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C4C8CE"/>
    <a:srgbClr val="F05929"/>
    <a:srgbClr val="1F2835"/>
    <a:srgbClr val="747A94"/>
    <a:srgbClr val="111340"/>
    <a:srgbClr val="322827"/>
    <a:srgbClr val="6B34C1"/>
    <a:srgbClr val="239497"/>
    <a:srgbClr val="747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2" autoAdjust="0"/>
    <p:restoredTop sz="91973" autoAdjust="0"/>
  </p:normalViewPr>
  <p:slideViewPr>
    <p:cSldViewPr snapToGrid="0" snapToObjects="1">
      <p:cViewPr varScale="1">
        <p:scale>
          <a:sx n="64" d="100"/>
          <a:sy n="64" d="100"/>
        </p:scale>
        <p:origin x="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50AF42-663F-4C7D-B610-C01BB172E2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46" y="2680"/>
            <a:ext cx="6096036" cy="13709397"/>
          </a:xfrm>
          <a:custGeom>
            <a:avLst/>
            <a:gdLst>
              <a:gd name="connsiteX0" fmla="*/ 0 w 6096036"/>
              <a:gd name="connsiteY0" fmla="*/ 0 h 13709397"/>
              <a:gd name="connsiteX1" fmla="*/ 6096036 w 6096036"/>
              <a:gd name="connsiteY1" fmla="*/ 0 h 13709397"/>
              <a:gd name="connsiteX2" fmla="*/ 6096036 w 6096036"/>
              <a:gd name="connsiteY2" fmla="*/ 13709397 h 13709397"/>
              <a:gd name="connsiteX3" fmla="*/ 0 w 6096036"/>
              <a:gd name="connsiteY3" fmla="*/ 13709397 h 1370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36" h="13709397">
                <a:moveTo>
                  <a:pt x="0" y="0"/>
                </a:moveTo>
                <a:lnTo>
                  <a:pt x="6096036" y="0"/>
                </a:lnTo>
                <a:lnTo>
                  <a:pt x="6096036" y="13709397"/>
                </a:lnTo>
                <a:lnTo>
                  <a:pt x="0" y="1370939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9A9A273-8C78-40ED-94E2-F3698C5BA1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126" y="1623130"/>
            <a:ext cx="4481082" cy="4481081"/>
          </a:xfrm>
          <a:custGeom>
            <a:avLst/>
            <a:gdLst>
              <a:gd name="connsiteX0" fmla="*/ 2240541 w 4481082"/>
              <a:gd name="connsiteY0" fmla="*/ 0 h 4481081"/>
              <a:gd name="connsiteX1" fmla="*/ 4481082 w 4481082"/>
              <a:gd name="connsiteY1" fmla="*/ 2240540 h 4481081"/>
              <a:gd name="connsiteX2" fmla="*/ 2240541 w 4481082"/>
              <a:gd name="connsiteY2" fmla="*/ 4481081 h 4481081"/>
              <a:gd name="connsiteX3" fmla="*/ 0 w 4481082"/>
              <a:gd name="connsiteY3" fmla="*/ 2240540 h 4481081"/>
              <a:gd name="connsiteX4" fmla="*/ 2240541 w 4481082"/>
              <a:gd name="connsiteY4" fmla="*/ 0 h 448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1082" h="4481081">
                <a:moveTo>
                  <a:pt x="2240541" y="0"/>
                </a:moveTo>
                <a:cubicBezTo>
                  <a:pt x="3478505" y="0"/>
                  <a:pt x="4481082" y="1003822"/>
                  <a:pt x="4481082" y="2240540"/>
                </a:cubicBezTo>
                <a:cubicBezTo>
                  <a:pt x="4481082" y="3477259"/>
                  <a:pt x="3478505" y="4481081"/>
                  <a:pt x="2240541" y="4481081"/>
                </a:cubicBezTo>
                <a:cubicBezTo>
                  <a:pt x="1003822" y="4481081"/>
                  <a:pt x="0" y="3477259"/>
                  <a:pt x="0" y="2240540"/>
                </a:cubicBezTo>
                <a:cubicBezTo>
                  <a:pt x="0" y="1003822"/>
                  <a:pt x="1003822" y="0"/>
                  <a:pt x="22405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0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 Canva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DF1EE1-DDD2-A548-8444-5A278CABA3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903950" y="0"/>
            <a:ext cx="5468938" cy="13708063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 Canva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722876-3C74-3945-A164-A28CAED230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126" y="1623133"/>
            <a:ext cx="4481082" cy="6865061"/>
          </a:xfrm>
          <a:custGeom>
            <a:avLst/>
            <a:gdLst>
              <a:gd name="connsiteX0" fmla="*/ 0 w 4481082"/>
              <a:gd name="connsiteY0" fmla="*/ 0 h 6865061"/>
              <a:gd name="connsiteX1" fmla="*/ 4163495 w 4481082"/>
              <a:gd name="connsiteY1" fmla="*/ 0 h 6865061"/>
              <a:gd name="connsiteX2" fmla="*/ 4481082 w 4481082"/>
              <a:gd name="connsiteY2" fmla="*/ 317654 h 6865061"/>
              <a:gd name="connsiteX3" fmla="*/ 4481082 w 4481082"/>
              <a:gd name="connsiteY3" fmla="*/ 6865061 h 6865061"/>
              <a:gd name="connsiteX4" fmla="*/ 317587 w 4481082"/>
              <a:gd name="connsiteY4" fmla="*/ 6865061 h 6865061"/>
              <a:gd name="connsiteX5" fmla="*/ 0 w 4481082"/>
              <a:gd name="connsiteY5" fmla="*/ 6548653 h 686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082" h="6865061">
                <a:moveTo>
                  <a:pt x="0" y="0"/>
                </a:moveTo>
                <a:lnTo>
                  <a:pt x="4163495" y="0"/>
                </a:lnTo>
                <a:cubicBezTo>
                  <a:pt x="4339102" y="0"/>
                  <a:pt x="4481082" y="142010"/>
                  <a:pt x="4481082" y="317654"/>
                </a:cubicBezTo>
                <a:lnTo>
                  <a:pt x="4481082" y="6865061"/>
                </a:lnTo>
                <a:lnTo>
                  <a:pt x="317587" y="6865061"/>
                </a:lnTo>
                <a:cubicBezTo>
                  <a:pt x="143225" y="6865061"/>
                  <a:pt x="0" y="6723052"/>
                  <a:pt x="0" y="654865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1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BUSINESS MODEL CANVAS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54" name="Freeform: Shape 753">
            <a:extLst>
              <a:ext uri="{FF2B5EF4-FFF2-40B4-BE49-F238E27FC236}">
                <a16:creationId xmlns:a16="http://schemas.microsoft.com/office/drawing/2014/main" id="{A67798E4-32C4-48D8-94BC-38271D4BF135}"/>
              </a:ext>
            </a:extLst>
          </p:cNvPr>
          <p:cNvSpPr/>
          <p:nvPr/>
        </p:nvSpPr>
        <p:spPr>
          <a:xfrm>
            <a:off x="10095901" y="3286316"/>
            <a:ext cx="4183365" cy="6420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9" h="5155">
                <a:moveTo>
                  <a:pt x="3359" y="5155"/>
                </a:moveTo>
                <a:lnTo>
                  <a:pt x="0" y="5155"/>
                </a:lnTo>
                <a:lnTo>
                  <a:pt x="0" y="0"/>
                </a:lnTo>
                <a:lnTo>
                  <a:pt x="3359" y="0"/>
                </a:lnTo>
                <a:close/>
              </a:path>
            </a:pathLst>
          </a:custGeom>
          <a:solidFill>
            <a:srgbClr val="14DB9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55" name="Freeform: Shape 754">
            <a:extLst>
              <a:ext uri="{FF2B5EF4-FFF2-40B4-BE49-F238E27FC236}">
                <a16:creationId xmlns:a16="http://schemas.microsoft.com/office/drawing/2014/main" id="{C67AAF4B-8AA7-4398-BC06-1DB18393A43E}"/>
              </a:ext>
            </a:extLst>
          </p:cNvPr>
          <p:cNvSpPr/>
          <p:nvPr/>
        </p:nvSpPr>
        <p:spPr>
          <a:xfrm>
            <a:off x="1503675" y="3286316"/>
            <a:ext cx="4183365" cy="6420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9" h="5155">
                <a:moveTo>
                  <a:pt x="3359" y="2542"/>
                </a:moveTo>
                <a:lnTo>
                  <a:pt x="3359" y="0"/>
                </a:lnTo>
                <a:lnTo>
                  <a:pt x="0" y="0"/>
                </a:lnTo>
                <a:lnTo>
                  <a:pt x="0" y="5155"/>
                </a:lnTo>
                <a:lnTo>
                  <a:pt x="3359" y="5155"/>
                </a:lnTo>
                <a:lnTo>
                  <a:pt x="3359" y="2614"/>
                </a:lnTo>
                <a:close/>
              </a:path>
            </a:pathLst>
          </a:custGeom>
          <a:solidFill>
            <a:srgbClr val="54478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56" name="Freeform: Shape 755">
            <a:extLst>
              <a:ext uri="{FF2B5EF4-FFF2-40B4-BE49-F238E27FC236}">
                <a16:creationId xmlns:a16="http://schemas.microsoft.com/office/drawing/2014/main" id="{4152C9F4-3C95-4798-8522-7CC30779C14E}"/>
              </a:ext>
            </a:extLst>
          </p:cNvPr>
          <p:cNvSpPr/>
          <p:nvPr/>
        </p:nvSpPr>
        <p:spPr>
          <a:xfrm>
            <a:off x="5800408" y="3286316"/>
            <a:ext cx="4183365" cy="3165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9" h="2542">
                <a:moveTo>
                  <a:pt x="3359" y="0"/>
                </a:moveTo>
                <a:lnTo>
                  <a:pt x="0" y="0"/>
                </a:lnTo>
                <a:lnTo>
                  <a:pt x="0" y="2542"/>
                </a:lnTo>
                <a:lnTo>
                  <a:pt x="3359" y="2542"/>
                </a:lnTo>
                <a:close/>
              </a:path>
            </a:pathLst>
          </a:custGeom>
          <a:solidFill>
            <a:srgbClr val="0FB39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57" name="Freeform: Shape 756">
            <a:extLst>
              <a:ext uri="{FF2B5EF4-FFF2-40B4-BE49-F238E27FC236}">
                <a16:creationId xmlns:a16="http://schemas.microsoft.com/office/drawing/2014/main" id="{CEB0F7CE-122F-4B0D-BE9C-2925F6BB4D1D}"/>
              </a:ext>
            </a:extLst>
          </p:cNvPr>
          <p:cNvSpPr/>
          <p:nvPr/>
        </p:nvSpPr>
        <p:spPr>
          <a:xfrm>
            <a:off x="5800408" y="6542815"/>
            <a:ext cx="4183365" cy="3164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9" h="2541">
                <a:moveTo>
                  <a:pt x="3359" y="0"/>
                </a:moveTo>
                <a:lnTo>
                  <a:pt x="0" y="0"/>
                </a:lnTo>
                <a:lnTo>
                  <a:pt x="0" y="2541"/>
                </a:lnTo>
                <a:lnTo>
                  <a:pt x="3359" y="2541"/>
                </a:lnTo>
                <a:close/>
              </a:path>
            </a:pathLst>
          </a:custGeom>
          <a:solidFill>
            <a:srgbClr val="078BA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58" name="Freeform: Shape 757">
            <a:extLst>
              <a:ext uri="{FF2B5EF4-FFF2-40B4-BE49-F238E27FC236}">
                <a16:creationId xmlns:a16="http://schemas.microsoft.com/office/drawing/2014/main" id="{1A57664E-6F0D-4B93-AF0A-34F8AE1A61D5}"/>
              </a:ext>
            </a:extLst>
          </p:cNvPr>
          <p:cNvSpPr/>
          <p:nvPr/>
        </p:nvSpPr>
        <p:spPr>
          <a:xfrm>
            <a:off x="1503675" y="9796822"/>
            <a:ext cx="10627846" cy="3164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532" h="2541">
                <a:moveTo>
                  <a:pt x="6808" y="0"/>
                </a:moveTo>
                <a:lnTo>
                  <a:pt x="3449" y="0"/>
                </a:lnTo>
                <a:lnTo>
                  <a:pt x="3359" y="0"/>
                </a:lnTo>
                <a:lnTo>
                  <a:pt x="0" y="0"/>
                </a:lnTo>
                <a:lnTo>
                  <a:pt x="0" y="2541"/>
                </a:lnTo>
                <a:lnTo>
                  <a:pt x="8532" y="2541"/>
                </a:lnTo>
                <a:lnTo>
                  <a:pt x="8532" y="0"/>
                </a:lnTo>
                <a:lnTo>
                  <a:pt x="6897" y="0"/>
                </a:lnTo>
                <a:close/>
              </a:path>
            </a:pathLst>
          </a:custGeom>
          <a:solidFill>
            <a:srgbClr val="2B699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59" name="Freeform: Shape 758">
            <a:extLst>
              <a:ext uri="{FF2B5EF4-FFF2-40B4-BE49-F238E27FC236}">
                <a16:creationId xmlns:a16="http://schemas.microsoft.com/office/drawing/2014/main" id="{631FEB72-B18E-41C4-8D39-DB7F39E4033C}"/>
              </a:ext>
            </a:extLst>
          </p:cNvPr>
          <p:cNvSpPr/>
          <p:nvPr/>
        </p:nvSpPr>
        <p:spPr>
          <a:xfrm>
            <a:off x="12243646" y="9796822"/>
            <a:ext cx="10626604" cy="3164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531" h="2541">
                <a:moveTo>
                  <a:pt x="1724" y="0"/>
                </a:moveTo>
                <a:lnTo>
                  <a:pt x="1634" y="0"/>
                </a:lnTo>
                <a:lnTo>
                  <a:pt x="0" y="0"/>
                </a:lnTo>
                <a:lnTo>
                  <a:pt x="0" y="2541"/>
                </a:lnTo>
                <a:lnTo>
                  <a:pt x="8531" y="2541"/>
                </a:lnTo>
                <a:lnTo>
                  <a:pt x="8531" y="0"/>
                </a:lnTo>
                <a:lnTo>
                  <a:pt x="5172" y="0"/>
                </a:lnTo>
                <a:lnTo>
                  <a:pt x="5082" y="0"/>
                </a:lnTo>
                <a:close/>
              </a:path>
            </a:pathLst>
          </a:custGeom>
          <a:solidFill>
            <a:srgbClr val="EFEA5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60" name="Freeform: Shape 759">
            <a:extLst>
              <a:ext uri="{FF2B5EF4-FFF2-40B4-BE49-F238E27FC236}">
                <a16:creationId xmlns:a16="http://schemas.microsoft.com/office/drawing/2014/main" id="{6ADAEDF2-8797-4664-BE9F-40485CE71C9F}"/>
              </a:ext>
            </a:extLst>
          </p:cNvPr>
          <p:cNvSpPr/>
          <p:nvPr/>
        </p:nvSpPr>
        <p:spPr>
          <a:xfrm>
            <a:off x="14391391" y="3286316"/>
            <a:ext cx="4182123" cy="3165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8" h="2542">
                <a:moveTo>
                  <a:pt x="3358" y="0"/>
                </a:moveTo>
                <a:lnTo>
                  <a:pt x="0" y="0"/>
                </a:lnTo>
                <a:lnTo>
                  <a:pt x="0" y="2542"/>
                </a:lnTo>
                <a:lnTo>
                  <a:pt x="3358" y="2542"/>
                </a:lnTo>
                <a:close/>
              </a:path>
            </a:pathLst>
          </a:custGeom>
          <a:solidFill>
            <a:srgbClr val="83E277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61" name="Freeform: Shape 760">
            <a:extLst>
              <a:ext uri="{FF2B5EF4-FFF2-40B4-BE49-F238E27FC236}">
                <a16:creationId xmlns:a16="http://schemas.microsoft.com/office/drawing/2014/main" id="{F8A1E72F-04D6-46CE-BB2E-2E78B62CDA78}"/>
              </a:ext>
            </a:extLst>
          </p:cNvPr>
          <p:cNvSpPr/>
          <p:nvPr/>
        </p:nvSpPr>
        <p:spPr>
          <a:xfrm>
            <a:off x="14391391" y="6542815"/>
            <a:ext cx="4182123" cy="31643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8" h="2541">
                <a:moveTo>
                  <a:pt x="3358" y="0"/>
                </a:moveTo>
                <a:lnTo>
                  <a:pt x="0" y="0"/>
                </a:lnTo>
                <a:lnTo>
                  <a:pt x="0" y="2541"/>
                </a:lnTo>
                <a:lnTo>
                  <a:pt x="3358" y="2541"/>
                </a:lnTo>
                <a:close/>
              </a:path>
            </a:pathLst>
          </a:custGeom>
          <a:solidFill>
            <a:srgbClr val="BAE76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62" name="Freeform: Shape 761">
            <a:extLst>
              <a:ext uri="{FF2B5EF4-FFF2-40B4-BE49-F238E27FC236}">
                <a16:creationId xmlns:a16="http://schemas.microsoft.com/office/drawing/2014/main" id="{D58E691E-B3D9-4650-8697-25AA821E2117}"/>
              </a:ext>
            </a:extLst>
          </p:cNvPr>
          <p:cNvSpPr/>
          <p:nvPr/>
        </p:nvSpPr>
        <p:spPr>
          <a:xfrm>
            <a:off x="18686881" y="3286316"/>
            <a:ext cx="4183365" cy="6420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9" h="5155">
                <a:moveTo>
                  <a:pt x="0" y="5155"/>
                </a:moveTo>
                <a:lnTo>
                  <a:pt x="3359" y="5155"/>
                </a:lnTo>
                <a:lnTo>
                  <a:pt x="3359" y="0"/>
                </a:lnTo>
                <a:lnTo>
                  <a:pt x="0" y="0"/>
                </a:lnTo>
                <a:lnTo>
                  <a:pt x="0" y="2542"/>
                </a:lnTo>
                <a:lnTo>
                  <a:pt x="0" y="2614"/>
                </a:lnTo>
                <a:close/>
              </a:path>
            </a:pathLst>
          </a:custGeom>
          <a:solidFill>
            <a:srgbClr val="F0C4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17" name="Freeform: Shape 816">
            <a:extLst>
              <a:ext uri="{FF2B5EF4-FFF2-40B4-BE49-F238E27FC236}">
                <a16:creationId xmlns:a16="http://schemas.microsoft.com/office/drawing/2014/main" id="{4E38F8F8-A482-462B-ACAE-62F30EA78A19}"/>
              </a:ext>
            </a:extLst>
          </p:cNvPr>
          <p:cNvSpPr/>
          <p:nvPr/>
        </p:nvSpPr>
        <p:spPr>
          <a:xfrm>
            <a:off x="2693404" y="5730024"/>
            <a:ext cx="1805266" cy="1544067"/>
          </a:xfrm>
          <a:custGeom>
            <a:avLst/>
            <a:gdLst>
              <a:gd name="connsiteX0" fmla="*/ 777070 w 1805266"/>
              <a:gd name="connsiteY0" fmla="*/ 1429458 h 1544067"/>
              <a:gd name="connsiteX1" fmla="*/ 769762 w 1805266"/>
              <a:gd name="connsiteY1" fmla="*/ 1434331 h 1544067"/>
              <a:gd name="connsiteX2" fmla="*/ 768544 w 1805266"/>
              <a:gd name="connsiteY2" fmla="*/ 1466002 h 1544067"/>
              <a:gd name="connsiteX3" fmla="*/ 773416 w 1805266"/>
              <a:gd name="connsiteY3" fmla="*/ 1473310 h 1544067"/>
              <a:gd name="connsiteX4" fmla="*/ 805087 w 1805266"/>
              <a:gd name="connsiteY4" fmla="*/ 1480619 h 1544067"/>
              <a:gd name="connsiteX5" fmla="*/ 818486 w 1805266"/>
              <a:gd name="connsiteY5" fmla="*/ 1470874 h 1544067"/>
              <a:gd name="connsiteX6" fmla="*/ 781943 w 1805266"/>
              <a:gd name="connsiteY6" fmla="*/ 1433113 h 1544067"/>
              <a:gd name="connsiteX7" fmla="*/ 703411 w 1805266"/>
              <a:gd name="connsiteY7" fmla="*/ 1354710 h 1544067"/>
              <a:gd name="connsiteX8" fmla="*/ 685070 w 1805266"/>
              <a:gd name="connsiteY8" fmla="*/ 1368150 h 1544067"/>
              <a:gd name="connsiteX9" fmla="*/ 678957 w 1805266"/>
              <a:gd name="connsiteY9" fmla="*/ 1381590 h 1544067"/>
              <a:gd name="connsiteX10" fmla="*/ 685070 w 1805266"/>
              <a:gd name="connsiteY10" fmla="*/ 1401139 h 1544067"/>
              <a:gd name="connsiteX11" fmla="*/ 688739 w 1805266"/>
              <a:gd name="connsiteY11" fmla="*/ 1406026 h 1544067"/>
              <a:gd name="connsiteX12" fmla="*/ 705857 w 1805266"/>
              <a:gd name="connsiteY12" fmla="*/ 1417023 h 1544067"/>
              <a:gd name="connsiteX13" fmla="*/ 721752 w 1805266"/>
              <a:gd name="connsiteY13" fmla="*/ 1414579 h 1544067"/>
              <a:gd name="connsiteX14" fmla="*/ 742538 w 1805266"/>
              <a:gd name="connsiteY14" fmla="*/ 1398696 h 1544067"/>
              <a:gd name="connsiteX15" fmla="*/ 742538 w 1805266"/>
              <a:gd name="connsiteY15" fmla="*/ 1397474 h 1544067"/>
              <a:gd name="connsiteX16" fmla="*/ 744984 w 1805266"/>
              <a:gd name="connsiteY16" fmla="*/ 1396252 h 1544067"/>
              <a:gd name="connsiteX17" fmla="*/ 629822 w 1805266"/>
              <a:gd name="connsiteY17" fmla="*/ 1279963 h 1544067"/>
              <a:gd name="connsiteX18" fmla="*/ 606553 w 1805266"/>
              <a:gd name="connsiteY18" fmla="*/ 1297093 h 1544067"/>
              <a:gd name="connsiteX19" fmla="*/ 597980 w 1805266"/>
              <a:gd name="connsiteY19" fmla="*/ 1312999 h 1544067"/>
              <a:gd name="connsiteX20" fmla="*/ 602879 w 1805266"/>
              <a:gd name="connsiteY20" fmla="*/ 1332576 h 1544067"/>
              <a:gd name="connsiteX21" fmla="*/ 606553 w 1805266"/>
              <a:gd name="connsiteY21" fmla="*/ 1337470 h 1544067"/>
              <a:gd name="connsiteX22" fmla="*/ 623698 w 1805266"/>
              <a:gd name="connsiteY22" fmla="*/ 1347258 h 1544067"/>
              <a:gd name="connsiteX23" fmla="*/ 642068 w 1805266"/>
              <a:gd name="connsiteY23" fmla="*/ 1343588 h 1544067"/>
              <a:gd name="connsiteX24" fmla="*/ 670236 w 1805266"/>
              <a:gd name="connsiteY24" fmla="*/ 1321564 h 1544067"/>
              <a:gd name="connsiteX25" fmla="*/ 573064 w 1805266"/>
              <a:gd name="connsiteY25" fmla="*/ 1223902 h 1544067"/>
              <a:gd name="connsiteX26" fmla="*/ 574214 w 1805266"/>
              <a:gd name="connsiteY26" fmla="*/ 1225044 h 1544067"/>
              <a:gd name="connsiteX27" fmla="*/ 577664 w 1805266"/>
              <a:gd name="connsiteY27" fmla="*/ 1228470 h 1544067"/>
              <a:gd name="connsiteX28" fmla="*/ 588014 w 1805266"/>
              <a:gd name="connsiteY28" fmla="*/ 1237606 h 1544067"/>
              <a:gd name="connsiteX29" fmla="*/ 681090 w 1805266"/>
              <a:gd name="connsiteY29" fmla="*/ 742403 h 1544067"/>
              <a:gd name="connsiteX30" fmla="*/ 641284 w 1805266"/>
              <a:gd name="connsiteY30" fmla="*/ 754219 h 1544067"/>
              <a:gd name="connsiteX31" fmla="*/ 459674 w 1805266"/>
              <a:gd name="connsiteY31" fmla="*/ 934562 h 1544067"/>
              <a:gd name="connsiteX32" fmla="*/ 470869 w 1805266"/>
              <a:gd name="connsiteY32" fmla="*/ 1058937 h 1544067"/>
              <a:gd name="connsiteX33" fmla="*/ 728358 w 1805266"/>
              <a:gd name="connsiteY33" fmla="*/ 1315150 h 1544067"/>
              <a:gd name="connsiteX34" fmla="*/ 814188 w 1805266"/>
              <a:gd name="connsiteY34" fmla="*/ 1400968 h 1544067"/>
              <a:gd name="connsiteX35" fmla="*/ 903749 w 1805266"/>
              <a:gd name="connsiteY35" fmla="*/ 1490518 h 1544067"/>
              <a:gd name="connsiteX36" fmla="*/ 949774 w 1805266"/>
              <a:gd name="connsiteY36" fmla="*/ 1490518 h 1544067"/>
              <a:gd name="connsiteX37" fmla="*/ 957237 w 1805266"/>
              <a:gd name="connsiteY37" fmla="*/ 1483056 h 1544067"/>
              <a:gd name="connsiteX38" fmla="*/ 967188 w 1805266"/>
              <a:gd name="connsiteY38" fmla="*/ 1459424 h 1544067"/>
              <a:gd name="connsiteX39" fmla="*/ 957237 w 1805266"/>
              <a:gd name="connsiteY39" fmla="*/ 1435793 h 1544067"/>
              <a:gd name="connsiteX40" fmla="*/ 783090 w 1805266"/>
              <a:gd name="connsiteY40" fmla="*/ 1261668 h 1544067"/>
              <a:gd name="connsiteX41" fmla="*/ 783090 w 1805266"/>
              <a:gd name="connsiteY41" fmla="*/ 1230575 h 1544067"/>
              <a:gd name="connsiteX42" fmla="*/ 814188 w 1805266"/>
              <a:gd name="connsiteY42" fmla="*/ 1230575 h 1544067"/>
              <a:gd name="connsiteX43" fmla="*/ 1030628 w 1805266"/>
              <a:gd name="connsiteY43" fmla="*/ 1445743 h 1544067"/>
              <a:gd name="connsiteX44" fmla="*/ 1080384 w 1805266"/>
              <a:gd name="connsiteY44" fmla="*/ 1445743 h 1544067"/>
              <a:gd name="connsiteX45" fmla="*/ 1084116 w 1805266"/>
              <a:gd name="connsiteY45" fmla="*/ 1442012 h 1544067"/>
              <a:gd name="connsiteX46" fmla="*/ 1094067 w 1805266"/>
              <a:gd name="connsiteY46" fmla="*/ 1415893 h 1544067"/>
              <a:gd name="connsiteX47" fmla="*/ 1084116 w 1805266"/>
              <a:gd name="connsiteY47" fmla="*/ 1392262 h 1544067"/>
              <a:gd name="connsiteX48" fmla="*/ 868920 w 1805266"/>
              <a:gd name="connsiteY48" fmla="*/ 1175850 h 1544067"/>
              <a:gd name="connsiteX49" fmla="*/ 868920 w 1805266"/>
              <a:gd name="connsiteY49" fmla="*/ 1144756 h 1544067"/>
              <a:gd name="connsiteX50" fmla="*/ 900017 w 1805266"/>
              <a:gd name="connsiteY50" fmla="*/ 1144756 h 1544067"/>
              <a:gd name="connsiteX51" fmla="*/ 1115213 w 1805266"/>
              <a:gd name="connsiteY51" fmla="*/ 1359925 h 1544067"/>
              <a:gd name="connsiteX52" fmla="*/ 1151287 w 1805266"/>
              <a:gd name="connsiteY52" fmla="*/ 1395993 h 1544067"/>
              <a:gd name="connsiteX53" fmla="*/ 1207262 w 1805266"/>
              <a:gd name="connsiteY53" fmla="*/ 1403456 h 1544067"/>
              <a:gd name="connsiteX54" fmla="*/ 1212238 w 1805266"/>
              <a:gd name="connsiteY54" fmla="*/ 1398481 h 1544067"/>
              <a:gd name="connsiteX55" fmla="*/ 1206019 w 1805266"/>
              <a:gd name="connsiteY55" fmla="*/ 1342512 h 1544067"/>
              <a:gd name="connsiteX56" fmla="*/ 953505 w 1805266"/>
              <a:gd name="connsiteY56" fmla="*/ 1091275 h 1544067"/>
              <a:gd name="connsiteX57" fmla="*/ 953505 w 1805266"/>
              <a:gd name="connsiteY57" fmla="*/ 1058937 h 1544067"/>
              <a:gd name="connsiteX58" fmla="*/ 984603 w 1805266"/>
              <a:gd name="connsiteY58" fmla="*/ 1058937 h 1544067"/>
              <a:gd name="connsiteX59" fmla="*/ 1201043 w 1805266"/>
              <a:gd name="connsiteY59" fmla="*/ 1275350 h 1544067"/>
              <a:gd name="connsiteX60" fmla="*/ 1250799 w 1805266"/>
              <a:gd name="connsiteY60" fmla="*/ 1275350 h 1544067"/>
              <a:gd name="connsiteX61" fmla="*/ 1255775 w 1805266"/>
              <a:gd name="connsiteY61" fmla="*/ 1270375 h 1544067"/>
              <a:gd name="connsiteX62" fmla="*/ 1265726 w 1805266"/>
              <a:gd name="connsiteY62" fmla="*/ 1245500 h 1544067"/>
              <a:gd name="connsiteX63" fmla="*/ 1255775 w 1805266"/>
              <a:gd name="connsiteY63" fmla="*/ 1220625 h 1544067"/>
              <a:gd name="connsiteX64" fmla="*/ 1125165 w 1805266"/>
              <a:gd name="connsiteY64" fmla="*/ 1091275 h 1544067"/>
              <a:gd name="connsiteX65" fmla="*/ 1101530 w 1805266"/>
              <a:gd name="connsiteY65" fmla="*/ 1067644 h 1544067"/>
              <a:gd name="connsiteX66" fmla="*/ 1086603 w 1805266"/>
              <a:gd name="connsiteY66" fmla="*/ 1052719 h 1544067"/>
              <a:gd name="connsiteX67" fmla="*/ 880115 w 1805266"/>
              <a:gd name="connsiteY67" fmla="*/ 965656 h 1544067"/>
              <a:gd name="connsiteX68" fmla="*/ 875139 w 1805266"/>
              <a:gd name="connsiteY68" fmla="*/ 965656 h 1544067"/>
              <a:gd name="connsiteX69" fmla="*/ 815432 w 1805266"/>
              <a:gd name="connsiteY69" fmla="*/ 1036550 h 1544067"/>
              <a:gd name="connsiteX70" fmla="*/ 724626 w 1805266"/>
              <a:gd name="connsiteY70" fmla="*/ 1099981 h 1544067"/>
              <a:gd name="connsiteX71" fmla="*/ 692285 w 1805266"/>
              <a:gd name="connsiteY71" fmla="*/ 1095006 h 1544067"/>
              <a:gd name="connsiteX72" fmla="*/ 647504 w 1805266"/>
              <a:gd name="connsiteY72" fmla="*/ 1061425 h 1544067"/>
              <a:gd name="connsiteX73" fmla="*/ 633821 w 1805266"/>
              <a:gd name="connsiteY73" fmla="*/ 971875 h 1544067"/>
              <a:gd name="connsiteX74" fmla="*/ 766919 w 1805266"/>
              <a:gd name="connsiteY74" fmla="*/ 789044 h 1544067"/>
              <a:gd name="connsiteX75" fmla="*/ 720895 w 1805266"/>
              <a:gd name="connsiteY75" fmla="*/ 756706 h 1544067"/>
              <a:gd name="connsiteX76" fmla="*/ 681090 w 1805266"/>
              <a:gd name="connsiteY76" fmla="*/ 742403 h 1544067"/>
              <a:gd name="connsiteX77" fmla="*/ 993558 w 1805266"/>
              <a:gd name="connsiteY77" fmla="*/ 708775 h 1544067"/>
              <a:gd name="connsiteX78" fmla="*/ 871694 w 1805266"/>
              <a:gd name="connsiteY78" fmla="*/ 754108 h 1544067"/>
              <a:gd name="connsiteX79" fmla="*/ 869207 w 1805266"/>
              <a:gd name="connsiteY79" fmla="*/ 755350 h 1544067"/>
              <a:gd name="connsiteX80" fmla="*/ 867963 w 1805266"/>
              <a:gd name="connsiteY80" fmla="*/ 757835 h 1544067"/>
              <a:gd name="connsiteX81" fmla="*/ 675215 w 1805266"/>
              <a:gd name="connsiteY81" fmla="*/ 987654 h 1544067"/>
              <a:gd name="connsiteX82" fmla="*/ 683920 w 1805266"/>
              <a:gd name="connsiteY82" fmla="*/ 1036102 h 1544067"/>
              <a:gd name="connsiteX83" fmla="*/ 707547 w 1805266"/>
              <a:gd name="connsiteY83" fmla="*/ 1053493 h 1544067"/>
              <a:gd name="connsiteX84" fmla="*/ 773454 w 1805266"/>
              <a:gd name="connsiteY84" fmla="*/ 1021195 h 1544067"/>
              <a:gd name="connsiteX85" fmla="*/ 849310 w 1805266"/>
              <a:gd name="connsiteY85" fmla="*/ 930509 h 1544067"/>
              <a:gd name="connsiteX86" fmla="*/ 913974 w 1805266"/>
              <a:gd name="connsiteY86" fmla="*/ 936721 h 1544067"/>
              <a:gd name="connsiteX87" fmla="*/ 1211179 w 1805266"/>
              <a:gd name="connsiteY87" fmla="*/ 962808 h 1544067"/>
              <a:gd name="connsiteX88" fmla="*/ 1242267 w 1805266"/>
              <a:gd name="connsiteY88" fmla="*/ 966535 h 1544067"/>
              <a:gd name="connsiteX89" fmla="*/ 1238536 w 1805266"/>
              <a:gd name="connsiteY89" fmla="*/ 997592 h 1544067"/>
              <a:gd name="connsiteX90" fmla="*/ 1141541 w 1805266"/>
              <a:gd name="connsiteY90" fmla="*/ 1044798 h 1544067"/>
              <a:gd name="connsiteX91" fmla="*/ 1243510 w 1805266"/>
              <a:gd name="connsiteY91" fmla="*/ 1146663 h 1544067"/>
              <a:gd name="connsiteX92" fmla="*/ 1344237 w 1805266"/>
              <a:gd name="connsiteY92" fmla="*/ 1069643 h 1544067"/>
              <a:gd name="connsiteX93" fmla="*/ 1359159 w 1805266"/>
              <a:gd name="connsiteY93" fmla="*/ 1044798 h 1544067"/>
              <a:gd name="connsiteX94" fmla="*/ 1351698 w 1805266"/>
              <a:gd name="connsiteY94" fmla="*/ 1016226 h 1544067"/>
              <a:gd name="connsiteX95" fmla="*/ 1196256 w 1805266"/>
              <a:gd name="connsiteY95" fmla="*/ 812494 h 1544067"/>
              <a:gd name="connsiteX96" fmla="*/ 1191282 w 1805266"/>
              <a:gd name="connsiteY96" fmla="*/ 806283 h 1544067"/>
              <a:gd name="connsiteX97" fmla="*/ 1183821 w 1805266"/>
              <a:gd name="connsiteY97" fmla="*/ 796345 h 1544067"/>
              <a:gd name="connsiteX98" fmla="*/ 1182577 w 1805266"/>
              <a:gd name="connsiteY98" fmla="*/ 795103 h 1544067"/>
              <a:gd name="connsiteX99" fmla="*/ 993558 w 1805266"/>
              <a:gd name="connsiteY99" fmla="*/ 708775 h 1544067"/>
              <a:gd name="connsiteX100" fmla="*/ 1321173 w 1805266"/>
              <a:gd name="connsiteY100" fmla="*/ 703776 h 1544067"/>
              <a:gd name="connsiteX101" fmla="*/ 1328696 w 1805266"/>
              <a:gd name="connsiteY101" fmla="*/ 708079 h 1544067"/>
              <a:gd name="connsiteX102" fmla="*/ 1374141 w 1805266"/>
              <a:gd name="connsiteY102" fmla="*/ 762172 h 1544067"/>
              <a:gd name="connsiteX103" fmla="*/ 1371684 w 1805266"/>
              <a:gd name="connsiteY103" fmla="*/ 778154 h 1544067"/>
              <a:gd name="connsiteX104" fmla="*/ 1353261 w 1805266"/>
              <a:gd name="connsiteY104" fmla="*/ 794136 h 1544067"/>
              <a:gd name="connsiteX105" fmla="*/ 1337293 w 1805266"/>
              <a:gd name="connsiteY105" fmla="*/ 792907 h 1544067"/>
              <a:gd name="connsiteX106" fmla="*/ 1293077 w 1805266"/>
              <a:gd name="connsiteY106" fmla="*/ 737584 h 1544067"/>
              <a:gd name="connsiteX107" fmla="*/ 1294305 w 1805266"/>
              <a:gd name="connsiteY107" fmla="*/ 721602 h 1544067"/>
              <a:gd name="connsiteX108" fmla="*/ 1312729 w 1805266"/>
              <a:gd name="connsiteY108" fmla="*/ 706849 h 1544067"/>
              <a:gd name="connsiteX109" fmla="*/ 1321173 w 1805266"/>
              <a:gd name="connsiteY109" fmla="*/ 703776 h 1544067"/>
              <a:gd name="connsiteX110" fmla="*/ 557375 w 1805266"/>
              <a:gd name="connsiteY110" fmla="*/ 638330 h 1544067"/>
              <a:gd name="connsiteX111" fmla="*/ 573352 w 1805266"/>
              <a:gd name="connsiteY111" fmla="*/ 638330 h 1544067"/>
              <a:gd name="connsiteX112" fmla="*/ 590557 w 1805266"/>
              <a:gd name="connsiteY112" fmla="*/ 655535 h 1544067"/>
              <a:gd name="connsiteX113" fmla="*/ 590557 w 1805266"/>
              <a:gd name="connsiteY113" fmla="*/ 670283 h 1544067"/>
              <a:gd name="connsiteX114" fmla="*/ 540170 w 1805266"/>
              <a:gd name="connsiteY114" fmla="*/ 721899 h 1544067"/>
              <a:gd name="connsiteX115" fmla="*/ 524193 w 1805266"/>
              <a:gd name="connsiteY115" fmla="*/ 721899 h 1544067"/>
              <a:gd name="connsiteX116" fmla="*/ 506988 w 1805266"/>
              <a:gd name="connsiteY116" fmla="*/ 704694 h 1544067"/>
              <a:gd name="connsiteX117" fmla="*/ 506988 w 1805266"/>
              <a:gd name="connsiteY117" fmla="*/ 688717 h 1544067"/>
              <a:gd name="connsiteX118" fmla="*/ 1253954 w 1805266"/>
              <a:gd name="connsiteY118" fmla="*/ 629634 h 1544067"/>
              <a:gd name="connsiteX119" fmla="*/ 1263717 w 1805266"/>
              <a:gd name="connsiteY119" fmla="*/ 630853 h 1544067"/>
              <a:gd name="connsiteX120" fmla="*/ 1284463 w 1805266"/>
              <a:gd name="connsiteY120" fmla="*/ 654030 h 1544067"/>
              <a:gd name="connsiteX121" fmla="*/ 1283243 w 1805266"/>
              <a:gd name="connsiteY121" fmla="*/ 665009 h 1544067"/>
              <a:gd name="connsiteX122" fmla="*/ 1258835 w 1805266"/>
              <a:gd name="connsiteY122" fmla="*/ 684526 h 1544067"/>
              <a:gd name="connsiteX123" fmla="*/ 1249072 w 1805266"/>
              <a:gd name="connsiteY123" fmla="*/ 684526 h 1544067"/>
              <a:gd name="connsiteX124" fmla="*/ 1228326 w 1805266"/>
              <a:gd name="connsiteY124" fmla="*/ 660129 h 1544067"/>
              <a:gd name="connsiteX125" fmla="*/ 1229547 w 1805266"/>
              <a:gd name="connsiteY125" fmla="*/ 649151 h 1544067"/>
              <a:gd name="connsiteX126" fmla="*/ 564625 w 1805266"/>
              <a:gd name="connsiteY126" fmla="*/ 561141 h 1544067"/>
              <a:gd name="connsiteX127" fmla="*/ 226735 w 1805266"/>
              <a:gd name="connsiteY127" fmla="*/ 897746 h 1544067"/>
              <a:gd name="connsiteX128" fmla="*/ 292574 w 1805266"/>
              <a:gd name="connsiteY128" fmla="*/ 963576 h 1544067"/>
              <a:gd name="connsiteX129" fmla="*/ 368351 w 1805266"/>
              <a:gd name="connsiteY129" fmla="*/ 963576 h 1544067"/>
              <a:gd name="connsiteX130" fmla="*/ 426736 w 1805266"/>
              <a:gd name="connsiteY130" fmla="*/ 905198 h 1544067"/>
              <a:gd name="connsiteX131" fmla="*/ 439159 w 1805266"/>
              <a:gd name="connsiteY131" fmla="*/ 890293 h 1544067"/>
              <a:gd name="connsiteX132" fmla="*/ 598166 w 1805266"/>
              <a:gd name="connsiteY132" fmla="*/ 731307 h 1544067"/>
              <a:gd name="connsiteX133" fmla="*/ 611830 w 1805266"/>
              <a:gd name="connsiteY133" fmla="*/ 718886 h 1544067"/>
              <a:gd name="connsiteX134" fmla="*/ 659035 w 1805266"/>
              <a:gd name="connsiteY134" fmla="*/ 671687 h 1544067"/>
              <a:gd name="connsiteX135" fmla="*/ 659035 w 1805266"/>
              <a:gd name="connsiteY135" fmla="*/ 655540 h 1544067"/>
              <a:gd name="connsiteX136" fmla="*/ 1266644 w 1805266"/>
              <a:gd name="connsiteY136" fmla="*/ 556158 h 1544067"/>
              <a:gd name="connsiteX137" fmla="*/ 1164797 w 1805266"/>
              <a:gd name="connsiteY137" fmla="*/ 641874 h 1544067"/>
              <a:gd name="connsiteX138" fmla="*/ 1159829 w 1805266"/>
              <a:gd name="connsiteY138" fmla="*/ 649328 h 1544067"/>
              <a:gd name="connsiteX139" fmla="*/ 1163555 w 1805266"/>
              <a:gd name="connsiteY139" fmla="*/ 658024 h 1544067"/>
              <a:gd name="connsiteX140" fmla="*/ 1425626 w 1805266"/>
              <a:gd name="connsiteY140" fmla="*/ 976046 h 1544067"/>
              <a:gd name="connsiteX141" fmla="*/ 1461645 w 1805266"/>
              <a:gd name="connsiteY141" fmla="*/ 995922 h 1544067"/>
              <a:gd name="connsiteX142" fmla="*/ 1501390 w 1805266"/>
              <a:gd name="connsiteY142" fmla="*/ 983500 h 1544067"/>
              <a:gd name="connsiteX143" fmla="*/ 1572186 w 1805266"/>
              <a:gd name="connsiteY143" fmla="*/ 925113 h 1544067"/>
              <a:gd name="connsiteX144" fmla="*/ 1760304 w 1805266"/>
              <a:gd name="connsiteY144" fmla="*/ 52858 h 1544067"/>
              <a:gd name="connsiteX145" fmla="*/ 1281907 w 1805266"/>
              <a:gd name="connsiteY145" fmla="*/ 482045 h 1544067"/>
              <a:gd name="connsiteX146" fmla="*/ 1279422 w 1805266"/>
              <a:gd name="connsiteY146" fmla="*/ 500705 h 1544067"/>
              <a:gd name="connsiteX147" fmla="*/ 1454627 w 1805266"/>
              <a:gd name="connsiteY147" fmla="*/ 710945 h 1544067"/>
              <a:gd name="connsiteX148" fmla="*/ 1629832 w 1805266"/>
              <a:gd name="connsiteY148" fmla="*/ 923672 h 1544067"/>
              <a:gd name="connsiteX149" fmla="*/ 1637288 w 1805266"/>
              <a:gd name="connsiteY149" fmla="*/ 927404 h 1544067"/>
              <a:gd name="connsiteX150" fmla="*/ 1644743 w 1805266"/>
              <a:gd name="connsiteY150" fmla="*/ 926160 h 1544067"/>
              <a:gd name="connsiteX151" fmla="*/ 1723027 w 1805266"/>
              <a:gd name="connsiteY151" fmla="*/ 834103 h 1544067"/>
              <a:gd name="connsiteX152" fmla="*/ 1760304 w 1805266"/>
              <a:gd name="connsiteY152" fmla="*/ 756973 h 1544067"/>
              <a:gd name="connsiteX153" fmla="*/ 43603 w 1805266"/>
              <a:gd name="connsiteY153" fmla="*/ 46629 h 1544067"/>
              <a:gd name="connsiteX154" fmla="*/ 43603 w 1805266"/>
              <a:gd name="connsiteY154" fmla="*/ 709662 h 1544067"/>
              <a:gd name="connsiteX155" fmla="*/ 72188 w 1805266"/>
              <a:gd name="connsiteY155" fmla="*/ 791764 h 1544067"/>
              <a:gd name="connsiteX156" fmla="*/ 154213 w 1805266"/>
              <a:gd name="connsiteY156" fmla="*/ 891281 h 1544067"/>
              <a:gd name="connsiteX157" fmla="*/ 170369 w 1805266"/>
              <a:gd name="connsiteY157" fmla="*/ 891281 h 1544067"/>
              <a:gd name="connsiteX158" fmla="*/ 558124 w 1805266"/>
              <a:gd name="connsiteY158" fmla="*/ 503164 h 1544067"/>
              <a:gd name="connsiteX159" fmla="*/ 561852 w 1805266"/>
              <a:gd name="connsiteY159" fmla="*/ 494457 h 1544067"/>
              <a:gd name="connsiteX160" fmla="*/ 558124 w 1805266"/>
              <a:gd name="connsiteY160" fmla="*/ 486993 h 1544067"/>
              <a:gd name="connsiteX161" fmla="*/ 49953 w 1805266"/>
              <a:gd name="connsiteY161" fmla="*/ 379 h 1544067"/>
              <a:gd name="connsiteX162" fmla="*/ 72206 w 1805266"/>
              <a:gd name="connsiteY162" fmla="*/ 10494 h 1544067"/>
              <a:gd name="connsiteX163" fmla="*/ 591342 w 1805266"/>
              <a:gd name="connsiteY163" fmla="*/ 453637 h 1544067"/>
              <a:gd name="connsiteX164" fmla="*/ 607526 w 1805266"/>
              <a:gd name="connsiteY164" fmla="*/ 493470 h 1544067"/>
              <a:gd name="connsiteX165" fmla="*/ 596322 w 1805266"/>
              <a:gd name="connsiteY165" fmla="*/ 525834 h 1544067"/>
              <a:gd name="connsiteX166" fmla="*/ 692181 w 1805266"/>
              <a:gd name="connsiteY166" fmla="*/ 621682 h 1544067"/>
              <a:gd name="connsiteX167" fmla="*/ 695916 w 1805266"/>
              <a:gd name="connsiteY167" fmla="*/ 697614 h 1544067"/>
              <a:gd name="connsiteX168" fmla="*/ 748203 w 1805266"/>
              <a:gd name="connsiteY168" fmla="*/ 717531 h 1544067"/>
              <a:gd name="connsiteX169" fmla="*/ 799245 w 1805266"/>
              <a:gd name="connsiteY169" fmla="*/ 756119 h 1544067"/>
              <a:gd name="connsiteX170" fmla="*/ 839083 w 1805266"/>
              <a:gd name="connsiteY170" fmla="*/ 721265 h 1544067"/>
              <a:gd name="connsiteX171" fmla="*/ 842818 w 1805266"/>
              <a:gd name="connsiteY171" fmla="*/ 718776 h 1544067"/>
              <a:gd name="connsiteX172" fmla="*/ 845308 w 1805266"/>
              <a:gd name="connsiteY172" fmla="*/ 716286 h 1544067"/>
              <a:gd name="connsiteX173" fmla="*/ 1137867 w 1805266"/>
              <a:gd name="connsiteY173" fmla="*/ 696369 h 1544067"/>
              <a:gd name="connsiteX174" fmla="*/ 1127907 w 1805266"/>
              <a:gd name="connsiteY174" fmla="*/ 685166 h 1544067"/>
              <a:gd name="connsiteX175" fmla="*/ 1115458 w 1805266"/>
              <a:gd name="connsiteY175" fmla="*/ 644088 h 1544067"/>
              <a:gd name="connsiteX176" fmla="*/ 1135377 w 1805266"/>
              <a:gd name="connsiteY176" fmla="*/ 605500 h 1544067"/>
              <a:gd name="connsiteX177" fmla="*/ 1239951 w 1805266"/>
              <a:gd name="connsiteY177" fmla="*/ 519610 h 1544067"/>
              <a:gd name="connsiteX178" fmla="*/ 1252400 w 1805266"/>
              <a:gd name="connsiteY178" fmla="*/ 447413 h 1544067"/>
              <a:gd name="connsiteX179" fmla="*/ 1735433 w 1805266"/>
              <a:gd name="connsiteY179" fmla="*/ 12983 h 1544067"/>
              <a:gd name="connsiteX180" fmla="*/ 1782740 w 1805266"/>
              <a:gd name="connsiteY180" fmla="*/ 11738 h 1544067"/>
              <a:gd name="connsiteX181" fmla="*/ 1805149 w 1805266"/>
              <a:gd name="connsiteY181" fmla="*/ 52816 h 1544067"/>
              <a:gd name="connsiteX182" fmla="*/ 1805149 w 1805266"/>
              <a:gd name="connsiteY182" fmla="*/ 758609 h 1544067"/>
              <a:gd name="connsiteX183" fmla="*/ 1756597 w 1805266"/>
              <a:gd name="connsiteY183" fmla="*/ 863170 h 1544067"/>
              <a:gd name="connsiteX184" fmla="*/ 1674432 w 1805266"/>
              <a:gd name="connsiteY184" fmla="*/ 959019 h 1544067"/>
              <a:gd name="connsiteX185" fmla="*/ 1638329 w 1805266"/>
              <a:gd name="connsiteY185" fmla="*/ 971467 h 1544067"/>
              <a:gd name="connsiteX186" fmla="*/ 1633349 w 1805266"/>
              <a:gd name="connsiteY186" fmla="*/ 971467 h 1544067"/>
              <a:gd name="connsiteX187" fmla="*/ 1600981 w 1805266"/>
              <a:gd name="connsiteY187" fmla="*/ 957774 h 1544067"/>
              <a:gd name="connsiteX188" fmla="*/ 1528775 w 1805266"/>
              <a:gd name="connsiteY188" fmla="*/ 1016279 h 1544067"/>
              <a:gd name="connsiteX189" fmla="*/ 1466528 w 1805266"/>
              <a:gd name="connsiteY189" fmla="*/ 1039930 h 1544067"/>
              <a:gd name="connsiteX190" fmla="*/ 1456569 w 1805266"/>
              <a:gd name="connsiteY190" fmla="*/ 1038685 h 1544067"/>
              <a:gd name="connsiteX191" fmla="*/ 1400547 w 1805266"/>
              <a:gd name="connsiteY191" fmla="*/ 1013789 h 1544067"/>
              <a:gd name="connsiteX192" fmla="*/ 1404282 w 1805266"/>
              <a:gd name="connsiteY192" fmla="*/ 1049888 h 1544067"/>
              <a:gd name="connsiteX193" fmla="*/ 1371913 w 1805266"/>
              <a:gd name="connsiteY193" fmla="*/ 1104658 h 1544067"/>
              <a:gd name="connsiteX194" fmla="*/ 1276054 w 1805266"/>
              <a:gd name="connsiteY194" fmla="*/ 1178101 h 1544067"/>
              <a:gd name="connsiteX195" fmla="*/ 1287258 w 1805266"/>
              <a:gd name="connsiteY195" fmla="*/ 1189304 h 1544067"/>
              <a:gd name="connsiteX196" fmla="*/ 1287258 w 1805266"/>
              <a:gd name="connsiteY196" fmla="*/ 1302579 h 1544067"/>
              <a:gd name="connsiteX197" fmla="*/ 1282278 w 1805266"/>
              <a:gd name="connsiteY197" fmla="*/ 1306313 h 1544067"/>
              <a:gd name="connsiteX198" fmla="*/ 1249910 w 1805266"/>
              <a:gd name="connsiteY198" fmla="*/ 1326230 h 1544067"/>
              <a:gd name="connsiteX199" fmla="*/ 1264849 w 1805266"/>
              <a:gd name="connsiteY199" fmla="*/ 1369797 h 1544067"/>
              <a:gd name="connsiteX200" fmla="*/ 1243686 w 1805266"/>
              <a:gd name="connsiteY200" fmla="*/ 1430792 h 1544067"/>
              <a:gd name="connsiteX201" fmla="*/ 1239951 w 1805266"/>
              <a:gd name="connsiteY201" fmla="*/ 1434526 h 1544067"/>
              <a:gd name="connsiteX202" fmla="*/ 1186419 w 1805266"/>
              <a:gd name="connsiteY202" fmla="*/ 1455688 h 1544067"/>
              <a:gd name="connsiteX203" fmla="*/ 1180194 w 1805266"/>
              <a:gd name="connsiteY203" fmla="*/ 1455688 h 1544067"/>
              <a:gd name="connsiteX204" fmla="*/ 1135377 w 1805266"/>
              <a:gd name="connsiteY204" fmla="*/ 1439505 h 1544067"/>
              <a:gd name="connsiteX205" fmla="*/ 1115458 w 1805266"/>
              <a:gd name="connsiteY205" fmla="*/ 1473115 h 1544067"/>
              <a:gd name="connsiteX206" fmla="*/ 1111723 w 1805266"/>
              <a:gd name="connsiteY206" fmla="*/ 1476849 h 1544067"/>
              <a:gd name="connsiteX207" fmla="*/ 1055701 w 1805266"/>
              <a:gd name="connsiteY207" fmla="*/ 1500500 h 1544067"/>
              <a:gd name="connsiteX208" fmla="*/ 1008394 w 1805266"/>
              <a:gd name="connsiteY208" fmla="*/ 1484318 h 1544067"/>
              <a:gd name="connsiteX209" fmla="*/ 989720 w 1805266"/>
              <a:gd name="connsiteY209" fmla="*/ 1514192 h 1544067"/>
              <a:gd name="connsiteX210" fmla="*/ 981005 w 1805266"/>
              <a:gd name="connsiteY210" fmla="*/ 1522906 h 1544067"/>
              <a:gd name="connsiteX211" fmla="*/ 927473 w 1805266"/>
              <a:gd name="connsiteY211" fmla="*/ 1544067 h 1544067"/>
              <a:gd name="connsiteX212" fmla="*/ 872696 w 1805266"/>
              <a:gd name="connsiteY212" fmla="*/ 1522906 h 1544067"/>
              <a:gd name="connsiteX213" fmla="*/ 852777 w 1805266"/>
              <a:gd name="connsiteY213" fmla="*/ 1501745 h 1544067"/>
              <a:gd name="connsiteX214" fmla="*/ 834103 w 1805266"/>
              <a:gd name="connsiteY214" fmla="*/ 1516682 h 1544067"/>
              <a:gd name="connsiteX215" fmla="*/ 795511 w 1805266"/>
              <a:gd name="connsiteY215" fmla="*/ 1529130 h 1544067"/>
              <a:gd name="connsiteX216" fmla="*/ 739489 w 1805266"/>
              <a:gd name="connsiteY216" fmla="*/ 1500500 h 1544067"/>
              <a:gd name="connsiteX217" fmla="*/ 734509 w 1805266"/>
              <a:gd name="connsiteY217" fmla="*/ 1493031 h 1544067"/>
              <a:gd name="connsiteX218" fmla="*/ 720815 w 1805266"/>
              <a:gd name="connsiteY218" fmla="*/ 1461911 h 1544067"/>
              <a:gd name="connsiteX219" fmla="*/ 710855 w 1805266"/>
              <a:gd name="connsiteY219" fmla="*/ 1463156 h 1544067"/>
              <a:gd name="connsiteX220" fmla="*/ 697161 w 1805266"/>
              <a:gd name="connsiteY220" fmla="*/ 1460667 h 1544067"/>
              <a:gd name="connsiteX221" fmla="*/ 653589 w 1805266"/>
              <a:gd name="connsiteY221" fmla="*/ 1433281 h 1544067"/>
              <a:gd name="connsiteX222" fmla="*/ 649854 w 1805266"/>
              <a:gd name="connsiteY222" fmla="*/ 1428302 h 1544067"/>
              <a:gd name="connsiteX223" fmla="*/ 634915 w 1805266"/>
              <a:gd name="connsiteY223" fmla="*/ 1393448 h 1544067"/>
              <a:gd name="connsiteX224" fmla="*/ 627445 w 1805266"/>
              <a:gd name="connsiteY224" fmla="*/ 1393448 h 1544067"/>
              <a:gd name="connsiteX225" fmla="*/ 617486 w 1805266"/>
              <a:gd name="connsiteY225" fmla="*/ 1392204 h 1544067"/>
              <a:gd name="connsiteX226" fmla="*/ 571423 w 1805266"/>
              <a:gd name="connsiteY226" fmla="*/ 1364818 h 1544067"/>
              <a:gd name="connsiteX227" fmla="*/ 567688 w 1805266"/>
              <a:gd name="connsiteY227" fmla="*/ 1359839 h 1544067"/>
              <a:gd name="connsiteX228" fmla="*/ 552749 w 1805266"/>
              <a:gd name="connsiteY228" fmla="*/ 1307558 h 1544067"/>
              <a:gd name="connsiteX229" fmla="*/ 565199 w 1805266"/>
              <a:gd name="connsiteY229" fmla="*/ 1276439 h 1544067"/>
              <a:gd name="connsiteX230" fmla="*/ 541545 w 1805266"/>
              <a:gd name="connsiteY230" fmla="*/ 1255277 h 1544067"/>
              <a:gd name="connsiteX231" fmla="*/ 537810 w 1805266"/>
              <a:gd name="connsiteY231" fmla="*/ 1251543 h 1544067"/>
              <a:gd name="connsiteX232" fmla="*/ 521626 w 1805266"/>
              <a:gd name="connsiteY232" fmla="*/ 1201752 h 1544067"/>
              <a:gd name="connsiteX233" fmla="*/ 527851 w 1805266"/>
              <a:gd name="connsiteY233" fmla="*/ 1176856 h 1544067"/>
              <a:gd name="connsiteX234" fmla="*/ 439461 w 1805266"/>
              <a:gd name="connsiteY234" fmla="*/ 1088476 h 1544067"/>
              <a:gd name="connsiteX235" fmla="*/ 398378 w 1805266"/>
              <a:gd name="connsiteY235" fmla="*/ 995118 h 1544067"/>
              <a:gd name="connsiteX236" fmla="*/ 329907 w 1805266"/>
              <a:gd name="connsiteY236" fmla="*/ 1022503 h 1544067"/>
              <a:gd name="connsiteX237" fmla="*/ 260191 w 1805266"/>
              <a:gd name="connsiteY237" fmla="*/ 993873 h 1544067"/>
              <a:gd name="connsiteX238" fmla="*/ 194209 w 1805266"/>
              <a:gd name="connsiteY238" fmla="*/ 929144 h 1544067"/>
              <a:gd name="connsiteX239" fmla="*/ 161841 w 1805266"/>
              <a:gd name="connsiteY239" fmla="*/ 939102 h 1544067"/>
              <a:gd name="connsiteX240" fmla="*/ 122003 w 1805266"/>
              <a:gd name="connsiteY240" fmla="*/ 922920 h 1544067"/>
              <a:gd name="connsiteX241" fmla="*/ 120758 w 1805266"/>
              <a:gd name="connsiteY241" fmla="*/ 920430 h 1544067"/>
              <a:gd name="connsiteX242" fmla="*/ 37348 w 1805266"/>
              <a:gd name="connsiteY242" fmla="*/ 818358 h 1544067"/>
              <a:gd name="connsiteX243" fmla="*/ 0 w 1805266"/>
              <a:gd name="connsiteY243" fmla="*/ 708817 h 1544067"/>
              <a:gd name="connsiteX244" fmla="*/ 0 w 1805266"/>
              <a:gd name="connsiteY244" fmla="*/ 44103 h 1544067"/>
              <a:gd name="connsiteX245" fmla="*/ 24899 w 1805266"/>
              <a:gd name="connsiteY245" fmla="*/ 4270 h 1544067"/>
              <a:gd name="connsiteX246" fmla="*/ 49953 w 1805266"/>
              <a:gd name="connsiteY246" fmla="*/ 379 h 154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805266" h="1544067">
                <a:moveTo>
                  <a:pt x="777070" y="1429458"/>
                </a:moveTo>
                <a:lnTo>
                  <a:pt x="769762" y="1434331"/>
                </a:lnTo>
                <a:cubicBezTo>
                  <a:pt x="761235" y="1440421"/>
                  <a:pt x="761235" y="1455039"/>
                  <a:pt x="768544" y="1466002"/>
                </a:cubicBezTo>
                <a:lnTo>
                  <a:pt x="773416" y="1473310"/>
                </a:lnTo>
                <a:cubicBezTo>
                  <a:pt x="781943" y="1484273"/>
                  <a:pt x="796560" y="1486709"/>
                  <a:pt x="805087" y="1480619"/>
                </a:cubicBezTo>
                <a:lnTo>
                  <a:pt x="818486" y="1470874"/>
                </a:lnTo>
                <a:lnTo>
                  <a:pt x="781943" y="1433113"/>
                </a:lnTo>
                <a:close/>
                <a:moveTo>
                  <a:pt x="703411" y="1354710"/>
                </a:moveTo>
                <a:lnTo>
                  <a:pt x="685070" y="1368150"/>
                </a:lnTo>
                <a:cubicBezTo>
                  <a:pt x="680180" y="1371815"/>
                  <a:pt x="678957" y="1377924"/>
                  <a:pt x="678957" y="1381590"/>
                </a:cubicBezTo>
                <a:cubicBezTo>
                  <a:pt x="678957" y="1387699"/>
                  <a:pt x="681402" y="1395030"/>
                  <a:pt x="685070" y="1401139"/>
                </a:cubicBezTo>
                <a:lnTo>
                  <a:pt x="688739" y="1406026"/>
                </a:lnTo>
                <a:cubicBezTo>
                  <a:pt x="693630" y="1412136"/>
                  <a:pt x="699743" y="1415801"/>
                  <a:pt x="705857" y="1417023"/>
                </a:cubicBezTo>
                <a:cubicBezTo>
                  <a:pt x="709525" y="1418245"/>
                  <a:pt x="715639" y="1418245"/>
                  <a:pt x="721752" y="1414579"/>
                </a:cubicBezTo>
                <a:lnTo>
                  <a:pt x="742538" y="1398696"/>
                </a:lnTo>
                <a:cubicBezTo>
                  <a:pt x="742538" y="1398696"/>
                  <a:pt x="742538" y="1398696"/>
                  <a:pt x="742538" y="1397474"/>
                </a:cubicBezTo>
                <a:lnTo>
                  <a:pt x="744984" y="1396252"/>
                </a:lnTo>
                <a:close/>
                <a:moveTo>
                  <a:pt x="629822" y="1279963"/>
                </a:moveTo>
                <a:lnTo>
                  <a:pt x="606553" y="1297093"/>
                </a:lnTo>
                <a:cubicBezTo>
                  <a:pt x="601654" y="1300763"/>
                  <a:pt x="599205" y="1306881"/>
                  <a:pt x="597980" y="1312999"/>
                </a:cubicBezTo>
                <a:cubicBezTo>
                  <a:pt x="596755" y="1320340"/>
                  <a:pt x="599205" y="1327681"/>
                  <a:pt x="602879" y="1332576"/>
                </a:cubicBezTo>
                <a:lnTo>
                  <a:pt x="606553" y="1337470"/>
                </a:lnTo>
                <a:cubicBezTo>
                  <a:pt x="610227" y="1343588"/>
                  <a:pt x="617575" y="1347258"/>
                  <a:pt x="623698" y="1347258"/>
                </a:cubicBezTo>
                <a:cubicBezTo>
                  <a:pt x="631046" y="1349705"/>
                  <a:pt x="637170" y="1347258"/>
                  <a:pt x="642068" y="1343588"/>
                </a:cubicBezTo>
                <a:lnTo>
                  <a:pt x="670236" y="1321564"/>
                </a:lnTo>
                <a:close/>
                <a:moveTo>
                  <a:pt x="573064" y="1223902"/>
                </a:moveTo>
                <a:cubicBezTo>
                  <a:pt x="573064" y="1223902"/>
                  <a:pt x="573064" y="1225044"/>
                  <a:pt x="574214" y="1225044"/>
                </a:cubicBezTo>
                <a:lnTo>
                  <a:pt x="577664" y="1228470"/>
                </a:lnTo>
                <a:cubicBezTo>
                  <a:pt x="579964" y="1231896"/>
                  <a:pt x="583414" y="1236464"/>
                  <a:pt x="588014" y="1237606"/>
                </a:cubicBezTo>
                <a:close/>
                <a:moveTo>
                  <a:pt x="681090" y="742403"/>
                </a:moveTo>
                <a:cubicBezTo>
                  <a:pt x="667096" y="742092"/>
                  <a:pt x="653102" y="746135"/>
                  <a:pt x="641284" y="754219"/>
                </a:cubicBezTo>
                <a:lnTo>
                  <a:pt x="459674" y="934562"/>
                </a:lnTo>
                <a:cubicBezTo>
                  <a:pt x="434796" y="971875"/>
                  <a:pt x="437284" y="1024112"/>
                  <a:pt x="470869" y="1058937"/>
                </a:cubicBezTo>
                <a:lnTo>
                  <a:pt x="728358" y="1315150"/>
                </a:lnTo>
                <a:lnTo>
                  <a:pt x="814188" y="1400968"/>
                </a:lnTo>
                <a:lnTo>
                  <a:pt x="903749" y="1490518"/>
                </a:lnTo>
                <a:cubicBezTo>
                  <a:pt x="916188" y="1502956"/>
                  <a:pt x="937335" y="1502956"/>
                  <a:pt x="949774" y="1490518"/>
                </a:cubicBezTo>
                <a:lnTo>
                  <a:pt x="957237" y="1483056"/>
                </a:lnTo>
                <a:cubicBezTo>
                  <a:pt x="963457" y="1476837"/>
                  <a:pt x="967188" y="1468131"/>
                  <a:pt x="967188" y="1459424"/>
                </a:cubicBezTo>
                <a:cubicBezTo>
                  <a:pt x="967188" y="1450718"/>
                  <a:pt x="963457" y="1442012"/>
                  <a:pt x="957237" y="1435793"/>
                </a:cubicBezTo>
                <a:lnTo>
                  <a:pt x="783090" y="1261668"/>
                </a:lnTo>
                <a:cubicBezTo>
                  <a:pt x="774383" y="1252962"/>
                  <a:pt x="774383" y="1238037"/>
                  <a:pt x="783090" y="1230575"/>
                </a:cubicBezTo>
                <a:cubicBezTo>
                  <a:pt x="791797" y="1221868"/>
                  <a:pt x="805480" y="1221868"/>
                  <a:pt x="814188" y="1230575"/>
                </a:cubicBezTo>
                <a:lnTo>
                  <a:pt x="1030628" y="1445743"/>
                </a:lnTo>
                <a:cubicBezTo>
                  <a:pt x="1043067" y="1459424"/>
                  <a:pt x="1066701" y="1459424"/>
                  <a:pt x="1080384" y="1445743"/>
                </a:cubicBezTo>
                <a:lnTo>
                  <a:pt x="1084116" y="1442012"/>
                </a:lnTo>
                <a:cubicBezTo>
                  <a:pt x="1090335" y="1434550"/>
                  <a:pt x="1094067" y="1425843"/>
                  <a:pt x="1094067" y="1415893"/>
                </a:cubicBezTo>
                <a:cubicBezTo>
                  <a:pt x="1094067" y="1407187"/>
                  <a:pt x="1090335" y="1398481"/>
                  <a:pt x="1084116" y="1392262"/>
                </a:cubicBezTo>
                <a:lnTo>
                  <a:pt x="868920" y="1175850"/>
                </a:lnTo>
                <a:cubicBezTo>
                  <a:pt x="858968" y="1167143"/>
                  <a:pt x="858968" y="1153462"/>
                  <a:pt x="868920" y="1144756"/>
                </a:cubicBezTo>
                <a:cubicBezTo>
                  <a:pt x="877627" y="1136050"/>
                  <a:pt x="891310" y="1136050"/>
                  <a:pt x="900017" y="1144756"/>
                </a:cubicBezTo>
                <a:lnTo>
                  <a:pt x="1115213" y="1359925"/>
                </a:lnTo>
                <a:lnTo>
                  <a:pt x="1151287" y="1395993"/>
                </a:lnTo>
                <a:cubicBezTo>
                  <a:pt x="1168701" y="1414650"/>
                  <a:pt x="1193580" y="1417137"/>
                  <a:pt x="1207262" y="1403456"/>
                </a:cubicBezTo>
                <a:lnTo>
                  <a:pt x="1212238" y="1398481"/>
                </a:lnTo>
                <a:cubicBezTo>
                  <a:pt x="1225921" y="1384800"/>
                  <a:pt x="1223433" y="1359925"/>
                  <a:pt x="1206019" y="1342512"/>
                </a:cubicBezTo>
                <a:lnTo>
                  <a:pt x="953505" y="1091275"/>
                </a:lnTo>
                <a:cubicBezTo>
                  <a:pt x="944798" y="1081325"/>
                  <a:pt x="944798" y="1067644"/>
                  <a:pt x="953505" y="1058937"/>
                </a:cubicBezTo>
                <a:cubicBezTo>
                  <a:pt x="962213" y="1050231"/>
                  <a:pt x="977140" y="1050231"/>
                  <a:pt x="984603" y="1058937"/>
                </a:cubicBezTo>
                <a:lnTo>
                  <a:pt x="1201043" y="1275350"/>
                </a:lnTo>
                <a:cubicBezTo>
                  <a:pt x="1214726" y="1287787"/>
                  <a:pt x="1237116" y="1287787"/>
                  <a:pt x="1250799" y="1275350"/>
                </a:cubicBezTo>
                <a:lnTo>
                  <a:pt x="1255775" y="1270375"/>
                </a:lnTo>
                <a:cubicBezTo>
                  <a:pt x="1261994" y="1264156"/>
                  <a:pt x="1265726" y="1255450"/>
                  <a:pt x="1265726" y="1245500"/>
                </a:cubicBezTo>
                <a:cubicBezTo>
                  <a:pt x="1265726" y="1236793"/>
                  <a:pt x="1261994" y="1228087"/>
                  <a:pt x="1255775" y="1220625"/>
                </a:cubicBezTo>
                <a:lnTo>
                  <a:pt x="1125165" y="1091275"/>
                </a:lnTo>
                <a:lnTo>
                  <a:pt x="1101530" y="1067644"/>
                </a:lnTo>
                <a:lnTo>
                  <a:pt x="1086603" y="1052719"/>
                </a:lnTo>
                <a:cubicBezTo>
                  <a:pt x="1010725" y="1055206"/>
                  <a:pt x="936091" y="1025356"/>
                  <a:pt x="880115" y="965656"/>
                </a:cubicBezTo>
                <a:cubicBezTo>
                  <a:pt x="878871" y="964412"/>
                  <a:pt x="877627" y="964412"/>
                  <a:pt x="875139" y="965656"/>
                </a:cubicBezTo>
                <a:cubicBezTo>
                  <a:pt x="858968" y="978094"/>
                  <a:pt x="827871" y="1002969"/>
                  <a:pt x="815432" y="1036550"/>
                </a:cubicBezTo>
                <a:cubicBezTo>
                  <a:pt x="801749" y="1075106"/>
                  <a:pt x="764431" y="1099981"/>
                  <a:pt x="724626" y="1099981"/>
                </a:cubicBezTo>
                <a:cubicBezTo>
                  <a:pt x="714675" y="1099981"/>
                  <a:pt x="702236" y="1098737"/>
                  <a:pt x="692285" y="1095006"/>
                </a:cubicBezTo>
                <a:cubicBezTo>
                  <a:pt x="674870" y="1088787"/>
                  <a:pt x="658699" y="1077594"/>
                  <a:pt x="647504" y="1061425"/>
                </a:cubicBezTo>
                <a:cubicBezTo>
                  <a:pt x="627601" y="1036550"/>
                  <a:pt x="622626" y="1002969"/>
                  <a:pt x="633821" y="971875"/>
                </a:cubicBezTo>
                <a:cubicBezTo>
                  <a:pt x="656211" y="908444"/>
                  <a:pt x="715919" y="840037"/>
                  <a:pt x="766919" y="789044"/>
                </a:cubicBezTo>
                <a:lnTo>
                  <a:pt x="720895" y="756706"/>
                </a:lnTo>
                <a:cubicBezTo>
                  <a:pt x="709078" y="747378"/>
                  <a:pt x="695084" y="742714"/>
                  <a:pt x="681090" y="742403"/>
                </a:cubicBezTo>
                <a:close/>
                <a:moveTo>
                  <a:pt x="993558" y="708775"/>
                </a:moveTo>
                <a:cubicBezTo>
                  <a:pt x="950969" y="711308"/>
                  <a:pt x="908533" y="726157"/>
                  <a:pt x="871694" y="754108"/>
                </a:cubicBezTo>
                <a:cubicBezTo>
                  <a:pt x="871694" y="755350"/>
                  <a:pt x="870450" y="755350"/>
                  <a:pt x="869207" y="755350"/>
                </a:cubicBezTo>
                <a:cubicBezTo>
                  <a:pt x="869207" y="756593"/>
                  <a:pt x="867963" y="757835"/>
                  <a:pt x="867963" y="757835"/>
                </a:cubicBezTo>
                <a:cubicBezTo>
                  <a:pt x="841849" y="778953"/>
                  <a:pt x="708791" y="891999"/>
                  <a:pt x="675215" y="987654"/>
                </a:cubicBezTo>
                <a:cubicBezTo>
                  <a:pt x="670241" y="1003803"/>
                  <a:pt x="672728" y="1021195"/>
                  <a:pt x="683920" y="1036102"/>
                </a:cubicBezTo>
                <a:cubicBezTo>
                  <a:pt x="688894" y="1043555"/>
                  <a:pt x="697599" y="1049767"/>
                  <a:pt x="707547" y="1053493"/>
                </a:cubicBezTo>
                <a:cubicBezTo>
                  <a:pt x="734905" y="1062189"/>
                  <a:pt x="764750" y="1048524"/>
                  <a:pt x="773454" y="1021195"/>
                </a:cubicBezTo>
                <a:cubicBezTo>
                  <a:pt x="790864" y="978958"/>
                  <a:pt x="824439" y="947901"/>
                  <a:pt x="849310" y="930509"/>
                </a:cubicBezTo>
                <a:cubicBezTo>
                  <a:pt x="869207" y="915602"/>
                  <a:pt x="896564" y="918087"/>
                  <a:pt x="913974" y="936721"/>
                </a:cubicBezTo>
                <a:cubicBezTo>
                  <a:pt x="991073" y="1019952"/>
                  <a:pt x="1121644" y="1031133"/>
                  <a:pt x="1211179" y="962808"/>
                </a:cubicBezTo>
                <a:cubicBezTo>
                  <a:pt x="1221127" y="955355"/>
                  <a:pt x="1234806" y="956597"/>
                  <a:pt x="1242267" y="966535"/>
                </a:cubicBezTo>
                <a:cubicBezTo>
                  <a:pt x="1249728" y="976473"/>
                  <a:pt x="1248485" y="990138"/>
                  <a:pt x="1238536" y="997592"/>
                </a:cubicBezTo>
                <a:cubicBezTo>
                  <a:pt x="1208691" y="1021195"/>
                  <a:pt x="1175116" y="1036102"/>
                  <a:pt x="1141541" y="1044798"/>
                </a:cubicBezTo>
                <a:lnTo>
                  <a:pt x="1243510" y="1146663"/>
                </a:lnTo>
                <a:lnTo>
                  <a:pt x="1344237" y="1069643"/>
                </a:lnTo>
                <a:cubicBezTo>
                  <a:pt x="1352941" y="1063432"/>
                  <a:pt x="1357916" y="1054736"/>
                  <a:pt x="1359159" y="1044798"/>
                </a:cubicBezTo>
                <a:cubicBezTo>
                  <a:pt x="1360403" y="1034860"/>
                  <a:pt x="1357916" y="1024921"/>
                  <a:pt x="1351698" y="1016226"/>
                </a:cubicBezTo>
                <a:lnTo>
                  <a:pt x="1196256" y="812494"/>
                </a:lnTo>
                <a:cubicBezTo>
                  <a:pt x="1193769" y="810010"/>
                  <a:pt x="1192526" y="808768"/>
                  <a:pt x="1191282" y="806283"/>
                </a:cubicBezTo>
                <a:cubicBezTo>
                  <a:pt x="1187551" y="803799"/>
                  <a:pt x="1186308" y="801314"/>
                  <a:pt x="1183821" y="796345"/>
                </a:cubicBezTo>
                <a:cubicBezTo>
                  <a:pt x="1183821" y="796345"/>
                  <a:pt x="1182577" y="796345"/>
                  <a:pt x="1182577" y="795103"/>
                </a:cubicBezTo>
                <a:cubicBezTo>
                  <a:pt x="1135945" y="734542"/>
                  <a:pt x="1064539" y="704553"/>
                  <a:pt x="993558" y="708775"/>
                </a:cubicBezTo>
                <a:close/>
                <a:moveTo>
                  <a:pt x="1321173" y="703776"/>
                </a:moveTo>
                <a:cubicBezTo>
                  <a:pt x="1324090" y="704083"/>
                  <a:pt x="1326853" y="705620"/>
                  <a:pt x="1328696" y="708079"/>
                </a:cubicBezTo>
                <a:lnTo>
                  <a:pt x="1374141" y="762172"/>
                </a:lnTo>
                <a:cubicBezTo>
                  <a:pt x="1377825" y="767090"/>
                  <a:pt x="1377825" y="774466"/>
                  <a:pt x="1371684" y="778154"/>
                </a:cubicBezTo>
                <a:lnTo>
                  <a:pt x="1353261" y="794136"/>
                </a:lnTo>
                <a:cubicBezTo>
                  <a:pt x="1349576" y="797825"/>
                  <a:pt x="1342206" y="797825"/>
                  <a:pt x="1337293" y="792907"/>
                </a:cubicBezTo>
                <a:lnTo>
                  <a:pt x="1293077" y="737584"/>
                </a:lnTo>
                <a:cubicBezTo>
                  <a:pt x="1288164" y="732667"/>
                  <a:pt x="1289392" y="725290"/>
                  <a:pt x="1294305" y="721602"/>
                </a:cubicBezTo>
                <a:lnTo>
                  <a:pt x="1312729" y="706849"/>
                </a:lnTo>
                <a:cubicBezTo>
                  <a:pt x="1315185" y="704391"/>
                  <a:pt x="1318256" y="703469"/>
                  <a:pt x="1321173" y="703776"/>
                </a:cubicBezTo>
                <a:close/>
                <a:moveTo>
                  <a:pt x="557375" y="638330"/>
                </a:moveTo>
                <a:cubicBezTo>
                  <a:pt x="561062" y="633414"/>
                  <a:pt x="568436" y="633414"/>
                  <a:pt x="573352" y="638330"/>
                </a:cubicBezTo>
                <a:lnTo>
                  <a:pt x="590557" y="655535"/>
                </a:lnTo>
                <a:cubicBezTo>
                  <a:pt x="595473" y="659222"/>
                  <a:pt x="595473" y="666596"/>
                  <a:pt x="590557" y="670283"/>
                </a:cubicBezTo>
                <a:lnTo>
                  <a:pt x="540170" y="721899"/>
                </a:lnTo>
                <a:cubicBezTo>
                  <a:pt x="535254" y="726815"/>
                  <a:pt x="527880" y="726815"/>
                  <a:pt x="524193" y="721899"/>
                </a:cubicBezTo>
                <a:lnTo>
                  <a:pt x="506988" y="704694"/>
                </a:lnTo>
                <a:cubicBezTo>
                  <a:pt x="502072" y="699778"/>
                  <a:pt x="502072" y="692404"/>
                  <a:pt x="506988" y="688717"/>
                </a:cubicBezTo>
                <a:close/>
                <a:moveTo>
                  <a:pt x="1253954" y="629634"/>
                </a:moveTo>
                <a:cubicBezTo>
                  <a:pt x="1256395" y="627194"/>
                  <a:pt x="1262497" y="627194"/>
                  <a:pt x="1263717" y="630853"/>
                </a:cubicBezTo>
                <a:lnTo>
                  <a:pt x="1284463" y="654030"/>
                </a:lnTo>
                <a:cubicBezTo>
                  <a:pt x="1286904" y="657690"/>
                  <a:pt x="1286904" y="662569"/>
                  <a:pt x="1283243" y="665009"/>
                </a:cubicBezTo>
                <a:lnTo>
                  <a:pt x="1258835" y="684526"/>
                </a:lnTo>
                <a:cubicBezTo>
                  <a:pt x="1256395" y="688186"/>
                  <a:pt x="1250293" y="686966"/>
                  <a:pt x="1249072" y="684526"/>
                </a:cubicBezTo>
                <a:lnTo>
                  <a:pt x="1228326" y="660129"/>
                </a:lnTo>
                <a:cubicBezTo>
                  <a:pt x="1225886" y="656470"/>
                  <a:pt x="1225886" y="651591"/>
                  <a:pt x="1229547" y="649151"/>
                </a:cubicBezTo>
                <a:close/>
                <a:moveTo>
                  <a:pt x="564625" y="561141"/>
                </a:moveTo>
                <a:lnTo>
                  <a:pt x="226735" y="897746"/>
                </a:lnTo>
                <a:lnTo>
                  <a:pt x="292574" y="963576"/>
                </a:lnTo>
                <a:cubicBezTo>
                  <a:pt x="312450" y="983450"/>
                  <a:pt x="347233" y="983450"/>
                  <a:pt x="368351" y="963576"/>
                </a:cubicBezTo>
                <a:lnTo>
                  <a:pt x="426736" y="905198"/>
                </a:lnTo>
                <a:cubicBezTo>
                  <a:pt x="429221" y="900230"/>
                  <a:pt x="434190" y="895262"/>
                  <a:pt x="439159" y="890293"/>
                </a:cubicBezTo>
                <a:lnTo>
                  <a:pt x="598166" y="731307"/>
                </a:lnTo>
                <a:cubicBezTo>
                  <a:pt x="601892" y="727580"/>
                  <a:pt x="606861" y="722612"/>
                  <a:pt x="611830" y="718886"/>
                </a:cubicBezTo>
                <a:lnTo>
                  <a:pt x="659035" y="671687"/>
                </a:lnTo>
                <a:cubicBezTo>
                  <a:pt x="664004" y="666718"/>
                  <a:pt x="664004" y="659266"/>
                  <a:pt x="659035" y="655540"/>
                </a:cubicBezTo>
                <a:close/>
                <a:moveTo>
                  <a:pt x="1266644" y="556158"/>
                </a:moveTo>
                <a:lnTo>
                  <a:pt x="1164797" y="641874"/>
                </a:lnTo>
                <a:cubicBezTo>
                  <a:pt x="1162313" y="643117"/>
                  <a:pt x="1161071" y="645601"/>
                  <a:pt x="1159829" y="649328"/>
                </a:cubicBezTo>
                <a:cubicBezTo>
                  <a:pt x="1159829" y="653055"/>
                  <a:pt x="1161071" y="655539"/>
                  <a:pt x="1163555" y="658024"/>
                </a:cubicBezTo>
                <a:lnTo>
                  <a:pt x="1425626" y="976046"/>
                </a:lnTo>
                <a:cubicBezTo>
                  <a:pt x="1434320" y="987226"/>
                  <a:pt x="1447982" y="994680"/>
                  <a:pt x="1461645" y="995922"/>
                </a:cubicBezTo>
                <a:cubicBezTo>
                  <a:pt x="1476549" y="995922"/>
                  <a:pt x="1490212" y="992195"/>
                  <a:pt x="1501390" y="983500"/>
                </a:cubicBezTo>
                <a:lnTo>
                  <a:pt x="1572186" y="925113"/>
                </a:lnTo>
                <a:close/>
                <a:moveTo>
                  <a:pt x="1760304" y="52858"/>
                </a:moveTo>
                <a:lnTo>
                  <a:pt x="1281907" y="482045"/>
                </a:lnTo>
                <a:cubicBezTo>
                  <a:pt x="1275695" y="487021"/>
                  <a:pt x="1275695" y="494485"/>
                  <a:pt x="1279422" y="500705"/>
                </a:cubicBezTo>
                <a:lnTo>
                  <a:pt x="1454627" y="710945"/>
                </a:lnTo>
                <a:lnTo>
                  <a:pt x="1629832" y="923672"/>
                </a:lnTo>
                <a:cubicBezTo>
                  <a:pt x="1631075" y="926160"/>
                  <a:pt x="1633560" y="927404"/>
                  <a:pt x="1637288" y="927404"/>
                </a:cubicBezTo>
                <a:cubicBezTo>
                  <a:pt x="1639773" y="928648"/>
                  <a:pt x="1643501" y="927404"/>
                  <a:pt x="1644743" y="926160"/>
                </a:cubicBezTo>
                <a:lnTo>
                  <a:pt x="1723027" y="834103"/>
                </a:lnTo>
                <a:cubicBezTo>
                  <a:pt x="1744151" y="811710"/>
                  <a:pt x="1756576" y="785586"/>
                  <a:pt x="1760304" y="756973"/>
                </a:cubicBezTo>
                <a:close/>
                <a:moveTo>
                  <a:pt x="43603" y="46629"/>
                </a:moveTo>
                <a:lnTo>
                  <a:pt x="43603" y="709662"/>
                </a:lnTo>
                <a:cubicBezTo>
                  <a:pt x="43603" y="739518"/>
                  <a:pt x="54788" y="768129"/>
                  <a:pt x="72188" y="791764"/>
                </a:cubicBezTo>
                <a:lnTo>
                  <a:pt x="154213" y="891281"/>
                </a:lnTo>
                <a:cubicBezTo>
                  <a:pt x="159184" y="896257"/>
                  <a:pt x="165398" y="896257"/>
                  <a:pt x="170369" y="891281"/>
                </a:cubicBezTo>
                <a:lnTo>
                  <a:pt x="558124" y="503164"/>
                </a:lnTo>
                <a:cubicBezTo>
                  <a:pt x="560609" y="500676"/>
                  <a:pt x="561852" y="498188"/>
                  <a:pt x="561852" y="494457"/>
                </a:cubicBezTo>
                <a:cubicBezTo>
                  <a:pt x="561852" y="491969"/>
                  <a:pt x="560609" y="488237"/>
                  <a:pt x="558124" y="486993"/>
                </a:cubicBezTo>
                <a:close/>
                <a:moveTo>
                  <a:pt x="49953" y="379"/>
                </a:moveTo>
                <a:cubicBezTo>
                  <a:pt x="58201" y="1469"/>
                  <a:pt x="65982" y="4892"/>
                  <a:pt x="72206" y="10494"/>
                </a:cubicBezTo>
                <a:lnTo>
                  <a:pt x="591342" y="453637"/>
                </a:lnTo>
                <a:cubicBezTo>
                  <a:pt x="601302" y="464840"/>
                  <a:pt x="607526" y="478532"/>
                  <a:pt x="607526" y="493470"/>
                </a:cubicBezTo>
                <a:cubicBezTo>
                  <a:pt x="607526" y="504673"/>
                  <a:pt x="603791" y="517121"/>
                  <a:pt x="596322" y="525834"/>
                </a:cubicBezTo>
                <a:lnTo>
                  <a:pt x="692181" y="621682"/>
                </a:lnTo>
                <a:cubicBezTo>
                  <a:pt x="712100" y="642844"/>
                  <a:pt x="713345" y="675208"/>
                  <a:pt x="695916" y="697614"/>
                </a:cubicBezTo>
                <a:cubicBezTo>
                  <a:pt x="714590" y="700104"/>
                  <a:pt x="732019" y="707572"/>
                  <a:pt x="748203" y="717531"/>
                </a:cubicBezTo>
                <a:lnTo>
                  <a:pt x="799245" y="756119"/>
                </a:lnTo>
                <a:cubicBezTo>
                  <a:pt x="817919" y="739937"/>
                  <a:pt x="831614" y="727489"/>
                  <a:pt x="839083" y="721265"/>
                </a:cubicBezTo>
                <a:cubicBezTo>
                  <a:pt x="840328" y="721265"/>
                  <a:pt x="841573" y="720020"/>
                  <a:pt x="842818" y="718776"/>
                </a:cubicBezTo>
                <a:cubicBezTo>
                  <a:pt x="842818" y="717531"/>
                  <a:pt x="844063" y="717531"/>
                  <a:pt x="845308" y="716286"/>
                </a:cubicBezTo>
                <a:cubicBezTo>
                  <a:pt x="931208" y="650312"/>
                  <a:pt x="1048232" y="645333"/>
                  <a:pt x="1137867" y="696369"/>
                </a:cubicBezTo>
                <a:lnTo>
                  <a:pt x="1127907" y="685166"/>
                </a:lnTo>
                <a:cubicBezTo>
                  <a:pt x="1117948" y="673963"/>
                  <a:pt x="1114213" y="659026"/>
                  <a:pt x="1115458" y="644088"/>
                </a:cubicBezTo>
                <a:cubicBezTo>
                  <a:pt x="1116703" y="629151"/>
                  <a:pt x="1122927" y="615458"/>
                  <a:pt x="1135377" y="605500"/>
                </a:cubicBezTo>
                <a:lnTo>
                  <a:pt x="1239951" y="519610"/>
                </a:lnTo>
                <a:cubicBezTo>
                  <a:pt x="1226257" y="495959"/>
                  <a:pt x="1229991" y="466084"/>
                  <a:pt x="1252400" y="447413"/>
                </a:cubicBezTo>
                <a:lnTo>
                  <a:pt x="1735433" y="12983"/>
                </a:lnTo>
                <a:cubicBezTo>
                  <a:pt x="1749127" y="3025"/>
                  <a:pt x="1767801" y="3025"/>
                  <a:pt x="1782740" y="11738"/>
                </a:cubicBezTo>
                <a:cubicBezTo>
                  <a:pt x="1797680" y="20452"/>
                  <a:pt x="1806394" y="35389"/>
                  <a:pt x="1805149" y="52816"/>
                </a:cubicBezTo>
                <a:lnTo>
                  <a:pt x="1805149" y="758609"/>
                </a:lnTo>
                <a:cubicBezTo>
                  <a:pt x="1801414" y="798442"/>
                  <a:pt x="1783985" y="834540"/>
                  <a:pt x="1756597" y="863170"/>
                </a:cubicBezTo>
                <a:lnTo>
                  <a:pt x="1674432" y="959019"/>
                </a:lnTo>
                <a:cubicBezTo>
                  <a:pt x="1664472" y="967732"/>
                  <a:pt x="1650778" y="971467"/>
                  <a:pt x="1638329" y="971467"/>
                </a:cubicBezTo>
                <a:cubicBezTo>
                  <a:pt x="1637084" y="971467"/>
                  <a:pt x="1634594" y="971467"/>
                  <a:pt x="1633349" y="971467"/>
                </a:cubicBezTo>
                <a:cubicBezTo>
                  <a:pt x="1620899" y="970222"/>
                  <a:pt x="1609695" y="965243"/>
                  <a:pt x="1600981" y="957774"/>
                </a:cubicBezTo>
                <a:lnTo>
                  <a:pt x="1528775" y="1016279"/>
                </a:lnTo>
                <a:cubicBezTo>
                  <a:pt x="1512591" y="1031216"/>
                  <a:pt x="1490182" y="1039930"/>
                  <a:pt x="1466528" y="1039930"/>
                </a:cubicBezTo>
                <a:cubicBezTo>
                  <a:pt x="1464038" y="1039930"/>
                  <a:pt x="1461548" y="1038685"/>
                  <a:pt x="1456569" y="1038685"/>
                </a:cubicBezTo>
                <a:cubicBezTo>
                  <a:pt x="1435405" y="1036195"/>
                  <a:pt x="1415486" y="1028727"/>
                  <a:pt x="1400547" y="1013789"/>
                </a:cubicBezTo>
                <a:cubicBezTo>
                  <a:pt x="1404282" y="1024992"/>
                  <a:pt x="1405527" y="1037440"/>
                  <a:pt x="1404282" y="1049888"/>
                </a:cubicBezTo>
                <a:cubicBezTo>
                  <a:pt x="1400547" y="1072294"/>
                  <a:pt x="1390587" y="1090966"/>
                  <a:pt x="1371913" y="1104658"/>
                </a:cubicBezTo>
                <a:lnTo>
                  <a:pt x="1276054" y="1178101"/>
                </a:lnTo>
                <a:lnTo>
                  <a:pt x="1287258" y="1189304"/>
                </a:lnTo>
                <a:cubicBezTo>
                  <a:pt x="1318381" y="1220423"/>
                  <a:pt x="1318381" y="1271460"/>
                  <a:pt x="1287258" y="1302579"/>
                </a:cubicBezTo>
                <a:lnTo>
                  <a:pt x="1282278" y="1306313"/>
                </a:lnTo>
                <a:cubicBezTo>
                  <a:pt x="1272319" y="1316272"/>
                  <a:pt x="1261115" y="1322496"/>
                  <a:pt x="1249910" y="1326230"/>
                </a:cubicBezTo>
                <a:cubicBezTo>
                  <a:pt x="1258625" y="1339923"/>
                  <a:pt x="1264849" y="1354860"/>
                  <a:pt x="1264849" y="1369797"/>
                </a:cubicBezTo>
                <a:cubicBezTo>
                  <a:pt x="1267339" y="1393448"/>
                  <a:pt x="1259870" y="1414610"/>
                  <a:pt x="1243686" y="1430792"/>
                </a:cubicBezTo>
                <a:lnTo>
                  <a:pt x="1239951" y="1434526"/>
                </a:lnTo>
                <a:cubicBezTo>
                  <a:pt x="1226257" y="1448219"/>
                  <a:pt x="1206338" y="1455688"/>
                  <a:pt x="1186419" y="1455688"/>
                </a:cubicBezTo>
                <a:cubicBezTo>
                  <a:pt x="1185174" y="1455688"/>
                  <a:pt x="1182684" y="1455688"/>
                  <a:pt x="1180194" y="1455688"/>
                </a:cubicBezTo>
                <a:cubicBezTo>
                  <a:pt x="1164010" y="1454443"/>
                  <a:pt x="1149071" y="1449464"/>
                  <a:pt x="1135377" y="1439505"/>
                </a:cubicBezTo>
                <a:cubicBezTo>
                  <a:pt x="1131642" y="1451953"/>
                  <a:pt x="1125417" y="1463156"/>
                  <a:pt x="1115458" y="1473115"/>
                </a:cubicBezTo>
                <a:lnTo>
                  <a:pt x="1111723" y="1476849"/>
                </a:lnTo>
                <a:cubicBezTo>
                  <a:pt x="1096784" y="1493031"/>
                  <a:pt x="1075620" y="1500500"/>
                  <a:pt x="1055701" y="1500500"/>
                </a:cubicBezTo>
                <a:cubicBezTo>
                  <a:pt x="1038272" y="1500500"/>
                  <a:pt x="1022088" y="1495521"/>
                  <a:pt x="1008394" y="1484318"/>
                </a:cubicBezTo>
                <a:cubicBezTo>
                  <a:pt x="1004659" y="1495521"/>
                  <a:pt x="998434" y="1505479"/>
                  <a:pt x="989720" y="1514192"/>
                </a:cubicBezTo>
                <a:lnTo>
                  <a:pt x="981005" y="1522906"/>
                </a:lnTo>
                <a:cubicBezTo>
                  <a:pt x="966066" y="1536598"/>
                  <a:pt x="947392" y="1544067"/>
                  <a:pt x="927473" y="1544067"/>
                </a:cubicBezTo>
                <a:cubicBezTo>
                  <a:pt x="907554" y="1544067"/>
                  <a:pt x="887635" y="1536598"/>
                  <a:pt x="872696" y="1522906"/>
                </a:cubicBezTo>
                <a:lnTo>
                  <a:pt x="852777" y="1501745"/>
                </a:lnTo>
                <a:lnTo>
                  <a:pt x="834103" y="1516682"/>
                </a:lnTo>
                <a:cubicBezTo>
                  <a:pt x="822899" y="1524151"/>
                  <a:pt x="809205" y="1529130"/>
                  <a:pt x="795511" y="1529130"/>
                </a:cubicBezTo>
                <a:cubicBezTo>
                  <a:pt x="774347" y="1529130"/>
                  <a:pt x="753183" y="1519172"/>
                  <a:pt x="739489" y="1500500"/>
                </a:cubicBezTo>
                <a:lnTo>
                  <a:pt x="734509" y="1493031"/>
                </a:lnTo>
                <a:cubicBezTo>
                  <a:pt x="725795" y="1483073"/>
                  <a:pt x="722060" y="1473115"/>
                  <a:pt x="720815" y="1461911"/>
                </a:cubicBezTo>
                <a:cubicBezTo>
                  <a:pt x="717080" y="1461911"/>
                  <a:pt x="714590" y="1463156"/>
                  <a:pt x="710855" y="1463156"/>
                </a:cubicBezTo>
                <a:cubicBezTo>
                  <a:pt x="705876" y="1463156"/>
                  <a:pt x="702141" y="1461911"/>
                  <a:pt x="697161" y="1460667"/>
                </a:cubicBezTo>
                <a:cubicBezTo>
                  <a:pt x="679732" y="1458177"/>
                  <a:pt x="664793" y="1446974"/>
                  <a:pt x="653589" y="1433281"/>
                </a:cubicBezTo>
                <a:lnTo>
                  <a:pt x="649854" y="1428302"/>
                </a:lnTo>
                <a:cubicBezTo>
                  <a:pt x="642384" y="1418344"/>
                  <a:pt x="636160" y="1404651"/>
                  <a:pt x="634915" y="1393448"/>
                </a:cubicBezTo>
                <a:cubicBezTo>
                  <a:pt x="632425" y="1393448"/>
                  <a:pt x="629935" y="1393448"/>
                  <a:pt x="627445" y="1393448"/>
                </a:cubicBezTo>
                <a:cubicBezTo>
                  <a:pt x="624955" y="1393448"/>
                  <a:pt x="621220" y="1393448"/>
                  <a:pt x="617486" y="1392204"/>
                </a:cubicBezTo>
                <a:cubicBezTo>
                  <a:pt x="598812" y="1389714"/>
                  <a:pt x="582628" y="1379756"/>
                  <a:pt x="571423" y="1364818"/>
                </a:cubicBezTo>
                <a:lnTo>
                  <a:pt x="567688" y="1359839"/>
                </a:lnTo>
                <a:cubicBezTo>
                  <a:pt x="555239" y="1344902"/>
                  <a:pt x="551504" y="1326230"/>
                  <a:pt x="552749" y="1307558"/>
                </a:cubicBezTo>
                <a:cubicBezTo>
                  <a:pt x="553994" y="1296355"/>
                  <a:pt x="558974" y="1285152"/>
                  <a:pt x="565199" y="1276439"/>
                </a:cubicBezTo>
                <a:cubicBezTo>
                  <a:pt x="556484" y="1271460"/>
                  <a:pt x="547770" y="1263991"/>
                  <a:pt x="541545" y="1255277"/>
                </a:cubicBezTo>
                <a:lnTo>
                  <a:pt x="537810" y="1251543"/>
                </a:lnTo>
                <a:cubicBezTo>
                  <a:pt x="527851" y="1236606"/>
                  <a:pt x="521626" y="1219179"/>
                  <a:pt x="521626" y="1201752"/>
                </a:cubicBezTo>
                <a:cubicBezTo>
                  <a:pt x="521626" y="1193038"/>
                  <a:pt x="524116" y="1185569"/>
                  <a:pt x="527851" y="1176856"/>
                </a:cubicBezTo>
                <a:lnTo>
                  <a:pt x="439461" y="1088476"/>
                </a:lnTo>
                <a:cubicBezTo>
                  <a:pt x="413317" y="1063581"/>
                  <a:pt x="399623" y="1029971"/>
                  <a:pt x="398378" y="995118"/>
                </a:cubicBezTo>
                <a:cubicBezTo>
                  <a:pt x="379704" y="1012545"/>
                  <a:pt x="356050" y="1022503"/>
                  <a:pt x="329907" y="1022503"/>
                </a:cubicBezTo>
                <a:cubicBezTo>
                  <a:pt x="303763" y="1022503"/>
                  <a:pt x="278865" y="1012545"/>
                  <a:pt x="260191" y="993873"/>
                </a:cubicBezTo>
                <a:lnTo>
                  <a:pt x="194209" y="929144"/>
                </a:lnTo>
                <a:cubicBezTo>
                  <a:pt x="185495" y="935368"/>
                  <a:pt x="173045" y="939102"/>
                  <a:pt x="161841" y="939102"/>
                </a:cubicBezTo>
                <a:cubicBezTo>
                  <a:pt x="148147" y="939102"/>
                  <a:pt x="133208" y="932878"/>
                  <a:pt x="122003" y="922920"/>
                </a:cubicBezTo>
                <a:lnTo>
                  <a:pt x="120758" y="920430"/>
                </a:lnTo>
                <a:lnTo>
                  <a:pt x="37348" y="818358"/>
                </a:lnTo>
                <a:cubicBezTo>
                  <a:pt x="13694" y="787239"/>
                  <a:pt x="0" y="748650"/>
                  <a:pt x="0" y="708817"/>
                </a:cubicBezTo>
                <a:lnTo>
                  <a:pt x="0" y="44103"/>
                </a:lnTo>
                <a:cubicBezTo>
                  <a:pt x="0" y="26676"/>
                  <a:pt x="9960" y="11738"/>
                  <a:pt x="24899" y="4270"/>
                </a:cubicBezTo>
                <a:cubicBezTo>
                  <a:pt x="32991" y="535"/>
                  <a:pt x="41705" y="-710"/>
                  <a:pt x="49953" y="379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18" name="Freeform: Shape 817">
            <a:extLst>
              <a:ext uri="{FF2B5EF4-FFF2-40B4-BE49-F238E27FC236}">
                <a16:creationId xmlns:a16="http://schemas.microsoft.com/office/drawing/2014/main" id="{EFE2D18F-0D54-479F-B743-87FFAA22EB66}"/>
              </a:ext>
            </a:extLst>
          </p:cNvPr>
          <p:cNvSpPr/>
          <p:nvPr/>
        </p:nvSpPr>
        <p:spPr>
          <a:xfrm>
            <a:off x="7181993" y="4053675"/>
            <a:ext cx="1529880" cy="1524896"/>
          </a:xfrm>
          <a:custGeom>
            <a:avLst/>
            <a:gdLst>
              <a:gd name="connsiteX0" fmla="*/ 709497 w 1529880"/>
              <a:gd name="connsiteY0" fmla="*/ 1316849 h 1524896"/>
              <a:gd name="connsiteX1" fmla="*/ 731280 w 1529880"/>
              <a:gd name="connsiteY1" fmla="*/ 1340310 h 1524896"/>
              <a:gd name="connsiteX2" fmla="*/ 731280 w 1529880"/>
              <a:gd name="connsiteY2" fmla="*/ 1434152 h 1524896"/>
              <a:gd name="connsiteX3" fmla="*/ 709497 w 1529880"/>
              <a:gd name="connsiteY3" fmla="*/ 1456378 h 1524896"/>
              <a:gd name="connsiteX4" fmla="*/ 688923 w 1529880"/>
              <a:gd name="connsiteY4" fmla="*/ 1434152 h 1524896"/>
              <a:gd name="connsiteX5" fmla="*/ 688923 w 1529880"/>
              <a:gd name="connsiteY5" fmla="*/ 1340310 h 1524896"/>
              <a:gd name="connsiteX6" fmla="*/ 709497 w 1529880"/>
              <a:gd name="connsiteY6" fmla="*/ 1316849 h 1524896"/>
              <a:gd name="connsiteX7" fmla="*/ 1318220 w 1529880"/>
              <a:gd name="connsiteY7" fmla="*/ 904998 h 1524896"/>
              <a:gd name="connsiteX8" fmla="*/ 1283366 w 1529880"/>
              <a:gd name="connsiteY8" fmla="*/ 927404 h 1524896"/>
              <a:gd name="connsiteX9" fmla="*/ 1282121 w 1529880"/>
              <a:gd name="connsiteY9" fmla="*/ 931138 h 1524896"/>
              <a:gd name="connsiteX10" fmla="*/ 1279632 w 1529880"/>
              <a:gd name="connsiteY10" fmla="*/ 932383 h 1524896"/>
              <a:gd name="connsiteX11" fmla="*/ 1278387 w 1529880"/>
              <a:gd name="connsiteY11" fmla="*/ 942341 h 1524896"/>
              <a:gd name="connsiteX12" fmla="*/ 1278387 w 1529880"/>
              <a:gd name="connsiteY12" fmla="*/ 944831 h 1524896"/>
              <a:gd name="connsiteX13" fmla="*/ 1279632 w 1529880"/>
              <a:gd name="connsiteY13" fmla="*/ 947320 h 1524896"/>
              <a:gd name="connsiteX14" fmla="*/ 1310751 w 1529880"/>
              <a:gd name="connsiteY14" fmla="*/ 984664 h 1524896"/>
              <a:gd name="connsiteX15" fmla="*/ 1433984 w 1529880"/>
              <a:gd name="connsiteY15" fmla="*/ 1009559 h 1524896"/>
              <a:gd name="connsiteX16" fmla="*/ 1424026 w 1529880"/>
              <a:gd name="connsiteY16" fmla="*/ 993377 h 1524896"/>
              <a:gd name="connsiteX17" fmla="*/ 1435229 w 1529880"/>
              <a:gd name="connsiteY17" fmla="*/ 941096 h 1524896"/>
              <a:gd name="connsiteX18" fmla="*/ 1450166 w 1529880"/>
              <a:gd name="connsiteY18" fmla="*/ 931138 h 1524896"/>
              <a:gd name="connsiteX19" fmla="*/ 1325688 w 1529880"/>
              <a:gd name="connsiteY19" fmla="*/ 906243 h 1524896"/>
              <a:gd name="connsiteX20" fmla="*/ 1318220 w 1529880"/>
              <a:gd name="connsiteY20" fmla="*/ 904998 h 1524896"/>
              <a:gd name="connsiteX21" fmla="*/ 860142 w 1529880"/>
              <a:gd name="connsiteY21" fmla="*/ 695876 h 1524896"/>
              <a:gd name="connsiteX22" fmla="*/ 766783 w 1529880"/>
              <a:gd name="connsiteY22" fmla="*/ 790479 h 1524896"/>
              <a:gd name="connsiteX23" fmla="*/ 770518 w 1529880"/>
              <a:gd name="connsiteY23" fmla="*/ 805416 h 1524896"/>
              <a:gd name="connsiteX24" fmla="*/ 901219 w 1529880"/>
              <a:gd name="connsiteY24" fmla="*/ 832801 h 1524896"/>
              <a:gd name="connsiteX25" fmla="*/ 901219 w 1529880"/>
              <a:gd name="connsiteY25" fmla="*/ 815374 h 1524896"/>
              <a:gd name="connsiteX26" fmla="*/ 860142 w 1529880"/>
              <a:gd name="connsiteY26" fmla="*/ 695876 h 1524896"/>
              <a:gd name="connsiteX27" fmla="*/ 709524 w 1529880"/>
              <a:gd name="connsiteY27" fmla="*/ 623679 h 1524896"/>
              <a:gd name="connsiteX28" fmla="*/ 517827 w 1529880"/>
              <a:gd name="connsiteY28" fmla="*/ 815374 h 1524896"/>
              <a:gd name="connsiteX29" fmla="*/ 709524 w 1529880"/>
              <a:gd name="connsiteY29" fmla="*/ 1007070 h 1524896"/>
              <a:gd name="connsiteX30" fmla="*/ 891261 w 1529880"/>
              <a:gd name="connsiteY30" fmla="*/ 876368 h 1524896"/>
              <a:gd name="connsiteX31" fmla="*/ 761804 w 1529880"/>
              <a:gd name="connsiteY31" fmla="*/ 848983 h 1524896"/>
              <a:gd name="connsiteX32" fmla="*/ 709524 w 1529880"/>
              <a:gd name="connsiteY32" fmla="*/ 876368 h 1524896"/>
              <a:gd name="connsiteX33" fmla="*/ 648529 w 1529880"/>
              <a:gd name="connsiteY33" fmla="*/ 815374 h 1524896"/>
              <a:gd name="connsiteX34" fmla="*/ 709524 w 1529880"/>
              <a:gd name="connsiteY34" fmla="*/ 753135 h 1524896"/>
              <a:gd name="connsiteX35" fmla="*/ 734419 w 1529880"/>
              <a:gd name="connsiteY35" fmla="*/ 758115 h 1524896"/>
              <a:gd name="connsiteX36" fmla="*/ 829022 w 1529880"/>
              <a:gd name="connsiteY36" fmla="*/ 664756 h 1524896"/>
              <a:gd name="connsiteX37" fmla="*/ 796658 w 1529880"/>
              <a:gd name="connsiteY37" fmla="*/ 644840 h 1524896"/>
              <a:gd name="connsiteX38" fmla="*/ 709524 w 1529880"/>
              <a:gd name="connsiteY38" fmla="*/ 623679 h 1524896"/>
              <a:gd name="connsiteX39" fmla="*/ 1029432 w 1529880"/>
              <a:gd name="connsiteY39" fmla="*/ 527831 h 1524896"/>
              <a:gd name="connsiteX40" fmla="*/ 891261 w 1529880"/>
              <a:gd name="connsiteY40" fmla="*/ 663512 h 1524896"/>
              <a:gd name="connsiteX41" fmla="*/ 946031 w 1529880"/>
              <a:gd name="connsiteY41" fmla="*/ 815374 h 1524896"/>
              <a:gd name="connsiteX42" fmla="*/ 944787 w 1529880"/>
              <a:gd name="connsiteY42" fmla="*/ 842759 h 1524896"/>
              <a:gd name="connsiteX43" fmla="*/ 1133993 w 1529880"/>
              <a:gd name="connsiteY43" fmla="*/ 883837 h 1524896"/>
              <a:gd name="connsiteX44" fmla="*/ 1138972 w 1529880"/>
              <a:gd name="connsiteY44" fmla="*/ 815374 h 1524896"/>
              <a:gd name="connsiteX45" fmla="*/ 1029432 w 1529880"/>
              <a:gd name="connsiteY45" fmla="*/ 527831 h 1524896"/>
              <a:gd name="connsiteX46" fmla="*/ 709524 w 1529880"/>
              <a:gd name="connsiteY46" fmla="*/ 385927 h 1524896"/>
              <a:gd name="connsiteX47" fmla="*/ 280075 w 1529880"/>
              <a:gd name="connsiteY47" fmla="*/ 815374 h 1524896"/>
              <a:gd name="connsiteX48" fmla="*/ 709524 w 1529880"/>
              <a:gd name="connsiteY48" fmla="*/ 1244822 h 1524896"/>
              <a:gd name="connsiteX49" fmla="*/ 1125279 w 1529880"/>
              <a:gd name="connsiteY49" fmla="*/ 927404 h 1524896"/>
              <a:gd name="connsiteX50" fmla="*/ 934828 w 1529880"/>
              <a:gd name="connsiteY50" fmla="*/ 886326 h 1524896"/>
              <a:gd name="connsiteX51" fmla="*/ 709524 w 1529880"/>
              <a:gd name="connsiteY51" fmla="*/ 1051881 h 1524896"/>
              <a:gd name="connsiteX52" fmla="*/ 473015 w 1529880"/>
              <a:gd name="connsiteY52" fmla="*/ 815374 h 1524896"/>
              <a:gd name="connsiteX53" fmla="*/ 709524 w 1529880"/>
              <a:gd name="connsiteY53" fmla="*/ 578867 h 1524896"/>
              <a:gd name="connsiteX54" fmla="*/ 817819 w 1529880"/>
              <a:gd name="connsiteY54" fmla="*/ 605007 h 1524896"/>
              <a:gd name="connsiteX55" fmla="*/ 860142 w 1529880"/>
              <a:gd name="connsiteY55" fmla="*/ 632392 h 1524896"/>
              <a:gd name="connsiteX56" fmla="*/ 997067 w 1529880"/>
              <a:gd name="connsiteY56" fmla="*/ 495467 h 1524896"/>
              <a:gd name="connsiteX57" fmla="*/ 709524 w 1529880"/>
              <a:gd name="connsiteY57" fmla="*/ 385927 h 1524896"/>
              <a:gd name="connsiteX58" fmla="*/ 1194987 w 1529880"/>
              <a:gd name="connsiteY58" fmla="*/ 361031 h 1524896"/>
              <a:gd name="connsiteX59" fmla="*/ 1060551 w 1529880"/>
              <a:gd name="connsiteY59" fmla="*/ 495467 h 1524896"/>
              <a:gd name="connsiteX60" fmla="*/ 1183784 w 1529880"/>
              <a:gd name="connsiteY60" fmla="*/ 815374 h 1524896"/>
              <a:gd name="connsiteX61" fmla="*/ 1177560 w 1529880"/>
              <a:gd name="connsiteY61" fmla="*/ 892550 h 1524896"/>
              <a:gd name="connsiteX62" fmla="*/ 1243533 w 1529880"/>
              <a:gd name="connsiteY62" fmla="*/ 907488 h 1524896"/>
              <a:gd name="connsiteX63" fmla="*/ 1335647 w 1529880"/>
              <a:gd name="connsiteY63" fmla="*/ 862676 h 1524896"/>
              <a:gd name="connsiteX64" fmla="*/ 1371745 w 1529880"/>
              <a:gd name="connsiteY64" fmla="*/ 870144 h 1524896"/>
              <a:gd name="connsiteX65" fmla="*/ 1374235 w 1529880"/>
              <a:gd name="connsiteY65" fmla="*/ 815374 h 1524896"/>
              <a:gd name="connsiteX66" fmla="*/ 1194987 w 1529880"/>
              <a:gd name="connsiteY66" fmla="*/ 361031 h 1524896"/>
              <a:gd name="connsiteX67" fmla="*/ 709497 w 1529880"/>
              <a:gd name="connsiteY67" fmla="*/ 174458 h 1524896"/>
              <a:gd name="connsiteX68" fmla="*/ 731280 w 1529880"/>
              <a:gd name="connsiteY68" fmla="*/ 196682 h 1524896"/>
              <a:gd name="connsiteX69" fmla="*/ 731280 w 1529880"/>
              <a:gd name="connsiteY69" fmla="*/ 290517 h 1524896"/>
              <a:gd name="connsiteX70" fmla="*/ 709497 w 1529880"/>
              <a:gd name="connsiteY70" fmla="*/ 312741 h 1524896"/>
              <a:gd name="connsiteX71" fmla="*/ 688923 w 1529880"/>
              <a:gd name="connsiteY71" fmla="*/ 290517 h 1524896"/>
              <a:gd name="connsiteX72" fmla="*/ 688923 w 1529880"/>
              <a:gd name="connsiteY72" fmla="*/ 196682 h 1524896"/>
              <a:gd name="connsiteX73" fmla="*/ 709497 w 1529880"/>
              <a:gd name="connsiteY73" fmla="*/ 174458 h 1524896"/>
              <a:gd name="connsiteX74" fmla="*/ 709524 w 1529880"/>
              <a:gd name="connsiteY74" fmla="*/ 150664 h 1524896"/>
              <a:gd name="connsiteX75" fmla="*/ 44812 w 1529880"/>
              <a:gd name="connsiteY75" fmla="*/ 815374 h 1524896"/>
              <a:gd name="connsiteX76" fmla="*/ 709524 w 1529880"/>
              <a:gd name="connsiteY76" fmla="*/ 1478840 h 1524896"/>
              <a:gd name="connsiteX77" fmla="*/ 1336891 w 1529880"/>
              <a:gd name="connsiteY77" fmla="*/ 1035699 h 1524896"/>
              <a:gd name="connsiteX78" fmla="*/ 1302038 w 1529880"/>
              <a:gd name="connsiteY78" fmla="*/ 1028231 h 1524896"/>
              <a:gd name="connsiteX79" fmla="*/ 1234820 w 1529880"/>
              <a:gd name="connsiteY79" fmla="*/ 952299 h 1524896"/>
              <a:gd name="connsiteX80" fmla="*/ 1234820 w 1529880"/>
              <a:gd name="connsiteY80" fmla="*/ 949810 h 1524896"/>
              <a:gd name="connsiteX81" fmla="*/ 1167602 w 1529880"/>
              <a:gd name="connsiteY81" fmla="*/ 936117 h 1524896"/>
              <a:gd name="connsiteX82" fmla="*/ 709524 w 1529880"/>
              <a:gd name="connsiteY82" fmla="*/ 1289633 h 1524896"/>
              <a:gd name="connsiteX83" fmla="*/ 235263 w 1529880"/>
              <a:gd name="connsiteY83" fmla="*/ 815374 h 1524896"/>
              <a:gd name="connsiteX84" fmla="*/ 709524 w 1529880"/>
              <a:gd name="connsiteY84" fmla="*/ 341115 h 1524896"/>
              <a:gd name="connsiteX85" fmla="*/ 1029432 w 1529880"/>
              <a:gd name="connsiteY85" fmla="*/ 464348 h 1524896"/>
              <a:gd name="connsiteX86" fmla="*/ 1163867 w 1529880"/>
              <a:gd name="connsiteY86" fmla="*/ 329912 h 1524896"/>
              <a:gd name="connsiteX87" fmla="*/ 709524 w 1529880"/>
              <a:gd name="connsiteY87" fmla="*/ 150664 h 1524896"/>
              <a:gd name="connsiteX88" fmla="*/ 1409088 w 1529880"/>
              <a:gd name="connsiteY88" fmla="*/ 64775 h 1524896"/>
              <a:gd name="connsiteX89" fmla="*/ 1319464 w 1529880"/>
              <a:gd name="connsiteY89" fmla="*/ 153154 h 1524896"/>
              <a:gd name="connsiteX90" fmla="*/ 1313241 w 1529880"/>
              <a:gd name="connsiteY90" fmla="*/ 201700 h 1524896"/>
              <a:gd name="connsiteX91" fmla="*/ 1315730 w 1529880"/>
              <a:gd name="connsiteY91" fmla="*/ 205435 h 1524896"/>
              <a:gd name="connsiteX92" fmla="*/ 1316975 w 1529880"/>
              <a:gd name="connsiteY92" fmla="*/ 206679 h 1524896"/>
              <a:gd name="connsiteX93" fmla="*/ 1323199 w 1529880"/>
              <a:gd name="connsiteY93" fmla="*/ 212903 h 1524896"/>
              <a:gd name="connsiteX94" fmla="*/ 1324444 w 1529880"/>
              <a:gd name="connsiteY94" fmla="*/ 215393 h 1524896"/>
              <a:gd name="connsiteX95" fmla="*/ 1328178 w 1529880"/>
              <a:gd name="connsiteY95" fmla="*/ 216638 h 1524896"/>
              <a:gd name="connsiteX96" fmla="*/ 1376724 w 1529880"/>
              <a:gd name="connsiteY96" fmla="*/ 210414 h 1524896"/>
              <a:gd name="connsiteX97" fmla="*/ 1466348 w 1529880"/>
              <a:gd name="connsiteY97" fmla="*/ 120790 h 1524896"/>
              <a:gd name="connsiteX98" fmla="*/ 1446432 w 1529880"/>
              <a:gd name="connsiteY98" fmla="*/ 120790 h 1524896"/>
              <a:gd name="connsiteX99" fmla="*/ 1409088 w 1529880"/>
              <a:gd name="connsiteY99" fmla="*/ 83447 h 1524896"/>
              <a:gd name="connsiteX100" fmla="*/ 1416868 w 1529880"/>
              <a:gd name="connsiteY100" fmla="*/ 514 h 1524896"/>
              <a:gd name="connsiteX101" fmla="*/ 1433984 w 1529880"/>
              <a:gd name="connsiteY101" fmla="*/ 2536 h 1524896"/>
              <a:gd name="connsiteX102" fmla="*/ 1453900 w 1529880"/>
              <a:gd name="connsiteY102" fmla="*/ 31166 h 1524896"/>
              <a:gd name="connsiteX103" fmla="*/ 1453900 w 1529880"/>
              <a:gd name="connsiteY103" fmla="*/ 75978 h 1524896"/>
              <a:gd name="connsiteX104" fmla="*/ 1498712 w 1529880"/>
              <a:gd name="connsiteY104" fmla="*/ 75978 h 1524896"/>
              <a:gd name="connsiteX105" fmla="*/ 1527342 w 1529880"/>
              <a:gd name="connsiteY105" fmla="*/ 94650 h 1524896"/>
              <a:gd name="connsiteX106" fmla="*/ 1521118 w 1529880"/>
              <a:gd name="connsiteY106" fmla="*/ 128259 h 1524896"/>
              <a:gd name="connsiteX107" fmla="*/ 1407844 w 1529880"/>
              <a:gd name="connsiteY107" fmla="*/ 241533 h 1524896"/>
              <a:gd name="connsiteX108" fmla="*/ 1348094 w 1529880"/>
              <a:gd name="connsiteY108" fmla="*/ 266429 h 1524896"/>
              <a:gd name="connsiteX109" fmla="*/ 1307017 w 1529880"/>
              <a:gd name="connsiteY109" fmla="*/ 255226 h 1524896"/>
              <a:gd name="connsiteX110" fmla="*/ 1303282 w 1529880"/>
              <a:gd name="connsiteY110" fmla="*/ 252736 h 1524896"/>
              <a:gd name="connsiteX111" fmla="*/ 1226106 w 1529880"/>
              <a:gd name="connsiteY111" fmla="*/ 329912 h 1524896"/>
              <a:gd name="connsiteX112" fmla="*/ 1419047 w 1529880"/>
              <a:gd name="connsiteY112" fmla="*/ 815374 h 1524896"/>
              <a:gd name="connsiteX113" fmla="*/ 1416557 w 1529880"/>
              <a:gd name="connsiteY113" fmla="*/ 877613 h 1524896"/>
              <a:gd name="connsiteX114" fmla="*/ 1492489 w 1529880"/>
              <a:gd name="connsiteY114" fmla="*/ 893795 h 1524896"/>
              <a:gd name="connsiteX115" fmla="*/ 1516140 w 1529880"/>
              <a:gd name="connsiteY115" fmla="*/ 917446 h 1524896"/>
              <a:gd name="connsiteX116" fmla="*/ 1502447 w 1529880"/>
              <a:gd name="connsiteY116" fmla="*/ 948565 h 1524896"/>
              <a:gd name="connsiteX117" fmla="*/ 1465104 w 1529880"/>
              <a:gd name="connsiteY117" fmla="*/ 974705 h 1524896"/>
              <a:gd name="connsiteX118" fmla="*/ 1491244 w 1529880"/>
              <a:gd name="connsiteY118" fmla="*/ 1013293 h 1524896"/>
              <a:gd name="connsiteX119" fmla="*/ 1491244 w 1529880"/>
              <a:gd name="connsiteY119" fmla="*/ 1046902 h 1524896"/>
              <a:gd name="connsiteX120" fmla="*/ 1465104 w 1529880"/>
              <a:gd name="connsiteY120" fmla="*/ 1060595 h 1524896"/>
              <a:gd name="connsiteX121" fmla="*/ 1458880 w 1529880"/>
              <a:gd name="connsiteY121" fmla="*/ 1060595 h 1524896"/>
              <a:gd name="connsiteX122" fmla="*/ 1381703 w 1529880"/>
              <a:gd name="connsiteY122" fmla="*/ 1044413 h 1524896"/>
              <a:gd name="connsiteX123" fmla="*/ 709524 w 1529880"/>
              <a:gd name="connsiteY123" fmla="*/ 1524896 h 1524896"/>
              <a:gd name="connsiteX124" fmla="*/ 0 w 1529880"/>
              <a:gd name="connsiteY124" fmla="*/ 815374 h 1524896"/>
              <a:gd name="connsiteX125" fmla="*/ 709524 w 1529880"/>
              <a:gd name="connsiteY125" fmla="*/ 105853 h 1524896"/>
              <a:gd name="connsiteX126" fmla="*/ 1194987 w 1529880"/>
              <a:gd name="connsiteY126" fmla="*/ 298793 h 1524896"/>
              <a:gd name="connsiteX127" fmla="*/ 1273408 w 1529880"/>
              <a:gd name="connsiteY127" fmla="*/ 220372 h 1524896"/>
              <a:gd name="connsiteX128" fmla="*/ 1288345 w 1529880"/>
              <a:gd name="connsiteY128" fmla="*/ 122035 h 1524896"/>
              <a:gd name="connsiteX129" fmla="*/ 1401620 w 1529880"/>
              <a:gd name="connsiteY129" fmla="*/ 8760 h 1524896"/>
              <a:gd name="connsiteX130" fmla="*/ 1416868 w 1529880"/>
              <a:gd name="connsiteY130" fmla="*/ 514 h 152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29880" h="1524896">
                <a:moveTo>
                  <a:pt x="709497" y="1316849"/>
                </a:moveTo>
                <a:cubicBezTo>
                  <a:pt x="721599" y="1316849"/>
                  <a:pt x="731280" y="1327962"/>
                  <a:pt x="731280" y="1340310"/>
                </a:cubicBezTo>
                <a:lnTo>
                  <a:pt x="731280" y="1434152"/>
                </a:lnTo>
                <a:cubicBezTo>
                  <a:pt x="731280" y="1446500"/>
                  <a:pt x="721599" y="1456378"/>
                  <a:pt x="709497" y="1456378"/>
                </a:cubicBezTo>
                <a:cubicBezTo>
                  <a:pt x="697395" y="1456378"/>
                  <a:pt x="688923" y="1446500"/>
                  <a:pt x="688923" y="1434152"/>
                </a:cubicBezTo>
                <a:lnTo>
                  <a:pt x="688923" y="1340310"/>
                </a:lnTo>
                <a:cubicBezTo>
                  <a:pt x="688923" y="1327962"/>
                  <a:pt x="697395" y="1316849"/>
                  <a:pt x="709497" y="1316849"/>
                </a:cubicBezTo>
                <a:close/>
                <a:moveTo>
                  <a:pt x="1318220" y="904998"/>
                </a:moveTo>
                <a:cubicBezTo>
                  <a:pt x="1303282" y="904998"/>
                  <a:pt x="1289590" y="913711"/>
                  <a:pt x="1283366" y="927404"/>
                </a:cubicBezTo>
                <a:lnTo>
                  <a:pt x="1282121" y="931138"/>
                </a:lnTo>
                <a:cubicBezTo>
                  <a:pt x="1280876" y="931138"/>
                  <a:pt x="1280876" y="932383"/>
                  <a:pt x="1279632" y="932383"/>
                </a:cubicBezTo>
                <a:lnTo>
                  <a:pt x="1278387" y="942341"/>
                </a:lnTo>
                <a:cubicBezTo>
                  <a:pt x="1278387" y="942341"/>
                  <a:pt x="1278387" y="943586"/>
                  <a:pt x="1278387" y="944831"/>
                </a:cubicBezTo>
                <a:lnTo>
                  <a:pt x="1279632" y="947320"/>
                </a:lnTo>
                <a:cubicBezTo>
                  <a:pt x="1279632" y="965992"/>
                  <a:pt x="1293324" y="980929"/>
                  <a:pt x="1310751" y="984664"/>
                </a:cubicBezTo>
                <a:lnTo>
                  <a:pt x="1433984" y="1009559"/>
                </a:lnTo>
                <a:lnTo>
                  <a:pt x="1424026" y="993377"/>
                </a:lnTo>
                <a:cubicBezTo>
                  <a:pt x="1412823" y="975950"/>
                  <a:pt x="1417802" y="952299"/>
                  <a:pt x="1435229" y="941096"/>
                </a:cubicBezTo>
                <a:lnTo>
                  <a:pt x="1450166" y="931138"/>
                </a:lnTo>
                <a:lnTo>
                  <a:pt x="1325688" y="906243"/>
                </a:lnTo>
                <a:cubicBezTo>
                  <a:pt x="1324444" y="904998"/>
                  <a:pt x="1320709" y="904998"/>
                  <a:pt x="1318220" y="904998"/>
                </a:cubicBezTo>
                <a:close/>
                <a:moveTo>
                  <a:pt x="860142" y="695876"/>
                </a:moveTo>
                <a:lnTo>
                  <a:pt x="766783" y="790479"/>
                </a:lnTo>
                <a:cubicBezTo>
                  <a:pt x="768028" y="795458"/>
                  <a:pt x="770518" y="799192"/>
                  <a:pt x="770518" y="805416"/>
                </a:cubicBezTo>
                <a:lnTo>
                  <a:pt x="901219" y="832801"/>
                </a:lnTo>
                <a:cubicBezTo>
                  <a:pt x="901219" y="826577"/>
                  <a:pt x="901219" y="820353"/>
                  <a:pt x="901219" y="815374"/>
                </a:cubicBezTo>
                <a:cubicBezTo>
                  <a:pt x="901219" y="770562"/>
                  <a:pt x="886282" y="729485"/>
                  <a:pt x="860142" y="695876"/>
                </a:cubicBezTo>
                <a:close/>
                <a:moveTo>
                  <a:pt x="709524" y="623679"/>
                </a:moveTo>
                <a:cubicBezTo>
                  <a:pt x="603717" y="623679"/>
                  <a:pt x="517827" y="709568"/>
                  <a:pt x="517827" y="815374"/>
                </a:cubicBezTo>
                <a:cubicBezTo>
                  <a:pt x="517827" y="921180"/>
                  <a:pt x="603717" y="1007070"/>
                  <a:pt x="709524" y="1007070"/>
                </a:cubicBezTo>
                <a:cubicBezTo>
                  <a:pt x="794168" y="1007070"/>
                  <a:pt x="865121" y="952299"/>
                  <a:pt x="891261" y="876368"/>
                </a:cubicBezTo>
                <a:lnTo>
                  <a:pt x="761804" y="848983"/>
                </a:lnTo>
                <a:cubicBezTo>
                  <a:pt x="750601" y="866410"/>
                  <a:pt x="730685" y="876368"/>
                  <a:pt x="709524" y="876368"/>
                </a:cubicBezTo>
                <a:cubicBezTo>
                  <a:pt x="675914" y="876368"/>
                  <a:pt x="648529" y="848983"/>
                  <a:pt x="648529" y="815374"/>
                </a:cubicBezTo>
                <a:cubicBezTo>
                  <a:pt x="648529" y="780521"/>
                  <a:pt x="675914" y="753135"/>
                  <a:pt x="709524" y="753135"/>
                </a:cubicBezTo>
                <a:cubicBezTo>
                  <a:pt x="718237" y="753135"/>
                  <a:pt x="726950" y="755625"/>
                  <a:pt x="734419" y="758115"/>
                </a:cubicBezTo>
                <a:lnTo>
                  <a:pt x="829022" y="664756"/>
                </a:lnTo>
                <a:cubicBezTo>
                  <a:pt x="819064" y="657288"/>
                  <a:pt x="809106" y="651064"/>
                  <a:pt x="796658" y="644840"/>
                </a:cubicBezTo>
                <a:cubicBezTo>
                  <a:pt x="770518" y="631148"/>
                  <a:pt x="740643" y="623679"/>
                  <a:pt x="709524" y="623679"/>
                </a:cubicBezTo>
                <a:close/>
                <a:moveTo>
                  <a:pt x="1029432" y="527831"/>
                </a:moveTo>
                <a:lnTo>
                  <a:pt x="891261" y="663512"/>
                </a:lnTo>
                <a:cubicBezTo>
                  <a:pt x="926115" y="705834"/>
                  <a:pt x="946031" y="758115"/>
                  <a:pt x="946031" y="815374"/>
                </a:cubicBezTo>
                <a:cubicBezTo>
                  <a:pt x="946031" y="824088"/>
                  <a:pt x="946031" y="832801"/>
                  <a:pt x="944787" y="842759"/>
                </a:cubicBezTo>
                <a:lnTo>
                  <a:pt x="1133993" y="883837"/>
                </a:lnTo>
                <a:cubicBezTo>
                  <a:pt x="1137727" y="861431"/>
                  <a:pt x="1138972" y="839025"/>
                  <a:pt x="1138972" y="815374"/>
                </a:cubicBezTo>
                <a:cubicBezTo>
                  <a:pt x="1138972" y="704589"/>
                  <a:pt x="1096649" y="603763"/>
                  <a:pt x="1029432" y="527831"/>
                </a:cubicBezTo>
                <a:close/>
                <a:moveTo>
                  <a:pt x="709524" y="385927"/>
                </a:moveTo>
                <a:cubicBezTo>
                  <a:pt x="473015" y="385927"/>
                  <a:pt x="280075" y="577622"/>
                  <a:pt x="280075" y="815374"/>
                </a:cubicBezTo>
                <a:cubicBezTo>
                  <a:pt x="280075" y="1051881"/>
                  <a:pt x="473015" y="1244822"/>
                  <a:pt x="709524" y="1244822"/>
                </a:cubicBezTo>
                <a:cubicBezTo>
                  <a:pt x="907443" y="1244822"/>
                  <a:pt x="1075488" y="1109141"/>
                  <a:pt x="1125279" y="927404"/>
                </a:cubicBezTo>
                <a:lnTo>
                  <a:pt x="934828" y="886326"/>
                </a:lnTo>
                <a:cubicBezTo>
                  <a:pt x="904954" y="982174"/>
                  <a:pt x="815330" y="1051881"/>
                  <a:pt x="709524" y="1051881"/>
                </a:cubicBezTo>
                <a:cubicBezTo>
                  <a:pt x="580066" y="1051881"/>
                  <a:pt x="473015" y="944831"/>
                  <a:pt x="473015" y="815374"/>
                </a:cubicBezTo>
                <a:cubicBezTo>
                  <a:pt x="473015" y="684673"/>
                  <a:pt x="580066" y="578867"/>
                  <a:pt x="709524" y="578867"/>
                </a:cubicBezTo>
                <a:cubicBezTo>
                  <a:pt x="746867" y="578867"/>
                  <a:pt x="785455" y="588825"/>
                  <a:pt x="817819" y="605007"/>
                </a:cubicBezTo>
                <a:cubicBezTo>
                  <a:pt x="832757" y="612476"/>
                  <a:pt x="847694" y="622434"/>
                  <a:pt x="860142" y="632392"/>
                </a:cubicBezTo>
                <a:lnTo>
                  <a:pt x="997067" y="495467"/>
                </a:lnTo>
                <a:cubicBezTo>
                  <a:pt x="921136" y="427004"/>
                  <a:pt x="820309" y="385927"/>
                  <a:pt x="709524" y="385927"/>
                </a:cubicBezTo>
                <a:close/>
                <a:moveTo>
                  <a:pt x="1194987" y="361031"/>
                </a:moveTo>
                <a:lnTo>
                  <a:pt x="1060551" y="495467"/>
                </a:lnTo>
                <a:cubicBezTo>
                  <a:pt x="1136482" y="580112"/>
                  <a:pt x="1183784" y="692142"/>
                  <a:pt x="1183784" y="815374"/>
                </a:cubicBezTo>
                <a:cubicBezTo>
                  <a:pt x="1183784" y="841514"/>
                  <a:pt x="1181294" y="867655"/>
                  <a:pt x="1177560" y="892550"/>
                </a:cubicBezTo>
                <a:lnTo>
                  <a:pt x="1243533" y="907488"/>
                </a:lnTo>
                <a:cubicBezTo>
                  <a:pt x="1260960" y="872634"/>
                  <a:pt x="1298303" y="853962"/>
                  <a:pt x="1335647" y="862676"/>
                </a:cubicBezTo>
                <a:lnTo>
                  <a:pt x="1371745" y="870144"/>
                </a:lnTo>
                <a:cubicBezTo>
                  <a:pt x="1374235" y="851473"/>
                  <a:pt x="1374235" y="832801"/>
                  <a:pt x="1374235" y="815374"/>
                </a:cubicBezTo>
                <a:cubicBezTo>
                  <a:pt x="1374235" y="639861"/>
                  <a:pt x="1305772" y="480530"/>
                  <a:pt x="1194987" y="361031"/>
                </a:cubicBezTo>
                <a:close/>
                <a:moveTo>
                  <a:pt x="709497" y="174458"/>
                </a:moveTo>
                <a:cubicBezTo>
                  <a:pt x="721599" y="174458"/>
                  <a:pt x="731280" y="184335"/>
                  <a:pt x="731280" y="196682"/>
                </a:cubicBezTo>
                <a:lnTo>
                  <a:pt x="731280" y="290517"/>
                </a:lnTo>
                <a:cubicBezTo>
                  <a:pt x="731280" y="302863"/>
                  <a:pt x="721599" y="312741"/>
                  <a:pt x="709497" y="312741"/>
                </a:cubicBezTo>
                <a:cubicBezTo>
                  <a:pt x="697395" y="312741"/>
                  <a:pt x="688923" y="302863"/>
                  <a:pt x="688923" y="290517"/>
                </a:cubicBezTo>
                <a:lnTo>
                  <a:pt x="688923" y="196682"/>
                </a:lnTo>
                <a:cubicBezTo>
                  <a:pt x="688923" y="184335"/>
                  <a:pt x="697395" y="174458"/>
                  <a:pt x="709497" y="174458"/>
                </a:cubicBezTo>
                <a:close/>
                <a:moveTo>
                  <a:pt x="709524" y="150664"/>
                </a:moveTo>
                <a:cubicBezTo>
                  <a:pt x="343558" y="150664"/>
                  <a:pt x="44812" y="448166"/>
                  <a:pt x="44812" y="815374"/>
                </a:cubicBezTo>
                <a:cubicBezTo>
                  <a:pt x="44812" y="1182583"/>
                  <a:pt x="343558" y="1478840"/>
                  <a:pt x="709524" y="1478840"/>
                </a:cubicBezTo>
                <a:cubicBezTo>
                  <a:pt x="993333" y="1478840"/>
                  <a:pt x="1243533" y="1300836"/>
                  <a:pt x="1336891" y="1035699"/>
                </a:cubicBezTo>
                <a:lnTo>
                  <a:pt x="1302038" y="1028231"/>
                </a:lnTo>
                <a:cubicBezTo>
                  <a:pt x="1264694" y="1020762"/>
                  <a:pt x="1237309" y="989643"/>
                  <a:pt x="1234820" y="952299"/>
                </a:cubicBezTo>
                <a:cubicBezTo>
                  <a:pt x="1234820" y="951055"/>
                  <a:pt x="1234820" y="951055"/>
                  <a:pt x="1234820" y="949810"/>
                </a:cubicBezTo>
                <a:lnTo>
                  <a:pt x="1167602" y="936117"/>
                </a:lnTo>
                <a:cubicBezTo>
                  <a:pt x="1115321" y="1139016"/>
                  <a:pt x="929849" y="1289633"/>
                  <a:pt x="709524" y="1289633"/>
                </a:cubicBezTo>
                <a:cubicBezTo>
                  <a:pt x="448120" y="1289633"/>
                  <a:pt x="235263" y="1076777"/>
                  <a:pt x="235263" y="815374"/>
                </a:cubicBezTo>
                <a:cubicBezTo>
                  <a:pt x="235263" y="553972"/>
                  <a:pt x="448120" y="341115"/>
                  <a:pt x="709524" y="341115"/>
                </a:cubicBezTo>
                <a:cubicBezTo>
                  <a:pt x="832757" y="341115"/>
                  <a:pt x="944787" y="388416"/>
                  <a:pt x="1029432" y="464348"/>
                </a:cubicBezTo>
                <a:lnTo>
                  <a:pt x="1163867" y="329912"/>
                </a:lnTo>
                <a:cubicBezTo>
                  <a:pt x="1044369" y="219127"/>
                  <a:pt x="885037" y="150664"/>
                  <a:pt x="709524" y="150664"/>
                </a:cubicBezTo>
                <a:close/>
                <a:moveTo>
                  <a:pt x="1409088" y="64775"/>
                </a:moveTo>
                <a:lnTo>
                  <a:pt x="1319464" y="153154"/>
                </a:lnTo>
                <a:cubicBezTo>
                  <a:pt x="1307017" y="166847"/>
                  <a:pt x="1304527" y="186763"/>
                  <a:pt x="1313241" y="201700"/>
                </a:cubicBezTo>
                <a:lnTo>
                  <a:pt x="1315730" y="205435"/>
                </a:lnTo>
                <a:cubicBezTo>
                  <a:pt x="1315730" y="205435"/>
                  <a:pt x="1315730" y="205435"/>
                  <a:pt x="1316975" y="206679"/>
                </a:cubicBezTo>
                <a:lnTo>
                  <a:pt x="1323199" y="212903"/>
                </a:lnTo>
                <a:cubicBezTo>
                  <a:pt x="1323199" y="214148"/>
                  <a:pt x="1324444" y="214148"/>
                  <a:pt x="1324444" y="215393"/>
                </a:cubicBezTo>
                <a:lnTo>
                  <a:pt x="1328178" y="216638"/>
                </a:lnTo>
                <a:cubicBezTo>
                  <a:pt x="1344360" y="225351"/>
                  <a:pt x="1364276" y="222861"/>
                  <a:pt x="1376724" y="210414"/>
                </a:cubicBezTo>
                <a:lnTo>
                  <a:pt x="1466348" y="120790"/>
                </a:lnTo>
                <a:lnTo>
                  <a:pt x="1446432" y="120790"/>
                </a:lnTo>
                <a:cubicBezTo>
                  <a:pt x="1426515" y="120790"/>
                  <a:pt x="1409088" y="103363"/>
                  <a:pt x="1409088" y="83447"/>
                </a:cubicBezTo>
                <a:close/>
                <a:moveTo>
                  <a:pt x="1416868" y="514"/>
                </a:moveTo>
                <a:cubicBezTo>
                  <a:pt x="1422470" y="-575"/>
                  <a:pt x="1428383" y="47"/>
                  <a:pt x="1433984" y="2536"/>
                </a:cubicBezTo>
                <a:cubicBezTo>
                  <a:pt x="1446432" y="7516"/>
                  <a:pt x="1453900" y="17474"/>
                  <a:pt x="1453900" y="31166"/>
                </a:cubicBezTo>
                <a:lnTo>
                  <a:pt x="1453900" y="75978"/>
                </a:lnTo>
                <a:lnTo>
                  <a:pt x="1498712" y="75978"/>
                </a:lnTo>
                <a:cubicBezTo>
                  <a:pt x="1511160" y="75978"/>
                  <a:pt x="1522363" y="83447"/>
                  <a:pt x="1527342" y="94650"/>
                </a:cubicBezTo>
                <a:cubicBezTo>
                  <a:pt x="1532322" y="107097"/>
                  <a:pt x="1529832" y="119545"/>
                  <a:pt x="1521118" y="128259"/>
                </a:cubicBezTo>
                <a:lnTo>
                  <a:pt x="1407844" y="241533"/>
                </a:lnTo>
                <a:cubicBezTo>
                  <a:pt x="1391662" y="257715"/>
                  <a:pt x="1369256" y="266429"/>
                  <a:pt x="1348094" y="266429"/>
                </a:cubicBezTo>
                <a:cubicBezTo>
                  <a:pt x="1334402" y="266429"/>
                  <a:pt x="1319464" y="262694"/>
                  <a:pt x="1307017" y="255226"/>
                </a:cubicBezTo>
                <a:cubicBezTo>
                  <a:pt x="1304527" y="253981"/>
                  <a:pt x="1304527" y="253981"/>
                  <a:pt x="1303282" y="252736"/>
                </a:cubicBezTo>
                <a:lnTo>
                  <a:pt x="1226106" y="329912"/>
                </a:lnTo>
                <a:cubicBezTo>
                  <a:pt x="1345605" y="456879"/>
                  <a:pt x="1419047" y="627413"/>
                  <a:pt x="1419047" y="815374"/>
                </a:cubicBezTo>
                <a:cubicBezTo>
                  <a:pt x="1419047" y="836535"/>
                  <a:pt x="1417802" y="857697"/>
                  <a:pt x="1416557" y="877613"/>
                </a:cubicBezTo>
                <a:lnTo>
                  <a:pt x="1492489" y="893795"/>
                </a:lnTo>
                <a:cubicBezTo>
                  <a:pt x="1504936" y="896285"/>
                  <a:pt x="1513650" y="904998"/>
                  <a:pt x="1516140" y="917446"/>
                </a:cubicBezTo>
                <a:cubicBezTo>
                  <a:pt x="1518629" y="929893"/>
                  <a:pt x="1513650" y="942341"/>
                  <a:pt x="1502447" y="948565"/>
                </a:cubicBezTo>
                <a:lnTo>
                  <a:pt x="1465104" y="974705"/>
                </a:lnTo>
                <a:lnTo>
                  <a:pt x="1491244" y="1013293"/>
                </a:lnTo>
                <a:cubicBezTo>
                  <a:pt x="1497468" y="1023252"/>
                  <a:pt x="1497468" y="1036944"/>
                  <a:pt x="1491244" y="1046902"/>
                </a:cubicBezTo>
                <a:cubicBezTo>
                  <a:pt x="1485020" y="1055616"/>
                  <a:pt x="1475062" y="1060595"/>
                  <a:pt x="1465104" y="1060595"/>
                </a:cubicBezTo>
                <a:cubicBezTo>
                  <a:pt x="1462614" y="1060595"/>
                  <a:pt x="1461369" y="1060595"/>
                  <a:pt x="1458880" y="1060595"/>
                </a:cubicBezTo>
                <a:lnTo>
                  <a:pt x="1381703" y="1044413"/>
                </a:lnTo>
                <a:cubicBezTo>
                  <a:pt x="1283366" y="1331956"/>
                  <a:pt x="1014494" y="1524896"/>
                  <a:pt x="709524" y="1524896"/>
                </a:cubicBezTo>
                <a:cubicBezTo>
                  <a:pt x="318663" y="1524896"/>
                  <a:pt x="0" y="1206233"/>
                  <a:pt x="0" y="815374"/>
                </a:cubicBezTo>
                <a:cubicBezTo>
                  <a:pt x="0" y="424515"/>
                  <a:pt x="318663" y="105853"/>
                  <a:pt x="709524" y="105853"/>
                </a:cubicBezTo>
                <a:cubicBezTo>
                  <a:pt x="897485" y="105853"/>
                  <a:pt x="1068020" y="179294"/>
                  <a:pt x="1194987" y="298793"/>
                </a:cubicBezTo>
                <a:lnTo>
                  <a:pt x="1273408" y="220372"/>
                </a:lnTo>
                <a:cubicBezTo>
                  <a:pt x="1255981" y="188008"/>
                  <a:pt x="1260960" y="148175"/>
                  <a:pt x="1288345" y="122035"/>
                </a:cubicBezTo>
                <a:lnTo>
                  <a:pt x="1401620" y="8760"/>
                </a:lnTo>
                <a:cubicBezTo>
                  <a:pt x="1405977" y="4404"/>
                  <a:pt x="1411267" y="1603"/>
                  <a:pt x="1416868" y="514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19" name="Freeform: Shape 818">
            <a:extLst>
              <a:ext uri="{FF2B5EF4-FFF2-40B4-BE49-F238E27FC236}">
                <a16:creationId xmlns:a16="http://schemas.microsoft.com/office/drawing/2014/main" id="{2E3B7799-6479-4E8C-8EE1-65B558F5D623}"/>
              </a:ext>
            </a:extLst>
          </p:cNvPr>
          <p:cNvSpPr/>
          <p:nvPr/>
        </p:nvSpPr>
        <p:spPr>
          <a:xfrm>
            <a:off x="7046199" y="7277832"/>
            <a:ext cx="1691473" cy="1691785"/>
          </a:xfrm>
          <a:custGeom>
            <a:avLst/>
            <a:gdLst>
              <a:gd name="connsiteX0" fmla="*/ 1232426 w 1691473"/>
              <a:gd name="connsiteY0" fmla="*/ 1058144 h 1691785"/>
              <a:gd name="connsiteX1" fmla="*/ 1056899 w 1691473"/>
              <a:gd name="connsiteY1" fmla="*/ 1232426 h 1691785"/>
              <a:gd name="connsiteX2" fmla="*/ 1435341 w 1691473"/>
              <a:gd name="connsiteY2" fmla="*/ 1609623 h 1691785"/>
              <a:gd name="connsiteX3" fmla="*/ 1610868 w 1691473"/>
              <a:gd name="connsiteY3" fmla="*/ 1609623 h 1691785"/>
              <a:gd name="connsiteX4" fmla="*/ 1610868 w 1691473"/>
              <a:gd name="connsiteY4" fmla="*/ 1435341 h 1691785"/>
              <a:gd name="connsiteX5" fmla="*/ 1107939 w 1691473"/>
              <a:gd name="connsiteY5" fmla="*/ 932412 h 1691785"/>
              <a:gd name="connsiteX6" fmla="*/ 932412 w 1691473"/>
              <a:gd name="connsiteY6" fmla="*/ 1107939 h 1691785"/>
              <a:gd name="connsiteX7" fmla="*/ 1024532 w 1691473"/>
              <a:gd name="connsiteY7" fmla="*/ 1201304 h 1691785"/>
              <a:gd name="connsiteX8" fmla="*/ 1201304 w 1691473"/>
              <a:gd name="connsiteY8" fmla="*/ 1025777 h 1691785"/>
              <a:gd name="connsiteX9" fmla="*/ 1015818 w 1691473"/>
              <a:gd name="connsiteY9" fmla="*/ 840291 h 1691785"/>
              <a:gd name="connsiteX10" fmla="*/ 937391 w 1691473"/>
              <a:gd name="connsiteY10" fmla="*/ 937391 h 1691785"/>
              <a:gd name="connsiteX11" fmla="*/ 840291 w 1691473"/>
              <a:gd name="connsiteY11" fmla="*/ 1015818 h 1691785"/>
              <a:gd name="connsiteX12" fmla="*/ 901290 w 1691473"/>
              <a:gd name="connsiteY12" fmla="*/ 1076817 h 1691785"/>
              <a:gd name="connsiteX13" fmla="*/ 1076817 w 1691473"/>
              <a:gd name="connsiteY13" fmla="*/ 901290 h 1691785"/>
              <a:gd name="connsiteX14" fmla="*/ 548776 w 1691473"/>
              <a:gd name="connsiteY14" fmla="*/ 464461 h 1691785"/>
              <a:gd name="connsiteX15" fmla="*/ 489265 w 1691473"/>
              <a:gd name="connsiteY15" fmla="*/ 489257 h 1691785"/>
              <a:gd name="connsiteX16" fmla="*/ 489265 w 1691473"/>
              <a:gd name="connsiteY16" fmla="*/ 608278 h 1691785"/>
              <a:gd name="connsiteX17" fmla="*/ 548776 w 1691473"/>
              <a:gd name="connsiteY17" fmla="*/ 634314 h 1691785"/>
              <a:gd name="connsiteX18" fmla="*/ 608286 w 1691473"/>
              <a:gd name="connsiteY18" fmla="*/ 608278 h 1691785"/>
              <a:gd name="connsiteX19" fmla="*/ 633082 w 1691473"/>
              <a:gd name="connsiteY19" fmla="*/ 548768 h 1691785"/>
              <a:gd name="connsiteX20" fmla="*/ 608286 w 1691473"/>
              <a:gd name="connsiteY20" fmla="*/ 489257 h 1691785"/>
              <a:gd name="connsiteX21" fmla="*/ 548776 w 1691473"/>
              <a:gd name="connsiteY21" fmla="*/ 464461 h 1691785"/>
              <a:gd name="connsiteX22" fmla="*/ 548776 w 1691473"/>
              <a:gd name="connsiteY22" fmla="*/ 419828 h 1691785"/>
              <a:gd name="connsiteX23" fmla="*/ 640521 w 1691473"/>
              <a:gd name="connsiteY23" fmla="*/ 458262 h 1691785"/>
              <a:gd name="connsiteX24" fmla="*/ 677715 w 1691473"/>
              <a:gd name="connsiteY24" fmla="*/ 548768 h 1691785"/>
              <a:gd name="connsiteX25" fmla="*/ 640521 w 1691473"/>
              <a:gd name="connsiteY25" fmla="*/ 639273 h 1691785"/>
              <a:gd name="connsiteX26" fmla="*/ 548776 w 1691473"/>
              <a:gd name="connsiteY26" fmla="*/ 677707 h 1691785"/>
              <a:gd name="connsiteX27" fmla="*/ 458270 w 1691473"/>
              <a:gd name="connsiteY27" fmla="*/ 639273 h 1691785"/>
              <a:gd name="connsiteX28" fmla="*/ 458270 w 1691473"/>
              <a:gd name="connsiteY28" fmla="*/ 458262 h 1691785"/>
              <a:gd name="connsiteX29" fmla="*/ 548776 w 1691473"/>
              <a:gd name="connsiteY29" fmla="*/ 419828 h 1691785"/>
              <a:gd name="connsiteX30" fmla="*/ 531372 w 1691473"/>
              <a:gd name="connsiteY30" fmla="*/ 307616 h 1691785"/>
              <a:gd name="connsiteX31" fmla="*/ 525157 w 1691473"/>
              <a:gd name="connsiteY31" fmla="*/ 311345 h 1691785"/>
              <a:gd name="connsiteX32" fmla="*/ 515212 w 1691473"/>
              <a:gd name="connsiteY32" fmla="*/ 339936 h 1691785"/>
              <a:gd name="connsiteX33" fmla="*/ 484135 w 1691473"/>
              <a:gd name="connsiteY33" fmla="*/ 371013 h 1691785"/>
              <a:gd name="connsiteX34" fmla="*/ 469218 w 1691473"/>
              <a:gd name="connsiteY34" fmla="*/ 377228 h 1691785"/>
              <a:gd name="connsiteX35" fmla="*/ 425710 w 1691473"/>
              <a:gd name="connsiteY35" fmla="*/ 377228 h 1691785"/>
              <a:gd name="connsiteX36" fmla="*/ 398362 w 1691473"/>
              <a:gd name="connsiteY36" fmla="*/ 364798 h 1691785"/>
              <a:gd name="connsiteX37" fmla="*/ 392147 w 1691473"/>
              <a:gd name="connsiteY37" fmla="*/ 364798 h 1691785"/>
              <a:gd name="connsiteX38" fmla="*/ 366042 w 1691473"/>
              <a:gd name="connsiteY38" fmla="*/ 390902 h 1691785"/>
              <a:gd name="connsiteX39" fmla="*/ 364799 w 1691473"/>
              <a:gd name="connsiteY39" fmla="*/ 398361 h 1691785"/>
              <a:gd name="connsiteX40" fmla="*/ 377230 w 1691473"/>
              <a:gd name="connsiteY40" fmla="*/ 425708 h 1691785"/>
              <a:gd name="connsiteX41" fmla="*/ 377230 w 1691473"/>
              <a:gd name="connsiteY41" fmla="*/ 469216 h 1691785"/>
              <a:gd name="connsiteX42" fmla="*/ 371014 w 1691473"/>
              <a:gd name="connsiteY42" fmla="*/ 484133 h 1691785"/>
              <a:gd name="connsiteX43" fmla="*/ 341180 w 1691473"/>
              <a:gd name="connsiteY43" fmla="*/ 515210 h 1691785"/>
              <a:gd name="connsiteX44" fmla="*/ 311346 w 1691473"/>
              <a:gd name="connsiteY44" fmla="*/ 525155 h 1691785"/>
              <a:gd name="connsiteX45" fmla="*/ 308860 w 1691473"/>
              <a:gd name="connsiteY45" fmla="*/ 530127 h 1691785"/>
              <a:gd name="connsiteX46" fmla="*/ 308860 w 1691473"/>
              <a:gd name="connsiteY46" fmla="*/ 567419 h 1691785"/>
              <a:gd name="connsiteX47" fmla="*/ 311346 w 1691473"/>
              <a:gd name="connsiteY47" fmla="*/ 572392 h 1691785"/>
              <a:gd name="connsiteX48" fmla="*/ 341180 w 1691473"/>
              <a:gd name="connsiteY48" fmla="*/ 583579 h 1691785"/>
              <a:gd name="connsiteX49" fmla="*/ 371014 w 1691473"/>
              <a:gd name="connsiteY49" fmla="*/ 613413 h 1691785"/>
              <a:gd name="connsiteX50" fmla="*/ 377230 w 1691473"/>
              <a:gd name="connsiteY50" fmla="*/ 628330 h 1691785"/>
              <a:gd name="connsiteX51" fmla="*/ 377230 w 1691473"/>
              <a:gd name="connsiteY51" fmla="*/ 673081 h 1691785"/>
              <a:gd name="connsiteX52" fmla="*/ 364799 w 1691473"/>
              <a:gd name="connsiteY52" fmla="*/ 700429 h 1691785"/>
              <a:gd name="connsiteX53" fmla="*/ 366042 w 1691473"/>
              <a:gd name="connsiteY53" fmla="*/ 706644 h 1691785"/>
              <a:gd name="connsiteX54" fmla="*/ 392147 w 1691473"/>
              <a:gd name="connsiteY54" fmla="*/ 731506 h 1691785"/>
              <a:gd name="connsiteX55" fmla="*/ 398362 w 1691473"/>
              <a:gd name="connsiteY55" fmla="*/ 733992 h 1691785"/>
              <a:gd name="connsiteX56" fmla="*/ 425710 w 1691473"/>
              <a:gd name="connsiteY56" fmla="*/ 720318 h 1691785"/>
              <a:gd name="connsiteX57" fmla="*/ 446842 w 1691473"/>
              <a:gd name="connsiteY57" fmla="*/ 715346 h 1691785"/>
              <a:gd name="connsiteX58" fmla="*/ 469218 w 1691473"/>
              <a:gd name="connsiteY58" fmla="*/ 720318 h 1691785"/>
              <a:gd name="connsiteX59" fmla="*/ 484135 w 1691473"/>
              <a:gd name="connsiteY59" fmla="*/ 726533 h 1691785"/>
              <a:gd name="connsiteX60" fmla="*/ 515212 w 1691473"/>
              <a:gd name="connsiteY60" fmla="*/ 757610 h 1691785"/>
              <a:gd name="connsiteX61" fmla="*/ 525157 w 1691473"/>
              <a:gd name="connsiteY61" fmla="*/ 786201 h 1691785"/>
              <a:gd name="connsiteX62" fmla="*/ 531372 w 1691473"/>
              <a:gd name="connsiteY62" fmla="*/ 789930 h 1691785"/>
              <a:gd name="connsiteX63" fmla="*/ 567421 w 1691473"/>
              <a:gd name="connsiteY63" fmla="*/ 789930 h 1691785"/>
              <a:gd name="connsiteX64" fmla="*/ 572394 w 1691473"/>
              <a:gd name="connsiteY64" fmla="*/ 786201 h 1691785"/>
              <a:gd name="connsiteX65" fmla="*/ 582338 w 1691473"/>
              <a:gd name="connsiteY65" fmla="*/ 757610 h 1691785"/>
              <a:gd name="connsiteX66" fmla="*/ 613416 w 1691473"/>
              <a:gd name="connsiteY66" fmla="*/ 726533 h 1691785"/>
              <a:gd name="connsiteX67" fmla="*/ 629576 w 1691473"/>
              <a:gd name="connsiteY67" fmla="*/ 720318 h 1691785"/>
              <a:gd name="connsiteX68" fmla="*/ 671840 w 1691473"/>
              <a:gd name="connsiteY68" fmla="*/ 720318 h 1691785"/>
              <a:gd name="connsiteX69" fmla="*/ 700431 w 1691473"/>
              <a:gd name="connsiteY69" fmla="*/ 733992 h 1691785"/>
              <a:gd name="connsiteX70" fmla="*/ 706647 w 1691473"/>
              <a:gd name="connsiteY70" fmla="*/ 731506 h 1691785"/>
              <a:gd name="connsiteX71" fmla="*/ 732751 w 1691473"/>
              <a:gd name="connsiteY71" fmla="*/ 706644 h 1691785"/>
              <a:gd name="connsiteX72" fmla="*/ 732751 w 1691473"/>
              <a:gd name="connsiteY72" fmla="*/ 700429 h 1691785"/>
              <a:gd name="connsiteX73" fmla="*/ 720321 w 1691473"/>
              <a:gd name="connsiteY73" fmla="*/ 673081 h 1691785"/>
              <a:gd name="connsiteX74" fmla="*/ 720321 w 1691473"/>
              <a:gd name="connsiteY74" fmla="*/ 629573 h 1691785"/>
              <a:gd name="connsiteX75" fmla="*/ 726536 w 1691473"/>
              <a:gd name="connsiteY75" fmla="*/ 613413 h 1691785"/>
              <a:gd name="connsiteX76" fmla="*/ 757613 w 1691473"/>
              <a:gd name="connsiteY76" fmla="*/ 583579 h 1691785"/>
              <a:gd name="connsiteX77" fmla="*/ 786204 w 1691473"/>
              <a:gd name="connsiteY77" fmla="*/ 572392 h 1691785"/>
              <a:gd name="connsiteX78" fmla="*/ 789933 w 1691473"/>
              <a:gd name="connsiteY78" fmla="*/ 567419 h 1691785"/>
              <a:gd name="connsiteX79" fmla="*/ 789933 w 1691473"/>
              <a:gd name="connsiteY79" fmla="*/ 530127 h 1691785"/>
              <a:gd name="connsiteX80" fmla="*/ 786204 w 1691473"/>
              <a:gd name="connsiteY80" fmla="*/ 525155 h 1691785"/>
              <a:gd name="connsiteX81" fmla="*/ 757613 w 1691473"/>
              <a:gd name="connsiteY81" fmla="*/ 515210 h 1691785"/>
              <a:gd name="connsiteX82" fmla="*/ 726536 w 1691473"/>
              <a:gd name="connsiteY82" fmla="*/ 484133 h 1691785"/>
              <a:gd name="connsiteX83" fmla="*/ 720321 w 1691473"/>
              <a:gd name="connsiteY83" fmla="*/ 469216 h 1691785"/>
              <a:gd name="connsiteX84" fmla="*/ 720321 w 1691473"/>
              <a:gd name="connsiteY84" fmla="*/ 425708 h 1691785"/>
              <a:gd name="connsiteX85" fmla="*/ 732751 w 1691473"/>
              <a:gd name="connsiteY85" fmla="*/ 398361 h 1691785"/>
              <a:gd name="connsiteX86" fmla="*/ 732751 w 1691473"/>
              <a:gd name="connsiteY86" fmla="*/ 390902 h 1691785"/>
              <a:gd name="connsiteX87" fmla="*/ 706647 w 1691473"/>
              <a:gd name="connsiteY87" fmla="*/ 364798 h 1691785"/>
              <a:gd name="connsiteX88" fmla="*/ 700431 w 1691473"/>
              <a:gd name="connsiteY88" fmla="*/ 364798 h 1691785"/>
              <a:gd name="connsiteX89" fmla="*/ 671840 w 1691473"/>
              <a:gd name="connsiteY89" fmla="*/ 377228 h 1691785"/>
              <a:gd name="connsiteX90" fmla="*/ 629576 w 1691473"/>
              <a:gd name="connsiteY90" fmla="*/ 377228 h 1691785"/>
              <a:gd name="connsiteX91" fmla="*/ 613416 w 1691473"/>
              <a:gd name="connsiteY91" fmla="*/ 371013 h 1691785"/>
              <a:gd name="connsiteX92" fmla="*/ 582338 w 1691473"/>
              <a:gd name="connsiteY92" fmla="*/ 339936 h 1691785"/>
              <a:gd name="connsiteX93" fmla="*/ 572394 w 1691473"/>
              <a:gd name="connsiteY93" fmla="*/ 311345 h 1691785"/>
              <a:gd name="connsiteX94" fmla="*/ 567421 w 1691473"/>
              <a:gd name="connsiteY94" fmla="*/ 307616 h 1691785"/>
              <a:gd name="connsiteX95" fmla="*/ 531372 w 1691473"/>
              <a:gd name="connsiteY95" fmla="*/ 264108 h 1691785"/>
              <a:gd name="connsiteX96" fmla="*/ 567421 w 1691473"/>
              <a:gd name="connsiteY96" fmla="*/ 264108 h 1691785"/>
              <a:gd name="connsiteX97" fmla="*/ 614659 w 1691473"/>
              <a:gd name="connsiteY97" fmla="*/ 297671 h 1691785"/>
              <a:gd name="connsiteX98" fmla="*/ 624603 w 1691473"/>
              <a:gd name="connsiteY98" fmla="*/ 326262 h 1691785"/>
              <a:gd name="connsiteX99" fmla="*/ 629576 w 1691473"/>
              <a:gd name="connsiteY99" fmla="*/ 328748 h 1691785"/>
              <a:gd name="connsiteX100" fmla="*/ 648222 w 1691473"/>
              <a:gd name="connsiteY100" fmla="*/ 337450 h 1691785"/>
              <a:gd name="connsiteX101" fmla="*/ 653194 w 1691473"/>
              <a:gd name="connsiteY101" fmla="*/ 337450 h 1691785"/>
              <a:gd name="connsiteX102" fmla="*/ 680542 w 1691473"/>
              <a:gd name="connsiteY102" fmla="*/ 323776 h 1691785"/>
              <a:gd name="connsiteX103" fmla="*/ 737724 w 1691473"/>
              <a:gd name="connsiteY103" fmla="*/ 334964 h 1691785"/>
              <a:gd name="connsiteX104" fmla="*/ 763829 w 1691473"/>
              <a:gd name="connsiteY104" fmla="*/ 359825 h 1691785"/>
              <a:gd name="connsiteX105" fmla="*/ 773773 w 1691473"/>
              <a:gd name="connsiteY105" fmla="*/ 417007 h 1691785"/>
              <a:gd name="connsiteX106" fmla="*/ 760099 w 1691473"/>
              <a:gd name="connsiteY106" fmla="*/ 444355 h 1691785"/>
              <a:gd name="connsiteX107" fmla="*/ 761342 w 1691473"/>
              <a:gd name="connsiteY107" fmla="*/ 449327 h 1691785"/>
              <a:gd name="connsiteX108" fmla="*/ 768801 w 1691473"/>
              <a:gd name="connsiteY108" fmla="*/ 469216 h 1691785"/>
              <a:gd name="connsiteX109" fmla="*/ 772530 w 1691473"/>
              <a:gd name="connsiteY109" fmla="*/ 472945 h 1691785"/>
              <a:gd name="connsiteX110" fmla="*/ 801121 w 1691473"/>
              <a:gd name="connsiteY110" fmla="*/ 482890 h 1691785"/>
              <a:gd name="connsiteX111" fmla="*/ 834684 w 1691473"/>
              <a:gd name="connsiteY111" fmla="*/ 530127 h 1691785"/>
              <a:gd name="connsiteX112" fmla="*/ 834684 w 1691473"/>
              <a:gd name="connsiteY112" fmla="*/ 567419 h 1691785"/>
              <a:gd name="connsiteX113" fmla="*/ 801121 w 1691473"/>
              <a:gd name="connsiteY113" fmla="*/ 614656 h 1691785"/>
              <a:gd name="connsiteX114" fmla="*/ 772530 w 1691473"/>
              <a:gd name="connsiteY114" fmla="*/ 624601 h 1691785"/>
              <a:gd name="connsiteX115" fmla="*/ 768801 w 1691473"/>
              <a:gd name="connsiteY115" fmla="*/ 629573 h 1691785"/>
              <a:gd name="connsiteX116" fmla="*/ 760099 w 1691473"/>
              <a:gd name="connsiteY116" fmla="*/ 648219 h 1691785"/>
              <a:gd name="connsiteX117" fmla="*/ 760099 w 1691473"/>
              <a:gd name="connsiteY117" fmla="*/ 653192 h 1691785"/>
              <a:gd name="connsiteX118" fmla="*/ 773773 w 1691473"/>
              <a:gd name="connsiteY118" fmla="*/ 680540 h 1691785"/>
              <a:gd name="connsiteX119" fmla="*/ 763829 w 1691473"/>
              <a:gd name="connsiteY119" fmla="*/ 737721 h 1691785"/>
              <a:gd name="connsiteX120" fmla="*/ 737724 w 1691473"/>
              <a:gd name="connsiteY120" fmla="*/ 763826 h 1691785"/>
              <a:gd name="connsiteX121" fmla="*/ 680542 w 1691473"/>
              <a:gd name="connsiteY121" fmla="*/ 773770 h 1691785"/>
              <a:gd name="connsiteX122" fmla="*/ 653194 w 1691473"/>
              <a:gd name="connsiteY122" fmla="*/ 761340 h 1691785"/>
              <a:gd name="connsiteX123" fmla="*/ 648222 w 1691473"/>
              <a:gd name="connsiteY123" fmla="*/ 761340 h 1691785"/>
              <a:gd name="connsiteX124" fmla="*/ 629576 w 1691473"/>
              <a:gd name="connsiteY124" fmla="*/ 768798 h 1691785"/>
              <a:gd name="connsiteX125" fmla="*/ 624603 w 1691473"/>
              <a:gd name="connsiteY125" fmla="*/ 772527 h 1691785"/>
              <a:gd name="connsiteX126" fmla="*/ 614659 w 1691473"/>
              <a:gd name="connsiteY126" fmla="*/ 801118 h 1691785"/>
              <a:gd name="connsiteX127" fmla="*/ 567421 w 1691473"/>
              <a:gd name="connsiteY127" fmla="*/ 834681 h 1691785"/>
              <a:gd name="connsiteX128" fmla="*/ 531372 w 1691473"/>
              <a:gd name="connsiteY128" fmla="*/ 834681 h 1691785"/>
              <a:gd name="connsiteX129" fmla="*/ 484135 w 1691473"/>
              <a:gd name="connsiteY129" fmla="*/ 801118 h 1691785"/>
              <a:gd name="connsiteX130" fmla="*/ 472947 w 1691473"/>
              <a:gd name="connsiteY130" fmla="*/ 772527 h 1691785"/>
              <a:gd name="connsiteX131" fmla="*/ 469218 w 1691473"/>
              <a:gd name="connsiteY131" fmla="*/ 768798 h 1691785"/>
              <a:gd name="connsiteX132" fmla="*/ 450572 w 1691473"/>
              <a:gd name="connsiteY132" fmla="*/ 761340 h 1691785"/>
              <a:gd name="connsiteX133" fmla="*/ 445599 w 1691473"/>
              <a:gd name="connsiteY133" fmla="*/ 761340 h 1691785"/>
              <a:gd name="connsiteX134" fmla="*/ 417008 w 1691473"/>
              <a:gd name="connsiteY134" fmla="*/ 773770 h 1691785"/>
              <a:gd name="connsiteX135" fmla="*/ 359827 w 1691473"/>
              <a:gd name="connsiteY135" fmla="*/ 763826 h 1691785"/>
              <a:gd name="connsiteX136" fmla="*/ 333722 w 1691473"/>
              <a:gd name="connsiteY136" fmla="*/ 737721 h 1691785"/>
              <a:gd name="connsiteX137" fmla="*/ 323777 w 1691473"/>
              <a:gd name="connsiteY137" fmla="*/ 680540 h 1691785"/>
              <a:gd name="connsiteX138" fmla="*/ 337451 w 1691473"/>
              <a:gd name="connsiteY138" fmla="*/ 653192 h 1691785"/>
              <a:gd name="connsiteX139" fmla="*/ 337451 w 1691473"/>
              <a:gd name="connsiteY139" fmla="*/ 648219 h 1691785"/>
              <a:gd name="connsiteX140" fmla="*/ 329993 w 1691473"/>
              <a:gd name="connsiteY140" fmla="*/ 629573 h 1691785"/>
              <a:gd name="connsiteX141" fmla="*/ 325020 w 1691473"/>
              <a:gd name="connsiteY141" fmla="*/ 624601 h 1691785"/>
              <a:gd name="connsiteX142" fmla="*/ 296429 w 1691473"/>
              <a:gd name="connsiteY142" fmla="*/ 614656 h 1691785"/>
              <a:gd name="connsiteX143" fmla="*/ 262866 w 1691473"/>
              <a:gd name="connsiteY143" fmla="*/ 567419 h 1691785"/>
              <a:gd name="connsiteX144" fmla="*/ 262866 w 1691473"/>
              <a:gd name="connsiteY144" fmla="*/ 530127 h 1691785"/>
              <a:gd name="connsiteX145" fmla="*/ 296429 w 1691473"/>
              <a:gd name="connsiteY145" fmla="*/ 482890 h 1691785"/>
              <a:gd name="connsiteX146" fmla="*/ 325020 w 1691473"/>
              <a:gd name="connsiteY146" fmla="*/ 472945 h 1691785"/>
              <a:gd name="connsiteX147" fmla="*/ 329993 w 1691473"/>
              <a:gd name="connsiteY147" fmla="*/ 469216 h 1691785"/>
              <a:gd name="connsiteX148" fmla="*/ 337451 w 1691473"/>
              <a:gd name="connsiteY148" fmla="*/ 449327 h 1691785"/>
              <a:gd name="connsiteX149" fmla="*/ 337451 w 1691473"/>
              <a:gd name="connsiteY149" fmla="*/ 444355 h 1691785"/>
              <a:gd name="connsiteX150" fmla="*/ 323777 w 1691473"/>
              <a:gd name="connsiteY150" fmla="*/ 417007 h 1691785"/>
              <a:gd name="connsiteX151" fmla="*/ 333722 w 1691473"/>
              <a:gd name="connsiteY151" fmla="*/ 359825 h 1691785"/>
              <a:gd name="connsiteX152" fmla="*/ 359827 w 1691473"/>
              <a:gd name="connsiteY152" fmla="*/ 334964 h 1691785"/>
              <a:gd name="connsiteX153" fmla="*/ 417008 w 1691473"/>
              <a:gd name="connsiteY153" fmla="*/ 323776 h 1691785"/>
              <a:gd name="connsiteX154" fmla="*/ 445599 w 1691473"/>
              <a:gd name="connsiteY154" fmla="*/ 337450 h 1691785"/>
              <a:gd name="connsiteX155" fmla="*/ 450572 w 1691473"/>
              <a:gd name="connsiteY155" fmla="*/ 337450 h 1691785"/>
              <a:gd name="connsiteX156" fmla="*/ 469218 w 1691473"/>
              <a:gd name="connsiteY156" fmla="*/ 328748 h 1691785"/>
              <a:gd name="connsiteX157" fmla="*/ 472947 w 1691473"/>
              <a:gd name="connsiteY157" fmla="*/ 326262 h 1691785"/>
              <a:gd name="connsiteX158" fmla="*/ 484135 w 1691473"/>
              <a:gd name="connsiteY158" fmla="*/ 297671 h 1691785"/>
              <a:gd name="connsiteX159" fmla="*/ 531372 w 1691473"/>
              <a:gd name="connsiteY159" fmla="*/ 264108 h 1691785"/>
              <a:gd name="connsiteX160" fmla="*/ 547531 w 1691473"/>
              <a:gd name="connsiteY160" fmla="*/ 146942 h 1691785"/>
              <a:gd name="connsiteX161" fmla="*/ 263886 w 1691473"/>
              <a:gd name="connsiteY161" fmla="*/ 265127 h 1691785"/>
              <a:gd name="connsiteX162" fmla="*/ 263886 w 1691473"/>
              <a:gd name="connsiteY162" fmla="*/ 833660 h 1691785"/>
              <a:gd name="connsiteX163" fmla="*/ 547531 w 1691473"/>
              <a:gd name="connsiteY163" fmla="*/ 950601 h 1691785"/>
              <a:gd name="connsiteX164" fmla="*/ 831175 w 1691473"/>
              <a:gd name="connsiteY164" fmla="*/ 833660 h 1691785"/>
              <a:gd name="connsiteX165" fmla="*/ 949360 w 1691473"/>
              <a:gd name="connsiteY165" fmla="*/ 548772 h 1691785"/>
              <a:gd name="connsiteX166" fmla="*/ 831175 w 1691473"/>
              <a:gd name="connsiteY166" fmla="*/ 265127 h 1691785"/>
              <a:gd name="connsiteX167" fmla="*/ 547531 w 1691473"/>
              <a:gd name="connsiteY167" fmla="*/ 146942 h 1691785"/>
              <a:gd name="connsiteX168" fmla="*/ 547531 w 1691473"/>
              <a:gd name="connsiteY168" fmla="*/ 103400 h 1691785"/>
              <a:gd name="connsiteX169" fmla="*/ 863521 w 1691473"/>
              <a:gd name="connsiteY169" fmla="*/ 232782 h 1691785"/>
              <a:gd name="connsiteX170" fmla="*/ 994146 w 1691473"/>
              <a:gd name="connsiteY170" fmla="*/ 548772 h 1691785"/>
              <a:gd name="connsiteX171" fmla="*/ 863521 w 1691473"/>
              <a:gd name="connsiteY171" fmla="*/ 864762 h 1691785"/>
              <a:gd name="connsiteX172" fmla="*/ 547531 w 1691473"/>
              <a:gd name="connsiteY172" fmla="*/ 995387 h 1691785"/>
              <a:gd name="connsiteX173" fmla="*/ 231541 w 1691473"/>
              <a:gd name="connsiteY173" fmla="*/ 864762 h 1691785"/>
              <a:gd name="connsiteX174" fmla="*/ 231541 w 1691473"/>
              <a:gd name="connsiteY174" fmla="*/ 232782 h 1691785"/>
              <a:gd name="connsiteX175" fmla="*/ 547531 w 1691473"/>
              <a:gd name="connsiteY175" fmla="*/ 103400 h 1691785"/>
              <a:gd name="connsiteX176" fmla="*/ 548990 w 1691473"/>
              <a:gd name="connsiteY176" fmla="*/ 43571 h 1691785"/>
              <a:gd name="connsiteX177" fmla="*/ 192956 w 1691473"/>
              <a:gd name="connsiteY177" fmla="*/ 191711 h 1691785"/>
              <a:gd name="connsiteX178" fmla="*/ 44816 w 1691473"/>
              <a:gd name="connsiteY178" fmla="*/ 548990 h 1691785"/>
              <a:gd name="connsiteX179" fmla="*/ 192956 w 1691473"/>
              <a:gd name="connsiteY179" fmla="*/ 906269 h 1691785"/>
              <a:gd name="connsiteX180" fmla="*/ 548990 w 1691473"/>
              <a:gd name="connsiteY180" fmla="*/ 1054409 h 1691785"/>
              <a:gd name="connsiteX181" fmla="*/ 906269 w 1691473"/>
              <a:gd name="connsiteY181" fmla="*/ 906269 h 1691785"/>
              <a:gd name="connsiteX182" fmla="*/ 1054409 w 1691473"/>
              <a:gd name="connsiteY182" fmla="*/ 548990 h 1691785"/>
              <a:gd name="connsiteX183" fmla="*/ 906269 w 1691473"/>
              <a:gd name="connsiteY183" fmla="*/ 191711 h 1691785"/>
              <a:gd name="connsiteX184" fmla="*/ 548990 w 1691473"/>
              <a:gd name="connsiteY184" fmla="*/ 43571 h 1691785"/>
              <a:gd name="connsiteX185" fmla="*/ 548990 w 1691473"/>
              <a:gd name="connsiteY185" fmla="*/ 0 h 1691785"/>
              <a:gd name="connsiteX186" fmla="*/ 937391 w 1691473"/>
              <a:gd name="connsiteY186" fmla="*/ 160589 h 1691785"/>
              <a:gd name="connsiteX187" fmla="*/ 1099225 w 1691473"/>
              <a:gd name="connsiteY187" fmla="*/ 548990 h 1691785"/>
              <a:gd name="connsiteX188" fmla="*/ 1038226 w 1691473"/>
              <a:gd name="connsiteY188" fmla="*/ 799210 h 1691785"/>
              <a:gd name="connsiteX189" fmla="*/ 1641990 w 1691473"/>
              <a:gd name="connsiteY189" fmla="*/ 1402974 h 1691785"/>
              <a:gd name="connsiteX190" fmla="*/ 1641990 w 1691473"/>
              <a:gd name="connsiteY190" fmla="*/ 1641990 h 1691785"/>
              <a:gd name="connsiteX191" fmla="*/ 1522482 w 1691473"/>
              <a:gd name="connsiteY191" fmla="*/ 1691785 h 1691785"/>
              <a:gd name="connsiteX192" fmla="*/ 1402974 w 1691473"/>
              <a:gd name="connsiteY192" fmla="*/ 1641990 h 1691785"/>
              <a:gd name="connsiteX193" fmla="*/ 800455 w 1691473"/>
              <a:gd name="connsiteY193" fmla="*/ 1038226 h 1691785"/>
              <a:gd name="connsiteX194" fmla="*/ 548990 w 1691473"/>
              <a:gd name="connsiteY194" fmla="*/ 1099225 h 1691785"/>
              <a:gd name="connsiteX195" fmla="*/ 160589 w 1691473"/>
              <a:gd name="connsiteY195" fmla="*/ 937391 h 1691785"/>
              <a:gd name="connsiteX196" fmla="*/ 0 w 1691473"/>
              <a:gd name="connsiteY196" fmla="*/ 548990 h 1691785"/>
              <a:gd name="connsiteX197" fmla="*/ 160589 w 1691473"/>
              <a:gd name="connsiteY197" fmla="*/ 160589 h 1691785"/>
              <a:gd name="connsiteX198" fmla="*/ 548990 w 1691473"/>
              <a:gd name="connsiteY198" fmla="*/ 0 h 169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691473" h="1691785">
                <a:moveTo>
                  <a:pt x="1232426" y="1058144"/>
                </a:moveTo>
                <a:lnTo>
                  <a:pt x="1056899" y="1232426"/>
                </a:lnTo>
                <a:lnTo>
                  <a:pt x="1435341" y="1609623"/>
                </a:lnTo>
                <a:cubicBezTo>
                  <a:pt x="1483891" y="1659418"/>
                  <a:pt x="1562318" y="1659418"/>
                  <a:pt x="1610868" y="1609623"/>
                </a:cubicBezTo>
                <a:cubicBezTo>
                  <a:pt x="1658173" y="1562318"/>
                  <a:pt x="1658173" y="1482646"/>
                  <a:pt x="1610868" y="1435341"/>
                </a:cubicBezTo>
                <a:close/>
                <a:moveTo>
                  <a:pt x="1107939" y="932412"/>
                </a:moveTo>
                <a:lnTo>
                  <a:pt x="932412" y="1107939"/>
                </a:lnTo>
                <a:lnTo>
                  <a:pt x="1024532" y="1201304"/>
                </a:lnTo>
                <a:lnTo>
                  <a:pt x="1201304" y="1025777"/>
                </a:lnTo>
                <a:close/>
                <a:moveTo>
                  <a:pt x="1015818" y="840291"/>
                </a:moveTo>
                <a:cubicBezTo>
                  <a:pt x="993410" y="875147"/>
                  <a:pt x="967268" y="907514"/>
                  <a:pt x="937391" y="937391"/>
                </a:cubicBezTo>
                <a:cubicBezTo>
                  <a:pt x="908759" y="967268"/>
                  <a:pt x="875147" y="993410"/>
                  <a:pt x="840291" y="1015818"/>
                </a:cubicBezTo>
                <a:lnTo>
                  <a:pt x="901290" y="1076817"/>
                </a:lnTo>
                <a:lnTo>
                  <a:pt x="1076817" y="901290"/>
                </a:lnTo>
                <a:close/>
                <a:moveTo>
                  <a:pt x="548776" y="464461"/>
                </a:moveTo>
                <a:cubicBezTo>
                  <a:pt x="526459" y="464461"/>
                  <a:pt x="505383" y="473140"/>
                  <a:pt x="489265" y="489257"/>
                </a:cubicBezTo>
                <a:cubicBezTo>
                  <a:pt x="457030" y="521492"/>
                  <a:pt x="457030" y="576043"/>
                  <a:pt x="489265" y="608278"/>
                </a:cubicBezTo>
                <a:cubicBezTo>
                  <a:pt x="505383" y="624396"/>
                  <a:pt x="526459" y="634314"/>
                  <a:pt x="548776" y="634314"/>
                </a:cubicBezTo>
                <a:cubicBezTo>
                  <a:pt x="571092" y="634314"/>
                  <a:pt x="592169" y="624396"/>
                  <a:pt x="608286" y="608278"/>
                </a:cubicBezTo>
                <a:cubicBezTo>
                  <a:pt x="624404" y="592161"/>
                  <a:pt x="633082" y="571084"/>
                  <a:pt x="633082" y="548768"/>
                </a:cubicBezTo>
                <a:cubicBezTo>
                  <a:pt x="633082" y="526451"/>
                  <a:pt x="624404" y="505375"/>
                  <a:pt x="608286" y="489257"/>
                </a:cubicBezTo>
                <a:cubicBezTo>
                  <a:pt x="592169" y="473140"/>
                  <a:pt x="571092" y="464461"/>
                  <a:pt x="548776" y="464461"/>
                </a:cubicBezTo>
                <a:close/>
                <a:moveTo>
                  <a:pt x="548776" y="419828"/>
                </a:moveTo>
                <a:cubicBezTo>
                  <a:pt x="583490" y="419828"/>
                  <a:pt x="615725" y="433466"/>
                  <a:pt x="640521" y="458262"/>
                </a:cubicBezTo>
                <a:cubicBezTo>
                  <a:pt x="664077" y="481818"/>
                  <a:pt x="677715" y="514053"/>
                  <a:pt x="677715" y="548768"/>
                </a:cubicBezTo>
                <a:cubicBezTo>
                  <a:pt x="677715" y="583482"/>
                  <a:pt x="664077" y="615717"/>
                  <a:pt x="640521" y="639273"/>
                </a:cubicBezTo>
                <a:cubicBezTo>
                  <a:pt x="615725" y="664069"/>
                  <a:pt x="583490" y="677707"/>
                  <a:pt x="548776" y="677707"/>
                </a:cubicBezTo>
                <a:cubicBezTo>
                  <a:pt x="514061" y="677707"/>
                  <a:pt x="481826" y="664069"/>
                  <a:pt x="458270" y="639273"/>
                </a:cubicBezTo>
                <a:cubicBezTo>
                  <a:pt x="407438" y="589681"/>
                  <a:pt x="407438" y="507854"/>
                  <a:pt x="458270" y="458262"/>
                </a:cubicBezTo>
                <a:cubicBezTo>
                  <a:pt x="481826" y="433466"/>
                  <a:pt x="514061" y="419828"/>
                  <a:pt x="548776" y="419828"/>
                </a:cubicBezTo>
                <a:close/>
                <a:moveTo>
                  <a:pt x="531372" y="307616"/>
                </a:moveTo>
                <a:cubicBezTo>
                  <a:pt x="528886" y="307616"/>
                  <a:pt x="526400" y="308859"/>
                  <a:pt x="525157" y="311345"/>
                </a:cubicBezTo>
                <a:lnTo>
                  <a:pt x="515212" y="339936"/>
                </a:lnTo>
                <a:cubicBezTo>
                  <a:pt x="510240" y="354853"/>
                  <a:pt x="499052" y="364798"/>
                  <a:pt x="484135" y="371013"/>
                </a:cubicBezTo>
                <a:cubicBezTo>
                  <a:pt x="479163" y="373499"/>
                  <a:pt x="474190" y="375985"/>
                  <a:pt x="469218" y="377228"/>
                </a:cubicBezTo>
                <a:cubicBezTo>
                  <a:pt x="454301" y="383444"/>
                  <a:pt x="439384" y="384687"/>
                  <a:pt x="425710" y="377228"/>
                </a:cubicBezTo>
                <a:lnTo>
                  <a:pt x="398362" y="364798"/>
                </a:lnTo>
                <a:cubicBezTo>
                  <a:pt x="395876" y="363555"/>
                  <a:pt x="393390" y="363555"/>
                  <a:pt x="392147" y="364798"/>
                </a:cubicBezTo>
                <a:lnTo>
                  <a:pt x="366042" y="390902"/>
                </a:lnTo>
                <a:cubicBezTo>
                  <a:pt x="363556" y="393388"/>
                  <a:pt x="363556" y="395875"/>
                  <a:pt x="364799" y="398361"/>
                </a:cubicBezTo>
                <a:lnTo>
                  <a:pt x="377230" y="425708"/>
                </a:lnTo>
                <a:cubicBezTo>
                  <a:pt x="384688" y="439382"/>
                  <a:pt x="384688" y="455542"/>
                  <a:pt x="377230" y="469216"/>
                </a:cubicBezTo>
                <a:cubicBezTo>
                  <a:pt x="374744" y="474188"/>
                  <a:pt x="373501" y="479161"/>
                  <a:pt x="371014" y="484133"/>
                </a:cubicBezTo>
                <a:cubicBezTo>
                  <a:pt x="366042" y="499050"/>
                  <a:pt x="354854" y="510238"/>
                  <a:pt x="341180" y="515210"/>
                </a:cubicBezTo>
                <a:lnTo>
                  <a:pt x="311346" y="525155"/>
                </a:lnTo>
                <a:cubicBezTo>
                  <a:pt x="310103" y="526398"/>
                  <a:pt x="308860" y="527641"/>
                  <a:pt x="308860" y="530127"/>
                </a:cubicBezTo>
                <a:lnTo>
                  <a:pt x="308860" y="567419"/>
                </a:lnTo>
                <a:cubicBezTo>
                  <a:pt x="308860" y="569906"/>
                  <a:pt x="310103" y="571149"/>
                  <a:pt x="311346" y="572392"/>
                </a:cubicBezTo>
                <a:lnTo>
                  <a:pt x="341180" y="583579"/>
                </a:lnTo>
                <a:cubicBezTo>
                  <a:pt x="354854" y="588552"/>
                  <a:pt x="366042" y="598496"/>
                  <a:pt x="371014" y="613413"/>
                </a:cubicBezTo>
                <a:cubicBezTo>
                  <a:pt x="373501" y="618386"/>
                  <a:pt x="374744" y="623358"/>
                  <a:pt x="377230" y="628330"/>
                </a:cubicBezTo>
                <a:cubicBezTo>
                  <a:pt x="384688" y="643247"/>
                  <a:pt x="384688" y="658164"/>
                  <a:pt x="377230" y="673081"/>
                </a:cubicBezTo>
                <a:lnTo>
                  <a:pt x="364799" y="700429"/>
                </a:lnTo>
                <a:cubicBezTo>
                  <a:pt x="363556" y="701672"/>
                  <a:pt x="363556" y="704158"/>
                  <a:pt x="366042" y="706644"/>
                </a:cubicBezTo>
                <a:lnTo>
                  <a:pt x="392147" y="731506"/>
                </a:lnTo>
                <a:cubicBezTo>
                  <a:pt x="393390" y="733992"/>
                  <a:pt x="395876" y="733992"/>
                  <a:pt x="398362" y="733992"/>
                </a:cubicBezTo>
                <a:lnTo>
                  <a:pt x="425710" y="720318"/>
                </a:lnTo>
                <a:cubicBezTo>
                  <a:pt x="431925" y="717832"/>
                  <a:pt x="439384" y="715346"/>
                  <a:pt x="446842" y="715346"/>
                </a:cubicBezTo>
                <a:cubicBezTo>
                  <a:pt x="454301" y="715346"/>
                  <a:pt x="461759" y="717832"/>
                  <a:pt x="469218" y="720318"/>
                </a:cubicBezTo>
                <a:cubicBezTo>
                  <a:pt x="474190" y="722804"/>
                  <a:pt x="479163" y="725290"/>
                  <a:pt x="484135" y="726533"/>
                </a:cubicBezTo>
                <a:cubicBezTo>
                  <a:pt x="499052" y="731506"/>
                  <a:pt x="510240" y="742693"/>
                  <a:pt x="515212" y="757610"/>
                </a:cubicBezTo>
                <a:lnTo>
                  <a:pt x="525157" y="786201"/>
                </a:lnTo>
                <a:cubicBezTo>
                  <a:pt x="526400" y="787444"/>
                  <a:pt x="528886" y="789930"/>
                  <a:pt x="531372" y="789930"/>
                </a:cubicBezTo>
                <a:lnTo>
                  <a:pt x="567421" y="789930"/>
                </a:lnTo>
                <a:cubicBezTo>
                  <a:pt x="569908" y="789930"/>
                  <a:pt x="572394" y="787444"/>
                  <a:pt x="572394" y="786201"/>
                </a:cubicBezTo>
                <a:lnTo>
                  <a:pt x="582338" y="757610"/>
                </a:lnTo>
                <a:cubicBezTo>
                  <a:pt x="588554" y="742693"/>
                  <a:pt x="599742" y="731506"/>
                  <a:pt x="613416" y="726533"/>
                </a:cubicBezTo>
                <a:cubicBezTo>
                  <a:pt x="619631" y="725290"/>
                  <a:pt x="623360" y="722804"/>
                  <a:pt x="629576" y="720318"/>
                </a:cubicBezTo>
                <a:cubicBezTo>
                  <a:pt x="643250" y="714103"/>
                  <a:pt x="658167" y="714103"/>
                  <a:pt x="671840" y="720318"/>
                </a:cubicBezTo>
                <a:lnTo>
                  <a:pt x="700431" y="733992"/>
                </a:lnTo>
                <a:cubicBezTo>
                  <a:pt x="701674" y="733992"/>
                  <a:pt x="705404" y="733992"/>
                  <a:pt x="706647" y="731506"/>
                </a:cubicBezTo>
                <a:lnTo>
                  <a:pt x="732751" y="706644"/>
                </a:lnTo>
                <a:cubicBezTo>
                  <a:pt x="733995" y="704158"/>
                  <a:pt x="735238" y="701672"/>
                  <a:pt x="732751" y="700429"/>
                </a:cubicBezTo>
                <a:lnTo>
                  <a:pt x="720321" y="673081"/>
                </a:lnTo>
                <a:cubicBezTo>
                  <a:pt x="714105" y="658164"/>
                  <a:pt x="714105" y="643247"/>
                  <a:pt x="720321" y="629573"/>
                </a:cubicBezTo>
                <a:cubicBezTo>
                  <a:pt x="722807" y="623358"/>
                  <a:pt x="725293" y="618386"/>
                  <a:pt x="726536" y="613413"/>
                </a:cubicBezTo>
                <a:cubicBezTo>
                  <a:pt x="732751" y="598496"/>
                  <a:pt x="742696" y="588552"/>
                  <a:pt x="757613" y="583579"/>
                </a:cubicBezTo>
                <a:lnTo>
                  <a:pt x="786204" y="572392"/>
                </a:lnTo>
                <a:cubicBezTo>
                  <a:pt x="788690" y="571149"/>
                  <a:pt x="789933" y="569906"/>
                  <a:pt x="789933" y="567419"/>
                </a:cubicBezTo>
                <a:lnTo>
                  <a:pt x="789933" y="530127"/>
                </a:lnTo>
                <a:cubicBezTo>
                  <a:pt x="789933" y="527641"/>
                  <a:pt x="788690" y="526398"/>
                  <a:pt x="786204" y="525155"/>
                </a:cubicBezTo>
                <a:lnTo>
                  <a:pt x="757613" y="515210"/>
                </a:lnTo>
                <a:cubicBezTo>
                  <a:pt x="742696" y="510238"/>
                  <a:pt x="732751" y="499050"/>
                  <a:pt x="726536" y="484133"/>
                </a:cubicBezTo>
                <a:cubicBezTo>
                  <a:pt x="725293" y="479161"/>
                  <a:pt x="722807" y="474188"/>
                  <a:pt x="720321" y="469216"/>
                </a:cubicBezTo>
                <a:cubicBezTo>
                  <a:pt x="714105" y="455542"/>
                  <a:pt x="714105" y="439382"/>
                  <a:pt x="720321" y="425708"/>
                </a:cubicBezTo>
                <a:lnTo>
                  <a:pt x="732751" y="398361"/>
                </a:lnTo>
                <a:cubicBezTo>
                  <a:pt x="735238" y="395875"/>
                  <a:pt x="733995" y="393388"/>
                  <a:pt x="732751" y="390902"/>
                </a:cubicBezTo>
                <a:lnTo>
                  <a:pt x="706647" y="364798"/>
                </a:lnTo>
                <a:cubicBezTo>
                  <a:pt x="705404" y="363555"/>
                  <a:pt x="701674" y="363555"/>
                  <a:pt x="700431" y="364798"/>
                </a:cubicBezTo>
                <a:lnTo>
                  <a:pt x="671840" y="377228"/>
                </a:lnTo>
                <a:cubicBezTo>
                  <a:pt x="658167" y="384687"/>
                  <a:pt x="643250" y="383444"/>
                  <a:pt x="629576" y="377228"/>
                </a:cubicBezTo>
                <a:cubicBezTo>
                  <a:pt x="623360" y="375985"/>
                  <a:pt x="619631" y="373499"/>
                  <a:pt x="613416" y="371013"/>
                </a:cubicBezTo>
                <a:cubicBezTo>
                  <a:pt x="599742" y="364798"/>
                  <a:pt x="588554" y="354853"/>
                  <a:pt x="582338" y="339936"/>
                </a:cubicBezTo>
                <a:lnTo>
                  <a:pt x="572394" y="311345"/>
                </a:lnTo>
                <a:cubicBezTo>
                  <a:pt x="572394" y="308859"/>
                  <a:pt x="569908" y="307616"/>
                  <a:pt x="567421" y="307616"/>
                </a:cubicBezTo>
                <a:close/>
                <a:moveTo>
                  <a:pt x="531372" y="264108"/>
                </a:moveTo>
                <a:lnTo>
                  <a:pt x="567421" y="264108"/>
                </a:lnTo>
                <a:cubicBezTo>
                  <a:pt x="588554" y="264108"/>
                  <a:pt x="608443" y="276539"/>
                  <a:pt x="614659" y="297671"/>
                </a:cubicBezTo>
                <a:lnTo>
                  <a:pt x="624603" y="326262"/>
                </a:lnTo>
                <a:cubicBezTo>
                  <a:pt x="624603" y="327505"/>
                  <a:pt x="628333" y="328748"/>
                  <a:pt x="629576" y="328748"/>
                </a:cubicBezTo>
                <a:cubicBezTo>
                  <a:pt x="635791" y="331234"/>
                  <a:pt x="642006" y="334964"/>
                  <a:pt x="648222" y="337450"/>
                </a:cubicBezTo>
                <a:cubicBezTo>
                  <a:pt x="648222" y="337450"/>
                  <a:pt x="650708" y="337450"/>
                  <a:pt x="653194" y="337450"/>
                </a:cubicBezTo>
                <a:lnTo>
                  <a:pt x="680542" y="323776"/>
                </a:lnTo>
                <a:cubicBezTo>
                  <a:pt x="700431" y="315074"/>
                  <a:pt x="722807" y="318804"/>
                  <a:pt x="737724" y="334964"/>
                </a:cubicBezTo>
                <a:lnTo>
                  <a:pt x="763829" y="359825"/>
                </a:lnTo>
                <a:cubicBezTo>
                  <a:pt x="778746" y="374742"/>
                  <a:pt x="782475" y="398361"/>
                  <a:pt x="773773" y="417007"/>
                </a:cubicBezTo>
                <a:lnTo>
                  <a:pt x="760099" y="444355"/>
                </a:lnTo>
                <a:cubicBezTo>
                  <a:pt x="760099" y="446841"/>
                  <a:pt x="760099" y="449327"/>
                  <a:pt x="761342" y="449327"/>
                </a:cubicBezTo>
                <a:cubicBezTo>
                  <a:pt x="763829" y="456785"/>
                  <a:pt x="766315" y="463001"/>
                  <a:pt x="768801" y="469216"/>
                </a:cubicBezTo>
                <a:cubicBezTo>
                  <a:pt x="768801" y="469216"/>
                  <a:pt x="770044" y="472945"/>
                  <a:pt x="772530" y="472945"/>
                </a:cubicBezTo>
                <a:lnTo>
                  <a:pt x="801121" y="482890"/>
                </a:lnTo>
                <a:cubicBezTo>
                  <a:pt x="821010" y="491592"/>
                  <a:pt x="834684" y="510238"/>
                  <a:pt x="834684" y="530127"/>
                </a:cubicBezTo>
                <a:lnTo>
                  <a:pt x="834684" y="567419"/>
                </a:lnTo>
                <a:cubicBezTo>
                  <a:pt x="834684" y="588552"/>
                  <a:pt x="821010" y="607198"/>
                  <a:pt x="801121" y="614656"/>
                </a:cubicBezTo>
                <a:lnTo>
                  <a:pt x="772530" y="624601"/>
                </a:lnTo>
                <a:cubicBezTo>
                  <a:pt x="770044" y="625844"/>
                  <a:pt x="768801" y="628330"/>
                  <a:pt x="768801" y="629573"/>
                </a:cubicBezTo>
                <a:cubicBezTo>
                  <a:pt x="766315" y="635789"/>
                  <a:pt x="763829" y="642004"/>
                  <a:pt x="760099" y="648219"/>
                </a:cubicBezTo>
                <a:cubicBezTo>
                  <a:pt x="760099" y="649463"/>
                  <a:pt x="760099" y="650706"/>
                  <a:pt x="760099" y="653192"/>
                </a:cubicBezTo>
                <a:lnTo>
                  <a:pt x="773773" y="680540"/>
                </a:lnTo>
                <a:cubicBezTo>
                  <a:pt x="782475" y="700429"/>
                  <a:pt x="778746" y="722804"/>
                  <a:pt x="763829" y="737721"/>
                </a:cubicBezTo>
                <a:lnTo>
                  <a:pt x="737724" y="763826"/>
                </a:lnTo>
                <a:cubicBezTo>
                  <a:pt x="722807" y="778743"/>
                  <a:pt x="700431" y="782472"/>
                  <a:pt x="680542" y="773770"/>
                </a:cubicBezTo>
                <a:lnTo>
                  <a:pt x="653194" y="761340"/>
                </a:lnTo>
                <a:cubicBezTo>
                  <a:pt x="650708" y="758853"/>
                  <a:pt x="648222" y="761340"/>
                  <a:pt x="648222" y="761340"/>
                </a:cubicBezTo>
                <a:cubicBezTo>
                  <a:pt x="642006" y="763826"/>
                  <a:pt x="635791" y="766312"/>
                  <a:pt x="629576" y="768798"/>
                </a:cubicBezTo>
                <a:cubicBezTo>
                  <a:pt x="628333" y="768798"/>
                  <a:pt x="624603" y="770041"/>
                  <a:pt x="624603" y="772527"/>
                </a:cubicBezTo>
                <a:lnTo>
                  <a:pt x="614659" y="801118"/>
                </a:lnTo>
                <a:cubicBezTo>
                  <a:pt x="608443" y="821007"/>
                  <a:pt x="588554" y="834681"/>
                  <a:pt x="567421" y="834681"/>
                </a:cubicBezTo>
                <a:lnTo>
                  <a:pt x="531372" y="834681"/>
                </a:lnTo>
                <a:cubicBezTo>
                  <a:pt x="510240" y="834681"/>
                  <a:pt x="490350" y="821007"/>
                  <a:pt x="484135" y="801118"/>
                </a:cubicBezTo>
                <a:lnTo>
                  <a:pt x="472947" y="772527"/>
                </a:lnTo>
                <a:cubicBezTo>
                  <a:pt x="472947" y="770041"/>
                  <a:pt x="470461" y="768798"/>
                  <a:pt x="469218" y="768798"/>
                </a:cubicBezTo>
                <a:cubicBezTo>
                  <a:pt x="463003" y="766312"/>
                  <a:pt x="456787" y="763826"/>
                  <a:pt x="450572" y="761340"/>
                </a:cubicBezTo>
                <a:cubicBezTo>
                  <a:pt x="449329" y="761340"/>
                  <a:pt x="446842" y="758853"/>
                  <a:pt x="445599" y="761340"/>
                </a:cubicBezTo>
                <a:lnTo>
                  <a:pt x="417008" y="773770"/>
                </a:lnTo>
                <a:cubicBezTo>
                  <a:pt x="398362" y="782472"/>
                  <a:pt x="374744" y="778743"/>
                  <a:pt x="359827" y="763826"/>
                </a:cubicBezTo>
                <a:lnTo>
                  <a:pt x="333722" y="737721"/>
                </a:lnTo>
                <a:cubicBezTo>
                  <a:pt x="320048" y="722804"/>
                  <a:pt x="315076" y="700429"/>
                  <a:pt x="323777" y="680540"/>
                </a:cubicBezTo>
                <a:lnTo>
                  <a:pt x="337451" y="653192"/>
                </a:lnTo>
                <a:cubicBezTo>
                  <a:pt x="338694" y="650706"/>
                  <a:pt x="337451" y="649463"/>
                  <a:pt x="337451" y="648219"/>
                </a:cubicBezTo>
                <a:cubicBezTo>
                  <a:pt x="333722" y="642004"/>
                  <a:pt x="331236" y="635789"/>
                  <a:pt x="329993" y="629573"/>
                </a:cubicBezTo>
                <a:cubicBezTo>
                  <a:pt x="328750" y="628330"/>
                  <a:pt x="327507" y="625844"/>
                  <a:pt x="325020" y="624601"/>
                </a:cubicBezTo>
                <a:lnTo>
                  <a:pt x="296429" y="614656"/>
                </a:lnTo>
                <a:cubicBezTo>
                  <a:pt x="276540" y="607198"/>
                  <a:pt x="262866" y="588552"/>
                  <a:pt x="262866" y="567419"/>
                </a:cubicBezTo>
                <a:lnTo>
                  <a:pt x="262866" y="530127"/>
                </a:lnTo>
                <a:cubicBezTo>
                  <a:pt x="262866" y="510238"/>
                  <a:pt x="276540" y="491592"/>
                  <a:pt x="296429" y="482890"/>
                </a:cubicBezTo>
                <a:lnTo>
                  <a:pt x="325020" y="472945"/>
                </a:lnTo>
                <a:cubicBezTo>
                  <a:pt x="327507" y="472945"/>
                  <a:pt x="328750" y="469216"/>
                  <a:pt x="329993" y="469216"/>
                </a:cubicBezTo>
                <a:cubicBezTo>
                  <a:pt x="331236" y="463001"/>
                  <a:pt x="333722" y="456785"/>
                  <a:pt x="337451" y="449327"/>
                </a:cubicBezTo>
                <a:cubicBezTo>
                  <a:pt x="337451" y="449327"/>
                  <a:pt x="338694" y="446841"/>
                  <a:pt x="337451" y="444355"/>
                </a:cubicBezTo>
                <a:lnTo>
                  <a:pt x="323777" y="417007"/>
                </a:lnTo>
                <a:cubicBezTo>
                  <a:pt x="315076" y="398361"/>
                  <a:pt x="320048" y="374742"/>
                  <a:pt x="333722" y="359825"/>
                </a:cubicBezTo>
                <a:lnTo>
                  <a:pt x="359827" y="334964"/>
                </a:lnTo>
                <a:cubicBezTo>
                  <a:pt x="374744" y="318804"/>
                  <a:pt x="398362" y="315074"/>
                  <a:pt x="417008" y="323776"/>
                </a:cubicBezTo>
                <a:lnTo>
                  <a:pt x="445599" y="337450"/>
                </a:lnTo>
                <a:cubicBezTo>
                  <a:pt x="446842" y="337450"/>
                  <a:pt x="449329" y="337450"/>
                  <a:pt x="450572" y="337450"/>
                </a:cubicBezTo>
                <a:cubicBezTo>
                  <a:pt x="456787" y="334964"/>
                  <a:pt x="463003" y="331234"/>
                  <a:pt x="469218" y="328748"/>
                </a:cubicBezTo>
                <a:cubicBezTo>
                  <a:pt x="470461" y="328748"/>
                  <a:pt x="472947" y="327505"/>
                  <a:pt x="472947" y="326262"/>
                </a:cubicBezTo>
                <a:lnTo>
                  <a:pt x="484135" y="297671"/>
                </a:lnTo>
                <a:cubicBezTo>
                  <a:pt x="490350" y="276539"/>
                  <a:pt x="510240" y="264108"/>
                  <a:pt x="531372" y="264108"/>
                </a:cubicBezTo>
                <a:close/>
                <a:moveTo>
                  <a:pt x="547531" y="146942"/>
                </a:moveTo>
                <a:cubicBezTo>
                  <a:pt x="440542" y="146942"/>
                  <a:pt x="339774" y="189240"/>
                  <a:pt x="263886" y="265127"/>
                </a:cubicBezTo>
                <a:cubicBezTo>
                  <a:pt x="107135" y="421878"/>
                  <a:pt x="107135" y="676909"/>
                  <a:pt x="263886" y="833660"/>
                </a:cubicBezTo>
                <a:cubicBezTo>
                  <a:pt x="339774" y="909547"/>
                  <a:pt x="440542" y="950601"/>
                  <a:pt x="547531" y="950601"/>
                </a:cubicBezTo>
                <a:cubicBezTo>
                  <a:pt x="655763" y="950601"/>
                  <a:pt x="755288" y="909547"/>
                  <a:pt x="831175" y="833660"/>
                </a:cubicBezTo>
                <a:cubicBezTo>
                  <a:pt x="908306" y="757773"/>
                  <a:pt x="949360" y="655760"/>
                  <a:pt x="949360" y="548772"/>
                </a:cubicBezTo>
                <a:cubicBezTo>
                  <a:pt x="949360" y="441783"/>
                  <a:pt x="908306" y="341015"/>
                  <a:pt x="831175" y="265127"/>
                </a:cubicBezTo>
                <a:cubicBezTo>
                  <a:pt x="755288" y="189240"/>
                  <a:pt x="655763" y="146942"/>
                  <a:pt x="547531" y="146942"/>
                </a:cubicBezTo>
                <a:close/>
                <a:moveTo>
                  <a:pt x="547531" y="103400"/>
                </a:moveTo>
                <a:cubicBezTo>
                  <a:pt x="666960" y="103400"/>
                  <a:pt x="778925" y="149430"/>
                  <a:pt x="863521" y="232782"/>
                </a:cubicBezTo>
                <a:cubicBezTo>
                  <a:pt x="948116" y="317378"/>
                  <a:pt x="994146" y="429342"/>
                  <a:pt x="994146" y="548772"/>
                </a:cubicBezTo>
                <a:cubicBezTo>
                  <a:pt x="994146" y="668201"/>
                  <a:pt x="948116" y="780166"/>
                  <a:pt x="863521" y="864762"/>
                </a:cubicBezTo>
                <a:cubicBezTo>
                  <a:pt x="778925" y="949357"/>
                  <a:pt x="666960" y="995387"/>
                  <a:pt x="547531" y="995387"/>
                </a:cubicBezTo>
                <a:cubicBezTo>
                  <a:pt x="428101" y="995387"/>
                  <a:pt x="316137" y="949357"/>
                  <a:pt x="231541" y="864762"/>
                </a:cubicBezTo>
                <a:cubicBezTo>
                  <a:pt x="58617" y="690594"/>
                  <a:pt x="58617" y="406950"/>
                  <a:pt x="231541" y="232782"/>
                </a:cubicBezTo>
                <a:cubicBezTo>
                  <a:pt x="316137" y="149430"/>
                  <a:pt x="428101" y="103400"/>
                  <a:pt x="547531" y="103400"/>
                </a:cubicBezTo>
                <a:close/>
                <a:moveTo>
                  <a:pt x="548990" y="43571"/>
                </a:moveTo>
                <a:cubicBezTo>
                  <a:pt x="414544" y="43571"/>
                  <a:pt x="287566" y="97100"/>
                  <a:pt x="192956" y="191711"/>
                </a:cubicBezTo>
                <a:cubicBezTo>
                  <a:pt x="97100" y="287566"/>
                  <a:pt x="44816" y="414544"/>
                  <a:pt x="44816" y="548990"/>
                </a:cubicBezTo>
                <a:cubicBezTo>
                  <a:pt x="44816" y="684681"/>
                  <a:pt x="97100" y="810414"/>
                  <a:pt x="192956" y="906269"/>
                </a:cubicBezTo>
                <a:cubicBezTo>
                  <a:pt x="287566" y="1002125"/>
                  <a:pt x="414544" y="1054409"/>
                  <a:pt x="548990" y="1054409"/>
                </a:cubicBezTo>
                <a:cubicBezTo>
                  <a:pt x="684681" y="1054409"/>
                  <a:pt x="810414" y="1002125"/>
                  <a:pt x="906269" y="906269"/>
                </a:cubicBezTo>
                <a:cubicBezTo>
                  <a:pt x="1002125" y="810414"/>
                  <a:pt x="1054409" y="684681"/>
                  <a:pt x="1054409" y="548990"/>
                </a:cubicBezTo>
                <a:cubicBezTo>
                  <a:pt x="1054409" y="414544"/>
                  <a:pt x="1002125" y="287566"/>
                  <a:pt x="906269" y="191711"/>
                </a:cubicBezTo>
                <a:cubicBezTo>
                  <a:pt x="810414" y="97100"/>
                  <a:pt x="684681" y="43571"/>
                  <a:pt x="548990" y="43571"/>
                </a:cubicBezTo>
                <a:close/>
                <a:moveTo>
                  <a:pt x="548990" y="0"/>
                </a:moveTo>
                <a:cubicBezTo>
                  <a:pt x="695885" y="0"/>
                  <a:pt x="834066" y="57264"/>
                  <a:pt x="937391" y="160589"/>
                </a:cubicBezTo>
                <a:cubicBezTo>
                  <a:pt x="1040716" y="263914"/>
                  <a:pt x="1099225" y="402095"/>
                  <a:pt x="1099225" y="548990"/>
                </a:cubicBezTo>
                <a:cubicBezTo>
                  <a:pt x="1099225" y="637376"/>
                  <a:pt x="1078062" y="723273"/>
                  <a:pt x="1038226" y="799210"/>
                </a:cubicBezTo>
                <a:lnTo>
                  <a:pt x="1641990" y="1402974"/>
                </a:lnTo>
                <a:cubicBezTo>
                  <a:pt x="1707968" y="1468952"/>
                  <a:pt x="1707968" y="1576012"/>
                  <a:pt x="1641990" y="1641990"/>
                </a:cubicBezTo>
                <a:cubicBezTo>
                  <a:pt x="1609623" y="1674357"/>
                  <a:pt x="1566053" y="1691785"/>
                  <a:pt x="1522482" y="1691785"/>
                </a:cubicBezTo>
                <a:cubicBezTo>
                  <a:pt x="1480156" y="1691785"/>
                  <a:pt x="1436586" y="1674357"/>
                  <a:pt x="1402974" y="1641990"/>
                </a:cubicBezTo>
                <a:lnTo>
                  <a:pt x="800455" y="1038226"/>
                </a:lnTo>
                <a:cubicBezTo>
                  <a:pt x="723273" y="1078062"/>
                  <a:pt x="637376" y="1099225"/>
                  <a:pt x="548990" y="1099225"/>
                </a:cubicBezTo>
                <a:cubicBezTo>
                  <a:pt x="402095" y="1099225"/>
                  <a:pt x="265159" y="1041961"/>
                  <a:pt x="160589" y="937391"/>
                </a:cubicBezTo>
                <a:cubicBezTo>
                  <a:pt x="57264" y="834066"/>
                  <a:pt x="0" y="695885"/>
                  <a:pt x="0" y="548990"/>
                </a:cubicBezTo>
                <a:cubicBezTo>
                  <a:pt x="0" y="402095"/>
                  <a:pt x="57264" y="263914"/>
                  <a:pt x="160589" y="160589"/>
                </a:cubicBezTo>
                <a:cubicBezTo>
                  <a:pt x="265159" y="57264"/>
                  <a:pt x="402095" y="0"/>
                  <a:pt x="548990" y="0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F0BD3D94-4580-4B4E-9E6A-7FAC63463D65}"/>
              </a:ext>
            </a:extLst>
          </p:cNvPr>
          <p:cNvSpPr/>
          <p:nvPr/>
        </p:nvSpPr>
        <p:spPr>
          <a:xfrm>
            <a:off x="6123071" y="10668876"/>
            <a:ext cx="1389058" cy="14538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6" h="1168">
                <a:moveTo>
                  <a:pt x="1080" y="1132"/>
                </a:moveTo>
                <a:lnTo>
                  <a:pt x="881" y="1132"/>
                </a:lnTo>
                <a:lnTo>
                  <a:pt x="881" y="1053"/>
                </a:lnTo>
                <a:lnTo>
                  <a:pt x="1080" y="1053"/>
                </a:lnTo>
                <a:close/>
                <a:moveTo>
                  <a:pt x="643" y="893"/>
                </a:moveTo>
                <a:cubicBezTo>
                  <a:pt x="643" y="896"/>
                  <a:pt x="641" y="897"/>
                  <a:pt x="639" y="897"/>
                </a:cubicBezTo>
                <a:lnTo>
                  <a:pt x="477" y="897"/>
                </a:lnTo>
                <a:cubicBezTo>
                  <a:pt x="475" y="897"/>
                  <a:pt x="473" y="896"/>
                  <a:pt x="473" y="893"/>
                </a:cubicBezTo>
                <a:lnTo>
                  <a:pt x="473" y="822"/>
                </a:lnTo>
                <a:cubicBezTo>
                  <a:pt x="473" y="819"/>
                  <a:pt x="475" y="817"/>
                  <a:pt x="477" y="817"/>
                </a:cubicBezTo>
                <a:lnTo>
                  <a:pt x="639" y="817"/>
                </a:lnTo>
                <a:cubicBezTo>
                  <a:pt x="641" y="817"/>
                  <a:pt x="643" y="819"/>
                  <a:pt x="643" y="822"/>
                </a:cubicBezTo>
                <a:close/>
                <a:moveTo>
                  <a:pt x="127" y="628"/>
                </a:moveTo>
                <a:cubicBezTo>
                  <a:pt x="127" y="627"/>
                  <a:pt x="127" y="627"/>
                  <a:pt x="127" y="626"/>
                </a:cubicBezTo>
                <a:lnTo>
                  <a:pt x="126" y="625"/>
                </a:lnTo>
                <a:cubicBezTo>
                  <a:pt x="126" y="624"/>
                  <a:pt x="126" y="624"/>
                  <a:pt x="126" y="623"/>
                </a:cubicBezTo>
                <a:lnTo>
                  <a:pt x="199" y="243"/>
                </a:lnTo>
                <a:cubicBezTo>
                  <a:pt x="201" y="236"/>
                  <a:pt x="212" y="227"/>
                  <a:pt x="226" y="227"/>
                </a:cubicBezTo>
                <a:lnTo>
                  <a:pt x="1032" y="227"/>
                </a:lnTo>
                <a:lnTo>
                  <a:pt x="1058" y="227"/>
                </a:lnTo>
                <a:cubicBezTo>
                  <a:pt x="1065" y="227"/>
                  <a:pt x="1069" y="230"/>
                  <a:pt x="1071" y="232"/>
                </a:cubicBezTo>
                <a:cubicBezTo>
                  <a:pt x="1072" y="233"/>
                  <a:pt x="1072" y="234"/>
                  <a:pt x="1072" y="236"/>
                </a:cubicBezTo>
                <a:lnTo>
                  <a:pt x="999" y="616"/>
                </a:lnTo>
                <a:cubicBezTo>
                  <a:pt x="998" y="623"/>
                  <a:pt x="990" y="629"/>
                  <a:pt x="980" y="631"/>
                </a:cubicBezTo>
                <a:lnTo>
                  <a:pt x="978" y="632"/>
                </a:lnTo>
                <a:cubicBezTo>
                  <a:pt x="976" y="632"/>
                  <a:pt x="974" y="632"/>
                  <a:pt x="973" y="632"/>
                </a:cubicBezTo>
                <a:lnTo>
                  <a:pt x="141" y="632"/>
                </a:lnTo>
                <a:cubicBezTo>
                  <a:pt x="134" y="632"/>
                  <a:pt x="129" y="630"/>
                  <a:pt x="127" y="628"/>
                </a:cubicBezTo>
                <a:lnTo>
                  <a:pt x="120" y="59"/>
                </a:lnTo>
                <a:cubicBezTo>
                  <a:pt x="120" y="47"/>
                  <a:pt x="131" y="36"/>
                  <a:pt x="145" y="36"/>
                </a:cubicBezTo>
                <a:lnTo>
                  <a:pt x="346" y="36"/>
                </a:lnTo>
                <a:cubicBezTo>
                  <a:pt x="354" y="36"/>
                  <a:pt x="361" y="39"/>
                  <a:pt x="365" y="45"/>
                </a:cubicBezTo>
                <a:lnTo>
                  <a:pt x="424" y="122"/>
                </a:lnTo>
                <a:lnTo>
                  <a:pt x="974" y="122"/>
                </a:lnTo>
                <a:cubicBezTo>
                  <a:pt x="986" y="122"/>
                  <a:pt x="996" y="132"/>
                  <a:pt x="996" y="143"/>
                </a:cubicBezTo>
                <a:lnTo>
                  <a:pt x="996" y="191"/>
                </a:lnTo>
                <a:lnTo>
                  <a:pt x="226" y="191"/>
                </a:lnTo>
                <a:cubicBezTo>
                  <a:pt x="196" y="191"/>
                  <a:pt x="169" y="211"/>
                  <a:pt x="165" y="236"/>
                </a:cubicBezTo>
                <a:lnTo>
                  <a:pt x="120" y="466"/>
                </a:lnTo>
                <a:close/>
                <a:moveTo>
                  <a:pt x="236" y="1132"/>
                </a:moveTo>
                <a:lnTo>
                  <a:pt x="36" y="1132"/>
                </a:lnTo>
                <a:lnTo>
                  <a:pt x="36" y="1053"/>
                </a:lnTo>
                <a:lnTo>
                  <a:pt x="236" y="1053"/>
                </a:lnTo>
                <a:close/>
                <a:moveTo>
                  <a:pt x="1086" y="1017"/>
                </a:moveTo>
                <a:lnTo>
                  <a:pt x="1001" y="1017"/>
                </a:lnTo>
                <a:lnTo>
                  <a:pt x="1001" y="902"/>
                </a:lnTo>
                <a:cubicBezTo>
                  <a:pt x="1001" y="867"/>
                  <a:pt x="974" y="839"/>
                  <a:pt x="939" y="839"/>
                </a:cubicBezTo>
                <a:lnTo>
                  <a:pt x="679" y="839"/>
                </a:lnTo>
                <a:lnTo>
                  <a:pt x="679" y="822"/>
                </a:lnTo>
                <a:cubicBezTo>
                  <a:pt x="679" y="799"/>
                  <a:pt x="661" y="782"/>
                  <a:pt x="639" y="782"/>
                </a:cubicBezTo>
                <a:lnTo>
                  <a:pt x="576" y="782"/>
                </a:lnTo>
                <a:lnTo>
                  <a:pt x="576" y="668"/>
                </a:lnTo>
                <a:lnTo>
                  <a:pt x="973" y="668"/>
                </a:lnTo>
                <a:cubicBezTo>
                  <a:pt x="977" y="668"/>
                  <a:pt x="980" y="668"/>
                  <a:pt x="984" y="667"/>
                </a:cubicBezTo>
                <a:cubicBezTo>
                  <a:pt x="985" y="667"/>
                  <a:pt x="985" y="667"/>
                  <a:pt x="985" y="667"/>
                </a:cubicBezTo>
                <a:cubicBezTo>
                  <a:pt x="987" y="667"/>
                  <a:pt x="987" y="667"/>
                  <a:pt x="988" y="666"/>
                </a:cubicBezTo>
                <a:cubicBezTo>
                  <a:pt x="1011" y="661"/>
                  <a:pt x="1030" y="644"/>
                  <a:pt x="1034" y="623"/>
                </a:cubicBezTo>
                <a:lnTo>
                  <a:pt x="1107" y="243"/>
                </a:lnTo>
                <a:cubicBezTo>
                  <a:pt x="1110" y="231"/>
                  <a:pt x="1106" y="218"/>
                  <a:pt x="1099" y="209"/>
                </a:cubicBezTo>
                <a:cubicBezTo>
                  <a:pt x="1089" y="197"/>
                  <a:pt x="1075" y="191"/>
                  <a:pt x="1058" y="191"/>
                </a:cubicBezTo>
                <a:lnTo>
                  <a:pt x="1032" y="191"/>
                </a:lnTo>
                <a:lnTo>
                  <a:pt x="1032" y="143"/>
                </a:lnTo>
                <a:cubicBezTo>
                  <a:pt x="1032" y="111"/>
                  <a:pt x="1006" y="86"/>
                  <a:pt x="974" y="86"/>
                </a:cubicBezTo>
                <a:lnTo>
                  <a:pt x="442" y="86"/>
                </a:lnTo>
                <a:lnTo>
                  <a:pt x="394" y="24"/>
                </a:lnTo>
                <a:cubicBezTo>
                  <a:pt x="382" y="9"/>
                  <a:pt x="365" y="0"/>
                  <a:pt x="346" y="0"/>
                </a:cubicBezTo>
                <a:lnTo>
                  <a:pt x="145" y="0"/>
                </a:lnTo>
                <a:cubicBezTo>
                  <a:pt x="111" y="0"/>
                  <a:pt x="84" y="27"/>
                  <a:pt x="84" y="59"/>
                </a:cubicBezTo>
                <a:lnTo>
                  <a:pt x="84" y="610"/>
                </a:lnTo>
                <a:cubicBezTo>
                  <a:pt x="84" y="622"/>
                  <a:pt x="88" y="633"/>
                  <a:pt x="94" y="642"/>
                </a:cubicBezTo>
                <a:cubicBezTo>
                  <a:pt x="96" y="645"/>
                  <a:pt x="97" y="648"/>
                  <a:pt x="100" y="650"/>
                </a:cubicBezTo>
                <a:cubicBezTo>
                  <a:pt x="109" y="662"/>
                  <a:pt x="124" y="668"/>
                  <a:pt x="141" y="668"/>
                </a:cubicBezTo>
                <a:lnTo>
                  <a:pt x="540" y="668"/>
                </a:lnTo>
                <a:lnTo>
                  <a:pt x="540" y="782"/>
                </a:lnTo>
                <a:lnTo>
                  <a:pt x="477" y="782"/>
                </a:lnTo>
                <a:cubicBezTo>
                  <a:pt x="455" y="782"/>
                  <a:pt x="438" y="799"/>
                  <a:pt x="438" y="822"/>
                </a:cubicBezTo>
                <a:lnTo>
                  <a:pt x="438" y="839"/>
                </a:lnTo>
                <a:lnTo>
                  <a:pt x="177" y="839"/>
                </a:lnTo>
                <a:cubicBezTo>
                  <a:pt x="143" y="839"/>
                  <a:pt x="115" y="867"/>
                  <a:pt x="115" y="902"/>
                </a:cubicBezTo>
                <a:lnTo>
                  <a:pt x="115" y="1017"/>
                </a:lnTo>
                <a:lnTo>
                  <a:pt x="31" y="1017"/>
                </a:lnTo>
                <a:cubicBezTo>
                  <a:pt x="14" y="1017"/>
                  <a:pt x="0" y="1030"/>
                  <a:pt x="0" y="1047"/>
                </a:cubicBezTo>
                <a:lnTo>
                  <a:pt x="0" y="1138"/>
                </a:lnTo>
                <a:cubicBezTo>
                  <a:pt x="0" y="1155"/>
                  <a:pt x="14" y="1168"/>
                  <a:pt x="31" y="1168"/>
                </a:cubicBezTo>
                <a:lnTo>
                  <a:pt x="241" y="1168"/>
                </a:lnTo>
                <a:cubicBezTo>
                  <a:pt x="258" y="1168"/>
                  <a:pt x="271" y="1155"/>
                  <a:pt x="271" y="1138"/>
                </a:cubicBezTo>
                <a:lnTo>
                  <a:pt x="271" y="1047"/>
                </a:lnTo>
                <a:cubicBezTo>
                  <a:pt x="271" y="1030"/>
                  <a:pt x="258" y="1017"/>
                  <a:pt x="241" y="1017"/>
                </a:cubicBezTo>
                <a:lnTo>
                  <a:pt x="151" y="1017"/>
                </a:lnTo>
                <a:lnTo>
                  <a:pt x="151" y="902"/>
                </a:lnTo>
                <a:cubicBezTo>
                  <a:pt x="151" y="887"/>
                  <a:pt x="162" y="875"/>
                  <a:pt x="177" y="875"/>
                </a:cubicBezTo>
                <a:lnTo>
                  <a:pt x="438" y="875"/>
                </a:lnTo>
                <a:lnTo>
                  <a:pt x="438" y="893"/>
                </a:lnTo>
                <a:cubicBezTo>
                  <a:pt x="438" y="915"/>
                  <a:pt x="455" y="933"/>
                  <a:pt x="477" y="933"/>
                </a:cubicBezTo>
                <a:lnTo>
                  <a:pt x="639" y="933"/>
                </a:lnTo>
                <a:cubicBezTo>
                  <a:pt x="661" y="933"/>
                  <a:pt x="679" y="915"/>
                  <a:pt x="679" y="893"/>
                </a:cubicBezTo>
                <a:lnTo>
                  <a:pt x="679" y="875"/>
                </a:lnTo>
                <a:lnTo>
                  <a:pt x="939" y="875"/>
                </a:lnTo>
                <a:cubicBezTo>
                  <a:pt x="954" y="875"/>
                  <a:pt x="966" y="887"/>
                  <a:pt x="966" y="902"/>
                </a:cubicBezTo>
                <a:lnTo>
                  <a:pt x="966" y="1017"/>
                </a:lnTo>
                <a:lnTo>
                  <a:pt x="875" y="1017"/>
                </a:lnTo>
                <a:cubicBezTo>
                  <a:pt x="858" y="1017"/>
                  <a:pt x="845" y="1030"/>
                  <a:pt x="845" y="1047"/>
                </a:cubicBezTo>
                <a:lnTo>
                  <a:pt x="845" y="1138"/>
                </a:lnTo>
                <a:cubicBezTo>
                  <a:pt x="845" y="1155"/>
                  <a:pt x="858" y="1168"/>
                  <a:pt x="875" y="1168"/>
                </a:cubicBezTo>
                <a:lnTo>
                  <a:pt x="1086" y="1168"/>
                </a:lnTo>
                <a:cubicBezTo>
                  <a:pt x="1102" y="1168"/>
                  <a:pt x="1116" y="1155"/>
                  <a:pt x="1116" y="1138"/>
                </a:cubicBezTo>
                <a:lnTo>
                  <a:pt x="1116" y="1047"/>
                </a:lnTo>
                <a:cubicBezTo>
                  <a:pt x="1116" y="1030"/>
                  <a:pt x="1102" y="1017"/>
                  <a:pt x="1086" y="1017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23" name="Freeform: Shape 822">
            <a:extLst>
              <a:ext uri="{FF2B5EF4-FFF2-40B4-BE49-F238E27FC236}">
                <a16:creationId xmlns:a16="http://schemas.microsoft.com/office/drawing/2014/main" id="{7E28B26B-AB61-4297-BBB0-ED46051A0FC4}"/>
              </a:ext>
            </a:extLst>
          </p:cNvPr>
          <p:cNvSpPr/>
          <p:nvPr/>
        </p:nvSpPr>
        <p:spPr>
          <a:xfrm>
            <a:off x="15607680" y="7269111"/>
            <a:ext cx="1752150" cy="1661886"/>
          </a:xfrm>
          <a:custGeom>
            <a:avLst/>
            <a:gdLst>
              <a:gd name="connsiteX0" fmla="*/ 923323 w 1752150"/>
              <a:gd name="connsiteY0" fmla="*/ 1446525 h 1661886"/>
              <a:gd name="connsiteX1" fmla="*/ 922078 w 1752150"/>
              <a:gd name="connsiteY1" fmla="*/ 1453995 h 1661886"/>
              <a:gd name="connsiteX2" fmla="*/ 873527 w 1752150"/>
              <a:gd name="connsiteY2" fmla="*/ 1497565 h 1661886"/>
              <a:gd name="connsiteX3" fmla="*/ 828710 w 1752150"/>
              <a:gd name="connsiteY3" fmla="*/ 1466443 h 1661886"/>
              <a:gd name="connsiteX4" fmla="*/ 802567 w 1752150"/>
              <a:gd name="connsiteY4" fmla="*/ 1551094 h 1661886"/>
              <a:gd name="connsiteX5" fmla="*/ 841159 w 1752150"/>
              <a:gd name="connsiteY5" fmla="*/ 1603378 h 1661886"/>
              <a:gd name="connsiteX6" fmla="*/ 905894 w 1752150"/>
              <a:gd name="connsiteY6" fmla="*/ 1603378 h 1661886"/>
              <a:gd name="connsiteX7" fmla="*/ 951956 w 1752150"/>
              <a:gd name="connsiteY7" fmla="*/ 1542380 h 1661886"/>
              <a:gd name="connsiteX8" fmla="*/ 923323 w 1752150"/>
              <a:gd name="connsiteY8" fmla="*/ 1446525 h 1661886"/>
              <a:gd name="connsiteX9" fmla="*/ 1222100 w 1752150"/>
              <a:gd name="connsiteY9" fmla="*/ 1369344 h 1661886"/>
              <a:gd name="connsiteX10" fmla="*/ 1157365 w 1752150"/>
              <a:gd name="connsiteY10" fmla="*/ 1391752 h 1661886"/>
              <a:gd name="connsiteX11" fmla="*/ 1157365 w 1752150"/>
              <a:gd name="connsiteY11" fmla="*/ 1446525 h 1661886"/>
              <a:gd name="connsiteX12" fmla="*/ 1222100 w 1752150"/>
              <a:gd name="connsiteY12" fmla="*/ 1369344 h 1661886"/>
              <a:gd name="connsiteX13" fmla="*/ 524954 w 1752150"/>
              <a:gd name="connsiteY13" fmla="*/ 1369344 h 1661886"/>
              <a:gd name="connsiteX14" fmla="*/ 589688 w 1752150"/>
              <a:gd name="connsiteY14" fmla="*/ 1446525 h 1661886"/>
              <a:gd name="connsiteX15" fmla="*/ 589688 w 1752150"/>
              <a:gd name="connsiteY15" fmla="*/ 1391752 h 1661886"/>
              <a:gd name="connsiteX16" fmla="*/ 524954 w 1752150"/>
              <a:gd name="connsiteY16" fmla="*/ 1369344 h 1661886"/>
              <a:gd name="connsiteX17" fmla="*/ 1100099 w 1752150"/>
              <a:gd name="connsiteY17" fmla="*/ 1236144 h 1661886"/>
              <a:gd name="connsiteX18" fmla="*/ 1019180 w 1752150"/>
              <a:gd name="connsiteY18" fmla="*/ 1256062 h 1661886"/>
              <a:gd name="connsiteX19" fmla="*/ 996772 w 1752150"/>
              <a:gd name="connsiteY19" fmla="*/ 1304612 h 1661886"/>
              <a:gd name="connsiteX20" fmla="*/ 956935 w 1752150"/>
              <a:gd name="connsiteY20" fmla="*/ 1354406 h 1661886"/>
              <a:gd name="connsiteX21" fmla="*/ 983078 w 1752150"/>
              <a:gd name="connsiteY21" fmla="*/ 1497565 h 1661886"/>
              <a:gd name="connsiteX22" fmla="*/ 1031629 w 1752150"/>
              <a:gd name="connsiteY22" fmla="*/ 1430342 h 1661886"/>
              <a:gd name="connsiteX23" fmla="*/ 1034119 w 1752150"/>
              <a:gd name="connsiteY23" fmla="*/ 1429097 h 1661886"/>
              <a:gd name="connsiteX24" fmla="*/ 1112548 w 1752150"/>
              <a:gd name="connsiteY24" fmla="*/ 1365610 h 1661886"/>
              <a:gd name="connsiteX25" fmla="*/ 1112548 w 1752150"/>
              <a:gd name="connsiteY25" fmla="*/ 1246103 h 1661886"/>
              <a:gd name="connsiteX26" fmla="*/ 1108814 w 1752150"/>
              <a:gd name="connsiteY26" fmla="*/ 1237389 h 1661886"/>
              <a:gd name="connsiteX27" fmla="*/ 1100099 w 1752150"/>
              <a:gd name="connsiteY27" fmla="*/ 1236144 h 1661886"/>
              <a:gd name="connsiteX28" fmla="*/ 646954 w 1752150"/>
              <a:gd name="connsiteY28" fmla="*/ 1236144 h 1661886"/>
              <a:gd name="connsiteX29" fmla="*/ 636995 w 1752150"/>
              <a:gd name="connsiteY29" fmla="*/ 1237389 h 1661886"/>
              <a:gd name="connsiteX30" fmla="*/ 633260 w 1752150"/>
              <a:gd name="connsiteY30" fmla="*/ 1246103 h 1661886"/>
              <a:gd name="connsiteX31" fmla="*/ 633260 w 1752150"/>
              <a:gd name="connsiteY31" fmla="*/ 1365610 h 1661886"/>
              <a:gd name="connsiteX32" fmla="*/ 712934 w 1752150"/>
              <a:gd name="connsiteY32" fmla="*/ 1429097 h 1661886"/>
              <a:gd name="connsiteX33" fmla="*/ 715424 w 1752150"/>
              <a:gd name="connsiteY33" fmla="*/ 1430342 h 1661886"/>
              <a:gd name="connsiteX34" fmla="*/ 771444 w 1752150"/>
              <a:gd name="connsiteY34" fmla="*/ 1507523 h 1661886"/>
              <a:gd name="connsiteX35" fmla="*/ 792608 w 1752150"/>
              <a:gd name="connsiteY35" fmla="*/ 1355651 h 1661886"/>
              <a:gd name="connsiteX36" fmla="*/ 750281 w 1752150"/>
              <a:gd name="connsiteY36" fmla="*/ 1304612 h 1661886"/>
              <a:gd name="connsiteX37" fmla="*/ 727873 w 1752150"/>
              <a:gd name="connsiteY37" fmla="*/ 1256062 h 1661886"/>
              <a:gd name="connsiteX38" fmla="*/ 1081426 w 1752150"/>
              <a:gd name="connsiteY38" fmla="*/ 1069334 h 1661886"/>
              <a:gd name="connsiteX39" fmla="*/ 1039099 w 1752150"/>
              <a:gd name="connsiteY39" fmla="*/ 1205023 h 1661886"/>
              <a:gd name="connsiteX40" fmla="*/ 1090140 w 1752150"/>
              <a:gd name="connsiteY40" fmla="*/ 1192574 h 1661886"/>
              <a:gd name="connsiteX41" fmla="*/ 1103834 w 1752150"/>
              <a:gd name="connsiteY41" fmla="*/ 1191329 h 1661886"/>
              <a:gd name="connsiteX42" fmla="*/ 1136201 w 1752150"/>
              <a:gd name="connsiteY42" fmla="*/ 1202533 h 1661886"/>
              <a:gd name="connsiteX43" fmla="*/ 1157365 w 1752150"/>
              <a:gd name="connsiteY43" fmla="*/ 1246103 h 1661886"/>
              <a:gd name="connsiteX44" fmla="*/ 1157365 w 1752150"/>
              <a:gd name="connsiteY44" fmla="*/ 1343202 h 1661886"/>
              <a:gd name="connsiteX45" fmla="*/ 1243264 w 1752150"/>
              <a:gd name="connsiteY45" fmla="*/ 1319550 h 1661886"/>
              <a:gd name="connsiteX46" fmla="*/ 1255712 w 1752150"/>
              <a:gd name="connsiteY46" fmla="*/ 1237389 h 1661886"/>
              <a:gd name="connsiteX47" fmla="*/ 1087650 w 1752150"/>
              <a:gd name="connsiteY47" fmla="*/ 1069334 h 1661886"/>
              <a:gd name="connsiteX48" fmla="*/ 963160 w 1752150"/>
              <a:gd name="connsiteY48" fmla="*/ 1069334 h 1661886"/>
              <a:gd name="connsiteX49" fmla="*/ 953095 w 1752150"/>
              <a:gd name="connsiteY49" fmla="*/ 1162314 h 1661886"/>
              <a:gd name="connsiteX50" fmla="*/ 937017 w 1752150"/>
              <a:gd name="connsiteY50" fmla="*/ 1310836 h 1661886"/>
              <a:gd name="connsiteX51" fmla="*/ 938262 w 1752150"/>
              <a:gd name="connsiteY51" fmla="*/ 1310836 h 1661886"/>
              <a:gd name="connsiteX52" fmla="*/ 956935 w 1752150"/>
              <a:gd name="connsiteY52" fmla="*/ 1285939 h 1661886"/>
              <a:gd name="connsiteX53" fmla="*/ 981833 w 1752150"/>
              <a:gd name="connsiteY53" fmla="*/ 1227430 h 1661886"/>
              <a:gd name="connsiteX54" fmla="*/ 999262 w 1752150"/>
              <a:gd name="connsiteY54" fmla="*/ 1185105 h 1661886"/>
              <a:gd name="connsiteX55" fmla="*/ 1000507 w 1752150"/>
              <a:gd name="connsiteY55" fmla="*/ 1181371 h 1661886"/>
              <a:gd name="connsiteX56" fmla="*/ 1015446 w 1752150"/>
              <a:gd name="connsiteY56" fmla="*/ 1140290 h 1661886"/>
              <a:gd name="connsiteX57" fmla="*/ 1015446 w 1752150"/>
              <a:gd name="connsiteY57" fmla="*/ 1135311 h 1661886"/>
              <a:gd name="connsiteX58" fmla="*/ 1035364 w 1752150"/>
              <a:gd name="connsiteY58" fmla="*/ 1069334 h 1661886"/>
              <a:gd name="connsiteX59" fmla="*/ 711689 w 1752150"/>
              <a:gd name="connsiteY59" fmla="*/ 1069334 h 1661886"/>
              <a:gd name="connsiteX60" fmla="*/ 730363 w 1752150"/>
              <a:gd name="connsiteY60" fmla="*/ 1135311 h 1661886"/>
              <a:gd name="connsiteX61" fmla="*/ 731608 w 1752150"/>
              <a:gd name="connsiteY61" fmla="*/ 1140290 h 1661886"/>
              <a:gd name="connsiteX62" fmla="*/ 746546 w 1752150"/>
              <a:gd name="connsiteY62" fmla="*/ 1181371 h 1661886"/>
              <a:gd name="connsiteX63" fmla="*/ 747791 w 1752150"/>
              <a:gd name="connsiteY63" fmla="*/ 1185105 h 1661886"/>
              <a:gd name="connsiteX64" fmla="*/ 765220 w 1752150"/>
              <a:gd name="connsiteY64" fmla="*/ 1228675 h 1661886"/>
              <a:gd name="connsiteX65" fmla="*/ 790118 w 1752150"/>
              <a:gd name="connsiteY65" fmla="*/ 1285939 h 1661886"/>
              <a:gd name="connsiteX66" fmla="*/ 810037 w 1752150"/>
              <a:gd name="connsiteY66" fmla="*/ 1313326 h 1661886"/>
              <a:gd name="connsiteX67" fmla="*/ 800140 w 1752150"/>
              <a:gd name="connsiteY67" fmla="*/ 1216341 h 1661886"/>
              <a:gd name="connsiteX68" fmla="*/ 785138 w 1752150"/>
              <a:gd name="connsiteY68" fmla="*/ 1069334 h 1661886"/>
              <a:gd name="connsiteX69" fmla="*/ 659403 w 1752150"/>
              <a:gd name="connsiteY69" fmla="*/ 1069334 h 1661886"/>
              <a:gd name="connsiteX70" fmla="*/ 491341 w 1752150"/>
              <a:gd name="connsiteY70" fmla="*/ 1237389 h 1661886"/>
              <a:gd name="connsiteX71" fmla="*/ 503790 w 1752150"/>
              <a:gd name="connsiteY71" fmla="*/ 1319550 h 1661886"/>
              <a:gd name="connsiteX72" fmla="*/ 589688 w 1752150"/>
              <a:gd name="connsiteY72" fmla="*/ 1343202 h 1661886"/>
              <a:gd name="connsiteX73" fmla="*/ 589688 w 1752150"/>
              <a:gd name="connsiteY73" fmla="*/ 1246103 h 1661886"/>
              <a:gd name="connsiteX74" fmla="*/ 610852 w 1752150"/>
              <a:gd name="connsiteY74" fmla="*/ 1202533 h 1661886"/>
              <a:gd name="connsiteX75" fmla="*/ 656913 w 1752150"/>
              <a:gd name="connsiteY75" fmla="*/ 1192574 h 1661886"/>
              <a:gd name="connsiteX76" fmla="*/ 707954 w 1752150"/>
              <a:gd name="connsiteY76" fmla="*/ 1205023 h 1661886"/>
              <a:gd name="connsiteX77" fmla="*/ 665628 w 1752150"/>
              <a:gd name="connsiteY77" fmla="*/ 1069334 h 1661886"/>
              <a:gd name="connsiteX78" fmla="*/ 873527 w 1752150"/>
              <a:gd name="connsiteY78" fmla="*/ 973480 h 1661886"/>
              <a:gd name="connsiteX79" fmla="*/ 824975 w 1752150"/>
              <a:gd name="connsiteY79" fmla="*/ 1022029 h 1661886"/>
              <a:gd name="connsiteX80" fmla="*/ 843753 w 1752150"/>
              <a:gd name="connsiteY80" fmla="*/ 1200935 h 1661886"/>
              <a:gd name="connsiteX81" fmla="*/ 869792 w 1752150"/>
              <a:gd name="connsiteY81" fmla="*/ 1449015 h 1661886"/>
              <a:gd name="connsiteX82" fmla="*/ 877261 w 1752150"/>
              <a:gd name="connsiteY82" fmla="*/ 1449015 h 1661886"/>
              <a:gd name="connsiteX83" fmla="*/ 905592 w 1752150"/>
              <a:gd name="connsiteY83" fmla="*/ 1179093 h 1661886"/>
              <a:gd name="connsiteX84" fmla="*/ 922078 w 1752150"/>
              <a:gd name="connsiteY84" fmla="*/ 1022029 h 1661886"/>
              <a:gd name="connsiteX85" fmla="*/ 873527 w 1752150"/>
              <a:gd name="connsiteY85" fmla="*/ 973480 h 1661886"/>
              <a:gd name="connsiteX86" fmla="*/ 872280 w 1752150"/>
              <a:gd name="connsiteY86" fmla="*/ 457004 h 1661886"/>
              <a:gd name="connsiteX87" fmla="*/ 782999 w 1752150"/>
              <a:gd name="connsiteY87" fmla="*/ 546286 h 1661886"/>
              <a:gd name="connsiteX88" fmla="*/ 872280 w 1752150"/>
              <a:gd name="connsiteY88" fmla="*/ 636807 h 1661886"/>
              <a:gd name="connsiteX89" fmla="*/ 961562 w 1752150"/>
              <a:gd name="connsiteY89" fmla="*/ 546286 h 1661886"/>
              <a:gd name="connsiteX90" fmla="*/ 872280 w 1752150"/>
              <a:gd name="connsiteY90" fmla="*/ 457004 h 1661886"/>
              <a:gd name="connsiteX91" fmla="*/ 872280 w 1752150"/>
              <a:gd name="connsiteY91" fmla="*/ 413603 h 1661886"/>
              <a:gd name="connsiteX92" fmla="*/ 1006203 w 1752150"/>
              <a:gd name="connsiteY92" fmla="*/ 546286 h 1661886"/>
              <a:gd name="connsiteX93" fmla="*/ 872280 w 1752150"/>
              <a:gd name="connsiteY93" fmla="*/ 681448 h 1661886"/>
              <a:gd name="connsiteX94" fmla="*/ 738358 w 1752150"/>
              <a:gd name="connsiteY94" fmla="*/ 546286 h 1661886"/>
              <a:gd name="connsiteX95" fmla="*/ 872280 w 1752150"/>
              <a:gd name="connsiteY95" fmla="*/ 413603 h 1661886"/>
              <a:gd name="connsiteX96" fmla="*/ 747791 w 1752150"/>
              <a:gd name="connsiteY96" fmla="*/ 283828 h 1661886"/>
              <a:gd name="connsiteX97" fmla="*/ 669362 w 1752150"/>
              <a:gd name="connsiteY97" fmla="*/ 736956 h 1661886"/>
              <a:gd name="connsiteX98" fmla="*/ 700485 w 1752150"/>
              <a:gd name="connsiteY98" fmla="*/ 1024519 h 1661886"/>
              <a:gd name="connsiteX99" fmla="*/ 780159 w 1752150"/>
              <a:gd name="connsiteY99" fmla="*/ 1024519 h 1661886"/>
              <a:gd name="connsiteX100" fmla="*/ 780159 w 1752150"/>
              <a:gd name="connsiteY100" fmla="*/ 1023274 h 1661886"/>
              <a:gd name="connsiteX101" fmla="*/ 783894 w 1752150"/>
              <a:gd name="connsiteY101" fmla="*/ 995887 h 1661886"/>
              <a:gd name="connsiteX102" fmla="*/ 873527 w 1752150"/>
              <a:gd name="connsiteY102" fmla="*/ 929909 h 1661886"/>
              <a:gd name="connsiteX103" fmla="*/ 959425 w 1752150"/>
              <a:gd name="connsiteY103" fmla="*/ 987173 h 1661886"/>
              <a:gd name="connsiteX104" fmla="*/ 966894 w 1752150"/>
              <a:gd name="connsiteY104" fmla="*/ 1023274 h 1661886"/>
              <a:gd name="connsiteX105" fmla="*/ 966894 w 1752150"/>
              <a:gd name="connsiteY105" fmla="*/ 1024519 h 1661886"/>
              <a:gd name="connsiteX106" fmla="*/ 1046568 w 1752150"/>
              <a:gd name="connsiteY106" fmla="*/ 1024519 h 1661886"/>
              <a:gd name="connsiteX107" fmla="*/ 1077691 w 1752150"/>
              <a:gd name="connsiteY107" fmla="*/ 736956 h 1661886"/>
              <a:gd name="connsiteX108" fmla="*/ 999262 w 1752150"/>
              <a:gd name="connsiteY108" fmla="*/ 283828 h 1661886"/>
              <a:gd name="connsiteX109" fmla="*/ 873527 w 1752150"/>
              <a:gd name="connsiteY109" fmla="*/ 44815 h 1661886"/>
              <a:gd name="connsiteX110" fmla="*/ 868547 w 1752150"/>
              <a:gd name="connsiteY110" fmla="*/ 48550 h 1661886"/>
              <a:gd name="connsiteX111" fmla="*/ 765220 w 1752150"/>
              <a:gd name="connsiteY111" fmla="*/ 239013 h 1661886"/>
              <a:gd name="connsiteX112" fmla="*/ 981833 w 1752150"/>
              <a:gd name="connsiteY112" fmla="*/ 239013 h 1661886"/>
              <a:gd name="connsiteX113" fmla="*/ 878506 w 1752150"/>
              <a:gd name="connsiteY113" fmla="*/ 48550 h 1661886"/>
              <a:gd name="connsiteX114" fmla="*/ 873527 w 1752150"/>
              <a:gd name="connsiteY114" fmla="*/ 44815 h 1661886"/>
              <a:gd name="connsiteX115" fmla="*/ 873527 w 1752150"/>
              <a:gd name="connsiteY115" fmla="*/ 0 h 1661886"/>
              <a:gd name="connsiteX116" fmla="*/ 915853 w 1752150"/>
              <a:gd name="connsiteY116" fmla="*/ 23653 h 1661886"/>
              <a:gd name="connsiteX117" fmla="*/ 1122508 w 1752150"/>
              <a:gd name="connsiteY117" fmla="*/ 736956 h 1661886"/>
              <a:gd name="connsiteX118" fmla="*/ 1092630 w 1752150"/>
              <a:gd name="connsiteY118" fmla="*/ 1024519 h 1661886"/>
              <a:gd name="connsiteX119" fmla="*/ 1300528 w 1752150"/>
              <a:gd name="connsiteY119" fmla="*/ 1237389 h 1661886"/>
              <a:gd name="connsiteX120" fmla="*/ 1289324 w 1752150"/>
              <a:gd name="connsiteY120" fmla="*/ 1315815 h 1661886"/>
              <a:gd name="connsiteX121" fmla="*/ 1315468 w 1752150"/>
              <a:gd name="connsiteY121" fmla="*/ 1317060 h 1661886"/>
              <a:gd name="connsiteX122" fmla="*/ 1563204 w 1752150"/>
              <a:gd name="connsiteY122" fmla="*/ 1439056 h 1661886"/>
              <a:gd name="connsiteX123" fmla="*/ 1716326 w 1752150"/>
              <a:gd name="connsiteY123" fmla="*/ 1266021 h 1661886"/>
              <a:gd name="connsiteX124" fmla="*/ 1746204 w 1752150"/>
              <a:gd name="connsiteY124" fmla="*/ 1268511 h 1661886"/>
              <a:gd name="connsiteX125" fmla="*/ 1744960 w 1752150"/>
              <a:gd name="connsiteY125" fmla="*/ 1299632 h 1661886"/>
              <a:gd name="connsiteX126" fmla="*/ 1581876 w 1752150"/>
              <a:gd name="connsiteY126" fmla="*/ 1488851 h 1661886"/>
              <a:gd name="connsiteX127" fmla="*/ 1563204 w 1752150"/>
              <a:gd name="connsiteY127" fmla="*/ 1497565 h 1661886"/>
              <a:gd name="connsiteX128" fmla="*/ 1545774 w 1752150"/>
              <a:gd name="connsiteY128" fmla="*/ 1487606 h 1661886"/>
              <a:gd name="connsiteX129" fmla="*/ 1312978 w 1752150"/>
              <a:gd name="connsiteY129" fmla="*/ 1361875 h 1661886"/>
              <a:gd name="connsiteX130" fmla="*/ 1274386 w 1752150"/>
              <a:gd name="connsiteY130" fmla="*/ 1361875 h 1661886"/>
              <a:gd name="connsiteX131" fmla="*/ 1171058 w 1752150"/>
              <a:gd name="connsiteY131" fmla="*/ 1491340 h 1661886"/>
              <a:gd name="connsiteX132" fmla="*/ 1151140 w 1752150"/>
              <a:gd name="connsiteY132" fmla="*/ 1497565 h 1661886"/>
              <a:gd name="connsiteX133" fmla="*/ 1133712 w 1752150"/>
              <a:gd name="connsiteY133" fmla="*/ 1493830 h 1661886"/>
              <a:gd name="connsiteX134" fmla="*/ 1112548 w 1752150"/>
              <a:gd name="connsiteY134" fmla="*/ 1460219 h 1661886"/>
              <a:gd name="connsiteX135" fmla="*/ 1112548 w 1752150"/>
              <a:gd name="connsiteY135" fmla="*/ 1419139 h 1661886"/>
              <a:gd name="connsiteX136" fmla="*/ 1067732 w 1752150"/>
              <a:gd name="connsiteY136" fmla="*/ 1458974 h 1661886"/>
              <a:gd name="connsiteX137" fmla="*/ 941996 w 1752150"/>
              <a:gd name="connsiteY137" fmla="*/ 1630765 h 1661886"/>
              <a:gd name="connsiteX138" fmla="*/ 939507 w 1752150"/>
              <a:gd name="connsiteY138" fmla="*/ 1633254 h 1661886"/>
              <a:gd name="connsiteX139" fmla="*/ 873527 w 1752150"/>
              <a:gd name="connsiteY139" fmla="*/ 1661886 h 1661886"/>
              <a:gd name="connsiteX140" fmla="*/ 807547 w 1752150"/>
              <a:gd name="connsiteY140" fmla="*/ 1633254 h 1661886"/>
              <a:gd name="connsiteX141" fmla="*/ 806302 w 1752150"/>
              <a:gd name="connsiteY141" fmla="*/ 1630765 h 1661886"/>
              <a:gd name="connsiteX142" fmla="*/ 679322 w 1752150"/>
              <a:gd name="connsiteY142" fmla="*/ 1458974 h 1661886"/>
              <a:gd name="connsiteX143" fmla="*/ 633260 w 1752150"/>
              <a:gd name="connsiteY143" fmla="*/ 1419139 h 1661886"/>
              <a:gd name="connsiteX144" fmla="*/ 633260 w 1752150"/>
              <a:gd name="connsiteY144" fmla="*/ 1460219 h 1661886"/>
              <a:gd name="connsiteX145" fmla="*/ 614587 w 1752150"/>
              <a:gd name="connsiteY145" fmla="*/ 1493830 h 1661886"/>
              <a:gd name="connsiteX146" fmla="*/ 595913 w 1752150"/>
              <a:gd name="connsiteY146" fmla="*/ 1497565 h 1661886"/>
              <a:gd name="connsiteX147" fmla="*/ 574750 w 1752150"/>
              <a:gd name="connsiteY147" fmla="*/ 1491340 h 1661886"/>
              <a:gd name="connsiteX148" fmla="*/ 472668 w 1752150"/>
              <a:gd name="connsiteY148" fmla="*/ 1361875 h 1661886"/>
              <a:gd name="connsiteX149" fmla="*/ 434076 w 1752150"/>
              <a:gd name="connsiteY149" fmla="*/ 1361875 h 1661886"/>
              <a:gd name="connsiteX150" fmla="*/ 201278 w 1752150"/>
              <a:gd name="connsiteY150" fmla="*/ 1487606 h 1661886"/>
              <a:gd name="connsiteX151" fmla="*/ 182605 w 1752150"/>
              <a:gd name="connsiteY151" fmla="*/ 1497565 h 1661886"/>
              <a:gd name="connsiteX152" fmla="*/ 165176 w 1752150"/>
              <a:gd name="connsiteY152" fmla="*/ 1487606 h 1661886"/>
              <a:gd name="connsiteX153" fmla="*/ 8318 w 1752150"/>
              <a:gd name="connsiteY153" fmla="*/ 1287184 h 1661886"/>
              <a:gd name="connsiteX154" fmla="*/ 5829 w 1752150"/>
              <a:gd name="connsiteY154" fmla="*/ 1256062 h 1661886"/>
              <a:gd name="connsiteX155" fmla="*/ 36951 w 1752150"/>
              <a:gd name="connsiteY155" fmla="*/ 1253572 h 1661886"/>
              <a:gd name="connsiteX156" fmla="*/ 185095 w 1752150"/>
              <a:gd name="connsiteY156" fmla="*/ 1437811 h 1661886"/>
              <a:gd name="connsiteX157" fmla="*/ 431586 w 1752150"/>
              <a:gd name="connsiteY157" fmla="*/ 1317060 h 1661886"/>
              <a:gd name="connsiteX158" fmla="*/ 457729 w 1752150"/>
              <a:gd name="connsiteY158" fmla="*/ 1315815 h 1661886"/>
              <a:gd name="connsiteX159" fmla="*/ 446525 w 1752150"/>
              <a:gd name="connsiteY159" fmla="*/ 1237389 h 1661886"/>
              <a:gd name="connsiteX160" fmla="*/ 655668 w 1752150"/>
              <a:gd name="connsiteY160" fmla="*/ 1024519 h 1661886"/>
              <a:gd name="connsiteX161" fmla="*/ 625791 w 1752150"/>
              <a:gd name="connsiteY161" fmla="*/ 736956 h 1661886"/>
              <a:gd name="connsiteX162" fmla="*/ 831200 w 1752150"/>
              <a:gd name="connsiteY162" fmla="*/ 23653 h 1661886"/>
              <a:gd name="connsiteX163" fmla="*/ 873527 w 1752150"/>
              <a:gd name="connsiteY163" fmla="*/ 0 h 166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752150" h="1661886">
                <a:moveTo>
                  <a:pt x="923323" y="1446525"/>
                </a:moveTo>
                <a:lnTo>
                  <a:pt x="922078" y="1453995"/>
                </a:lnTo>
                <a:cubicBezTo>
                  <a:pt x="919588" y="1478892"/>
                  <a:pt x="898425" y="1497565"/>
                  <a:pt x="873527" y="1497565"/>
                </a:cubicBezTo>
                <a:cubicBezTo>
                  <a:pt x="852363" y="1497565"/>
                  <a:pt x="836180" y="1485116"/>
                  <a:pt x="828710" y="1466443"/>
                </a:cubicBezTo>
                <a:cubicBezTo>
                  <a:pt x="821241" y="1497565"/>
                  <a:pt x="811281" y="1526196"/>
                  <a:pt x="802567" y="1551094"/>
                </a:cubicBezTo>
                <a:lnTo>
                  <a:pt x="841159" y="1603378"/>
                </a:lnTo>
                <a:cubicBezTo>
                  <a:pt x="858588" y="1620806"/>
                  <a:pt x="888466" y="1620806"/>
                  <a:pt x="905894" y="1603378"/>
                </a:cubicBezTo>
                <a:lnTo>
                  <a:pt x="951956" y="1542380"/>
                </a:lnTo>
                <a:cubicBezTo>
                  <a:pt x="940751" y="1513748"/>
                  <a:pt x="930792" y="1480137"/>
                  <a:pt x="923323" y="1446525"/>
                </a:cubicBezTo>
                <a:close/>
                <a:moveTo>
                  <a:pt x="1222100" y="1369344"/>
                </a:moveTo>
                <a:cubicBezTo>
                  <a:pt x="1199692" y="1374324"/>
                  <a:pt x="1178528" y="1381793"/>
                  <a:pt x="1157365" y="1391752"/>
                </a:cubicBezTo>
                <a:lnTo>
                  <a:pt x="1157365" y="1446525"/>
                </a:lnTo>
                <a:cubicBezTo>
                  <a:pt x="1183508" y="1426608"/>
                  <a:pt x="1204672" y="1399221"/>
                  <a:pt x="1222100" y="1369344"/>
                </a:cubicBezTo>
                <a:close/>
                <a:moveTo>
                  <a:pt x="524954" y="1369344"/>
                </a:moveTo>
                <a:cubicBezTo>
                  <a:pt x="541137" y="1399221"/>
                  <a:pt x="563546" y="1426608"/>
                  <a:pt x="589688" y="1446525"/>
                </a:cubicBezTo>
                <a:lnTo>
                  <a:pt x="589688" y="1391752"/>
                </a:lnTo>
                <a:cubicBezTo>
                  <a:pt x="568525" y="1381793"/>
                  <a:pt x="547362" y="1374324"/>
                  <a:pt x="524954" y="1369344"/>
                </a:cubicBezTo>
                <a:close/>
                <a:moveTo>
                  <a:pt x="1100099" y="1236144"/>
                </a:moveTo>
                <a:lnTo>
                  <a:pt x="1019180" y="1256062"/>
                </a:lnTo>
                <a:cubicBezTo>
                  <a:pt x="1011711" y="1272245"/>
                  <a:pt x="1004242" y="1289673"/>
                  <a:pt x="996772" y="1304612"/>
                </a:cubicBezTo>
                <a:cubicBezTo>
                  <a:pt x="988058" y="1324529"/>
                  <a:pt x="973119" y="1341957"/>
                  <a:pt x="956935" y="1354406"/>
                </a:cubicBezTo>
                <a:cubicBezTo>
                  <a:pt x="953200" y="1374324"/>
                  <a:pt x="963160" y="1432832"/>
                  <a:pt x="983078" y="1497565"/>
                </a:cubicBezTo>
                <a:lnTo>
                  <a:pt x="1031629" y="1430342"/>
                </a:lnTo>
                <a:cubicBezTo>
                  <a:pt x="1032874" y="1430342"/>
                  <a:pt x="1032874" y="1429097"/>
                  <a:pt x="1034119" y="1429097"/>
                </a:cubicBezTo>
                <a:cubicBezTo>
                  <a:pt x="1057772" y="1402955"/>
                  <a:pt x="1083915" y="1381793"/>
                  <a:pt x="1112548" y="1365610"/>
                </a:cubicBezTo>
                <a:lnTo>
                  <a:pt x="1112548" y="1246103"/>
                </a:lnTo>
                <a:cubicBezTo>
                  <a:pt x="1112548" y="1241124"/>
                  <a:pt x="1110058" y="1238634"/>
                  <a:pt x="1108814" y="1237389"/>
                </a:cubicBezTo>
                <a:cubicBezTo>
                  <a:pt x="1108814" y="1237389"/>
                  <a:pt x="1105079" y="1234899"/>
                  <a:pt x="1100099" y="1236144"/>
                </a:cubicBezTo>
                <a:close/>
                <a:moveTo>
                  <a:pt x="646954" y="1236144"/>
                </a:moveTo>
                <a:cubicBezTo>
                  <a:pt x="641974" y="1234899"/>
                  <a:pt x="639485" y="1237389"/>
                  <a:pt x="636995" y="1237389"/>
                </a:cubicBezTo>
                <a:cubicBezTo>
                  <a:pt x="636995" y="1238634"/>
                  <a:pt x="633260" y="1241124"/>
                  <a:pt x="633260" y="1246103"/>
                </a:cubicBezTo>
                <a:lnTo>
                  <a:pt x="633260" y="1365610"/>
                </a:lnTo>
                <a:cubicBezTo>
                  <a:pt x="663138" y="1381793"/>
                  <a:pt x="689281" y="1402955"/>
                  <a:pt x="712934" y="1429097"/>
                </a:cubicBezTo>
                <a:cubicBezTo>
                  <a:pt x="714179" y="1429097"/>
                  <a:pt x="714179" y="1430342"/>
                  <a:pt x="715424" y="1430342"/>
                </a:cubicBezTo>
                <a:lnTo>
                  <a:pt x="771444" y="1507523"/>
                </a:lnTo>
                <a:cubicBezTo>
                  <a:pt x="795098" y="1434077"/>
                  <a:pt x="800077" y="1371834"/>
                  <a:pt x="792608" y="1355651"/>
                </a:cubicBezTo>
                <a:cubicBezTo>
                  <a:pt x="773934" y="1343202"/>
                  <a:pt x="760240" y="1325774"/>
                  <a:pt x="750281" y="1304612"/>
                </a:cubicBezTo>
                <a:cubicBezTo>
                  <a:pt x="742812" y="1289673"/>
                  <a:pt x="735342" y="1272245"/>
                  <a:pt x="727873" y="1256062"/>
                </a:cubicBezTo>
                <a:close/>
                <a:moveTo>
                  <a:pt x="1081426" y="1069334"/>
                </a:moveTo>
                <a:cubicBezTo>
                  <a:pt x="1070222" y="1115393"/>
                  <a:pt x="1056528" y="1161453"/>
                  <a:pt x="1039099" y="1205023"/>
                </a:cubicBezTo>
                <a:lnTo>
                  <a:pt x="1090140" y="1192574"/>
                </a:lnTo>
                <a:cubicBezTo>
                  <a:pt x="1093875" y="1191329"/>
                  <a:pt x="1098854" y="1191329"/>
                  <a:pt x="1103834" y="1191329"/>
                </a:cubicBezTo>
                <a:cubicBezTo>
                  <a:pt x="1115038" y="1191329"/>
                  <a:pt x="1127487" y="1195064"/>
                  <a:pt x="1136201" y="1202533"/>
                </a:cubicBezTo>
                <a:cubicBezTo>
                  <a:pt x="1149895" y="1212492"/>
                  <a:pt x="1157365" y="1228675"/>
                  <a:pt x="1157365" y="1246103"/>
                </a:cubicBezTo>
                <a:lnTo>
                  <a:pt x="1157365" y="1343202"/>
                </a:lnTo>
                <a:cubicBezTo>
                  <a:pt x="1184752" y="1331999"/>
                  <a:pt x="1213386" y="1324529"/>
                  <a:pt x="1243264" y="1319550"/>
                </a:cubicBezTo>
                <a:cubicBezTo>
                  <a:pt x="1250732" y="1293408"/>
                  <a:pt x="1255712" y="1264776"/>
                  <a:pt x="1255712" y="1237389"/>
                </a:cubicBezTo>
                <a:cubicBezTo>
                  <a:pt x="1255712" y="1145270"/>
                  <a:pt x="1181018" y="1069334"/>
                  <a:pt x="1087650" y="1069334"/>
                </a:cubicBezTo>
                <a:close/>
                <a:moveTo>
                  <a:pt x="963160" y="1069334"/>
                </a:moveTo>
                <a:lnTo>
                  <a:pt x="953095" y="1162314"/>
                </a:lnTo>
                <a:lnTo>
                  <a:pt x="937017" y="1310836"/>
                </a:lnTo>
                <a:lnTo>
                  <a:pt x="938262" y="1310836"/>
                </a:lnTo>
                <a:cubicBezTo>
                  <a:pt x="945731" y="1304612"/>
                  <a:pt x="951956" y="1295898"/>
                  <a:pt x="956935" y="1285939"/>
                </a:cubicBezTo>
                <a:cubicBezTo>
                  <a:pt x="965650" y="1266021"/>
                  <a:pt x="974364" y="1247348"/>
                  <a:pt x="981833" y="1227430"/>
                </a:cubicBezTo>
                <a:cubicBezTo>
                  <a:pt x="988058" y="1213737"/>
                  <a:pt x="994282" y="1200043"/>
                  <a:pt x="999262" y="1185105"/>
                </a:cubicBezTo>
                <a:cubicBezTo>
                  <a:pt x="1000507" y="1183860"/>
                  <a:pt x="1000507" y="1182615"/>
                  <a:pt x="1000507" y="1181371"/>
                </a:cubicBezTo>
                <a:cubicBezTo>
                  <a:pt x="1005486" y="1167677"/>
                  <a:pt x="1010466" y="1153984"/>
                  <a:pt x="1015446" y="1140290"/>
                </a:cubicBezTo>
                <a:cubicBezTo>
                  <a:pt x="1015446" y="1139045"/>
                  <a:pt x="1015446" y="1136556"/>
                  <a:pt x="1015446" y="1135311"/>
                </a:cubicBezTo>
                <a:cubicBezTo>
                  <a:pt x="1024160" y="1114148"/>
                  <a:pt x="1030385" y="1091741"/>
                  <a:pt x="1035364" y="1069334"/>
                </a:cubicBezTo>
                <a:close/>
                <a:moveTo>
                  <a:pt x="711689" y="1069334"/>
                </a:moveTo>
                <a:cubicBezTo>
                  <a:pt x="717914" y="1091741"/>
                  <a:pt x="724138" y="1114148"/>
                  <a:pt x="730363" y="1135311"/>
                </a:cubicBezTo>
                <a:cubicBezTo>
                  <a:pt x="731608" y="1136556"/>
                  <a:pt x="731608" y="1139045"/>
                  <a:pt x="731608" y="1140290"/>
                </a:cubicBezTo>
                <a:cubicBezTo>
                  <a:pt x="736587" y="1153984"/>
                  <a:pt x="741567" y="1167677"/>
                  <a:pt x="746546" y="1181371"/>
                </a:cubicBezTo>
                <a:cubicBezTo>
                  <a:pt x="746546" y="1182615"/>
                  <a:pt x="746546" y="1183860"/>
                  <a:pt x="747791" y="1185105"/>
                </a:cubicBezTo>
                <a:cubicBezTo>
                  <a:pt x="752771" y="1200043"/>
                  <a:pt x="758996" y="1213737"/>
                  <a:pt x="765220" y="1228675"/>
                </a:cubicBezTo>
                <a:cubicBezTo>
                  <a:pt x="772689" y="1247348"/>
                  <a:pt x="781404" y="1266021"/>
                  <a:pt x="790118" y="1285939"/>
                </a:cubicBezTo>
                <a:cubicBezTo>
                  <a:pt x="796343" y="1297143"/>
                  <a:pt x="802567" y="1305857"/>
                  <a:pt x="810037" y="1313326"/>
                </a:cubicBezTo>
                <a:lnTo>
                  <a:pt x="800140" y="1216341"/>
                </a:lnTo>
                <a:lnTo>
                  <a:pt x="785138" y="1069334"/>
                </a:lnTo>
                <a:close/>
                <a:moveTo>
                  <a:pt x="659403" y="1069334"/>
                </a:moveTo>
                <a:cubicBezTo>
                  <a:pt x="567280" y="1069334"/>
                  <a:pt x="491341" y="1145270"/>
                  <a:pt x="491341" y="1237389"/>
                </a:cubicBezTo>
                <a:cubicBezTo>
                  <a:pt x="491341" y="1264776"/>
                  <a:pt x="496321" y="1293408"/>
                  <a:pt x="503790" y="1319550"/>
                </a:cubicBezTo>
                <a:cubicBezTo>
                  <a:pt x="533668" y="1324529"/>
                  <a:pt x="562301" y="1331999"/>
                  <a:pt x="589688" y="1343202"/>
                </a:cubicBezTo>
                <a:lnTo>
                  <a:pt x="589688" y="1246103"/>
                </a:lnTo>
                <a:cubicBezTo>
                  <a:pt x="589688" y="1228675"/>
                  <a:pt x="597158" y="1212492"/>
                  <a:pt x="610852" y="1202533"/>
                </a:cubicBezTo>
                <a:cubicBezTo>
                  <a:pt x="623301" y="1191329"/>
                  <a:pt x="641974" y="1188840"/>
                  <a:pt x="656913" y="1192574"/>
                </a:cubicBezTo>
                <a:lnTo>
                  <a:pt x="707954" y="1205023"/>
                </a:lnTo>
                <a:cubicBezTo>
                  <a:pt x="690526" y="1161453"/>
                  <a:pt x="676832" y="1115393"/>
                  <a:pt x="665628" y="1069334"/>
                </a:cubicBezTo>
                <a:close/>
                <a:moveTo>
                  <a:pt x="873527" y="973480"/>
                </a:moveTo>
                <a:cubicBezTo>
                  <a:pt x="847384" y="973480"/>
                  <a:pt x="824975" y="995887"/>
                  <a:pt x="824975" y="1022029"/>
                </a:cubicBezTo>
                <a:lnTo>
                  <a:pt x="843753" y="1200935"/>
                </a:lnTo>
                <a:lnTo>
                  <a:pt x="869792" y="1449015"/>
                </a:lnTo>
                <a:cubicBezTo>
                  <a:pt x="869792" y="1453995"/>
                  <a:pt x="877261" y="1453995"/>
                  <a:pt x="877261" y="1449015"/>
                </a:cubicBezTo>
                <a:lnTo>
                  <a:pt x="905592" y="1179093"/>
                </a:lnTo>
                <a:lnTo>
                  <a:pt x="922078" y="1022029"/>
                </a:lnTo>
                <a:cubicBezTo>
                  <a:pt x="922078" y="995887"/>
                  <a:pt x="900915" y="973480"/>
                  <a:pt x="873527" y="973480"/>
                </a:cubicBezTo>
                <a:close/>
                <a:moveTo>
                  <a:pt x="872280" y="457004"/>
                </a:moveTo>
                <a:cubicBezTo>
                  <a:pt x="822680" y="457004"/>
                  <a:pt x="782999" y="497925"/>
                  <a:pt x="782999" y="546286"/>
                </a:cubicBezTo>
                <a:cubicBezTo>
                  <a:pt x="782999" y="597127"/>
                  <a:pt x="822680" y="636807"/>
                  <a:pt x="872280" y="636807"/>
                </a:cubicBezTo>
                <a:cubicBezTo>
                  <a:pt x="921881" y="636807"/>
                  <a:pt x="961562" y="597127"/>
                  <a:pt x="961562" y="546286"/>
                </a:cubicBezTo>
                <a:cubicBezTo>
                  <a:pt x="961562" y="497925"/>
                  <a:pt x="921881" y="457004"/>
                  <a:pt x="872280" y="457004"/>
                </a:cubicBezTo>
                <a:close/>
                <a:moveTo>
                  <a:pt x="872280" y="413603"/>
                </a:moveTo>
                <a:cubicBezTo>
                  <a:pt x="945442" y="413603"/>
                  <a:pt x="1006203" y="473124"/>
                  <a:pt x="1006203" y="546286"/>
                </a:cubicBezTo>
                <a:cubicBezTo>
                  <a:pt x="1006203" y="620687"/>
                  <a:pt x="945442" y="681448"/>
                  <a:pt x="872280" y="681448"/>
                </a:cubicBezTo>
                <a:cubicBezTo>
                  <a:pt x="797879" y="681448"/>
                  <a:pt x="738358" y="620687"/>
                  <a:pt x="738358" y="546286"/>
                </a:cubicBezTo>
                <a:cubicBezTo>
                  <a:pt x="738358" y="473124"/>
                  <a:pt x="797879" y="413603"/>
                  <a:pt x="872280" y="413603"/>
                </a:cubicBezTo>
                <a:close/>
                <a:moveTo>
                  <a:pt x="747791" y="283828"/>
                </a:moveTo>
                <a:cubicBezTo>
                  <a:pt x="696750" y="423252"/>
                  <a:pt x="669362" y="578859"/>
                  <a:pt x="669362" y="736956"/>
                </a:cubicBezTo>
                <a:cubicBezTo>
                  <a:pt x="669362" y="835300"/>
                  <a:pt x="680566" y="932399"/>
                  <a:pt x="700485" y="1024519"/>
                </a:cubicBezTo>
                <a:lnTo>
                  <a:pt x="780159" y="1024519"/>
                </a:lnTo>
                <a:lnTo>
                  <a:pt x="780159" y="1023274"/>
                </a:lnTo>
                <a:cubicBezTo>
                  <a:pt x="780159" y="1013315"/>
                  <a:pt x="781404" y="1003356"/>
                  <a:pt x="783894" y="995887"/>
                </a:cubicBezTo>
                <a:cubicBezTo>
                  <a:pt x="796343" y="957296"/>
                  <a:pt x="831200" y="929909"/>
                  <a:pt x="873527" y="929909"/>
                </a:cubicBezTo>
                <a:cubicBezTo>
                  <a:pt x="912119" y="929909"/>
                  <a:pt x="945731" y="952317"/>
                  <a:pt x="959425" y="987173"/>
                </a:cubicBezTo>
                <a:cubicBezTo>
                  <a:pt x="965650" y="997132"/>
                  <a:pt x="966894" y="1009580"/>
                  <a:pt x="966894" y="1023274"/>
                </a:cubicBezTo>
                <a:lnTo>
                  <a:pt x="966894" y="1024519"/>
                </a:lnTo>
                <a:lnTo>
                  <a:pt x="1046568" y="1024519"/>
                </a:lnTo>
                <a:cubicBezTo>
                  <a:pt x="1066487" y="932399"/>
                  <a:pt x="1077691" y="835300"/>
                  <a:pt x="1077691" y="736956"/>
                </a:cubicBezTo>
                <a:cubicBezTo>
                  <a:pt x="1077691" y="578859"/>
                  <a:pt x="1050303" y="423252"/>
                  <a:pt x="999262" y="283828"/>
                </a:cubicBezTo>
                <a:close/>
                <a:moveTo>
                  <a:pt x="873527" y="44815"/>
                </a:moveTo>
                <a:cubicBezTo>
                  <a:pt x="872282" y="44815"/>
                  <a:pt x="869792" y="44815"/>
                  <a:pt x="868547" y="48550"/>
                </a:cubicBezTo>
                <a:cubicBezTo>
                  <a:pt x="827465" y="107058"/>
                  <a:pt x="793853" y="170546"/>
                  <a:pt x="765220" y="239013"/>
                </a:cubicBezTo>
                <a:lnTo>
                  <a:pt x="981833" y="239013"/>
                </a:lnTo>
                <a:cubicBezTo>
                  <a:pt x="953200" y="170546"/>
                  <a:pt x="919588" y="107058"/>
                  <a:pt x="878506" y="48550"/>
                </a:cubicBezTo>
                <a:cubicBezTo>
                  <a:pt x="877261" y="44815"/>
                  <a:pt x="874772" y="44815"/>
                  <a:pt x="873527" y="44815"/>
                </a:cubicBezTo>
                <a:close/>
                <a:moveTo>
                  <a:pt x="873527" y="0"/>
                </a:moveTo>
                <a:cubicBezTo>
                  <a:pt x="889710" y="0"/>
                  <a:pt x="905894" y="8714"/>
                  <a:pt x="915853" y="23653"/>
                </a:cubicBezTo>
                <a:cubicBezTo>
                  <a:pt x="1049058" y="217850"/>
                  <a:pt x="1122508" y="471802"/>
                  <a:pt x="1122508" y="736956"/>
                </a:cubicBezTo>
                <a:cubicBezTo>
                  <a:pt x="1122508" y="835300"/>
                  <a:pt x="1111303" y="932399"/>
                  <a:pt x="1092630" y="1024519"/>
                </a:cubicBezTo>
                <a:cubicBezTo>
                  <a:pt x="1207160" y="1027008"/>
                  <a:pt x="1300528" y="1121617"/>
                  <a:pt x="1300528" y="1237389"/>
                </a:cubicBezTo>
                <a:cubicBezTo>
                  <a:pt x="1300528" y="1264776"/>
                  <a:pt x="1296794" y="1290918"/>
                  <a:pt x="1289324" y="1315815"/>
                </a:cubicBezTo>
                <a:cubicBezTo>
                  <a:pt x="1298038" y="1315815"/>
                  <a:pt x="1306754" y="1315815"/>
                  <a:pt x="1315468" y="1317060"/>
                </a:cubicBezTo>
                <a:cubicBezTo>
                  <a:pt x="1411326" y="1323285"/>
                  <a:pt x="1500958" y="1366855"/>
                  <a:pt x="1563204" y="1439056"/>
                </a:cubicBezTo>
                <a:cubicBezTo>
                  <a:pt x="1596816" y="1395486"/>
                  <a:pt x="1672756" y="1302122"/>
                  <a:pt x="1716326" y="1266021"/>
                </a:cubicBezTo>
                <a:cubicBezTo>
                  <a:pt x="1725040" y="1258552"/>
                  <a:pt x="1738736" y="1259797"/>
                  <a:pt x="1746204" y="1268511"/>
                </a:cubicBezTo>
                <a:cubicBezTo>
                  <a:pt x="1754918" y="1278470"/>
                  <a:pt x="1753674" y="1292163"/>
                  <a:pt x="1744960" y="1299632"/>
                </a:cubicBezTo>
                <a:cubicBezTo>
                  <a:pt x="1691428" y="1344447"/>
                  <a:pt x="1581876" y="1487606"/>
                  <a:pt x="1581876" y="1488851"/>
                </a:cubicBezTo>
                <a:cubicBezTo>
                  <a:pt x="1576898" y="1493830"/>
                  <a:pt x="1570672" y="1497565"/>
                  <a:pt x="1563204" y="1497565"/>
                </a:cubicBezTo>
                <a:cubicBezTo>
                  <a:pt x="1556980" y="1497565"/>
                  <a:pt x="1549510" y="1493830"/>
                  <a:pt x="1545774" y="1487606"/>
                </a:cubicBezTo>
                <a:cubicBezTo>
                  <a:pt x="1489754" y="1412914"/>
                  <a:pt x="1406346" y="1366855"/>
                  <a:pt x="1312978" y="1361875"/>
                </a:cubicBezTo>
                <a:cubicBezTo>
                  <a:pt x="1300528" y="1360630"/>
                  <a:pt x="1286834" y="1360630"/>
                  <a:pt x="1274386" y="1361875"/>
                </a:cubicBezTo>
                <a:cubicBezTo>
                  <a:pt x="1251978" y="1415404"/>
                  <a:pt x="1215876" y="1461464"/>
                  <a:pt x="1171058" y="1491340"/>
                </a:cubicBezTo>
                <a:cubicBezTo>
                  <a:pt x="1164834" y="1495075"/>
                  <a:pt x="1158610" y="1497565"/>
                  <a:pt x="1151140" y="1497565"/>
                </a:cubicBezTo>
                <a:cubicBezTo>
                  <a:pt x="1144916" y="1497565"/>
                  <a:pt x="1138691" y="1495075"/>
                  <a:pt x="1133712" y="1493830"/>
                </a:cubicBezTo>
                <a:cubicBezTo>
                  <a:pt x="1120018" y="1486361"/>
                  <a:pt x="1112548" y="1473912"/>
                  <a:pt x="1112548" y="1460219"/>
                </a:cubicBezTo>
                <a:lnTo>
                  <a:pt x="1112548" y="1419139"/>
                </a:lnTo>
                <a:cubicBezTo>
                  <a:pt x="1096364" y="1430342"/>
                  <a:pt x="1081426" y="1444036"/>
                  <a:pt x="1067732" y="1458974"/>
                </a:cubicBezTo>
                <a:lnTo>
                  <a:pt x="941996" y="1630765"/>
                </a:lnTo>
                <a:cubicBezTo>
                  <a:pt x="940751" y="1632009"/>
                  <a:pt x="939507" y="1632009"/>
                  <a:pt x="939507" y="1633254"/>
                </a:cubicBezTo>
                <a:cubicBezTo>
                  <a:pt x="922078" y="1650682"/>
                  <a:pt x="898425" y="1661886"/>
                  <a:pt x="873527" y="1661886"/>
                </a:cubicBezTo>
                <a:cubicBezTo>
                  <a:pt x="848629" y="1661886"/>
                  <a:pt x="824975" y="1650682"/>
                  <a:pt x="807547" y="1633254"/>
                </a:cubicBezTo>
                <a:cubicBezTo>
                  <a:pt x="807547" y="1632009"/>
                  <a:pt x="806302" y="1632009"/>
                  <a:pt x="806302" y="1630765"/>
                </a:cubicBezTo>
                <a:lnTo>
                  <a:pt x="679322" y="1458974"/>
                </a:lnTo>
                <a:cubicBezTo>
                  <a:pt x="665628" y="1444036"/>
                  <a:pt x="650689" y="1430342"/>
                  <a:pt x="633260" y="1419139"/>
                </a:cubicBezTo>
                <a:lnTo>
                  <a:pt x="633260" y="1460219"/>
                </a:lnTo>
                <a:cubicBezTo>
                  <a:pt x="633260" y="1473912"/>
                  <a:pt x="625791" y="1486361"/>
                  <a:pt x="614587" y="1493830"/>
                </a:cubicBezTo>
                <a:cubicBezTo>
                  <a:pt x="608362" y="1495075"/>
                  <a:pt x="602138" y="1497565"/>
                  <a:pt x="595913" y="1497565"/>
                </a:cubicBezTo>
                <a:cubicBezTo>
                  <a:pt x="588444" y="1497565"/>
                  <a:pt x="582219" y="1495075"/>
                  <a:pt x="574750" y="1491340"/>
                </a:cubicBezTo>
                <a:cubicBezTo>
                  <a:pt x="531178" y="1461464"/>
                  <a:pt x="495076" y="1415404"/>
                  <a:pt x="472668" y="1361875"/>
                </a:cubicBezTo>
                <a:cubicBezTo>
                  <a:pt x="460218" y="1360630"/>
                  <a:pt x="447769" y="1360630"/>
                  <a:pt x="434076" y="1361875"/>
                </a:cubicBezTo>
                <a:cubicBezTo>
                  <a:pt x="341953" y="1366855"/>
                  <a:pt x="257299" y="1412914"/>
                  <a:pt x="201278" y="1487606"/>
                </a:cubicBezTo>
                <a:cubicBezTo>
                  <a:pt x="197544" y="1493830"/>
                  <a:pt x="190074" y="1497565"/>
                  <a:pt x="182605" y="1497565"/>
                </a:cubicBezTo>
                <a:cubicBezTo>
                  <a:pt x="176380" y="1497565"/>
                  <a:pt x="168911" y="1493830"/>
                  <a:pt x="165176" y="1487606"/>
                </a:cubicBezTo>
                <a:cubicBezTo>
                  <a:pt x="163931" y="1486361"/>
                  <a:pt x="60604" y="1333243"/>
                  <a:pt x="8318" y="1287184"/>
                </a:cubicBezTo>
                <a:cubicBezTo>
                  <a:pt x="-1641" y="1279715"/>
                  <a:pt x="-2886" y="1266021"/>
                  <a:pt x="5829" y="1256062"/>
                </a:cubicBezTo>
                <a:cubicBezTo>
                  <a:pt x="13298" y="1246103"/>
                  <a:pt x="28237" y="1246103"/>
                  <a:pt x="36951" y="1253572"/>
                </a:cubicBezTo>
                <a:cubicBezTo>
                  <a:pt x="80523" y="1290918"/>
                  <a:pt x="151482" y="1391752"/>
                  <a:pt x="185095" y="1437811"/>
                </a:cubicBezTo>
                <a:cubicBezTo>
                  <a:pt x="247340" y="1365610"/>
                  <a:pt x="335728" y="1323285"/>
                  <a:pt x="431586" y="1317060"/>
                </a:cubicBezTo>
                <a:cubicBezTo>
                  <a:pt x="440300" y="1315815"/>
                  <a:pt x="449014" y="1315815"/>
                  <a:pt x="457729" y="1315815"/>
                </a:cubicBezTo>
                <a:cubicBezTo>
                  <a:pt x="450259" y="1290918"/>
                  <a:pt x="446525" y="1264776"/>
                  <a:pt x="446525" y="1237389"/>
                </a:cubicBezTo>
                <a:cubicBezTo>
                  <a:pt x="446525" y="1121617"/>
                  <a:pt x="539892" y="1027008"/>
                  <a:pt x="655668" y="1024519"/>
                </a:cubicBezTo>
                <a:cubicBezTo>
                  <a:pt x="635750" y="932399"/>
                  <a:pt x="625791" y="835300"/>
                  <a:pt x="625791" y="736956"/>
                </a:cubicBezTo>
                <a:cubicBezTo>
                  <a:pt x="625791" y="471802"/>
                  <a:pt x="697995" y="217850"/>
                  <a:pt x="831200" y="23653"/>
                </a:cubicBezTo>
                <a:cubicBezTo>
                  <a:pt x="841159" y="8714"/>
                  <a:pt x="857343" y="0"/>
                  <a:pt x="873527" y="0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21" name="Freeform: Shape 820">
            <a:extLst>
              <a:ext uri="{FF2B5EF4-FFF2-40B4-BE49-F238E27FC236}">
                <a16:creationId xmlns:a16="http://schemas.microsoft.com/office/drawing/2014/main" id="{A66E9DEE-0CAF-45D7-9FDC-C224E4DD36DF}"/>
              </a:ext>
            </a:extLst>
          </p:cNvPr>
          <p:cNvSpPr/>
          <p:nvPr/>
        </p:nvSpPr>
        <p:spPr>
          <a:xfrm>
            <a:off x="15627216" y="4013858"/>
            <a:ext cx="1710472" cy="1709226"/>
          </a:xfrm>
          <a:custGeom>
            <a:avLst/>
            <a:gdLst>
              <a:gd name="connsiteX0" fmla="*/ 1227456 w 1710472"/>
              <a:gd name="connsiteY0" fmla="*/ 1369373 h 1709226"/>
              <a:gd name="connsiteX1" fmla="*/ 1117907 w 1710472"/>
              <a:gd name="connsiteY1" fmla="*/ 1477678 h 1709226"/>
              <a:gd name="connsiteX2" fmla="*/ 1117907 w 1710472"/>
              <a:gd name="connsiteY2" fmla="*/ 1604656 h 1709226"/>
              <a:gd name="connsiteX3" fmla="*/ 1117907 w 1710472"/>
              <a:gd name="connsiteY3" fmla="*/ 1607146 h 1709226"/>
              <a:gd name="connsiteX4" fmla="*/ 1162722 w 1710472"/>
              <a:gd name="connsiteY4" fmla="*/ 1632043 h 1709226"/>
              <a:gd name="connsiteX5" fmla="*/ 1162722 w 1710472"/>
              <a:gd name="connsiteY5" fmla="*/ 1529963 h 1709226"/>
              <a:gd name="connsiteX6" fmla="*/ 1185130 w 1710472"/>
              <a:gd name="connsiteY6" fmla="*/ 1507555 h 1709226"/>
              <a:gd name="connsiteX7" fmla="*/ 1207538 w 1710472"/>
              <a:gd name="connsiteY7" fmla="*/ 1529963 h 1709226"/>
              <a:gd name="connsiteX8" fmla="*/ 1207538 w 1710472"/>
              <a:gd name="connsiteY8" fmla="*/ 1644492 h 1709226"/>
              <a:gd name="connsiteX9" fmla="*/ 1206294 w 1710472"/>
              <a:gd name="connsiteY9" fmla="*/ 1648227 h 1709226"/>
              <a:gd name="connsiteX10" fmla="*/ 1312108 w 1710472"/>
              <a:gd name="connsiteY10" fmla="*/ 1665655 h 1709226"/>
              <a:gd name="connsiteX11" fmla="*/ 1417924 w 1710472"/>
              <a:gd name="connsiteY11" fmla="*/ 1649472 h 1709226"/>
              <a:gd name="connsiteX12" fmla="*/ 1416680 w 1710472"/>
              <a:gd name="connsiteY12" fmla="*/ 1644492 h 1709226"/>
              <a:gd name="connsiteX13" fmla="*/ 1416680 w 1710472"/>
              <a:gd name="connsiteY13" fmla="*/ 1529963 h 1709226"/>
              <a:gd name="connsiteX14" fmla="*/ 1440332 w 1710472"/>
              <a:gd name="connsiteY14" fmla="*/ 1507555 h 1709226"/>
              <a:gd name="connsiteX15" fmla="*/ 1461496 w 1710472"/>
              <a:gd name="connsiteY15" fmla="*/ 1529963 h 1709226"/>
              <a:gd name="connsiteX16" fmla="*/ 1461496 w 1710472"/>
              <a:gd name="connsiteY16" fmla="*/ 1632043 h 1709226"/>
              <a:gd name="connsiteX17" fmla="*/ 1506310 w 1710472"/>
              <a:gd name="connsiteY17" fmla="*/ 1607146 h 1709226"/>
              <a:gd name="connsiteX18" fmla="*/ 1506310 w 1710472"/>
              <a:gd name="connsiteY18" fmla="*/ 1605901 h 1709226"/>
              <a:gd name="connsiteX19" fmla="*/ 1506310 w 1710472"/>
              <a:gd name="connsiteY19" fmla="*/ 1477678 h 1709226"/>
              <a:gd name="connsiteX20" fmla="*/ 1399250 w 1710472"/>
              <a:gd name="connsiteY20" fmla="*/ 1369373 h 1709226"/>
              <a:gd name="connsiteX21" fmla="*/ 312466 w 1710472"/>
              <a:gd name="connsiteY21" fmla="*/ 1369373 h 1709226"/>
              <a:gd name="connsiteX22" fmla="*/ 202916 w 1710472"/>
              <a:gd name="connsiteY22" fmla="*/ 1477678 h 1709226"/>
              <a:gd name="connsiteX23" fmla="*/ 202916 w 1710472"/>
              <a:gd name="connsiteY23" fmla="*/ 1604656 h 1709226"/>
              <a:gd name="connsiteX24" fmla="*/ 202916 w 1710472"/>
              <a:gd name="connsiteY24" fmla="*/ 1607146 h 1709226"/>
              <a:gd name="connsiteX25" fmla="*/ 247732 w 1710472"/>
              <a:gd name="connsiteY25" fmla="*/ 1632043 h 1709226"/>
              <a:gd name="connsiteX26" fmla="*/ 247732 w 1710472"/>
              <a:gd name="connsiteY26" fmla="*/ 1529963 h 1709226"/>
              <a:gd name="connsiteX27" fmla="*/ 270140 w 1710472"/>
              <a:gd name="connsiteY27" fmla="*/ 1507555 h 1709226"/>
              <a:gd name="connsiteX28" fmla="*/ 292548 w 1710472"/>
              <a:gd name="connsiteY28" fmla="*/ 1529963 h 1709226"/>
              <a:gd name="connsiteX29" fmla="*/ 292548 w 1710472"/>
              <a:gd name="connsiteY29" fmla="*/ 1640867 h 1709226"/>
              <a:gd name="connsiteX30" fmla="*/ 292548 w 1710472"/>
              <a:gd name="connsiteY30" fmla="*/ 1644492 h 1709226"/>
              <a:gd name="connsiteX31" fmla="*/ 291303 w 1710472"/>
              <a:gd name="connsiteY31" fmla="*/ 1648227 h 1709226"/>
              <a:gd name="connsiteX32" fmla="*/ 397118 w 1710472"/>
              <a:gd name="connsiteY32" fmla="*/ 1665655 h 1709226"/>
              <a:gd name="connsiteX33" fmla="*/ 502934 w 1710472"/>
              <a:gd name="connsiteY33" fmla="*/ 1649472 h 1709226"/>
              <a:gd name="connsiteX34" fmla="*/ 502934 w 1710472"/>
              <a:gd name="connsiteY34" fmla="*/ 1644492 h 1709226"/>
              <a:gd name="connsiteX35" fmla="*/ 502934 w 1710472"/>
              <a:gd name="connsiteY35" fmla="*/ 1529963 h 1709226"/>
              <a:gd name="connsiteX36" fmla="*/ 524097 w 1710472"/>
              <a:gd name="connsiteY36" fmla="*/ 1507555 h 1709226"/>
              <a:gd name="connsiteX37" fmla="*/ 546504 w 1710472"/>
              <a:gd name="connsiteY37" fmla="*/ 1529963 h 1709226"/>
              <a:gd name="connsiteX38" fmla="*/ 546504 w 1710472"/>
              <a:gd name="connsiteY38" fmla="*/ 1632043 h 1709226"/>
              <a:gd name="connsiteX39" fmla="*/ 592565 w 1710472"/>
              <a:gd name="connsiteY39" fmla="*/ 1607146 h 1709226"/>
              <a:gd name="connsiteX40" fmla="*/ 591320 w 1710472"/>
              <a:gd name="connsiteY40" fmla="*/ 1605901 h 1709226"/>
              <a:gd name="connsiteX41" fmla="*/ 591320 w 1710472"/>
              <a:gd name="connsiteY41" fmla="*/ 1477678 h 1709226"/>
              <a:gd name="connsiteX42" fmla="*/ 483015 w 1710472"/>
              <a:gd name="connsiteY42" fmla="*/ 1369373 h 1709226"/>
              <a:gd name="connsiteX43" fmla="*/ 338473 w 1710472"/>
              <a:gd name="connsiteY43" fmla="*/ 1369373 h 1709226"/>
              <a:gd name="connsiteX44" fmla="*/ 1312446 w 1710472"/>
              <a:gd name="connsiteY44" fmla="*/ 1106039 h 1709226"/>
              <a:gd name="connsiteX45" fmla="*/ 1234356 w 1710472"/>
              <a:gd name="connsiteY45" fmla="*/ 1185371 h 1709226"/>
              <a:gd name="connsiteX46" fmla="*/ 1312446 w 1710472"/>
              <a:gd name="connsiteY46" fmla="*/ 1264703 h 1709226"/>
              <a:gd name="connsiteX47" fmla="*/ 1393016 w 1710472"/>
              <a:gd name="connsiteY47" fmla="*/ 1185371 h 1709226"/>
              <a:gd name="connsiteX48" fmla="*/ 1349632 w 1710472"/>
              <a:gd name="connsiteY48" fmla="*/ 1115955 h 1709226"/>
              <a:gd name="connsiteX49" fmla="*/ 1312446 w 1710472"/>
              <a:gd name="connsiteY49" fmla="*/ 1106039 h 1709226"/>
              <a:gd name="connsiteX50" fmla="*/ 396789 w 1710472"/>
              <a:gd name="connsiteY50" fmla="*/ 1106039 h 1709226"/>
              <a:gd name="connsiteX51" fmla="*/ 318698 w 1710472"/>
              <a:gd name="connsiteY51" fmla="*/ 1185371 h 1709226"/>
              <a:gd name="connsiteX52" fmla="*/ 396789 w 1710472"/>
              <a:gd name="connsiteY52" fmla="*/ 1264703 h 1709226"/>
              <a:gd name="connsiteX53" fmla="*/ 477358 w 1710472"/>
              <a:gd name="connsiteY53" fmla="*/ 1185371 h 1709226"/>
              <a:gd name="connsiteX54" fmla="*/ 433975 w 1710472"/>
              <a:gd name="connsiteY54" fmla="*/ 1115955 h 1709226"/>
              <a:gd name="connsiteX55" fmla="*/ 396789 w 1710472"/>
              <a:gd name="connsiteY55" fmla="*/ 1106039 h 1709226"/>
              <a:gd name="connsiteX56" fmla="*/ 1312446 w 1710472"/>
              <a:gd name="connsiteY56" fmla="*/ 1061414 h 1709226"/>
              <a:gd name="connsiteX57" fmla="*/ 1369464 w 1710472"/>
              <a:gd name="connsiteY57" fmla="*/ 1076289 h 1709226"/>
              <a:gd name="connsiteX58" fmla="*/ 1436400 w 1710472"/>
              <a:gd name="connsiteY58" fmla="*/ 1185371 h 1709226"/>
              <a:gd name="connsiteX59" fmla="*/ 1312446 w 1710472"/>
              <a:gd name="connsiteY59" fmla="*/ 1309327 h 1709226"/>
              <a:gd name="connsiteX60" fmla="*/ 1189732 w 1710472"/>
              <a:gd name="connsiteY60" fmla="*/ 1185371 h 1709226"/>
              <a:gd name="connsiteX61" fmla="*/ 1312446 w 1710472"/>
              <a:gd name="connsiteY61" fmla="*/ 1061414 h 1709226"/>
              <a:gd name="connsiteX62" fmla="*/ 396789 w 1710472"/>
              <a:gd name="connsiteY62" fmla="*/ 1061414 h 1709226"/>
              <a:gd name="connsiteX63" fmla="*/ 453807 w 1710472"/>
              <a:gd name="connsiteY63" fmla="*/ 1076289 h 1709226"/>
              <a:gd name="connsiteX64" fmla="*/ 520742 w 1710472"/>
              <a:gd name="connsiteY64" fmla="*/ 1185371 h 1709226"/>
              <a:gd name="connsiteX65" fmla="*/ 396789 w 1710472"/>
              <a:gd name="connsiteY65" fmla="*/ 1309327 h 1709226"/>
              <a:gd name="connsiteX66" fmla="*/ 274075 w 1710472"/>
              <a:gd name="connsiteY66" fmla="*/ 1185371 h 1709226"/>
              <a:gd name="connsiteX67" fmla="*/ 396789 w 1710472"/>
              <a:gd name="connsiteY67" fmla="*/ 1061414 h 1709226"/>
              <a:gd name="connsiteX68" fmla="*/ 1312108 w 1710472"/>
              <a:gd name="connsiteY68" fmla="*/ 958561 h 1709226"/>
              <a:gd name="connsiteX69" fmla="*/ 959806 w 1710472"/>
              <a:gd name="connsiteY69" fmla="*/ 1312108 h 1709226"/>
              <a:gd name="connsiteX70" fmla="*/ 1073091 w 1710472"/>
              <a:gd name="connsiteY70" fmla="*/ 1572289 h 1709226"/>
              <a:gd name="connsiteX71" fmla="*/ 1073091 w 1710472"/>
              <a:gd name="connsiteY71" fmla="*/ 1477678 h 1709226"/>
              <a:gd name="connsiteX72" fmla="*/ 1227456 w 1710472"/>
              <a:gd name="connsiteY72" fmla="*/ 1324557 h 1709226"/>
              <a:gd name="connsiteX73" fmla="*/ 1399250 w 1710472"/>
              <a:gd name="connsiteY73" fmla="*/ 1324557 h 1709226"/>
              <a:gd name="connsiteX74" fmla="*/ 1552372 w 1710472"/>
              <a:gd name="connsiteY74" fmla="*/ 1477678 h 1709226"/>
              <a:gd name="connsiteX75" fmla="*/ 1552372 w 1710472"/>
              <a:gd name="connsiteY75" fmla="*/ 1572289 h 1709226"/>
              <a:gd name="connsiteX76" fmla="*/ 1665656 w 1710472"/>
              <a:gd name="connsiteY76" fmla="*/ 1312108 h 1709226"/>
              <a:gd name="connsiteX77" fmla="*/ 1475188 w 1710472"/>
              <a:gd name="connsiteY77" fmla="*/ 998397 h 1709226"/>
              <a:gd name="connsiteX78" fmla="*/ 1312108 w 1710472"/>
              <a:gd name="connsiteY78" fmla="*/ 958561 h 1709226"/>
              <a:gd name="connsiteX79" fmla="*/ 397118 w 1710472"/>
              <a:gd name="connsiteY79" fmla="*/ 958561 h 1709226"/>
              <a:gd name="connsiteX80" fmla="*/ 44816 w 1710472"/>
              <a:gd name="connsiteY80" fmla="*/ 1312108 h 1709226"/>
              <a:gd name="connsiteX81" fmla="*/ 159345 w 1710472"/>
              <a:gd name="connsiteY81" fmla="*/ 1572289 h 1709226"/>
              <a:gd name="connsiteX82" fmla="*/ 159345 w 1710472"/>
              <a:gd name="connsiteY82" fmla="*/ 1477678 h 1709226"/>
              <a:gd name="connsiteX83" fmla="*/ 312466 w 1710472"/>
              <a:gd name="connsiteY83" fmla="*/ 1324557 h 1709226"/>
              <a:gd name="connsiteX84" fmla="*/ 346053 w 1710472"/>
              <a:gd name="connsiteY84" fmla="*/ 1324557 h 1709226"/>
              <a:gd name="connsiteX85" fmla="*/ 483015 w 1710472"/>
              <a:gd name="connsiteY85" fmla="*/ 1324557 h 1709226"/>
              <a:gd name="connsiteX86" fmla="*/ 636136 w 1710472"/>
              <a:gd name="connsiteY86" fmla="*/ 1477678 h 1709226"/>
              <a:gd name="connsiteX87" fmla="*/ 636136 w 1710472"/>
              <a:gd name="connsiteY87" fmla="*/ 1572289 h 1709226"/>
              <a:gd name="connsiteX88" fmla="*/ 750666 w 1710472"/>
              <a:gd name="connsiteY88" fmla="*/ 1312108 h 1709226"/>
              <a:gd name="connsiteX89" fmla="*/ 560198 w 1710472"/>
              <a:gd name="connsiteY89" fmla="*/ 998397 h 1709226"/>
              <a:gd name="connsiteX90" fmla="*/ 480992 w 1710472"/>
              <a:gd name="connsiteY90" fmla="*/ 968676 h 1709226"/>
              <a:gd name="connsiteX91" fmla="*/ 407746 w 1710472"/>
              <a:gd name="connsiteY91" fmla="*/ 959843 h 1709226"/>
              <a:gd name="connsiteX92" fmla="*/ 769339 w 1710472"/>
              <a:gd name="connsiteY92" fmla="*/ 454383 h 1709226"/>
              <a:gd name="connsiteX93" fmla="*/ 661034 w 1710472"/>
              <a:gd name="connsiteY93" fmla="*/ 562688 h 1709226"/>
              <a:gd name="connsiteX94" fmla="*/ 661034 w 1710472"/>
              <a:gd name="connsiteY94" fmla="*/ 689666 h 1709226"/>
              <a:gd name="connsiteX95" fmla="*/ 661034 w 1710472"/>
              <a:gd name="connsiteY95" fmla="*/ 692156 h 1709226"/>
              <a:gd name="connsiteX96" fmla="*/ 705850 w 1710472"/>
              <a:gd name="connsiteY96" fmla="*/ 717054 h 1709226"/>
              <a:gd name="connsiteX97" fmla="*/ 705850 w 1710472"/>
              <a:gd name="connsiteY97" fmla="*/ 613728 h 1709226"/>
              <a:gd name="connsiteX98" fmla="*/ 728258 w 1710472"/>
              <a:gd name="connsiteY98" fmla="*/ 592565 h 1709226"/>
              <a:gd name="connsiteX99" fmla="*/ 750666 w 1710472"/>
              <a:gd name="connsiteY99" fmla="*/ 613728 h 1709226"/>
              <a:gd name="connsiteX100" fmla="*/ 750666 w 1710472"/>
              <a:gd name="connsiteY100" fmla="*/ 729502 h 1709226"/>
              <a:gd name="connsiteX101" fmla="*/ 750666 w 1710472"/>
              <a:gd name="connsiteY101" fmla="*/ 734482 h 1709226"/>
              <a:gd name="connsiteX102" fmla="*/ 855236 w 1710472"/>
              <a:gd name="connsiteY102" fmla="*/ 750665 h 1709226"/>
              <a:gd name="connsiteX103" fmla="*/ 961051 w 1710472"/>
              <a:gd name="connsiteY103" fmla="*/ 734482 h 1709226"/>
              <a:gd name="connsiteX104" fmla="*/ 959806 w 1710472"/>
              <a:gd name="connsiteY104" fmla="*/ 729502 h 1709226"/>
              <a:gd name="connsiteX105" fmla="*/ 959806 w 1710472"/>
              <a:gd name="connsiteY105" fmla="*/ 613728 h 1709226"/>
              <a:gd name="connsiteX106" fmla="*/ 982214 w 1710472"/>
              <a:gd name="connsiteY106" fmla="*/ 592565 h 1709226"/>
              <a:gd name="connsiteX107" fmla="*/ 1004622 w 1710472"/>
              <a:gd name="connsiteY107" fmla="*/ 613728 h 1709226"/>
              <a:gd name="connsiteX108" fmla="*/ 1004622 w 1710472"/>
              <a:gd name="connsiteY108" fmla="*/ 717054 h 1709226"/>
              <a:gd name="connsiteX109" fmla="*/ 1050683 w 1710472"/>
              <a:gd name="connsiteY109" fmla="*/ 692156 h 1709226"/>
              <a:gd name="connsiteX110" fmla="*/ 1050683 w 1710472"/>
              <a:gd name="connsiteY110" fmla="*/ 690911 h 1709226"/>
              <a:gd name="connsiteX111" fmla="*/ 1050683 w 1710472"/>
              <a:gd name="connsiteY111" fmla="*/ 562688 h 1709226"/>
              <a:gd name="connsiteX112" fmla="*/ 941133 w 1710472"/>
              <a:gd name="connsiteY112" fmla="*/ 454383 h 1709226"/>
              <a:gd name="connsiteX113" fmla="*/ 855236 w 1710472"/>
              <a:gd name="connsiteY113" fmla="*/ 190387 h 1709226"/>
              <a:gd name="connsiteX114" fmla="*/ 775904 w 1710472"/>
              <a:gd name="connsiteY114" fmla="*/ 270957 h 1709226"/>
              <a:gd name="connsiteX115" fmla="*/ 855236 w 1710472"/>
              <a:gd name="connsiteY115" fmla="*/ 349047 h 1709226"/>
              <a:gd name="connsiteX116" fmla="*/ 934569 w 1710472"/>
              <a:gd name="connsiteY116" fmla="*/ 270957 h 1709226"/>
              <a:gd name="connsiteX117" fmla="*/ 891184 w 1710472"/>
              <a:gd name="connsiteY117" fmla="*/ 200303 h 1709226"/>
              <a:gd name="connsiteX118" fmla="*/ 855236 w 1710472"/>
              <a:gd name="connsiteY118" fmla="*/ 190387 h 1709226"/>
              <a:gd name="connsiteX119" fmla="*/ 855236 w 1710472"/>
              <a:gd name="connsiteY119" fmla="*/ 147003 h 1709226"/>
              <a:gd name="connsiteX120" fmla="*/ 912256 w 1710472"/>
              <a:gd name="connsiteY120" fmla="*/ 160638 h 1709226"/>
              <a:gd name="connsiteX121" fmla="*/ 979193 w 1710472"/>
              <a:gd name="connsiteY121" fmla="*/ 270957 h 1709226"/>
              <a:gd name="connsiteX122" fmla="*/ 855236 w 1710472"/>
              <a:gd name="connsiteY122" fmla="*/ 393670 h 1709226"/>
              <a:gd name="connsiteX123" fmla="*/ 731280 w 1710472"/>
              <a:gd name="connsiteY123" fmla="*/ 270957 h 1709226"/>
              <a:gd name="connsiteX124" fmla="*/ 855236 w 1710472"/>
              <a:gd name="connsiteY124" fmla="*/ 147003 h 1709226"/>
              <a:gd name="connsiteX125" fmla="*/ 855236 w 1710472"/>
              <a:gd name="connsiteY125" fmla="*/ 44816 h 1709226"/>
              <a:gd name="connsiteX126" fmla="*/ 502934 w 1710472"/>
              <a:gd name="connsiteY126" fmla="*/ 397118 h 1709226"/>
              <a:gd name="connsiteX127" fmla="*/ 616218 w 1710472"/>
              <a:gd name="connsiteY127" fmla="*/ 657299 h 1709226"/>
              <a:gd name="connsiteX128" fmla="*/ 616218 w 1710472"/>
              <a:gd name="connsiteY128" fmla="*/ 562688 h 1709226"/>
              <a:gd name="connsiteX129" fmla="*/ 769339 w 1710472"/>
              <a:gd name="connsiteY129" fmla="*/ 409567 h 1709226"/>
              <a:gd name="connsiteX130" fmla="*/ 941133 w 1710472"/>
              <a:gd name="connsiteY130" fmla="*/ 409567 h 1709226"/>
              <a:gd name="connsiteX131" fmla="*/ 1094254 w 1710472"/>
              <a:gd name="connsiteY131" fmla="*/ 562688 h 1709226"/>
              <a:gd name="connsiteX132" fmla="*/ 1094254 w 1710472"/>
              <a:gd name="connsiteY132" fmla="*/ 657299 h 1709226"/>
              <a:gd name="connsiteX133" fmla="*/ 1208784 w 1710472"/>
              <a:gd name="connsiteY133" fmla="*/ 397118 h 1709226"/>
              <a:gd name="connsiteX134" fmla="*/ 1017071 w 1710472"/>
              <a:gd name="connsiteY134" fmla="*/ 83407 h 1709226"/>
              <a:gd name="connsiteX135" fmla="*/ 855236 w 1710472"/>
              <a:gd name="connsiteY135" fmla="*/ 44816 h 1709226"/>
              <a:gd name="connsiteX136" fmla="*/ 855236 w 1710472"/>
              <a:gd name="connsiteY136" fmla="*/ 0 h 1709226"/>
              <a:gd name="connsiteX137" fmla="*/ 1038234 w 1710472"/>
              <a:gd name="connsiteY137" fmla="*/ 43571 h 1709226"/>
              <a:gd name="connsiteX138" fmla="*/ 1253600 w 1710472"/>
              <a:gd name="connsiteY138" fmla="*/ 397118 h 1709226"/>
              <a:gd name="connsiteX139" fmla="*/ 877644 w 1710472"/>
              <a:gd name="connsiteY139" fmla="*/ 794236 h 1709226"/>
              <a:gd name="connsiteX140" fmla="*/ 877644 w 1710472"/>
              <a:gd name="connsiteY140" fmla="*/ 845277 h 1709226"/>
              <a:gd name="connsiteX141" fmla="*/ 917480 w 1710472"/>
              <a:gd name="connsiteY141" fmla="*/ 903786 h 1709226"/>
              <a:gd name="connsiteX142" fmla="*/ 912501 w 1710472"/>
              <a:gd name="connsiteY142" fmla="*/ 927439 h 1709226"/>
              <a:gd name="connsiteX143" fmla="*/ 1024540 w 1710472"/>
              <a:gd name="connsiteY143" fmla="*/ 1039479 h 1709226"/>
              <a:gd name="connsiteX144" fmla="*/ 1312108 w 1710472"/>
              <a:gd name="connsiteY144" fmla="*/ 914990 h 1709226"/>
              <a:gd name="connsiteX145" fmla="*/ 1495106 w 1710472"/>
              <a:gd name="connsiteY145" fmla="*/ 958561 h 1709226"/>
              <a:gd name="connsiteX146" fmla="*/ 1710472 w 1710472"/>
              <a:gd name="connsiteY146" fmla="*/ 1312108 h 1709226"/>
              <a:gd name="connsiteX147" fmla="*/ 1312108 w 1710472"/>
              <a:gd name="connsiteY147" fmla="*/ 1709226 h 1709226"/>
              <a:gd name="connsiteX148" fmla="*/ 914990 w 1710472"/>
              <a:gd name="connsiteY148" fmla="*/ 1312108 h 1709226"/>
              <a:gd name="connsiteX149" fmla="*/ 994663 w 1710472"/>
              <a:gd name="connsiteY149" fmla="*/ 1073090 h 1709226"/>
              <a:gd name="connsiteX150" fmla="*/ 881379 w 1710472"/>
              <a:gd name="connsiteY150" fmla="*/ 959806 h 1709226"/>
              <a:gd name="connsiteX151" fmla="*/ 855236 w 1710472"/>
              <a:gd name="connsiteY151" fmla="*/ 966030 h 1709226"/>
              <a:gd name="connsiteX152" fmla="*/ 829093 w 1710472"/>
              <a:gd name="connsiteY152" fmla="*/ 961051 h 1709226"/>
              <a:gd name="connsiteX153" fmla="*/ 715809 w 1710472"/>
              <a:gd name="connsiteY153" fmla="*/ 1074335 h 1709226"/>
              <a:gd name="connsiteX154" fmla="*/ 795482 w 1710472"/>
              <a:gd name="connsiteY154" fmla="*/ 1312108 h 1709226"/>
              <a:gd name="connsiteX155" fmla="*/ 397118 w 1710472"/>
              <a:gd name="connsiteY155" fmla="*/ 1709226 h 1709226"/>
              <a:gd name="connsiteX156" fmla="*/ 0 w 1710472"/>
              <a:gd name="connsiteY156" fmla="*/ 1312108 h 1709226"/>
              <a:gd name="connsiteX157" fmla="*/ 397118 w 1710472"/>
              <a:gd name="connsiteY157" fmla="*/ 914990 h 1709226"/>
              <a:gd name="connsiteX158" fmla="*/ 414981 w 1710472"/>
              <a:gd name="connsiteY158" fmla="*/ 917073 h 1709226"/>
              <a:gd name="connsiteX159" fmla="*/ 491885 w 1710472"/>
              <a:gd name="connsiteY159" fmla="*/ 926039 h 1709226"/>
              <a:gd name="connsiteX160" fmla="*/ 580116 w 1710472"/>
              <a:gd name="connsiteY160" fmla="*/ 958561 h 1709226"/>
              <a:gd name="connsiteX161" fmla="*/ 687176 w 1710472"/>
              <a:gd name="connsiteY161" fmla="*/ 1039479 h 1709226"/>
              <a:gd name="connsiteX162" fmla="*/ 797971 w 1710472"/>
              <a:gd name="connsiteY162" fmla="*/ 928684 h 1709226"/>
              <a:gd name="connsiteX163" fmla="*/ 792992 w 1710472"/>
              <a:gd name="connsiteY163" fmla="*/ 903786 h 1709226"/>
              <a:gd name="connsiteX164" fmla="*/ 832828 w 1710472"/>
              <a:gd name="connsiteY164" fmla="*/ 845277 h 1709226"/>
              <a:gd name="connsiteX165" fmla="*/ 832828 w 1710472"/>
              <a:gd name="connsiteY165" fmla="*/ 794236 h 1709226"/>
              <a:gd name="connsiteX166" fmla="*/ 487431 w 1710472"/>
              <a:gd name="connsiteY166" fmla="*/ 546699 h 1709226"/>
              <a:gd name="connsiteX167" fmla="*/ 481159 w 1710472"/>
              <a:gd name="connsiteY167" fmla="*/ 525848 h 1709226"/>
              <a:gd name="connsiteX168" fmla="*/ 465692 w 1710472"/>
              <a:gd name="connsiteY168" fmla="*/ 474432 h 1709226"/>
              <a:gd name="connsiteX169" fmla="*/ 458118 w 1710472"/>
              <a:gd name="connsiteY169" fmla="*/ 397118 h 1709226"/>
              <a:gd name="connsiteX170" fmla="*/ 855236 w 1710472"/>
              <a:gd name="connsiteY170" fmla="*/ 0 h 170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710472" h="1709226">
                <a:moveTo>
                  <a:pt x="1227456" y="1369373"/>
                </a:moveTo>
                <a:cubicBezTo>
                  <a:pt x="1167702" y="1369373"/>
                  <a:pt x="1117907" y="1417923"/>
                  <a:pt x="1117907" y="1477678"/>
                </a:cubicBezTo>
                <a:lnTo>
                  <a:pt x="1117907" y="1604656"/>
                </a:lnTo>
                <a:cubicBezTo>
                  <a:pt x="1117907" y="1605901"/>
                  <a:pt x="1117907" y="1605901"/>
                  <a:pt x="1117907" y="1607146"/>
                </a:cubicBezTo>
                <a:cubicBezTo>
                  <a:pt x="1131600" y="1615860"/>
                  <a:pt x="1147784" y="1624574"/>
                  <a:pt x="1162722" y="1632043"/>
                </a:cubicBezTo>
                <a:lnTo>
                  <a:pt x="1162722" y="1529963"/>
                </a:lnTo>
                <a:cubicBezTo>
                  <a:pt x="1162722" y="1517514"/>
                  <a:pt x="1172682" y="1507555"/>
                  <a:pt x="1185130" y="1507555"/>
                </a:cubicBezTo>
                <a:cubicBezTo>
                  <a:pt x="1197580" y="1507555"/>
                  <a:pt x="1207538" y="1517514"/>
                  <a:pt x="1207538" y="1529963"/>
                </a:cubicBezTo>
                <a:lnTo>
                  <a:pt x="1207538" y="1644492"/>
                </a:lnTo>
                <a:cubicBezTo>
                  <a:pt x="1207538" y="1645737"/>
                  <a:pt x="1207538" y="1646982"/>
                  <a:pt x="1206294" y="1648227"/>
                </a:cubicBezTo>
                <a:cubicBezTo>
                  <a:pt x="1239906" y="1659431"/>
                  <a:pt x="1276008" y="1665655"/>
                  <a:pt x="1312108" y="1665655"/>
                </a:cubicBezTo>
                <a:cubicBezTo>
                  <a:pt x="1349456" y="1665655"/>
                  <a:pt x="1385556" y="1659431"/>
                  <a:pt x="1417924" y="1649472"/>
                </a:cubicBezTo>
                <a:cubicBezTo>
                  <a:pt x="1417924" y="1648227"/>
                  <a:pt x="1416680" y="1645737"/>
                  <a:pt x="1416680" y="1644492"/>
                </a:cubicBezTo>
                <a:lnTo>
                  <a:pt x="1416680" y="1529963"/>
                </a:lnTo>
                <a:cubicBezTo>
                  <a:pt x="1416680" y="1517514"/>
                  <a:pt x="1426638" y="1507555"/>
                  <a:pt x="1440332" y="1507555"/>
                </a:cubicBezTo>
                <a:cubicBezTo>
                  <a:pt x="1451536" y="1507555"/>
                  <a:pt x="1461496" y="1517514"/>
                  <a:pt x="1461496" y="1529963"/>
                </a:cubicBezTo>
                <a:lnTo>
                  <a:pt x="1461496" y="1632043"/>
                </a:lnTo>
                <a:cubicBezTo>
                  <a:pt x="1477678" y="1624574"/>
                  <a:pt x="1492618" y="1615860"/>
                  <a:pt x="1506310" y="1607146"/>
                </a:cubicBezTo>
                <a:lnTo>
                  <a:pt x="1506310" y="1605901"/>
                </a:lnTo>
                <a:lnTo>
                  <a:pt x="1506310" y="1477678"/>
                </a:lnTo>
                <a:cubicBezTo>
                  <a:pt x="1506310" y="1417923"/>
                  <a:pt x="1457760" y="1369373"/>
                  <a:pt x="1399250" y="1369373"/>
                </a:cubicBezTo>
                <a:close/>
                <a:moveTo>
                  <a:pt x="312466" y="1369373"/>
                </a:moveTo>
                <a:cubicBezTo>
                  <a:pt x="252712" y="1369373"/>
                  <a:pt x="202916" y="1417923"/>
                  <a:pt x="202916" y="1477678"/>
                </a:cubicBezTo>
                <a:lnTo>
                  <a:pt x="202916" y="1604656"/>
                </a:lnTo>
                <a:cubicBezTo>
                  <a:pt x="202916" y="1605901"/>
                  <a:pt x="202916" y="1605901"/>
                  <a:pt x="202916" y="1607146"/>
                </a:cubicBezTo>
                <a:cubicBezTo>
                  <a:pt x="217855" y="1615860"/>
                  <a:pt x="232794" y="1624574"/>
                  <a:pt x="247732" y="1632043"/>
                </a:cubicBezTo>
                <a:lnTo>
                  <a:pt x="247732" y="1529963"/>
                </a:lnTo>
                <a:cubicBezTo>
                  <a:pt x="247732" y="1517514"/>
                  <a:pt x="258936" y="1507555"/>
                  <a:pt x="270140" y="1507555"/>
                </a:cubicBezTo>
                <a:cubicBezTo>
                  <a:pt x="282589" y="1507555"/>
                  <a:pt x="292548" y="1517514"/>
                  <a:pt x="292548" y="1529963"/>
                </a:cubicBezTo>
                <a:lnTo>
                  <a:pt x="292548" y="1640867"/>
                </a:lnTo>
                <a:lnTo>
                  <a:pt x="292548" y="1644492"/>
                </a:lnTo>
                <a:cubicBezTo>
                  <a:pt x="292548" y="1645737"/>
                  <a:pt x="292548" y="1646982"/>
                  <a:pt x="291303" y="1648227"/>
                </a:cubicBezTo>
                <a:cubicBezTo>
                  <a:pt x="324915" y="1659431"/>
                  <a:pt x="361017" y="1665655"/>
                  <a:pt x="397118" y="1665655"/>
                </a:cubicBezTo>
                <a:cubicBezTo>
                  <a:pt x="434465" y="1665655"/>
                  <a:pt x="469322" y="1659431"/>
                  <a:pt x="502934" y="1649472"/>
                </a:cubicBezTo>
                <a:cubicBezTo>
                  <a:pt x="502934" y="1648227"/>
                  <a:pt x="502934" y="1645737"/>
                  <a:pt x="502934" y="1644492"/>
                </a:cubicBezTo>
                <a:lnTo>
                  <a:pt x="502934" y="1529963"/>
                </a:lnTo>
                <a:cubicBezTo>
                  <a:pt x="502934" y="1517514"/>
                  <a:pt x="512893" y="1507555"/>
                  <a:pt x="524097" y="1507555"/>
                </a:cubicBezTo>
                <a:cubicBezTo>
                  <a:pt x="536545" y="1507555"/>
                  <a:pt x="546504" y="1517514"/>
                  <a:pt x="546504" y="1529963"/>
                </a:cubicBezTo>
                <a:lnTo>
                  <a:pt x="546504" y="1632043"/>
                </a:lnTo>
                <a:cubicBezTo>
                  <a:pt x="562688" y="1624574"/>
                  <a:pt x="577627" y="1615860"/>
                  <a:pt x="592565" y="1607146"/>
                </a:cubicBezTo>
                <a:lnTo>
                  <a:pt x="591320" y="1605901"/>
                </a:lnTo>
                <a:lnTo>
                  <a:pt x="591320" y="1477678"/>
                </a:lnTo>
                <a:cubicBezTo>
                  <a:pt x="591320" y="1417923"/>
                  <a:pt x="542770" y="1369373"/>
                  <a:pt x="483015" y="1369373"/>
                </a:cubicBezTo>
                <a:lnTo>
                  <a:pt x="338473" y="1369373"/>
                </a:lnTo>
                <a:close/>
                <a:moveTo>
                  <a:pt x="1312446" y="1106039"/>
                </a:moveTo>
                <a:cubicBezTo>
                  <a:pt x="1269062" y="1106039"/>
                  <a:pt x="1234356" y="1141986"/>
                  <a:pt x="1234356" y="1185371"/>
                </a:cubicBezTo>
                <a:cubicBezTo>
                  <a:pt x="1234356" y="1229995"/>
                  <a:pt x="1269062" y="1264703"/>
                  <a:pt x="1312446" y="1264703"/>
                </a:cubicBezTo>
                <a:cubicBezTo>
                  <a:pt x="1357068" y="1264703"/>
                  <a:pt x="1393016" y="1229995"/>
                  <a:pt x="1393016" y="1185371"/>
                </a:cubicBezTo>
                <a:cubicBezTo>
                  <a:pt x="1393016" y="1155621"/>
                  <a:pt x="1375662" y="1129590"/>
                  <a:pt x="1349632" y="1115955"/>
                </a:cubicBezTo>
                <a:cubicBezTo>
                  <a:pt x="1338476" y="1109757"/>
                  <a:pt x="1326080" y="1106039"/>
                  <a:pt x="1312446" y="1106039"/>
                </a:cubicBezTo>
                <a:close/>
                <a:moveTo>
                  <a:pt x="396789" y="1106039"/>
                </a:moveTo>
                <a:cubicBezTo>
                  <a:pt x="353405" y="1106039"/>
                  <a:pt x="318698" y="1141986"/>
                  <a:pt x="318698" y="1185371"/>
                </a:cubicBezTo>
                <a:cubicBezTo>
                  <a:pt x="318698" y="1229995"/>
                  <a:pt x="353405" y="1264703"/>
                  <a:pt x="396789" y="1264703"/>
                </a:cubicBezTo>
                <a:cubicBezTo>
                  <a:pt x="441412" y="1264703"/>
                  <a:pt x="477358" y="1229995"/>
                  <a:pt x="477358" y="1185371"/>
                </a:cubicBezTo>
                <a:cubicBezTo>
                  <a:pt x="477358" y="1155621"/>
                  <a:pt x="460005" y="1129590"/>
                  <a:pt x="433975" y="1115955"/>
                </a:cubicBezTo>
                <a:cubicBezTo>
                  <a:pt x="422819" y="1109757"/>
                  <a:pt x="410424" y="1106039"/>
                  <a:pt x="396789" y="1106039"/>
                </a:cubicBezTo>
                <a:close/>
                <a:moveTo>
                  <a:pt x="1312446" y="1061414"/>
                </a:moveTo>
                <a:cubicBezTo>
                  <a:pt x="1332278" y="1061414"/>
                  <a:pt x="1352110" y="1067612"/>
                  <a:pt x="1369464" y="1076289"/>
                </a:cubicBezTo>
                <a:cubicBezTo>
                  <a:pt x="1410368" y="1097362"/>
                  <a:pt x="1436400" y="1139507"/>
                  <a:pt x="1436400" y="1185371"/>
                </a:cubicBezTo>
                <a:cubicBezTo>
                  <a:pt x="1436400" y="1253547"/>
                  <a:pt x="1381860" y="1309327"/>
                  <a:pt x="1312446" y="1309327"/>
                </a:cubicBezTo>
                <a:cubicBezTo>
                  <a:pt x="1245510" y="1309327"/>
                  <a:pt x="1189732" y="1253547"/>
                  <a:pt x="1189732" y="1185371"/>
                </a:cubicBezTo>
                <a:cubicBezTo>
                  <a:pt x="1189732" y="1118434"/>
                  <a:pt x="1245510" y="1061414"/>
                  <a:pt x="1312446" y="1061414"/>
                </a:cubicBezTo>
                <a:close/>
                <a:moveTo>
                  <a:pt x="396789" y="1061414"/>
                </a:moveTo>
                <a:cubicBezTo>
                  <a:pt x="416621" y="1061414"/>
                  <a:pt x="436454" y="1067612"/>
                  <a:pt x="453807" y="1076289"/>
                </a:cubicBezTo>
                <a:cubicBezTo>
                  <a:pt x="495951" y="1097362"/>
                  <a:pt x="520742" y="1139507"/>
                  <a:pt x="520742" y="1185371"/>
                </a:cubicBezTo>
                <a:cubicBezTo>
                  <a:pt x="520742" y="1253547"/>
                  <a:pt x="464963" y="1309327"/>
                  <a:pt x="396789" y="1309327"/>
                </a:cubicBezTo>
                <a:cubicBezTo>
                  <a:pt x="328614" y="1309327"/>
                  <a:pt x="274075" y="1253547"/>
                  <a:pt x="274075" y="1185371"/>
                </a:cubicBezTo>
                <a:cubicBezTo>
                  <a:pt x="274075" y="1118434"/>
                  <a:pt x="328614" y="1061414"/>
                  <a:pt x="396789" y="1061414"/>
                </a:cubicBezTo>
                <a:close/>
                <a:moveTo>
                  <a:pt x="1312108" y="958561"/>
                </a:moveTo>
                <a:cubicBezTo>
                  <a:pt x="1117907" y="958561"/>
                  <a:pt x="959806" y="1117906"/>
                  <a:pt x="959806" y="1312108"/>
                </a:cubicBezTo>
                <a:cubicBezTo>
                  <a:pt x="959806" y="1415434"/>
                  <a:pt x="1003377" y="1507555"/>
                  <a:pt x="1073091" y="1572289"/>
                </a:cubicBezTo>
                <a:lnTo>
                  <a:pt x="1073091" y="1477678"/>
                </a:lnTo>
                <a:cubicBezTo>
                  <a:pt x="1073091" y="1393026"/>
                  <a:pt x="1142804" y="1324557"/>
                  <a:pt x="1227456" y="1324557"/>
                </a:cubicBezTo>
                <a:lnTo>
                  <a:pt x="1399250" y="1324557"/>
                </a:lnTo>
                <a:cubicBezTo>
                  <a:pt x="1482658" y="1324557"/>
                  <a:pt x="1552372" y="1393026"/>
                  <a:pt x="1552372" y="1477678"/>
                </a:cubicBezTo>
                <a:lnTo>
                  <a:pt x="1552372" y="1572289"/>
                </a:lnTo>
                <a:cubicBezTo>
                  <a:pt x="1622086" y="1507555"/>
                  <a:pt x="1665656" y="1415434"/>
                  <a:pt x="1665656" y="1312108"/>
                </a:cubicBezTo>
                <a:cubicBezTo>
                  <a:pt x="1665656" y="1180150"/>
                  <a:pt x="1593452" y="1059397"/>
                  <a:pt x="1475188" y="998397"/>
                </a:cubicBezTo>
                <a:cubicBezTo>
                  <a:pt x="1424148" y="972255"/>
                  <a:pt x="1369374" y="958561"/>
                  <a:pt x="1312108" y="958561"/>
                </a:cubicBezTo>
                <a:close/>
                <a:moveTo>
                  <a:pt x="397118" y="958561"/>
                </a:moveTo>
                <a:cubicBezTo>
                  <a:pt x="202916" y="958561"/>
                  <a:pt x="44816" y="1117906"/>
                  <a:pt x="44816" y="1312108"/>
                </a:cubicBezTo>
                <a:cubicBezTo>
                  <a:pt x="44816" y="1415434"/>
                  <a:pt x="89632" y="1507555"/>
                  <a:pt x="159345" y="1572289"/>
                </a:cubicBezTo>
                <a:lnTo>
                  <a:pt x="159345" y="1477678"/>
                </a:lnTo>
                <a:cubicBezTo>
                  <a:pt x="159345" y="1393026"/>
                  <a:pt x="227814" y="1324557"/>
                  <a:pt x="312466" y="1324557"/>
                </a:cubicBezTo>
                <a:lnTo>
                  <a:pt x="346053" y="1324557"/>
                </a:lnTo>
                <a:lnTo>
                  <a:pt x="483015" y="1324557"/>
                </a:lnTo>
                <a:cubicBezTo>
                  <a:pt x="567668" y="1324557"/>
                  <a:pt x="636136" y="1393026"/>
                  <a:pt x="636136" y="1477678"/>
                </a:cubicBezTo>
                <a:lnTo>
                  <a:pt x="636136" y="1572289"/>
                </a:lnTo>
                <a:cubicBezTo>
                  <a:pt x="707095" y="1507555"/>
                  <a:pt x="750666" y="1415434"/>
                  <a:pt x="750666" y="1312108"/>
                </a:cubicBezTo>
                <a:cubicBezTo>
                  <a:pt x="750666" y="1180150"/>
                  <a:pt x="677217" y="1059397"/>
                  <a:pt x="560198" y="998397"/>
                </a:cubicBezTo>
                <a:cubicBezTo>
                  <a:pt x="534678" y="985326"/>
                  <a:pt x="508224" y="975367"/>
                  <a:pt x="480992" y="968676"/>
                </a:cubicBezTo>
                <a:lnTo>
                  <a:pt x="407746" y="959843"/>
                </a:lnTo>
                <a:close/>
                <a:moveTo>
                  <a:pt x="769339" y="454383"/>
                </a:moveTo>
                <a:cubicBezTo>
                  <a:pt x="709584" y="454383"/>
                  <a:pt x="661034" y="502933"/>
                  <a:pt x="661034" y="562688"/>
                </a:cubicBezTo>
                <a:lnTo>
                  <a:pt x="661034" y="689666"/>
                </a:lnTo>
                <a:cubicBezTo>
                  <a:pt x="661034" y="690911"/>
                  <a:pt x="661034" y="690911"/>
                  <a:pt x="661034" y="692156"/>
                </a:cubicBezTo>
                <a:cubicBezTo>
                  <a:pt x="674728" y="700870"/>
                  <a:pt x="689666" y="709584"/>
                  <a:pt x="705850" y="717054"/>
                </a:cubicBezTo>
                <a:lnTo>
                  <a:pt x="705850" y="613728"/>
                </a:lnTo>
                <a:cubicBezTo>
                  <a:pt x="705850" y="602524"/>
                  <a:pt x="715809" y="592565"/>
                  <a:pt x="728258" y="592565"/>
                </a:cubicBezTo>
                <a:cubicBezTo>
                  <a:pt x="739462" y="592565"/>
                  <a:pt x="750666" y="602524"/>
                  <a:pt x="750666" y="613728"/>
                </a:cubicBezTo>
                <a:lnTo>
                  <a:pt x="750666" y="729502"/>
                </a:lnTo>
                <a:cubicBezTo>
                  <a:pt x="750666" y="730747"/>
                  <a:pt x="750666" y="733237"/>
                  <a:pt x="750666" y="734482"/>
                </a:cubicBezTo>
                <a:cubicBezTo>
                  <a:pt x="783033" y="744441"/>
                  <a:pt x="817889" y="750665"/>
                  <a:pt x="855236" y="750665"/>
                </a:cubicBezTo>
                <a:cubicBezTo>
                  <a:pt x="892583" y="750665"/>
                  <a:pt x="927439" y="745686"/>
                  <a:pt x="961051" y="734482"/>
                </a:cubicBezTo>
                <a:cubicBezTo>
                  <a:pt x="959806" y="733237"/>
                  <a:pt x="959806" y="730747"/>
                  <a:pt x="959806" y="729502"/>
                </a:cubicBezTo>
                <a:lnTo>
                  <a:pt x="959806" y="613728"/>
                </a:lnTo>
                <a:cubicBezTo>
                  <a:pt x="959806" y="602524"/>
                  <a:pt x="969765" y="592565"/>
                  <a:pt x="982214" y="592565"/>
                </a:cubicBezTo>
                <a:cubicBezTo>
                  <a:pt x="994663" y="592565"/>
                  <a:pt x="1004622" y="602524"/>
                  <a:pt x="1004622" y="613728"/>
                </a:cubicBezTo>
                <a:lnTo>
                  <a:pt x="1004622" y="717054"/>
                </a:lnTo>
                <a:cubicBezTo>
                  <a:pt x="1020806" y="709584"/>
                  <a:pt x="1035744" y="702115"/>
                  <a:pt x="1050683" y="692156"/>
                </a:cubicBezTo>
                <a:cubicBezTo>
                  <a:pt x="1050683" y="692156"/>
                  <a:pt x="1050683" y="692156"/>
                  <a:pt x="1050683" y="690911"/>
                </a:cubicBezTo>
                <a:lnTo>
                  <a:pt x="1050683" y="562688"/>
                </a:lnTo>
                <a:cubicBezTo>
                  <a:pt x="1050683" y="502933"/>
                  <a:pt x="1000888" y="454383"/>
                  <a:pt x="941133" y="454383"/>
                </a:cubicBezTo>
                <a:close/>
                <a:moveTo>
                  <a:pt x="855236" y="190387"/>
                </a:moveTo>
                <a:cubicBezTo>
                  <a:pt x="811852" y="190387"/>
                  <a:pt x="775904" y="226333"/>
                  <a:pt x="775904" y="270957"/>
                </a:cubicBezTo>
                <a:cubicBezTo>
                  <a:pt x="775904" y="314340"/>
                  <a:pt x="811852" y="349047"/>
                  <a:pt x="855236" y="349047"/>
                </a:cubicBezTo>
                <a:cubicBezTo>
                  <a:pt x="898621" y="349047"/>
                  <a:pt x="934569" y="314340"/>
                  <a:pt x="934569" y="270957"/>
                </a:cubicBezTo>
                <a:cubicBezTo>
                  <a:pt x="934569" y="239968"/>
                  <a:pt x="918454" y="213938"/>
                  <a:pt x="891184" y="200303"/>
                </a:cubicBezTo>
                <a:cubicBezTo>
                  <a:pt x="880028" y="194105"/>
                  <a:pt x="867632" y="190387"/>
                  <a:pt x="855236" y="190387"/>
                </a:cubicBezTo>
                <a:close/>
                <a:moveTo>
                  <a:pt x="855236" y="147003"/>
                </a:moveTo>
                <a:cubicBezTo>
                  <a:pt x="875070" y="147003"/>
                  <a:pt x="894903" y="151961"/>
                  <a:pt x="912256" y="160638"/>
                </a:cubicBezTo>
                <a:cubicBezTo>
                  <a:pt x="953162" y="181710"/>
                  <a:pt x="979193" y="223854"/>
                  <a:pt x="979193" y="270957"/>
                </a:cubicBezTo>
                <a:cubicBezTo>
                  <a:pt x="979193" y="339131"/>
                  <a:pt x="923413" y="393670"/>
                  <a:pt x="855236" y="393670"/>
                </a:cubicBezTo>
                <a:cubicBezTo>
                  <a:pt x="788300" y="393670"/>
                  <a:pt x="731280" y="339131"/>
                  <a:pt x="731280" y="270957"/>
                </a:cubicBezTo>
                <a:cubicBezTo>
                  <a:pt x="731280" y="201543"/>
                  <a:pt x="788300" y="147003"/>
                  <a:pt x="855236" y="147003"/>
                </a:cubicBezTo>
                <a:close/>
                <a:moveTo>
                  <a:pt x="855236" y="44816"/>
                </a:moveTo>
                <a:cubicBezTo>
                  <a:pt x="661034" y="44816"/>
                  <a:pt x="502934" y="202916"/>
                  <a:pt x="502934" y="397118"/>
                </a:cubicBezTo>
                <a:cubicBezTo>
                  <a:pt x="502934" y="500444"/>
                  <a:pt x="546504" y="592565"/>
                  <a:pt x="616218" y="657299"/>
                </a:cubicBezTo>
                <a:lnTo>
                  <a:pt x="616218" y="562688"/>
                </a:lnTo>
                <a:cubicBezTo>
                  <a:pt x="616218" y="478036"/>
                  <a:pt x="685932" y="409567"/>
                  <a:pt x="769339" y="409567"/>
                </a:cubicBezTo>
                <a:lnTo>
                  <a:pt x="941133" y="409567"/>
                </a:lnTo>
                <a:cubicBezTo>
                  <a:pt x="1025785" y="409567"/>
                  <a:pt x="1094254" y="478036"/>
                  <a:pt x="1094254" y="562688"/>
                </a:cubicBezTo>
                <a:lnTo>
                  <a:pt x="1094254" y="657299"/>
                </a:lnTo>
                <a:cubicBezTo>
                  <a:pt x="1163968" y="592565"/>
                  <a:pt x="1208784" y="500444"/>
                  <a:pt x="1208784" y="397118"/>
                </a:cubicBezTo>
                <a:cubicBezTo>
                  <a:pt x="1208784" y="265161"/>
                  <a:pt x="1135335" y="144407"/>
                  <a:pt x="1017071" y="83407"/>
                </a:cubicBezTo>
                <a:cubicBezTo>
                  <a:pt x="967276" y="57265"/>
                  <a:pt x="912501" y="44816"/>
                  <a:pt x="855236" y="44816"/>
                </a:cubicBezTo>
                <a:close/>
                <a:moveTo>
                  <a:pt x="855236" y="0"/>
                </a:moveTo>
                <a:cubicBezTo>
                  <a:pt x="918725" y="0"/>
                  <a:pt x="980969" y="14939"/>
                  <a:pt x="1038234" y="43571"/>
                </a:cubicBezTo>
                <a:cubicBezTo>
                  <a:pt x="1170192" y="112040"/>
                  <a:pt x="1253600" y="247732"/>
                  <a:pt x="1253600" y="397118"/>
                </a:cubicBezTo>
                <a:cubicBezTo>
                  <a:pt x="1253600" y="608749"/>
                  <a:pt x="1086785" y="781787"/>
                  <a:pt x="877644" y="794236"/>
                </a:cubicBezTo>
                <a:lnTo>
                  <a:pt x="877644" y="845277"/>
                </a:lnTo>
                <a:cubicBezTo>
                  <a:pt x="901297" y="853991"/>
                  <a:pt x="917480" y="876399"/>
                  <a:pt x="917480" y="903786"/>
                </a:cubicBezTo>
                <a:cubicBezTo>
                  <a:pt x="917480" y="911255"/>
                  <a:pt x="916235" y="919970"/>
                  <a:pt x="912501" y="927439"/>
                </a:cubicBezTo>
                <a:lnTo>
                  <a:pt x="1024540" y="1039479"/>
                </a:lnTo>
                <a:cubicBezTo>
                  <a:pt x="1096744" y="963541"/>
                  <a:pt x="1198824" y="914990"/>
                  <a:pt x="1312108" y="914990"/>
                </a:cubicBezTo>
                <a:cubicBezTo>
                  <a:pt x="1375598" y="914990"/>
                  <a:pt x="1439088" y="929929"/>
                  <a:pt x="1495106" y="958561"/>
                </a:cubicBezTo>
                <a:cubicBezTo>
                  <a:pt x="1628310" y="1028275"/>
                  <a:pt x="1710472" y="1162722"/>
                  <a:pt x="1710472" y="1312108"/>
                </a:cubicBezTo>
                <a:cubicBezTo>
                  <a:pt x="1710472" y="1531208"/>
                  <a:pt x="1532454" y="1709226"/>
                  <a:pt x="1312108" y="1709226"/>
                </a:cubicBezTo>
                <a:cubicBezTo>
                  <a:pt x="1093009" y="1709226"/>
                  <a:pt x="914990" y="1531208"/>
                  <a:pt x="914990" y="1312108"/>
                </a:cubicBezTo>
                <a:cubicBezTo>
                  <a:pt x="914990" y="1222476"/>
                  <a:pt x="944868" y="1140314"/>
                  <a:pt x="994663" y="1073090"/>
                </a:cubicBezTo>
                <a:lnTo>
                  <a:pt x="881379" y="959806"/>
                </a:lnTo>
                <a:cubicBezTo>
                  <a:pt x="873909" y="963541"/>
                  <a:pt x="863950" y="966030"/>
                  <a:pt x="855236" y="966030"/>
                </a:cubicBezTo>
                <a:cubicBezTo>
                  <a:pt x="846522" y="966030"/>
                  <a:pt x="836563" y="963541"/>
                  <a:pt x="829093" y="961051"/>
                </a:cubicBezTo>
                <a:lnTo>
                  <a:pt x="715809" y="1074335"/>
                </a:lnTo>
                <a:cubicBezTo>
                  <a:pt x="766849" y="1141559"/>
                  <a:pt x="795482" y="1223721"/>
                  <a:pt x="795482" y="1312108"/>
                </a:cubicBezTo>
                <a:cubicBezTo>
                  <a:pt x="795482" y="1531208"/>
                  <a:pt x="616218" y="1709226"/>
                  <a:pt x="397118" y="1709226"/>
                </a:cubicBezTo>
                <a:cubicBezTo>
                  <a:pt x="179263" y="1709226"/>
                  <a:pt x="0" y="1531208"/>
                  <a:pt x="0" y="1312108"/>
                </a:cubicBezTo>
                <a:cubicBezTo>
                  <a:pt x="0" y="1093009"/>
                  <a:pt x="179263" y="914990"/>
                  <a:pt x="397118" y="914990"/>
                </a:cubicBezTo>
                <a:lnTo>
                  <a:pt x="414981" y="917073"/>
                </a:lnTo>
                <a:lnTo>
                  <a:pt x="491885" y="926039"/>
                </a:lnTo>
                <a:cubicBezTo>
                  <a:pt x="522541" y="933352"/>
                  <a:pt x="552107" y="944245"/>
                  <a:pt x="580116" y="958561"/>
                </a:cubicBezTo>
                <a:cubicBezTo>
                  <a:pt x="621198" y="979724"/>
                  <a:pt x="656054" y="1007112"/>
                  <a:pt x="687176" y="1039479"/>
                </a:cubicBezTo>
                <a:lnTo>
                  <a:pt x="797971" y="928684"/>
                </a:lnTo>
                <a:cubicBezTo>
                  <a:pt x="794237" y="921215"/>
                  <a:pt x="792992" y="912500"/>
                  <a:pt x="792992" y="903786"/>
                </a:cubicBezTo>
                <a:cubicBezTo>
                  <a:pt x="792992" y="876399"/>
                  <a:pt x="809175" y="853991"/>
                  <a:pt x="832828" y="845277"/>
                </a:cubicBezTo>
                <a:lnTo>
                  <a:pt x="832828" y="794236"/>
                </a:lnTo>
                <a:cubicBezTo>
                  <a:pt x="676906" y="784900"/>
                  <a:pt x="544093" y="685231"/>
                  <a:pt x="487431" y="546699"/>
                </a:cubicBezTo>
                <a:lnTo>
                  <a:pt x="481159" y="525848"/>
                </a:lnTo>
                <a:lnTo>
                  <a:pt x="465692" y="474432"/>
                </a:lnTo>
                <a:cubicBezTo>
                  <a:pt x="460724" y="449423"/>
                  <a:pt x="458118" y="423572"/>
                  <a:pt x="458118" y="397118"/>
                </a:cubicBezTo>
                <a:cubicBezTo>
                  <a:pt x="458118" y="178019"/>
                  <a:pt x="636136" y="0"/>
                  <a:pt x="855236" y="0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22" name="Freeform: Shape 821">
            <a:extLst>
              <a:ext uri="{FF2B5EF4-FFF2-40B4-BE49-F238E27FC236}">
                <a16:creationId xmlns:a16="http://schemas.microsoft.com/office/drawing/2014/main" id="{064516D4-4D25-4A1A-8F8C-AAAFD16DB455}"/>
              </a:ext>
            </a:extLst>
          </p:cNvPr>
          <p:cNvSpPr/>
          <p:nvPr/>
        </p:nvSpPr>
        <p:spPr>
          <a:xfrm>
            <a:off x="19876612" y="5689448"/>
            <a:ext cx="1805152" cy="1614542"/>
          </a:xfrm>
          <a:custGeom>
            <a:avLst/>
            <a:gdLst>
              <a:gd name="connsiteX0" fmla="*/ 1191822 w 1805152"/>
              <a:gd name="connsiteY0" fmla="*/ 1376596 h 1614542"/>
              <a:gd name="connsiteX1" fmla="*/ 1350840 w 1805152"/>
              <a:gd name="connsiteY1" fmla="*/ 1376596 h 1614542"/>
              <a:gd name="connsiteX2" fmla="*/ 1494950 w 1805152"/>
              <a:gd name="connsiteY2" fmla="*/ 1520355 h 1614542"/>
              <a:gd name="connsiteX3" fmla="*/ 1494950 w 1805152"/>
              <a:gd name="connsiteY3" fmla="*/ 1592235 h 1614542"/>
              <a:gd name="connsiteX4" fmla="*/ 1473830 w 1805152"/>
              <a:gd name="connsiteY4" fmla="*/ 1614542 h 1614542"/>
              <a:gd name="connsiteX5" fmla="*/ 1451468 w 1805152"/>
              <a:gd name="connsiteY5" fmla="*/ 1592235 h 1614542"/>
              <a:gd name="connsiteX6" fmla="*/ 1451468 w 1805152"/>
              <a:gd name="connsiteY6" fmla="*/ 1520355 h 1614542"/>
              <a:gd name="connsiteX7" fmla="*/ 1350840 w 1805152"/>
              <a:gd name="connsiteY7" fmla="*/ 1421211 h 1614542"/>
              <a:gd name="connsiteX8" fmla="*/ 1191822 w 1805152"/>
              <a:gd name="connsiteY8" fmla="*/ 1421211 h 1614542"/>
              <a:gd name="connsiteX9" fmla="*/ 1091192 w 1805152"/>
              <a:gd name="connsiteY9" fmla="*/ 1520355 h 1614542"/>
              <a:gd name="connsiteX10" fmla="*/ 1091192 w 1805152"/>
              <a:gd name="connsiteY10" fmla="*/ 1589756 h 1614542"/>
              <a:gd name="connsiteX11" fmla="*/ 1068830 w 1805152"/>
              <a:gd name="connsiteY11" fmla="*/ 1612064 h 1614542"/>
              <a:gd name="connsiteX12" fmla="*/ 1047712 w 1805152"/>
              <a:gd name="connsiteY12" fmla="*/ 1589756 h 1614542"/>
              <a:gd name="connsiteX13" fmla="*/ 1047712 w 1805152"/>
              <a:gd name="connsiteY13" fmla="*/ 1520355 h 1614542"/>
              <a:gd name="connsiteX14" fmla="*/ 1191822 w 1805152"/>
              <a:gd name="connsiteY14" fmla="*/ 1376596 h 1614542"/>
              <a:gd name="connsiteX15" fmla="*/ 453068 w 1805152"/>
              <a:gd name="connsiteY15" fmla="*/ 1376596 h 1614542"/>
              <a:gd name="connsiteX16" fmla="*/ 613330 w 1805152"/>
              <a:gd name="connsiteY16" fmla="*/ 1376596 h 1614542"/>
              <a:gd name="connsiteX17" fmla="*/ 757442 w 1805152"/>
              <a:gd name="connsiteY17" fmla="*/ 1520355 h 1614542"/>
              <a:gd name="connsiteX18" fmla="*/ 757442 w 1805152"/>
              <a:gd name="connsiteY18" fmla="*/ 1592235 h 1614542"/>
              <a:gd name="connsiteX19" fmla="*/ 735080 w 1805152"/>
              <a:gd name="connsiteY19" fmla="*/ 1614542 h 1614542"/>
              <a:gd name="connsiteX20" fmla="*/ 713960 w 1805152"/>
              <a:gd name="connsiteY20" fmla="*/ 1592235 h 1614542"/>
              <a:gd name="connsiteX21" fmla="*/ 713960 w 1805152"/>
              <a:gd name="connsiteY21" fmla="*/ 1520355 h 1614542"/>
              <a:gd name="connsiteX22" fmla="*/ 613330 w 1805152"/>
              <a:gd name="connsiteY22" fmla="*/ 1421211 h 1614542"/>
              <a:gd name="connsiteX23" fmla="*/ 453068 w 1805152"/>
              <a:gd name="connsiteY23" fmla="*/ 1421211 h 1614542"/>
              <a:gd name="connsiteX24" fmla="*/ 352438 w 1805152"/>
              <a:gd name="connsiteY24" fmla="*/ 1520355 h 1614542"/>
              <a:gd name="connsiteX25" fmla="*/ 352438 w 1805152"/>
              <a:gd name="connsiteY25" fmla="*/ 1589756 h 1614542"/>
              <a:gd name="connsiteX26" fmla="*/ 331320 w 1805152"/>
              <a:gd name="connsiteY26" fmla="*/ 1612064 h 1614542"/>
              <a:gd name="connsiteX27" fmla="*/ 308956 w 1805152"/>
              <a:gd name="connsiteY27" fmla="*/ 1589756 h 1614542"/>
              <a:gd name="connsiteX28" fmla="*/ 308956 w 1805152"/>
              <a:gd name="connsiteY28" fmla="*/ 1520355 h 1614542"/>
              <a:gd name="connsiteX29" fmla="*/ 453068 w 1805152"/>
              <a:gd name="connsiteY29" fmla="*/ 1376596 h 1614542"/>
              <a:gd name="connsiteX30" fmla="*/ 1271324 w 1805152"/>
              <a:gd name="connsiteY30" fmla="*/ 1175789 h 1614542"/>
              <a:gd name="connsiteX31" fmla="*/ 1198212 w 1805152"/>
              <a:gd name="connsiteY31" fmla="*/ 1248902 h 1614542"/>
              <a:gd name="connsiteX32" fmla="*/ 1271324 w 1805152"/>
              <a:gd name="connsiteY32" fmla="*/ 1320776 h 1614542"/>
              <a:gd name="connsiteX33" fmla="*/ 1344436 w 1805152"/>
              <a:gd name="connsiteY33" fmla="*/ 1248902 h 1614542"/>
              <a:gd name="connsiteX34" fmla="*/ 1304782 w 1805152"/>
              <a:gd name="connsiteY34" fmla="*/ 1184464 h 1614542"/>
              <a:gd name="connsiteX35" fmla="*/ 1271324 w 1805152"/>
              <a:gd name="connsiteY35" fmla="*/ 1175789 h 1614542"/>
              <a:gd name="connsiteX36" fmla="*/ 533820 w 1805152"/>
              <a:gd name="connsiteY36" fmla="*/ 1175789 h 1614542"/>
              <a:gd name="connsiteX37" fmla="*/ 460706 w 1805152"/>
              <a:gd name="connsiteY37" fmla="*/ 1248902 h 1614542"/>
              <a:gd name="connsiteX38" fmla="*/ 533820 w 1805152"/>
              <a:gd name="connsiteY38" fmla="*/ 1320776 h 1614542"/>
              <a:gd name="connsiteX39" fmla="*/ 605692 w 1805152"/>
              <a:gd name="connsiteY39" fmla="*/ 1248902 h 1614542"/>
              <a:gd name="connsiteX40" fmla="*/ 566038 w 1805152"/>
              <a:gd name="connsiteY40" fmla="*/ 1184464 h 1614542"/>
              <a:gd name="connsiteX41" fmla="*/ 533820 w 1805152"/>
              <a:gd name="connsiteY41" fmla="*/ 1175789 h 1614542"/>
              <a:gd name="connsiteX42" fmla="*/ 1271324 w 1805152"/>
              <a:gd name="connsiteY42" fmla="*/ 1131178 h 1614542"/>
              <a:gd name="connsiteX43" fmla="*/ 1324610 w 1805152"/>
              <a:gd name="connsiteY43" fmla="*/ 1144809 h 1614542"/>
              <a:gd name="connsiteX44" fmla="*/ 1387808 w 1805152"/>
              <a:gd name="connsiteY44" fmla="*/ 1248902 h 1614542"/>
              <a:gd name="connsiteX45" fmla="*/ 1271324 w 1805152"/>
              <a:gd name="connsiteY45" fmla="*/ 1365387 h 1614542"/>
              <a:gd name="connsiteX46" fmla="*/ 1153600 w 1805152"/>
              <a:gd name="connsiteY46" fmla="*/ 1248902 h 1614542"/>
              <a:gd name="connsiteX47" fmla="*/ 1271324 w 1805152"/>
              <a:gd name="connsiteY47" fmla="*/ 1131178 h 1614542"/>
              <a:gd name="connsiteX48" fmla="*/ 533820 w 1805152"/>
              <a:gd name="connsiteY48" fmla="*/ 1131178 h 1614542"/>
              <a:gd name="connsiteX49" fmla="*/ 587104 w 1805152"/>
              <a:gd name="connsiteY49" fmla="*/ 1144809 h 1614542"/>
              <a:gd name="connsiteX50" fmla="*/ 650304 w 1805152"/>
              <a:gd name="connsiteY50" fmla="*/ 1248902 h 1614542"/>
              <a:gd name="connsiteX51" fmla="*/ 533820 w 1805152"/>
              <a:gd name="connsiteY51" fmla="*/ 1365387 h 1614542"/>
              <a:gd name="connsiteX52" fmla="*/ 416096 w 1805152"/>
              <a:gd name="connsiteY52" fmla="*/ 1248902 h 1614542"/>
              <a:gd name="connsiteX53" fmla="*/ 533820 w 1805152"/>
              <a:gd name="connsiteY53" fmla="*/ 1131178 h 1614542"/>
              <a:gd name="connsiteX54" fmla="*/ 821708 w 1805152"/>
              <a:gd name="connsiteY54" fmla="*/ 862622 h 1614542"/>
              <a:gd name="connsiteX55" fmla="*/ 722176 w 1805152"/>
              <a:gd name="connsiteY55" fmla="*/ 962154 h 1614542"/>
              <a:gd name="connsiteX56" fmla="*/ 722176 w 1805152"/>
              <a:gd name="connsiteY56" fmla="*/ 1070395 h 1614542"/>
              <a:gd name="connsiteX57" fmla="*/ 760744 w 1805152"/>
              <a:gd name="connsiteY57" fmla="*/ 1091546 h 1614542"/>
              <a:gd name="connsiteX58" fmla="*/ 760744 w 1805152"/>
              <a:gd name="connsiteY58" fmla="*/ 1010676 h 1614542"/>
              <a:gd name="connsiteX59" fmla="*/ 783140 w 1805152"/>
              <a:gd name="connsiteY59" fmla="*/ 987037 h 1614542"/>
              <a:gd name="connsiteX60" fmla="*/ 805534 w 1805152"/>
              <a:gd name="connsiteY60" fmla="*/ 1010676 h 1614542"/>
              <a:gd name="connsiteX61" fmla="*/ 805534 w 1805152"/>
              <a:gd name="connsiteY61" fmla="*/ 1108964 h 1614542"/>
              <a:gd name="connsiteX62" fmla="*/ 880184 w 1805152"/>
              <a:gd name="connsiteY62" fmla="*/ 1122650 h 1614542"/>
              <a:gd name="connsiteX63" fmla="*/ 880184 w 1805152"/>
              <a:gd name="connsiteY63" fmla="*/ 1057954 h 1614542"/>
              <a:gd name="connsiteX64" fmla="*/ 902578 w 1805152"/>
              <a:gd name="connsiteY64" fmla="*/ 1035559 h 1614542"/>
              <a:gd name="connsiteX65" fmla="*/ 924972 w 1805152"/>
              <a:gd name="connsiteY65" fmla="*/ 1057954 h 1614542"/>
              <a:gd name="connsiteX66" fmla="*/ 924972 w 1805152"/>
              <a:gd name="connsiteY66" fmla="*/ 1122650 h 1614542"/>
              <a:gd name="connsiteX67" fmla="*/ 998378 w 1805152"/>
              <a:gd name="connsiteY67" fmla="*/ 1108964 h 1614542"/>
              <a:gd name="connsiteX68" fmla="*/ 998378 w 1805152"/>
              <a:gd name="connsiteY68" fmla="*/ 1010676 h 1614542"/>
              <a:gd name="connsiteX69" fmla="*/ 1020772 w 1805152"/>
              <a:gd name="connsiteY69" fmla="*/ 987037 h 1614542"/>
              <a:gd name="connsiteX70" fmla="*/ 1043168 w 1805152"/>
              <a:gd name="connsiteY70" fmla="*/ 1010676 h 1614542"/>
              <a:gd name="connsiteX71" fmla="*/ 1043168 w 1805152"/>
              <a:gd name="connsiteY71" fmla="*/ 1092790 h 1614542"/>
              <a:gd name="connsiteX72" fmla="*/ 1081736 w 1805152"/>
              <a:gd name="connsiteY72" fmla="*/ 1070395 h 1614542"/>
              <a:gd name="connsiteX73" fmla="*/ 1081736 w 1805152"/>
              <a:gd name="connsiteY73" fmla="*/ 962154 h 1614542"/>
              <a:gd name="connsiteX74" fmla="*/ 982204 w 1805152"/>
              <a:gd name="connsiteY74" fmla="*/ 862622 h 1614542"/>
              <a:gd name="connsiteX75" fmla="*/ 1500778 w 1805152"/>
              <a:gd name="connsiteY75" fmla="*/ 817239 h 1614542"/>
              <a:gd name="connsiteX76" fmla="*/ 1661040 w 1805152"/>
              <a:gd name="connsiteY76" fmla="*/ 817239 h 1614542"/>
              <a:gd name="connsiteX77" fmla="*/ 1805152 w 1805152"/>
              <a:gd name="connsiteY77" fmla="*/ 962309 h 1614542"/>
              <a:gd name="connsiteX78" fmla="*/ 1805152 w 1805152"/>
              <a:gd name="connsiteY78" fmla="*/ 1057783 h 1614542"/>
              <a:gd name="connsiteX79" fmla="*/ 1781548 w 1805152"/>
              <a:gd name="connsiteY79" fmla="*/ 1080101 h 1614542"/>
              <a:gd name="connsiteX80" fmla="*/ 1760428 w 1805152"/>
              <a:gd name="connsiteY80" fmla="*/ 1057783 h 1614542"/>
              <a:gd name="connsiteX81" fmla="*/ 1760428 w 1805152"/>
              <a:gd name="connsiteY81" fmla="*/ 962309 h 1614542"/>
              <a:gd name="connsiteX82" fmla="*/ 1661040 w 1805152"/>
              <a:gd name="connsiteY82" fmla="*/ 863116 h 1614542"/>
              <a:gd name="connsiteX83" fmla="*/ 1500778 w 1805152"/>
              <a:gd name="connsiteY83" fmla="*/ 863116 h 1614542"/>
              <a:gd name="connsiteX84" fmla="*/ 1401388 w 1805152"/>
              <a:gd name="connsiteY84" fmla="*/ 962309 h 1614542"/>
              <a:gd name="connsiteX85" fmla="*/ 1377784 w 1805152"/>
              <a:gd name="connsiteY85" fmla="*/ 984628 h 1614542"/>
              <a:gd name="connsiteX86" fmla="*/ 1355422 w 1805152"/>
              <a:gd name="connsiteY86" fmla="*/ 962309 h 1614542"/>
              <a:gd name="connsiteX87" fmla="*/ 1500778 w 1805152"/>
              <a:gd name="connsiteY87" fmla="*/ 817239 h 1614542"/>
              <a:gd name="connsiteX88" fmla="*/ 144112 w 1805152"/>
              <a:gd name="connsiteY88" fmla="*/ 817239 h 1614542"/>
              <a:gd name="connsiteX89" fmla="*/ 303132 w 1805152"/>
              <a:gd name="connsiteY89" fmla="*/ 817239 h 1614542"/>
              <a:gd name="connsiteX90" fmla="*/ 448484 w 1805152"/>
              <a:gd name="connsiteY90" fmla="*/ 962306 h 1614542"/>
              <a:gd name="connsiteX91" fmla="*/ 426122 w 1805152"/>
              <a:gd name="connsiteY91" fmla="*/ 984624 h 1614542"/>
              <a:gd name="connsiteX92" fmla="*/ 403760 w 1805152"/>
              <a:gd name="connsiteY92" fmla="*/ 962306 h 1614542"/>
              <a:gd name="connsiteX93" fmla="*/ 303132 w 1805152"/>
              <a:gd name="connsiteY93" fmla="*/ 863115 h 1614542"/>
              <a:gd name="connsiteX94" fmla="*/ 144112 w 1805152"/>
              <a:gd name="connsiteY94" fmla="*/ 863115 h 1614542"/>
              <a:gd name="connsiteX95" fmla="*/ 43482 w 1805152"/>
              <a:gd name="connsiteY95" fmla="*/ 962306 h 1614542"/>
              <a:gd name="connsiteX96" fmla="*/ 43482 w 1805152"/>
              <a:gd name="connsiteY96" fmla="*/ 1056537 h 1614542"/>
              <a:gd name="connsiteX97" fmla="*/ 22362 w 1805152"/>
              <a:gd name="connsiteY97" fmla="*/ 1078855 h 1614542"/>
              <a:gd name="connsiteX98" fmla="*/ 0 w 1805152"/>
              <a:gd name="connsiteY98" fmla="*/ 1056537 h 1614542"/>
              <a:gd name="connsiteX99" fmla="*/ 0 w 1805152"/>
              <a:gd name="connsiteY99" fmla="*/ 962306 h 1614542"/>
              <a:gd name="connsiteX100" fmla="*/ 144112 w 1805152"/>
              <a:gd name="connsiteY100" fmla="*/ 817239 h 1614542"/>
              <a:gd name="connsiteX101" fmla="*/ 1580290 w 1805152"/>
              <a:gd name="connsiteY101" fmla="*/ 616429 h 1614542"/>
              <a:gd name="connsiteX102" fmla="*/ 1508418 w 1805152"/>
              <a:gd name="connsiteY102" fmla="*/ 688303 h 1614542"/>
              <a:gd name="connsiteX103" fmla="*/ 1580290 w 1805152"/>
              <a:gd name="connsiteY103" fmla="*/ 761416 h 1614542"/>
              <a:gd name="connsiteX104" fmla="*/ 1653404 w 1805152"/>
              <a:gd name="connsiteY104" fmla="*/ 688303 h 1614542"/>
              <a:gd name="connsiteX105" fmla="*/ 1613750 w 1805152"/>
              <a:gd name="connsiteY105" fmla="*/ 623865 h 1614542"/>
              <a:gd name="connsiteX106" fmla="*/ 1580290 w 1805152"/>
              <a:gd name="connsiteY106" fmla="*/ 616429 h 1614542"/>
              <a:gd name="connsiteX107" fmla="*/ 902570 w 1805152"/>
              <a:gd name="connsiteY107" fmla="*/ 616429 h 1614542"/>
              <a:gd name="connsiteX108" fmla="*/ 829458 w 1805152"/>
              <a:gd name="connsiteY108" fmla="*/ 688303 h 1614542"/>
              <a:gd name="connsiteX109" fmla="*/ 902570 w 1805152"/>
              <a:gd name="connsiteY109" fmla="*/ 761416 h 1614542"/>
              <a:gd name="connsiteX110" fmla="*/ 974444 w 1805152"/>
              <a:gd name="connsiteY110" fmla="*/ 688303 h 1614542"/>
              <a:gd name="connsiteX111" fmla="*/ 936028 w 1805152"/>
              <a:gd name="connsiteY111" fmla="*/ 623865 h 1614542"/>
              <a:gd name="connsiteX112" fmla="*/ 902570 w 1805152"/>
              <a:gd name="connsiteY112" fmla="*/ 616429 h 1614542"/>
              <a:gd name="connsiteX113" fmla="*/ 223620 w 1805152"/>
              <a:gd name="connsiteY113" fmla="*/ 616429 h 1614542"/>
              <a:gd name="connsiteX114" fmla="*/ 151746 w 1805152"/>
              <a:gd name="connsiteY114" fmla="*/ 688303 h 1614542"/>
              <a:gd name="connsiteX115" fmla="*/ 223620 w 1805152"/>
              <a:gd name="connsiteY115" fmla="*/ 761416 h 1614542"/>
              <a:gd name="connsiteX116" fmla="*/ 296732 w 1805152"/>
              <a:gd name="connsiteY116" fmla="*/ 688303 h 1614542"/>
              <a:gd name="connsiteX117" fmla="*/ 257078 w 1805152"/>
              <a:gd name="connsiteY117" fmla="*/ 623865 h 1614542"/>
              <a:gd name="connsiteX118" fmla="*/ 223620 w 1805152"/>
              <a:gd name="connsiteY118" fmla="*/ 616429 h 1614542"/>
              <a:gd name="connsiteX119" fmla="*/ 1580290 w 1805152"/>
              <a:gd name="connsiteY119" fmla="*/ 571818 h 1614542"/>
              <a:gd name="connsiteX120" fmla="*/ 1633576 w 1805152"/>
              <a:gd name="connsiteY120" fmla="*/ 584210 h 1614542"/>
              <a:gd name="connsiteX121" fmla="*/ 1698016 w 1805152"/>
              <a:gd name="connsiteY121" fmla="*/ 688303 h 1614542"/>
              <a:gd name="connsiteX122" fmla="*/ 1580290 w 1805152"/>
              <a:gd name="connsiteY122" fmla="*/ 806027 h 1614542"/>
              <a:gd name="connsiteX123" fmla="*/ 1463806 w 1805152"/>
              <a:gd name="connsiteY123" fmla="*/ 688303 h 1614542"/>
              <a:gd name="connsiteX124" fmla="*/ 1580290 w 1805152"/>
              <a:gd name="connsiteY124" fmla="*/ 571818 h 1614542"/>
              <a:gd name="connsiteX125" fmla="*/ 902570 w 1805152"/>
              <a:gd name="connsiteY125" fmla="*/ 571818 h 1614542"/>
              <a:gd name="connsiteX126" fmla="*/ 955856 w 1805152"/>
              <a:gd name="connsiteY126" fmla="*/ 584210 h 1614542"/>
              <a:gd name="connsiteX127" fmla="*/ 1019056 w 1805152"/>
              <a:gd name="connsiteY127" fmla="*/ 688303 h 1614542"/>
              <a:gd name="connsiteX128" fmla="*/ 902570 w 1805152"/>
              <a:gd name="connsiteY128" fmla="*/ 806027 h 1614542"/>
              <a:gd name="connsiteX129" fmla="*/ 784846 w 1805152"/>
              <a:gd name="connsiteY129" fmla="*/ 688303 h 1614542"/>
              <a:gd name="connsiteX130" fmla="*/ 902570 w 1805152"/>
              <a:gd name="connsiteY130" fmla="*/ 571818 h 1614542"/>
              <a:gd name="connsiteX131" fmla="*/ 223620 w 1805152"/>
              <a:gd name="connsiteY131" fmla="*/ 571818 h 1614542"/>
              <a:gd name="connsiteX132" fmla="*/ 276906 w 1805152"/>
              <a:gd name="connsiteY132" fmla="*/ 584210 h 1614542"/>
              <a:gd name="connsiteX133" fmla="*/ 341344 w 1805152"/>
              <a:gd name="connsiteY133" fmla="*/ 688303 h 1614542"/>
              <a:gd name="connsiteX134" fmla="*/ 223620 w 1805152"/>
              <a:gd name="connsiteY134" fmla="*/ 806027 h 1614542"/>
              <a:gd name="connsiteX135" fmla="*/ 107136 w 1805152"/>
              <a:gd name="connsiteY135" fmla="*/ 688303 h 1614542"/>
              <a:gd name="connsiteX136" fmla="*/ 223620 w 1805152"/>
              <a:gd name="connsiteY136" fmla="*/ 571818 h 1614542"/>
              <a:gd name="connsiteX137" fmla="*/ 880184 w 1805152"/>
              <a:gd name="connsiteY137" fmla="*/ 468227 h 1614542"/>
              <a:gd name="connsiteX138" fmla="*/ 574122 w 1805152"/>
              <a:gd name="connsiteY138" fmla="*/ 790462 h 1614542"/>
              <a:gd name="connsiteX139" fmla="*/ 640062 w 1805152"/>
              <a:gd name="connsiteY139" fmla="*/ 790462 h 1614542"/>
              <a:gd name="connsiteX140" fmla="*/ 663700 w 1805152"/>
              <a:gd name="connsiteY140" fmla="*/ 812856 h 1614542"/>
              <a:gd name="connsiteX141" fmla="*/ 640062 w 1805152"/>
              <a:gd name="connsiteY141" fmla="*/ 835251 h 1614542"/>
              <a:gd name="connsiteX142" fmla="*/ 576610 w 1805152"/>
              <a:gd name="connsiteY142" fmla="*/ 835251 h 1614542"/>
              <a:gd name="connsiteX143" fmla="*/ 677386 w 1805152"/>
              <a:gd name="connsiteY143" fmla="*/ 1035559 h 1614542"/>
              <a:gd name="connsiteX144" fmla="*/ 677386 w 1805152"/>
              <a:gd name="connsiteY144" fmla="*/ 962154 h 1614542"/>
              <a:gd name="connsiteX145" fmla="*/ 821708 w 1805152"/>
              <a:gd name="connsiteY145" fmla="*/ 816589 h 1614542"/>
              <a:gd name="connsiteX146" fmla="*/ 982204 w 1805152"/>
              <a:gd name="connsiteY146" fmla="*/ 816589 h 1614542"/>
              <a:gd name="connsiteX147" fmla="*/ 1127770 w 1805152"/>
              <a:gd name="connsiteY147" fmla="*/ 962154 h 1614542"/>
              <a:gd name="connsiteX148" fmla="*/ 1127770 w 1805152"/>
              <a:gd name="connsiteY148" fmla="*/ 1035559 h 1614542"/>
              <a:gd name="connsiteX149" fmla="*/ 1228546 w 1805152"/>
              <a:gd name="connsiteY149" fmla="*/ 835251 h 1614542"/>
              <a:gd name="connsiteX150" fmla="*/ 1163850 w 1805152"/>
              <a:gd name="connsiteY150" fmla="*/ 835251 h 1614542"/>
              <a:gd name="connsiteX151" fmla="*/ 1141456 w 1805152"/>
              <a:gd name="connsiteY151" fmla="*/ 812856 h 1614542"/>
              <a:gd name="connsiteX152" fmla="*/ 1163850 w 1805152"/>
              <a:gd name="connsiteY152" fmla="*/ 790462 h 1614542"/>
              <a:gd name="connsiteX153" fmla="*/ 1231034 w 1805152"/>
              <a:gd name="connsiteY153" fmla="*/ 790462 h 1614542"/>
              <a:gd name="connsiteX154" fmla="*/ 1053120 w 1805152"/>
              <a:gd name="connsiteY154" fmla="*/ 503063 h 1614542"/>
              <a:gd name="connsiteX155" fmla="*/ 924972 w 1805152"/>
              <a:gd name="connsiteY155" fmla="*/ 468227 h 1614542"/>
              <a:gd name="connsiteX156" fmla="*/ 924972 w 1805152"/>
              <a:gd name="connsiteY156" fmla="*/ 535411 h 1614542"/>
              <a:gd name="connsiteX157" fmla="*/ 902578 w 1805152"/>
              <a:gd name="connsiteY157" fmla="*/ 556561 h 1614542"/>
              <a:gd name="connsiteX158" fmla="*/ 880184 w 1805152"/>
              <a:gd name="connsiteY158" fmla="*/ 535411 h 1614542"/>
              <a:gd name="connsiteX159" fmla="*/ 902578 w 1805152"/>
              <a:gd name="connsiteY159" fmla="*/ 323905 h 1614542"/>
              <a:gd name="connsiteX160" fmla="*/ 924972 w 1805152"/>
              <a:gd name="connsiteY160" fmla="*/ 346300 h 1614542"/>
              <a:gd name="connsiteX161" fmla="*/ 924972 w 1805152"/>
              <a:gd name="connsiteY161" fmla="*/ 423437 h 1614542"/>
              <a:gd name="connsiteX162" fmla="*/ 1073026 w 1805152"/>
              <a:gd name="connsiteY162" fmla="*/ 464494 h 1614542"/>
              <a:gd name="connsiteX163" fmla="*/ 1275824 w 1805152"/>
              <a:gd name="connsiteY163" fmla="*/ 790462 h 1614542"/>
              <a:gd name="connsiteX164" fmla="*/ 1354206 w 1805152"/>
              <a:gd name="connsiteY164" fmla="*/ 790462 h 1614542"/>
              <a:gd name="connsiteX165" fmla="*/ 1376600 w 1805152"/>
              <a:gd name="connsiteY165" fmla="*/ 812856 h 1614542"/>
              <a:gd name="connsiteX166" fmla="*/ 1354206 w 1805152"/>
              <a:gd name="connsiteY166" fmla="*/ 835251 h 1614542"/>
              <a:gd name="connsiteX167" fmla="*/ 1273336 w 1805152"/>
              <a:gd name="connsiteY167" fmla="*/ 835251 h 1614542"/>
              <a:gd name="connsiteX168" fmla="*/ 1119060 w 1805152"/>
              <a:gd name="connsiteY168" fmla="*/ 1099011 h 1614542"/>
              <a:gd name="connsiteX169" fmla="*/ 1115328 w 1805152"/>
              <a:gd name="connsiteY169" fmla="*/ 1101499 h 1614542"/>
              <a:gd name="connsiteX170" fmla="*/ 924972 w 1805152"/>
              <a:gd name="connsiteY170" fmla="*/ 1167439 h 1614542"/>
              <a:gd name="connsiteX171" fmla="*/ 924972 w 1805152"/>
              <a:gd name="connsiteY171" fmla="*/ 1245821 h 1614542"/>
              <a:gd name="connsiteX172" fmla="*/ 902578 w 1805152"/>
              <a:gd name="connsiteY172" fmla="*/ 1268215 h 1614542"/>
              <a:gd name="connsiteX173" fmla="*/ 880184 w 1805152"/>
              <a:gd name="connsiteY173" fmla="*/ 1245821 h 1614542"/>
              <a:gd name="connsiteX174" fmla="*/ 880184 w 1805152"/>
              <a:gd name="connsiteY174" fmla="*/ 1167439 h 1614542"/>
              <a:gd name="connsiteX175" fmla="*/ 531820 w 1805152"/>
              <a:gd name="connsiteY175" fmla="*/ 835251 h 1614542"/>
              <a:gd name="connsiteX176" fmla="*/ 453438 w 1805152"/>
              <a:gd name="connsiteY176" fmla="*/ 835251 h 1614542"/>
              <a:gd name="connsiteX177" fmla="*/ 431044 w 1805152"/>
              <a:gd name="connsiteY177" fmla="*/ 812856 h 1614542"/>
              <a:gd name="connsiteX178" fmla="*/ 453438 w 1805152"/>
              <a:gd name="connsiteY178" fmla="*/ 790462 h 1614542"/>
              <a:gd name="connsiteX179" fmla="*/ 530576 w 1805152"/>
              <a:gd name="connsiteY179" fmla="*/ 790462 h 1614542"/>
              <a:gd name="connsiteX180" fmla="*/ 880184 w 1805152"/>
              <a:gd name="connsiteY180" fmla="*/ 423437 h 1614542"/>
              <a:gd name="connsiteX181" fmla="*/ 880184 w 1805152"/>
              <a:gd name="connsiteY181" fmla="*/ 346300 h 1614542"/>
              <a:gd name="connsiteX182" fmla="*/ 902578 w 1805152"/>
              <a:gd name="connsiteY182" fmla="*/ 323905 h 1614542"/>
              <a:gd name="connsiteX183" fmla="*/ 1191818 w 1805152"/>
              <a:gd name="connsiteY183" fmla="*/ 245420 h 1614542"/>
              <a:gd name="connsiteX184" fmla="*/ 1350838 w 1805152"/>
              <a:gd name="connsiteY184" fmla="*/ 245420 h 1614542"/>
              <a:gd name="connsiteX185" fmla="*/ 1494950 w 1805152"/>
              <a:gd name="connsiteY185" fmla="*/ 389250 h 1614542"/>
              <a:gd name="connsiteX186" fmla="*/ 1494950 w 1805152"/>
              <a:gd name="connsiteY186" fmla="*/ 485964 h 1614542"/>
              <a:gd name="connsiteX187" fmla="*/ 1473830 w 1805152"/>
              <a:gd name="connsiteY187" fmla="*/ 508282 h 1614542"/>
              <a:gd name="connsiteX188" fmla="*/ 1451468 w 1805152"/>
              <a:gd name="connsiteY188" fmla="*/ 485964 h 1614542"/>
              <a:gd name="connsiteX189" fmla="*/ 1451468 w 1805152"/>
              <a:gd name="connsiteY189" fmla="*/ 389250 h 1614542"/>
              <a:gd name="connsiteX190" fmla="*/ 1350838 w 1805152"/>
              <a:gd name="connsiteY190" fmla="*/ 290057 h 1614542"/>
              <a:gd name="connsiteX191" fmla="*/ 1191818 w 1805152"/>
              <a:gd name="connsiteY191" fmla="*/ 290057 h 1614542"/>
              <a:gd name="connsiteX192" fmla="*/ 1091190 w 1805152"/>
              <a:gd name="connsiteY192" fmla="*/ 389250 h 1614542"/>
              <a:gd name="connsiteX193" fmla="*/ 1068828 w 1805152"/>
              <a:gd name="connsiteY193" fmla="*/ 412809 h 1614542"/>
              <a:gd name="connsiteX194" fmla="*/ 1046464 w 1805152"/>
              <a:gd name="connsiteY194" fmla="*/ 389250 h 1614542"/>
              <a:gd name="connsiteX195" fmla="*/ 1191818 w 1805152"/>
              <a:gd name="connsiteY195" fmla="*/ 245420 h 1614542"/>
              <a:gd name="connsiteX196" fmla="*/ 453068 w 1805152"/>
              <a:gd name="connsiteY196" fmla="*/ 245420 h 1614542"/>
              <a:gd name="connsiteX197" fmla="*/ 613330 w 1805152"/>
              <a:gd name="connsiteY197" fmla="*/ 245420 h 1614542"/>
              <a:gd name="connsiteX198" fmla="*/ 757442 w 1805152"/>
              <a:gd name="connsiteY198" fmla="*/ 389247 h 1614542"/>
              <a:gd name="connsiteX199" fmla="*/ 735080 w 1805152"/>
              <a:gd name="connsiteY199" fmla="*/ 412805 h 1614542"/>
              <a:gd name="connsiteX200" fmla="*/ 713960 w 1805152"/>
              <a:gd name="connsiteY200" fmla="*/ 389247 h 1614542"/>
              <a:gd name="connsiteX201" fmla="*/ 613330 w 1805152"/>
              <a:gd name="connsiteY201" fmla="*/ 290056 h 1614542"/>
              <a:gd name="connsiteX202" fmla="*/ 453068 w 1805152"/>
              <a:gd name="connsiteY202" fmla="*/ 290056 h 1614542"/>
              <a:gd name="connsiteX203" fmla="*/ 352438 w 1805152"/>
              <a:gd name="connsiteY203" fmla="*/ 389247 h 1614542"/>
              <a:gd name="connsiteX204" fmla="*/ 352438 w 1805152"/>
              <a:gd name="connsiteY204" fmla="*/ 484718 h 1614542"/>
              <a:gd name="connsiteX205" fmla="*/ 331320 w 1805152"/>
              <a:gd name="connsiteY205" fmla="*/ 507036 h 1614542"/>
              <a:gd name="connsiteX206" fmla="*/ 308956 w 1805152"/>
              <a:gd name="connsiteY206" fmla="*/ 484718 h 1614542"/>
              <a:gd name="connsiteX207" fmla="*/ 308956 w 1805152"/>
              <a:gd name="connsiteY207" fmla="*/ 389247 h 1614542"/>
              <a:gd name="connsiteX208" fmla="*/ 453068 w 1805152"/>
              <a:gd name="connsiteY208" fmla="*/ 245420 h 1614542"/>
              <a:gd name="connsiteX209" fmla="*/ 1271324 w 1805152"/>
              <a:gd name="connsiteY209" fmla="*/ 44611 h 1614542"/>
              <a:gd name="connsiteX210" fmla="*/ 1198212 w 1805152"/>
              <a:gd name="connsiteY210" fmla="*/ 116485 h 1614542"/>
              <a:gd name="connsiteX211" fmla="*/ 1271324 w 1805152"/>
              <a:gd name="connsiteY211" fmla="*/ 189598 h 1614542"/>
              <a:gd name="connsiteX212" fmla="*/ 1344436 w 1805152"/>
              <a:gd name="connsiteY212" fmla="*/ 116485 h 1614542"/>
              <a:gd name="connsiteX213" fmla="*/ 1304782 w 1805152"/>
              <a:gd name="connsiteY213" fmla="*/ 52046 h 1614542"/>
              <a:gd name="connsiteX214" fmla="*/ 1271324 w 1805152"/>
              <a:gd name="connsiteY214" fmla="*/ 44611 h 1614542"/>
              <a:gd name="connsiteX215" fmla="*/ 533820 w 1805152"/>
              <a:gd name="connsiteY215" fmla="*/ 44611 h 1614542"/>
              <a:gd name="connsiteX216" fmla="*/ 460706 w 1805152"/>
              <a:gd name="connsiteY216" fmla="*/ 116485 h 1614542"/>
              <a:gd name="connsiteX217" fmla="*/ 533820 w 1805152"/>
              <a:gd name="connsiteY217" fmla="*/ 189598 h 1614542"/>
              <a:gd name="connsiteX218" fmla="*/ 605692 w 1805152"/>
              <a:gd name="connsiteY218" fmla="*/ 116485 h 1614542"/>
              <a:gd name="connsiteX219" fmla="*/ 566038 w 1805152"/>
              <a:gd name="connsiteY219" fmla="*/ 52046 h 1614542"/>
              <a:gd name="connsiteX220" fmla="*/ 533820 w 1805152"/>
              <a:gd name="connsiteY220" fmla="*/ 44611 h 1614542"/>
              <a:gd name="connsiteX221" fmla="*/ 1271324 w 1805152"/>
              <a:gd name="connsiteY221" fmla="*/ 0 h 1614542"/>
              <a:gd name="connsiteX222" fmla="*/ 1324610 w 1805152"/>
              <a:gd name="connsiteY222" fmla="*/ 12392 h 1614542"/>
              <a:gd name="connsiteX223" fmla="*/ 1387808 w 1805152"/>
              <a:gd name="connsiteY223" fmla="*/ 116485 h 1614542"/>
              <a:gd name="connsiteX224" fmla="*/ 1271324 w 1805152"/>
              <a:gd name="connsiteY224" fmla="*/ 234209 h 1614542"/>
              <a:gd name="connsiteX225" fmla="*/ 1153600 w 1805152"/>
              <a:gd name="connsiteY225" fmla="*/ 116485 h 1614542"/>
              <a:gd name="connsiteX226" fmla="*/ 1271324 w 1805152"/>
              <a:gd name="connsiteY226" fmla="*/ 0 h 1614542"/>
              <a:gd name="connsiteX227" fmla="*/ 533820 w 1805152"/>
              <a:gd name="connsiteY227" fmla="*/ 0 h 1614542"/>
              <a:gd name="connsiteX228" fmla="*/ 587104 w 1805152"/>
              <a:gd name="connsiteY228" fmla="*/ 12392 h 1614542"/>
              <a:gd name="connsiteX229" fmla="*/ 650304 w 1805152"/>
              <a:gd name="connsiteY229" fmla="*/ 116485 h 1614542"/>
              <a:gd name="connsiteX230" fmla="*/ 533820 w 1805152"/>
              <a:gd name="connsiteY230" fmla="*/ 234209 h 1614542"/>
              <a:gd name="connsiteX231" fmla="*/ 416096 w 1805152"/>
              <a:gd name="connsiteY231" fmla="*/ 116485 h 1614542"/>
              <a:gd name="connsiteX232" fmla="*/ 533820 w 1805152"/>
              <a:gd name="connsiteY232" fmla="*/ 0 h 161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1805152" h="1614542">
                <a:moveTo>
                  <a:pt x="1191822" y="1376596"/>
                </a:moveTo>
                <a:lnTo>
                  <a:pt x="1350840" y="1376596"/>
                </a:lnTo>
                <a:cubicBezTo>
                  <a:pt x="1431592" y="1376596"/>
                  <a:pt x="1494950" y="1441040"/>
                  <a:pt x="1494950" y="1520355"/>
                </a:cubicBezTo>
                <a:lnTo>
                  <a:pt x="1494950" y="1592235"/>
                </a:lnTo>
                <a:cubicBezTo>
                  <a:pt x="1494950" y="1603389"/>
                  <a:pt x="1486254" y="1614542"/>
                  <a:pt x="1473830" y="1614542"/>
                </a:cubicBezTo>
                <a:cubicBezTo>
                  <a:pt x="1461408" y="1614542"/>
                  <a:pt x="1451468" y="1603389"/>
                  <a:pt x="1451468" y="1592235"/>
                </a:cubicBezTo>
                <a:lnTo>
                  <a:pt x="1451468" y="1520355"/>
                </a:lnTo>
                <a:cubicBezTo>
                  <a:pt x="1451468" y="1465826"/>
                  <a:pt x="1405502" y="1421211"/>
                  <a:pt x="1350840" y="1421211"/>
                </a:cubicBezTo>
                <a:lnTo>
                  <a:pt x="1191822" y="1421211"/>
                </a:lnTo>
                <a:cubicBezTo>
                  <a:pt x="1135916" y="1421211"/>
                  <a:pt x="1091192" y="1465826"/>
                  <a:pt x="1091192" y="1520355"/>
                </a:cubicBezTo>
                <a:lnTo>
                  <a:pt x="1091192" y="1589756"/>
                </a:lnTo>
                <a:cubicBezTo>
                  <a:pt x="1091192" y="1602149"/>
                  <a:pt x="1081254" y="1612064"/>
                  <a:pt x="1068830" y="1612064"/>
                </a:cubicBezTo>
                <a:cubicBezTo>
                  <a:pt x="1057650" y="1612064"/>
                  <a:pt x="1047712" y="1602149"/>
                  <a:pt x="1047712" y="1589756"/>
                </a:cubicBezTo>
                <a:lnTo>
                  <a:pt x="1047712" y="1520355"/>
                </a:lnTo>
                <a:cubicBezTo>
                  <a:pt x="1047712" y="1441040"/>
                  <a:pt x="1112312" y="1376596"/>
                  <a:pt x="1191822" y="1376596"/>
                </a:cubicBezTo>
                <a:close/>
                <a:moveTo>
                  <a:pt x="453068" y="1376596"/>
                </a:moveTo>
                <a:lnTo>
                  <a:pt x="613330" y="1376596"/>
                </a:lnTo>
                <a:cubicBezTo>
                  <a:pt x="692840" y="1376596"/>
                  <a:pt x="757442" y="1441040"/>
                  <a:pt x="757442" y="1520355"/>
                </a:cubicBezTo>
                <a:lnTo>
                  <a:pt x="757442" y="1592235"/>
                </a:lnTo>
                <a:cubicBezTo>
                  <a:pt x="757442" y="1603389"/>
                  <a:pt x="747504" y="1614542"/>
                  <a:pt x="735080" y="1614542"/>
                </a:cubicBezTo>
                <a:cubicBezTo>
                  <a:pt x="722656" y="1614542"/>
                  <a:pt x="713960" y="1603389"/>
                  <a:pt x="713960" y="1592235"/>
                </a:cubicBezTo>
                <a:lnTo>
                  <a:pt x="713960" y="1520355"/>
                </a:lnTo>
                <a:cubicBezTo>
                  <a:pt x="713960" y="1465826"/>
                  <a:pt x="667994" y="1421211"/>
                  <a:pt x="613330" y="1421211"/>
                </a:cubicBezTo>
                <a:lnTo>
                  <a:pt x="453068" y="1421211"/>
                </a:lnTo>
                <a:cubicBezTo>
                  <a:pt x="398406" y="1421211"/>
                  <a:pt x="352438" y="1465826"/>
                  <a:pt x="352438" y="1520355"/>
                </a:cubicBezTo>
                <a:lnTo>
                  <a:pt x="352438" y="1589756"/>
                </a:lnTo>
                <a:cubicBezTo>
                  <a:pt x="352438" y="1602149"/>
                  <a:pt x="343742" y="1612064"/>
                  <a:pt x="331320" y="1612064"/>
                </a:cubicBezTo>
                <a:cubicBezTo>
                  <a:pt x="318896" y="1612064"/>
                  <a:pt x="308956" y="1602149"/>
                  <a:pt x="308956" y="1589756"/>
                </a:cubicBezTo>
                <a:lnTo>
                  <a:pt x="308956" y="1520355"/>
                </a:lnTo>
                <a:cubicBezTo>
                  <a:pt x="308956" y="1441040"/>
                  <a:pt x="373558" y="1376596"/>
                  <a:pt x="453068" y="1376596"/>
                </a:cubicBezTo>
                <a:close/>
                <a:moveTo>
                  <a:pt x="1271324" y="1175789"/>
                </a:moveTo>
                <a:cubicBezTo>
                  <a:pt x="1231670" y="1175789"/>
                  <a:pt x="1198212" y="1208009"/>
                  <a:pt x="1198212" y="1248902"/>
                </a:cubicBezTo>
                <a:cubicBezTo>
                  <a:pt x="1198212" y="1288557"/>
                  <a:pt x="1231670" y="1320776"/>
                  <a:pt x="1271324" y="1320776"/>
                </a:cubicBezTo>
                <a:cubicBezTo>
                  <a:pt x="1310978" y="1320776"/>
                  <a:pt x="1344436" y="1288557"/>
                  <a:pt x="1344436" y="1248902"/>
                </a:cubicBezTo>
                <a:cubicBezTo>
                  <a:pt x="1344436" y="1221640"/>
                  <a:pt x="1329566" y="1195617"/>
                  <a:pt x="1304782" y="1184464"/>
                </a:cubicBezTo>
                <a:cubicBezTo>
                  <a:pt x="1294868" y="1179507"/>
                  <a:pt x="1282476" y="1175789"/>
                  <a:pt x="1271324" y="1175789"/>
                </a:cubicBezTo>
                <a:close/>
                <a:moveTo>
                  <a:pt x="533820" y="1175789"/>
                </a:moveTo>
                <a:cubicBezTo>
                  <a:pt x="492926" y="1175789"/>
                  <a:pt x="460706" y="1208009"/>
                  <a:pt x="460706" y="1248902"/>
                </a:cubicBezTo>
                <a:cubicBezTo>
                  <a:pt x="460706" y="1288557"/>
                  <a:pt x="492926" y="1320776"/>
                  <a:pt x="533820" y="1320776"/>
                </a:cubicBezTo>
                <a:cubicBezTo>
                  <a:pt x="573474" y="1320776"/>
                  <a:pt x="605692" y="1288557"/>
                  <a:pt x="605692" y="1248902"/>
                </a:cubicBezTo>
                <a:cubicBezTo>
                  <a:pt x="605692" y="1221640"/>
                  <a:pt x="590822" y="1195617"/>
                  <a:pt x="566038" y="1184464"/>
                </a:cubicBezTo>
                <a:cubicBezTo>
                  <a:pt x="556124" y="1179507"/>
                  <a:pt x="544972" y="1175789"/>
                  <a:pt x="533820" y="1175789"/>
                </a:cubicBezTo>
                <a:close/>
                <a:moveTo>
                  <a:pt x="1271324" y="1131178"/>
                </a:moveTo>
                <a:cubicBezTo>
                  <a:pt x="1289912" y="1131178"/>
                  <a:pt x="1308500" y="1136135"/>
                  <a:pt x="1324610" y="1144809"/>
                </a:cubicBezTo>
                <a:cubicBezTo>
                  <a:pt x="1364264" y="1164637"/>
                  <a:pt x="1387808" y="1204291"/>
                  <a:pt x="1387808" y="1248902"/>
                </a:cubicBezTo>
                <a:cubicBezTo>
                  <a:pt x="1387808" y="1313341"/>
                  <a:pt x="1335762" y="1365387"/>
                  <a:pt x="1271324" y="1365387"/>
                </a:cubicBezTo>
                <a:cubicBezTo>
                  <a:pt x="1206886" y="1365387"/>
                  <a:pt x="1153600" y="1313341"/>
                  <a:pt x="1153600" y="1248902"/>
                </a:cubicBezTo>
                <a:cubicBezTo>
                  <a:pt x="1153600" y="1184464"/>
                  <a:pt x="1206886" y="1131178"/>
                  <a:pt x="1271324" y="1131178"/>
                </a:cubicBezTo>
                <a:close/>
                <a:moveTo>
                  <a:pt x="533820" y="1131178"/>
                </a:moveTo>
                <a:cubicBezTo>
                  <a:pt x="552408" y="1131178"/>
                  <a:pt x="570996" y="1136135"/>
                  <a:pt x="587104" y="1144809"/>
                </a:cubicBezTo>
                <a:cubicBezTo>
                  <a:pt x="625520" y="1164637"/>
                  <a:pt x="650304" y="1204291"/>
                  <a:pt x="650304" y="1248902"/>
                </a:cubicBezTo>
                <a:cubicBezTo>
                  <a:pt x="650304" y="1313341"/>
                  <a:pt x="598258" y="1365387"/>
                  <a:pt x="533820" y="1365387"/>
                </a:cubicBezTo>
                <a:cubicBezTo>
                  <a:pt x="469380" y="1365387"/>
                  <a:pt x="416096" y="1313341"/>
                  <a:pt x="416096" y="1248902"/>
                </a:cubicBezTo>
                <a:cubicBezTo>
                  <a:pt x="416096" y="1184464"/>
                  <a:pt x="469380" y="1131178"/>
                  <a:pt x="533820" y="1131178"/>
                </a:cubicBezTo>
                <a:close/>
                <a:moveTo>
                  <a:pt x="821708" y="862622"/>
                </a:moveTo>
                <a:cubicBezTo>
                  <a:pt x="766966" y="862622"/>
                  <a:pt x="722176" y="907412"/>
                  <a:pt x="722176" y="962154"/>
                </a:cubicBezTo>
                <a:lnTo>
                  <a:pt x="722176" y="1070395"/>
                </a:lnTo>
                <a:cubicBezTo>
                  <a:pt x="734618" y="1077860"/>
                  <a:pt x="747058" y="1085325"/>
                  <a:pt x="760744" y="1091546"/>
                </a:cubicBezTo>
                <a:lnTo>
                  <a:pt x="760744" y="1010676"/>
                </a:lnTo>
                <a:cubicBezTo>
                  <a:pt x="760744" y="996990"/>
                  <a:pt x="770698" y="987037"/>
                  <a:pt x="783140" y="987037"/>
                </a:cubicBezTo>
                <a:cubicBezTo>
                  <a:pt x="795580" y="987037"/>
                  <a:pt x="805534" y="996990"/>
                  <a:pt x="805534" y="1010676"/>
                </a:cubicBezTo>
                <a:lnTo>
                  <a:pt x="805534" y="1108964"/>
                </a:lnTo>
                <a:cubicBezTo>
                  <a:pt x="829172" y="1116429"/>
                  <a:pt x="854056" y="1121405"/>
                  <a:pt x="880184" y="1122650"/>
                </a:cubicBezTo>
                <a:lnTo>
                  <a:pt x="880184" y="1057954"/>
                </a:lnTo>
                <a:cubicBezTo>
                  <a:pt x="880184" y="1045512"/>
                  <a:pt x="890136" y="1035559"/>
                  <a:pt x="902578" y="1035559"/>
                </a:cubicBezTo>
                <a:cubicBezTo>
                  <a:pt x="915020" y="1035559"/>
                  <a:pt x="924972" y="1045512"/>
                  <a:pt x="924972" y="1057954"/>
                </a:cubicBezTo>
                <a:lnTo>
                  <a:pt x="924972" y="1122650"/>
                </a:lnTo>
                <a:cubicBezTo>
                  <a:pt x="949856" y="1121405"/>
                  <a:pt x="974738" y="1116429"/>
                  <a:pt x="998378" y="1108964"/>
                </a:cubicBezTo>
                <a:lnTo>
                  <a:pt x="998378" y="1010676"/>
                </a:lnTo>
                <a:cubicBezTo>
                  <a:pt x="998378" y="996990"/>
                  <a:pt x="1008330" y="987037"/>
                  <a:pt x="1020772" y="987037"/>
                </a:cubicBezTo>
                <a:cubicBezTo>
                  <a:pt x="1033214" y="987037"/>
                  <a:pt x="1043168" y="996990"/>
                  <a:pt x="1043168" y="1010676"/>
                </a:cubicBezTo>
                <a:lnTo>
                  <a:pt x="1043168" y="1092790"/>
                </a:lnTo>
                <a:cubicBezTo>
                  <a:pt x="1056852" y="1085325"/>
                  <a:pt x="1070538" y="1077860"/>
                  <a:pt x="1081736" y="1070395"/>
                </a:cubicBezTo>
                <a:lnTo>
                  <a:pt x="1081736" y="962154"/>
                </a:lnTo>
                <a:cubicBezTo>
                  <a:pt x="1081736" y="907412"/>
                  <a:pt x="1036946" y="862622"/>
                  <a:pt x="982204" y="862622"/>
                </a:cubicBezTo>
                <a:close/>
                <a:moveTo>
                  <a:pt x="1500778" y="817239"/>
                </a:moveTo>
                <a:lnTo>
                  <a:pt x="1661040" y="817239"/>
                </a:lnTo>
                <a:cubicBezTo>
                  <a:pt x="1739308" y="817239"/>
                  <a:pt x="1805152" y="881715"/>
                  <a:pt x="1805152" y="962309"/>
                </a:cubicBezTo>
                <a:lnTo>
                  <a:pt x="1805152" y="1057783"/>
                </a:lnTo>
                <a:cubicBezTo>
                  <a:pt x="1805152" y="1070182"/>
                  <a:pt x="1793972" y="1080101"/>
                  <a:pt x="1781548" y="1080101"/>
                </a:cubicBezTo>
                <a:cubicBezTo>
                  <a:pt x="1770368" y="1080101"/>
                  <a:pt x="1760428" y="1070182"/>
                  <a:pt x="1760428" y="1057783"/>
                </a:cubicBezTo>
                <a:lnTo>
                  <a:pt x="1760428" y="962309"/>
                </a:lnTo>
                <a:cubicBezTo>
                  <a:pt x="1760428" y="907753"/>
                  <a:pt x="1715704" y="863116"/>
                  <a:pt x="1661040" y="863116"/>
                </a:cubicBezTo>
                <a:lnTo>
                  <a:pt x="1500778" y="863116"/>
                </a:lnTo>
                <a:cubicBezTo>
                  <a:pt x="1446114" y="863116"/>
                  <a:pt x="1401388" y="907753"/>
                  <a:pt x="1401388" y="962309"/>
                </a:cubicBezTo>
                <a:cubicBezTo>
                  <a:pt x="1401388" y="973469"/>
                  <a:pt x="1390208" y="984628"/>
                  <a:pt x="1377784" y="984628"/>
                </a:cubicBezTo>
                <a:cubicBezTo>
                  <a:pt x="1365360" y="984628"/>
                  <a:pt x="1355422" y="973469"/>
                  <a:pt x="1355422" y="962309"/>
                </a:cubicBezTo>
                <a:cubicBezTo>
                  <a:pt x="1355422" y="881715"/>
                  <a:pt x="1420024" y="817239"/>
                  <a:pt x="1500778" y="817239"/>
                </a:cubicBezTo>
                <a:close/>
                <a:moveTo>
                  <a:pt x="144112" y="817239"/>
                </a:moveTo>
                <a:lnTo>
                  <a:pt x="303132" y="817239"/>
                </a:lnTo>
                <a:cubicBezTo>
                  <a:pt x="383884" y="817239"/>
                  <a:pt x="448484" y="881713"/>
                  <a:pt x="448484" y="962306"/>
                </a:cubicBezTo>
                <a:cubicBezTo>
                  <a:pt x="448484" y="973465"/>
                  <a:pt x="438546" y="984624"/>
                  <a:pt x="426122" y="984624"/>
                </a:cubicBezTo>
                <a:cubicBezTo>
                  <a:pt x="413700" y="984624"/>
                  <a:pt x="403760" y="973465"/>
                  <a:pt x="403760" y="962306"/>
                </a:cubicBezTo>
                <a:cubicBezTo>
                  <a:pt x="403760" y="907751"/>
                  <a:pt x="357794" y="863115"/>
                  <a:pt x="303132" y="863115"/>
                </a:cubicBezTo>
                <a:lnTo>
                  <a:pt x="144112" y="863115"/>
                </a:lnTo>
                <a:cubicBezTo>
                  <a:pt x="88206" y="863115"/>
                  <a:pt x="43482" y="907751"/>
                  <a:pt x="43482" y="962306"/>
                </a:cubicBezTo>
                <a:lnTo>
                  <a:pt x="43482" y="1056537"/>
                </a:lnTo>
                <a:cubicBezTo>
                  <a:pt x="43482" y="1068936"/>
                  <a:pt x="33544" y="1078855"/>
                  <a:pt x="22362" y="1078855"/>
                </a:cubicBezTo>
                <a:cubicBezTo>
                  <a:pt x="9938" y="1078855"/>
                  <a:pt x="0" y="1068936"/>
                  <a:pt x="0" y="1056537"/>
                </a:cubicBezTo>
                <a:lnTo>
                  <a:pt x="0" y="962306"/>
                </a:lnTo>
                <a:cubicBezTo>
                  <a:pt x="0" y="881713"/>
                  <a:pt x="64602" y="817239"/>
                  <a:pt x="144112" y="817239"/>
                </a:cubicBezTo>
                <a:close/>
                <a:moveTo>
                  <a:pt x="1580290" y="616429"/>
                </a:moveTo>
                <a:cubicBezTo>
                  <a:pt x="1540636" y="616429"/>
                  <a:pt x="1508418" y="648649"/>
                  <a:pt x="1508418" y="688303"/>
                </a:cubicBezTo>
                <a:cubicBezTo>
                  <a:pt x="1508418" y="729197"/>
                  <a:pt x="1540636" y="761416"/>
                  <a:pt x="1580290" y="761416"/>
                </a:cubicBezTo>
                <a:cubicBezTo>
                  <a:pt x="1619946" y="761416"/>
                  <a:pt x="1653404" y="729197"/>
                  <a:pt x="1653404" y="688303"/>
                </a:cubicBezTo>
                <a:cubicBezTo>
                  <a:pt x="1653404" y="661041"/>
                  <a:pt x="1637294" y="637496"/>
                  <a:pt x="1613750" y="623865"/>
                </a:cubicBezTo>
                <a:cubicBezTo>
                  <a:pt x="1603836" y="618908"/>
                  <a:pt x="1592682" y="616429"/>
                  <a:pt x="1580290" y="616429"/>
                </a:cubicBezTo>
                <a:close/>
                <a:moveTo>
                  <a:pt x="902570" y="616429"/>
                </a:moveTo>
                <a:cubicBezTo>
                  <a:pt x="862916" y="616429"/>
                  <a:pt x="829458" y="648649"/>
                  <a:pt x="829458" y="688303"/>
                </a:cubicBezTo>
                <a:cubicBezTo>
                  <a:pt x="829458" y="729197"/>
                  <a:pt x="862916" y="761416"/>
                  <a:pt x="902570" y="761416"/>
                </a:cubicBezTo>
                <a:cubicBezTo>
                  <a:pt x="942224" y="761416"/>
                  <a:pt x="974444" y="729197"/>
                  <a:pt x="974444" y="688303"/>
                </a:cubicBezTo>
                <a:cubicBezTo>
                  <a:pt x="974444" y="661041"/>
                  <a:pt x="959574" y="637496"/>
                  <a:pt x="936028" y="623865"/>
                </a:cubicBezTo>
                <a:cubicBezTo>
                  <a:pt x="924876" y="618908"/>
                  <a:pt x="913722" y="616429"/>
                  <a:pt x="902570" y="616429"/>
                </a:cubicBezTo>
                <a:close/>
                <a:moveTo>
                  <a:pt x="223620" y="616429"/>
                </a:moveTo>
                <a:cubicBezTo>
                  <a:pt x="183966" y="616429"/>
                  <a:pt x="151746" y="648649"/>
                  <a:pt x="151746" y="688303"/>
                </a:cubicBezTo>
                <a:cubicBezTo>
                  <a:pt x="151746" y="729197"/>
                  <a:pt x="183966" y="761416"/>
                  <a:pt x="223620" y="761416"/>
                </a:cubicBezTo>
                <a:cubicBezTo>
                  <a:pt x="264514" y="761416"/>
                  <a:pt x="296732" y="729197"/>
                  <a:pt x="296732" y="688303"/>
                </a:cubicBezTo>
                <a:cubicBezTo>
                  <a:pt x="296732" y="661041"/>
                  <a:pt x="281862" y="637496"/>
                  <a:pt x="257078" y="623865"/>
                </a:cubicBezTo>
                <a:cubicBezTo>
                  <a:pt x="247164" y="618908"/>
                  <a:pt x="234772" y="616429"/>
                  <a:pt x="223620" y="616429"/>
                </a:cubicBezTo>
                <a:close/>
                <a:moveTo>
                  <a:pt x="1580290" y="571818"/>
                </a:moveTo>
                <a:cubicBezTo>
                  <a:pt x="1598878" y="571818"/>
                  <a:pt x="1617466" y="576775"/>
                  <a:pt x="1633576" y="584210"/>
                </a:cubicBezTo>
                <a:cubicBezTo>
                  <a:pt x="1673230" y="605277"/>
                  <a:pt x="1698016" y="644931"/>
                  <a:pt x="1698016" y="688303"/>
                </a:cubicBezTo>
                <a:cubicBezTo>
                  <a:pt x="1698016" y="753981"/>
                  <a:pt x="1644730" y="806027"/>
                  <a:pt x="1580290" y="806027"/>
                </a:cubicBezTo>
                <a:cubicBezTo>
                  <a:pt x="1515852" y="806027"/>
                  <a:pt x="1463806" y="753981"/>
                  <a:pt x="1463806" y="688303"/>
                </a:cubicBezTo>
                <a:cubicBezTo>
                  <a:pt x="1463806" y="623865"/>
                  <a:pt x="1515852" y="571818"/>
                  <a:pt x="1580290" y="571818"/>
                </a:cubicBezTo>
                <a:close/>
                <a:moveTo>
                  <a:pt x="902570" y="571818"/>
                </a:moveTo>
                <a:cubicBezTo>
                  <a:pt x="921158" y="571818"/>
                  <a:pt x="938506" y="576775"/>
                  <a:pt x="955856" y="584210"/>
                </a:cubicBezTo>
                <a:cubicBezTo>
                  <a:pt x="995510" y="605277"/>
                  <a:pt x="1019056" y="644931"/>
                  <a:pt x="1019056" y="688303"/>
                </a:cubicBezTo>
                <a:cubicBezTo>
                  <a:pt x="1019056" y="753981"/>
                  <a:pt x="967008" y="806027"/>
                  <a:pt x="902570" y="806027"/>
                </a:cubicBezTo>
                <a:cubicBezTo>
                  <a:pt x="838132" y="806027"/>
                  <a:pt x="784846" y="753981"/>
                  <a:pt x="784846" y="688303"/>
                </a:cubicBezTo>
                <a:cubicBezTo>
                  <a:pt x="784846" y="623865"/>
                  <a:pt x="838132" y="571818"/>
                  <a:pt x="902570" y="571818"/>
                </a:cubicBezTo>
                <a:close/>
                <a:moveTo>
                  <a:pt x="223620" y="571818"/>
                </a:moveTo>
                <a:cubicBezTo>
                  <a:pt x="242208" y="571818"/>
                  <a:pt x="260796" y="576775"/>
                  <a:pt x="276906" y="584210"/>
                </a:cubicBezTo>
                <a:cubicBezTo>
                  <a:pt x="316560" y="605277"/>
                  <a:pt x="341344" y="644931"/>
                  <a:pt x="341344" y="688303"/>
                </a:cubicBezTo>
                <a:cubicBezTo>
                  <a:pt x="341344" y="753981"/>
                  <a:pt x="288058" y="806027"/>
                  <a:pt x="223620" y="806027"/>
                </a:cubicBezTo>
                <a:cubicBezTo>
                  <a:pt x="159182" y="806027"/>
                  <a:pt x="107136" y="753981"/>
                  <a:pt x="107136" y="688303"/>
                </a:cubicBezTo>
                <a:cubicBezTo>
                  <a:pt x="107136" y="623865"/>
                  <a:pt x="159182" y="571818"/>
                  <a:pt x="223620" y="571818"/>
                </a:cubicBezTo>
                <a:close/>
                <a:moveTo>
                  <a:pt x="880184" y="468227"/>
                </a:moveTo>
                <a:cubicBezTo>
                  <a:pt x="710978" y="479424"/>
                  <a:pt x="576610" y="620013"/>
                  <a:pt x="574122" y="790462"/>
                </a:cubicBezTo>
                <a:lnTo>
                  <a:pt x="640062" y="790462"/>
                </a:lnTo>
                <a:cubicBezTo>
                  <a:pt x="652504" y="790462"/>
                  <a:pt x="663700" y="800415"/>
                  <a:pt x="663700" y="812856"/>
                </a:cubicBezTo>
                <a:cubicBezTo>
                  <a:pt x="663700" y="824054"/>
                  <a:pt x="652504" y="835251"/>
                  <a:pt x="640062" y="835251"/>
                </a:cubicBezTo>
                <a:lnTo>
                  <a:pt x="576610" y="835251"/>
                </a:lnTo>
                <a:cubicBezTo>
                  <a:pt x="586564" y="913632"/>
                  <a:pt x="622644" y="983305"/>
                  <a:pt x="677386" y="1035559"/>
                </a:cubicBezTo>
                <a:lnTo>
                  <a:pt x="677386" y="962154"/>
                </a:lnTo>
                <a:cubicBezTo>
                  <a:pt x="677386" y="881285"/>
                  <a:pt x="742082" y="816589"/>
                  <a:pt x="821708" y="816589"/>
                </a:cubicBezTo>
                <a:lnTo>
                  <a:pt x="982204" y="816589"/>
                </a:lnTo>
                <a:cubicBezTo>
                  <a:pt x="1061830" y="816589"/>
                  <a:pt x="1127770" y="881285"/>
                  <a:pt x="1127770" y="962154"/>
                </a:cubicBezTo>
                <a:lnTo>
                  <a:pt x="1127770" y="1035559"/>
                </a:lnTo>
                <a:cubicBezTo>
                  <a:pt x="1181268" y="983305"/>
                  <a:pt x="1219836" y="913632"/>
                  <a:pt x="1228546" y="835251"/>
                </a:cubicBezTo>
                <a:lnTo>
                  <a:pt x="1163850" y="835251"/>
                </a:lnTo>
                <a:cubicBezTo>
                  <a:pt x="1151408" y="835251"/>
                  <a:pt x="1141456" y="824054"/>
                  <a:pt x="1141456" y="812856"/>
                </a:cubicBezTo>
                <a:cubicBezTo>
                  <a:pt x="1141456" y="800415"/>
                  <a:pt x="1151408" y="790462"/>
                  <a:pt x="1163850" y="790462"/>
                </a:cubicBezTo>
                <a:lnTo>
                  <a:pt x="1231034" y="790462"/>
                </a:lnTo>
                <a:cubicBezTo>
                  <a:pt x="1229790" y="668535"/>
                  <a:pt x="1161362" y="559050"/>
                  <a:pt x="1053120" y="503063"/>
                </a:cubicBezTo>
                <a:cubicBezTo>
                  <a:pt x="1013308" y="483156"/>
                  <a:pt x="969762" y="470715"/>
                  <a:pt x="924972" y="468227"/>
                </a:cubicBezTo>
                <a:lnTo>
                  <a:pt x="924972" y="535411"/>
                </a:lnTo>
                <a:cubicBezTo>
                  <a:pt x="924972" y="546608"/>
                  <a:pt x="915020" y="556561"/>
                  <a:pt x="902578" y="556561"/>
                </a:cubicBezTo>
                <a:cubicBezTo>
                  <a:pt x="890136" y="556561"/>
                  <a:pt x="880184" y="546608"/>
                  <a:pt x="880184" y="535411"/>
                </a:cubicBezTo>
                <a:close/>
                <a:moveTo>
                  <a:pt x="902578" y="323905"/>
                </a:moveTo>
                <a:cubicBezTo>
                  <a:pt x="915020" y="323905"/>
                  <a:pt x="924972" y="333858"/>
                  <a:pt x="924972" y="346300"/>
                </a:cubicBezTo>
                <a:lnTo>
                  <a:pt x="924972" y="423437"/>
                </a:lnTo>
                <a:cubicBezTo>
                  <a:pt x="975982" y="425926"/>
                  <a:pt x="1028238" y="440855"/>
                  <a:pt x="1073026" y="464494"/>
                </a:cubicBezTo>
                <a:cubicBezTo>
                  <a:pt x="1196198" y="527946"/>
                  <a:pt x="1273336" y="652361"/>
                  <a:pt x="1275824" y="790462"/>
                </a:cubicBezTo>
                <a:lnTo>
                  <a:pt x="1354206" y="790462"/>
                </a:lnTo>
                <a:cubicBezTo>
                  <a:pt x="1366646" y="790462"/>
                  <a:pt x="1376600" y="800415"/>
                  <a:pt x="1376600" y="812856"/>
                </a:cubicBezTo>
                <a:cubicBezTo>
                  <a:pt x="1376600" y="824054"/>
                  <a:pt x="1366646" y="835251"/>
                  <a:pt x="1354206" y="835251"/>
                </a:cubicBezTo>
                <a:lnTo>
                  <a:pt x="1273336" y="835251"/>
                </a:lnTo>
                <a:cubicBezTo>
                  <a:pt x="1262138" y="943492"/>
                  <a:pt x="1203662" y="1038047"/>
                  <a:pt x="1119060" y="1099011"/>
                </a:cubicBezTo>
                <a:cubicBezTo>
                  <a:pt x="1117816" y="1100255"/>
                  <a:pt x="1117816" y="1101499"/>
                  <a:pt x="1115328" y="1101499"/>
                </a:cubicBezTo>
                <a:cubicBezTo>
                  <a:pt x="1060586" y="1140068"/>
                  <a:pt x="995890" y="1163707"/>
                  <a:pt x="924972" y="1167439"/>
                </a:cubicBezTo>
                <a:lnTo>
                  <a:pt x="924972" y="1245821"/>
                </a:lnTo>
                <a:cubicBezTo>
                  <a:pt x="924972" y="1258262"/>
                  <a:pt x="915020" y="1268215"/>
                  <a:pt x="902578" y="1268215"/>
                </a:cubicBezTo>
                <a:cubicBezTo>
                  <a:pt x="890136" y="1268215"/>
                  <a:pt x="880184" y="1258262"/>
                  <a:pt x="880184" y="1245821"/>
                </a:cubicBezTo>
                <a:lnTo>
                  <a:pt x="880184" y="1167439"/>
                </a:lnTo>
                <a:cubicBezTo>
                  <a:pt x="698536" y="1157486"/>
                  <a:pt x="550482" y="1015653"/>
                  <a:pt x="531820" y="835251"/>
                </a:cubicBezTo>
                <a:lnTo>
                  <a:pt x="453438" y="835251"/>
                </a:lnTo>
                <a:cubicBezTo>
                  <a:pt x="440998" y="835251"/>
                  <a:pt x="431044" y="824054"/>
                  <a:pt x="431044" y="812856"/>
                </a:cubicBezTo>
                <a:cubicBezTo>
                  <a:pt x="431044" y="800415"/>
                  <a:pt x="440998" y="790462"/>
                  <a:pt x="453438" y="790462"/>
                </a:cubicBezTo>
                <a:lnTo>
                  <a:pt x="530576" y="790462"/>
                </a:lnTo>
                <a:cubicBezTo>
                  <a:pt x="531820" y="593886"/>
                  <a:pt x="687340" y="435879"/>
                  <a:pt x="880184" y="423437"/>
                </a:cubicBezTo>
                <a:lnTo>
                  <a:pt x="880184" y="346300"/>
                </a:lnTo>
                <a:cubicBezTo>
                  <a:pt x="880184" y="333858"/>
                  <a:pt x="890136" y="323905"/>
                  <a:pt x="902578" y="323905"/>
                </a:cubicBezTo>
                <a:close/>
                <a:moveTo>
                  <a:pt x="1191818" y="245420"/>
                </a:moveTo>
                <a:lnTo>
                  <a:pt x="1350838" y="245420"/>
                </a:lnTo>
                <a:cubicBezTo>
                  <a:pt x="1431590" y="245420"/>
                  <a:pt x="1494950" y="309895"/>
                  <a:pt x="1494950" y="389250"/>
                </a:cubicBezTo>
                <a:lnTo>
                  <a:pt x="1494950" y="485964"/>
                </a:lnTo>
                <a:cubicBezTo>
                  <a:pt x="1494950" y="498363"/>
                  <a:pt x="1486254" y="508282"/>
                  <a:pt x="1473830" y="508282"/>
                </a:cubicBezTo>
                <a:cubicBezTo>
                  <a:pt x="1461406" y="508282"/>
                  <a:pt x="1451468" y="498363"/>
                  <a:pt x="1451468" y="485964"/>
                </a:cubicBezTo>
                <a:lnTo>
                  <a:pt x="1451468" y="389250"/>
                </a:lnTo>
                <a:cubicBezTo>
                  <a:pt x="1451468" y="334694"/>
                  <a:pt x="1405502" y="290057"/>
                  <a:pt x="1350838" y="290057"/>
                </a:cubicBezTo>
                <a:lnTo>
                  <a:pt x="1191818" y="290057"/>
                </a:lnTo>
                <a:cubicBezTo>
                  <a:pt x="1135914" y="290057"/>
                  <a:pt x="1091190" y="334694"/>
                  <a:pt x="1091190" y="389250"/>
                </a:cubicBezTo>
                <a:cubicBezTo>
                  <a:pt x="1091190" y="401650"/>
                  <a:pt x="1081250" y="412809"/>
                  <a:pt x="1068828" y="412809"/>
                </a:cubicBezTo>
                <a:cubicBezTo>
                  <a:pt x="1057646" y="412809"/>
                  <a:pt x="1046464" y="401650"/>
                  <a:pt x="1046464" y="389250"/>
                </a:cubicBezTo>
                <a:cubicBezTo>
                  <a:pt x="1046464" y="309895"/>
                  <a:pt x="1112310" y="245420"/>
                  <a:pt x="1191818" y="245420"/>
                </a:cubicBezTo>
                <a:close/>
                <a:moveTo>
                  <a:pt x="453068" y="245420"/>
                </a:moveTo>
                <a:lnTo>
                  <a:pt x="613330" y="245420"/>
                </a:lnTo>
                <a:cubicBezTo>
                  <a:pt x="692840" y="245420"/>
                  <a:pt x="757442" y="309894"/>
                  <a:pt x="757442" y="389247"/>
                </a:cubicBezTo>
                <a:cubicBezTo>
                  <a:pt x="757442" y="401646"/>
                  <a:pt x="747504" y="412805"/>
                  <a:pt x="735080" y="412805"/>
                </a:cubicBezTo>
                <a:cubicBezTo>
                  <a:pt x="722656" y="412805"/>
                  <a:pt x="713960" y="401646"/>
                  <a:pt x="713960" y="389247"/>
                </a:cubicBezTo>
                <a:cubicBezTo>
                  <a:pt x="713960" y="334692"/>
                  <a:pt x="667994" y="290056"/>
                  <a:pt x="613330" y="290056"/>
                </a:cubicBezTo>
                <a:lnTo>
                  <a:pt x="453068" y="290056"/>
                </a:lnTo>
                <a:cubicBezTo>
                  <a:pt x="398406" y="290056"/>
                  <a:pt x="352438" y="334692"/>
                  <a:pt x="352438" y="389247"/>
                </a:cubicBezTo>
                <a:lnTo>
                  <a:pt x="352438" y="484718"/>
                </a:lnTo>
                <a:cubicBezTo>
                  <a:pt x="352438" y="497117"/>
                  <a:pt x="343742" y="507036"/>
                  <a:pt x="331320" y="507036"/>
                </a:cubicBezTo>
                <a:cubicBezTo>
                  <a:pt x="318896" y="507036"/>
                  <a:pt x="308956" y="497117"/>
                  <a:pt x="308956" y="484718"/>
                </a:cubicBezTo>
                <a:lnTo>
                  <a:pt x="308956" y="389247"/>
                </a:lnTo>
                <a:cubicBezTo>
                  <a:pt x="308956" y="309894"/>
                  <a:pt x="373558" y="245420"/>
                  <a:pt x="453068" y="245420"/>
                </a:cubicBezTo>
                <a:close/>
                <a:moveTo>
                  <a:pt x="1271324" y="44611"/>
                </a:moveTo>
                <a:cubicBezTo>
                  <a:pt x="1231670" y="44611"/>
                  <a:pt x="1198212" y="76830"/>
                  <a:pt x="1198212" y="116485"/>
                </a:cubicBezTo>
                <a:cubicBezTo>
                  <a:pt x="1198212" y="156139"/>
                  <a:pt x="1231670" y="189598"/>
                  <a:pt x="1271324" y="189598"/>
                </a:cubicBezTo>
                <a:cubicBezTo>
                  <a:pt x="1310978" y="189598"/>
                  <a:pt x="1344436" y="156139"/>
                  <a:pt x="1344436" y="116485"/>
                </a:cubicBezTo>
                <a:cubicBezTo>
                  <a:pt x="1344436" y="89222"/>
                  <a:pt x="1329566" y="64438"/>
                  <a:pt x="1304782" y="52046"/>
                </a:cubicBezTo>
                <a:cubicBezTo>
                  <a:pt x="1294868" y="47089"/>
                  <a:pt x="1282476" y="44611"/>
                  <a:pt x="1271324" y="44611"/>
                </a:cubicBezTo>
                <a:close/>
                <a:moveTo>
                  <a:pt x="533820" y="44611"/>
                </a:moveTo>
                <a:cubicBezTo>
                  <a:pt x="492926" y="44611"/>
                  <a:pt x="460706" y="76830"/>
                  <a:pt x="460706" y="116485"/>
                </a:cubicBezTo>
                <a:cubicBezTo>
                  <a:pt x="460706" y="156139"/>
                  <a:pt x="492926" y="189598"/>
                  <a:pt x="533820" y="189598"/>
                </a:cubicBezTo>
                <a:cubicBezTo>
                  <a:pt x="573474" y="189598"/>
                  <a:pt x="605692" y="156139"/>
                  <a:pt x="605692" y="116485"/>
                </a:cubicBezTo>
                <a:cubicBezTo>
                  <a:pt x="605692" y="89222"/>
                  <a:pt x="590822" y="64438"/>
                  <a:pt x="566038" y="52046"/>
                </a:cubicBezTo>
                <a:cubicBezTo>
                  <a:pt x="556124" y="47089"/>
                  <a:pt x="544972" y="44611"/>
                  <a:pt x="533820" y="44611"/>
                </a:cubicBezTo>
                <a:close/>
                <a:moveTo>
                  <a:pt x="1271324" y="0"/>
                </a:moveTo>
                <a:cubicBezTo>
                  <a:pt x="1289912" y="0"/>
                  <a:pt x="1308500" y="3717"/>
                  <a:pt x="1324610" y="12392"/>
                </a:cubicBezTo>
                <a:cubicBezTo>
                  <a:pt x="1364264" y="33458"/>
                  <a:pt x="1387808" y="71873"/>
                  <a:pt x="1387808" y="116485"/>
                </a:cubicBezTo>
                <a:cubicBezTo>
                  <a:pt x="1387808" y="180923"/>
                  <a:pt x="1335762" y="234209"/>
                  <a:pt x="1271324" y="234209"/>
                </a:cubicBezTo>
                <a:cubicBezTo>
                  <a:pt x="1206886" y="234209"/>
                  <a:pt x="1153600" y="180923"/>
                  <a:pt x="1153600" y="116485"/>
                </a:cubicBezTo>
                <a:cubicBezTo>
                  <a:pt x="1153600" y="52046"/>
                  <a:pt x="1206886" y="0"/>
                  <a:pt x="1271324" y="0"/>
                </a:cubicBezTo>
                <a:close/>
                <a:moveTo>
                  <a:pt x="533820" y="0"/>
                </a:moveTo>
                <a:cubicBezTo>
                  <a:pt x="552408" y="0"/>
                  <a:pt x="570996" y="3717"/>
                  <a:pt x="587104" y="12392"/>
                </a:cubicBezTo>
                <a:cubicBezTo>
                  <a:pt x="625520" y="33458"/>
                  <a:pt x="650304" y="71873"/>
                  <a:pt x="650304" y="116485"/>
                </a:cubicBezTo>
                <a:cubicBezTo>
                  <a:pt x="650304" y="180923"/>
                  <a:pt x="598258" y="234209"/>
                  <a:pt x="533820" y="234209"/>
                </a:cubicBezTo>
                <a:cubicBezTo>
                  <a:pt x="469380" y="234209"/>
                  <a:pt x="416096" y="180923"/>
                  <a:pt x="416096" y="116485"/>
                </a:cubicBezTo>
                <a:cubicBezTo>
                  <a:pt x="416096" y="52046"/>
                  <a:pt x="469380" y="0"/>
                  <a:pt x="533820" y="0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24" name="Freeform: Shape 823">
            <a:extLst>
              <a:ext uri="{FF2B5EF4-FFF2-40B4-BE49-F238E27FC236}">
                <a16:creationId xmlns:a16="http://schemas.microsoft.com/office/drawing/2014/main" id="{B6C846DC-94AC-4706-A886-6A837A631F25}"/>
              </a:ext>
            </a:extLst>
          </p:cNvPr>
          <p:cNvSpPr/>
          <p:nvPr/>
        </p:nvSpPr>
        <p:spPr>
          <a:xfrm>
            <a:off x="16891696" y="10570459"/>
            <a:ext cx="1329260" cy="1615792"/>
          </a:xfrm>
          <a:custGeom>
            <a:avLst/>
            <a:gdLst>
              <a:gd name="connsiteX0" fmla="*/ 255266 w 1329260"/>
              <a:gd name="connsiteY0" fmla="*/ 613417 h 1615792"/>
              <a:gd name="connsiteX1" fmla="*/ 234116 w 1329260"/>
              <a:gd name="connsiteY1" fmla="*/ 634546 h 1615792"/>
              <a:gd name="connsiteX2" fmla="*/ 255266 w 1329260"/>
              <a:gd name="connsiteY2" fmla="*/ 654433 h 1615792"/>
              <a:gd name="connsiteX3" fmla="*/ 275174 w 1329260"/>
              <a:gd name="connsiteY3" fmla="*/ 634546 h 1615792"/>
              <a:gd name="connsiteX4" fmla="*/ 255266 w 1329260"/>
              <a:gd name="connsiteY4" fmla="*/ 613417 h 1615792"/>
              <a:gd name="connsiteX5" fmla="*/ 775322 w 1329260"/>
              <a:gd name="connsiteY5" fmla="*/ 563701 h 1615792"/>
              <a:gd name="connsiteX6" fmla="*/ 754172 w 1329260"/>
              <a:gd name="connsiteY6" fmla="*/ 583587 h 1615792"/>
              <a:gd name="connsiteX7" fmla="*/ 775322 w 1329260"/>
              <a:gd name="connsiteY7" fmla="*/ 604717 h 1615792"/>
              <a:gd name="connsiteX8" fmla="*/ 795228 w 1329260"/>
              <a:gd name="connsiteY8" fmla="*/ 583587 h 1615792"/>
              <a:gd name="connsiteX9" fmla="*/ 775322 w 1329260"/>
              <a:gd name="connsiteY9" fmla="*/ 563701 h 1615792"/>
              <a:gd name="connsiteX10" fmla="*/ 983094 w 1329260"/>
              <a:gd name="connsiteY10" fmla="*/ 412067 h 1615792"/>
              <a:gd name="connsiteX11" fmla="*/ 833796 w 1329260"/>
              <a:gd name="connsiteY11" fmla="*/ 557486 h 1615792"/>
              <a:gd name="connsiteX12" fmla="*/ 840018 w 1329260"/>
              <a:gd name="connsiteY12" fmla="*/ 583587 h 1615792"/>
              <a:gd name="connsiteX13" fmla="*/ 775322 w 1329260"/>
              <a:gd name="connsiteY13" fmla="*/ 648218 h 1615792"/>
              <a:gd name="connsiteX14" fmla="*/ 710626 w 1329260"/>
              <a:gd name="connsiteY14" fmla="*/ 583587 h 1615792"/>
              <a:gd name="connsiteX15" fmla="*/ 713114 w 1329260"/>
              <a:gd name="connsiteY15" fmla="*/ 564944 h 1615792"/>
              <a:gd name="connsiteX16" fmla="*/ 548886 w 1329260"/>
              <a:gd name="connsiteY16" fmla="*/ 436925 h 1615792"/>
              <a:gd name="connsiteX17" fmla="*/ 514050 w 1329260"/>
              <a:gd name="connsiteY17" fmla="*/ 446868 h 1615792"/>
              <a:gd name="connsiteX18" fmla="*/ 481702 w 1329260"/>
              <a:gd name="connsiteY18" fmla="*/ 438168 h 1615792"/>
              <a:gd name="connsiteX19" fmla="*/ 316230 w 1329260"/>
              <a:gd name="connsiteY19" fmla="*/ 613417 h 1615792"/>
              <a:gd name="connsiteX20" fmla="*/ 318718 w 1329260"/>
              <a:gd name="connsiteY20" fmla="*/ 634546 h 1615792"/>
              <a:gd name="connsiteX21" fmla="*/ 276418 w 1329260"/>
              <a:gd name="connsiteY21" fmla="*/ 694205 h 1615792"/>
              <a:gd name="connsiteX22" fmla="*/ 276418 w 1329260"/>
              <a:gd name="connsiteY22" fmla="*/ 779966 h 1615792"/>
              <a:gd name="connsiteX23" fmla="*/ 989316 w 1329260"/>
              <a:gd name="connsiteY23" fmla="*/ 779966 h 1615792"/>
              <a:gd name="connsiteX24" fmla="*/ 989316 w 1329260"/>
              <a:gd name="connsiteY24" fmla="*/ 414553 h 1615792"/>
              <a:gd name="connsiteX25" fmla="*/ 983094 w 1329260"/>
              <a:gd name="connsiteY25" fmla="*/ 412067 h 1615792"/>
              <a:gd name="connsiteX26" fmla="*/ 514050 w 1329260"/>
              <a:gd name="connsiteY26" fmla="*/ 362351 h 1615792"/>
              <a:gd name="connsiteX27" fmla="*/ 494144 w 1329260"/>
              <a:gd name="connsiteY27" fmla="*/ 382238 h 1615792"/>
              <a:gd name="connsiteX28" fmla="*/ 514050 w 1329260"/>
              <a:gd name="connsiteY28" fmla="*/ 403367 h 1615792"/>
              <a:gd name="connsiteX29" fmla="*/ 535200 w 1329260"/>
              <a:gd name="connsiteY29" fmla="*/ 382238 h 1615792"/>
              <a:gd name="connsiteX30" fmla="*/ 514050 w 1329260"/>
              <a:gd name="connsiteY30" fmla="*/ 362351 h 1615792"/>
              <a:gd name="connsiteX31" fmla="*/ 1011710 w 1329260"/>
              <a:gd name="connsiteY31" fmla="*/ 333764 h 1615792"/>
              <a:gd name="connsiteX32" fmla="*/ 990560 w 1329260"/>
              <a:gd name="connsiteY32" fmla="*/ 353651 h 1615792"/>
              <a:gd name="connsiteX33" fmla="*/ 1011710 w 1329260"/>
              <a:gd name="connsiteY33" fmla="*/ 373537 h 1615792"/>
              <a:gd name="connsiteX34" fmla="*/ 1032860 w 1329260"/>
              <a:gd name="connsiteY34" fmla="*/ 353651 h 1615792"/>
              <a:gd name="connsiteX35" fmla="*/ 1011710 w 1329260"/>
              <a:gd name="connsiteY35" fmla="*/ 333764 h 1615792"/>
              <a:gd name="connsiteX36" fmla="*/ 1011710 w 1329260"/>
              <a:gd name="connsiteY36" fmla="*/ 289020 h 1615792"/>
              <a:gd name="connsiteX37" fmla="*/ 1076406 w 1329260"/>
              <a:gd name="connsiteY37" fmla="*/ 353651 h 1615792"/>
              <a:gd name="connsiteX38" fmla="*/ 1034104 w 1329260"/>
              <a:gd name="connsiteY38" fmla="*/ 414553 h 1615792"/>
              <a:gd name="connsiteX39" fmla="*/ 1034104 w 1329260"/>
              <a:gd name="connsiteY39" fmla="*/ 779966 h 1615792"/>
              <a:gd name="connsiteX40" fmla="*/ 1086360 w 1329260"/>
              <a:gd name="connsiteY40" fmla="*/ 779966 h 1615792"/>
              <a:gd name="connsiteX41" fmla="*/ 1108754 w 1329260"/>
              <a:gd name="connsiteY41" fmla="*/ 802338 h 1615792"/>
              <a:gd name="connsiteX42" fmla="*/ 1086360 w 1329260"/>
              <a:gd name="connsiteY42" fmla="*/ 824710 h 1615792"/>
              <a:gd name="connsiteX43" fmla="*/ 1034104 w 1329260"/>
              <a:gd name="connsiteY43" fmla="*/ 824710 h 1615792"/>
              <a:gd name="connsiteX44" fmla="*/ 231628 w 1329260"/>
              <a:gd name="connsiteY44" fmla="*/ 824710 h 1615792"/>
              <a:gd name="connsiteX45" fmla="*/ 186838 w 1329260"/>
              <a:gd name="connsiteY45" fmla="*/ 824710 h 1615792"/>
              <a:gd name="connsiteX46" fmla="*/ 164444 w 1329260"/>
              <a:gd name="connsiteY46" fmla="*/ 802338 h 1615792"/>
              <a:gd name="connsiteX47" fmla="*/ 186838 w 1329260"/>
              <a:gd name="connsiteY47" fmla="*/ 779966 h 1615792"/>
              <a:gd name="connsiteX48" fmla="*/ 231628 w 1329260"/>
              <a:gd name="connsiteY48" fmla="*/ 779966 h 1615792"/>
              <a:gd name="connsiteX49" fmla="*/ 231628 w 1329260"/>
              <a:gd name="connsiteY49" fmla="*/ 694205 h 1615792"/>
              <a:gd name="connsiteX50" fmla="*/ 189328 w 1329260"/>
              <a:gd name="connsiteY50" fmla="*/ 634546 h 1615792"/>
              <a:gd name="connsiteX51" fmla="*/ 255266 w 1329260"/>
              <a:gd name="connsiteY51" fmla="*/ 569915 h 1615792"/>
              <a:gd name="connsiteX52" fmla="*/ 286370 w 1329260"/>
              <a:gd name="connsiteY52" fmla="*/ 577373 h 1615792"/>
              <a:gd name="connsiteX53" fmla="*/ 453086 w 1329260"/>
              <a:gd name="connsiteY53" fmla="*/ 403367 h 1615792"/>
              <a:gd name="connsiteX54" fmla="*/ 449354 w 1329260"/>
              <a:gd name="connsiteY54" fmla="*/ 382238 h 1615792"/>
              <a:gd name="connsiteX55" fmla="*/ 514050 w 1329260"/>
              <a:gd name="connsiteY55" fmla="*/ 317607 h 1615792"/>
              <a:gd name="connsiteX56" fmla="*/ 579990 w 1329260"/>
              <a:gd name="connsiteY56" fmla="*/ 382238 h 1615792"/>
              <a:gd name="connsiteX57" fmla="*/ 576258 w 1329260"/>
              <a:gd name="connsiteY57" fmla="*/ 402124 h 1615792"/>
              <a:gd name="connsiteX58" fmla="*/ 740486 w 1329260"/>
              <a:gd name="connsiteY58" fmla="*/ 528900 h 1615792"/>
              <a:gd name="connsiteX59" fmla="*/ 775322 w 1329260"/>
              <a:gd name="connsiteY59" fmla="*/ 518957 h 1615792"/>
              <a:gd name="connsiteX60" fmla="*/ 803938 w 1329260"/>
              <a:gd name="connsiteY60" fmla="*/ 525171 h 1615792"/>
              <a:gd name="connsiteX61" fmla="*/ 951992 w 1329260"/>
              <a:gd name="connsiteY61" fmla="*/ 379752 h 1615792"/>
              <a:gd name="connsiteX62" fmla="*/ 947014 w 1329260"/>
              <a:gd name="connsiteY62" fmla="*/ 353651 h 1615792"/>
              <a:gd name="connsiteX63" fmla="*/ 1011710 w 1329260"/>
              <a:gd name="connsiteY63" fmla="*/ 289020 h 1615792"/>
              <a:gd name="connsiteX64" fmla="*/ 118238 w 1329260"/>
              <a:gd name="connsiteY64" fmla="*/ 191704 h 1615792"/>
              <a:gd name="connsiteX65" fmla="*/ 118238 w 1329260"/>
              <a:gd name="connsiteY65" fmla="*/ 908727 h 1615792"/>
              <a:gd name="connsiteX66" fmla="*/ 1168702 w 1329260"/>
              <a:gd name="connsiteY66" fmla="*/ 908727 h 1615792"/>
              <a:gd name="connsiteX67" fmla="*/ 1168702 w 1329260"/>
              <a:gd name="connsiteY67" fmla="*/ 191704 h 1615792"/>
              <a:gd name="connsiteX68" fmla="*/ 644716 w 1329260"/>
              <a:gd name="connsiteY68" fmla="*/ 0 h 1615792"/>
              <a:gd name="connsiteX69" fmla="*/ 689522 w 1329260"/>
              <a:gd name="connsiteY69" fmla="*/ 44814 h 1615792"/>
              <a:gd name="connsiteX70" fmla="*/ 667118 w 1329260"/>
              <a:gd name="connsiteY70" fmla="*/ 84649 h 1615792"/>
              <a:gd name="connsiteX71" fmla="*/ 667118 w 1329260"/>
              <a:gd name="connsiteY71" fmla="*/ 146890 h 1615792"/>
              <a:gd name="connsiteX72" fmla="*/ 1213508 w 1329260"/>
              <a:gd name="connsiteY72" fmla="*/ 146890 h 1615792"/>
              <a:gd name="connsiteX73" fmla="*/ 1306856 w 1329260"/>
              <a:gd name="connsiteY73" fmla="*/ 146890 h 1615792"/>
              <a:gd name="connsiteX74" fmla="*/ 1329260 w 1329260"/>
              <a:gd name="connsiteY74" fmla="*/ 170542 h 1615792"/>
              <a:gd name="connsiteX75" fmla="*/ 1306856 w 1329260"/>
              <a:gd name="connsiteY75" fmla="*/ 191704 h 1615792"/>
              <a:gd name="connsiteX76" fmla="*/ 1213508 w 1329260"/>
              <a:gd name="connsiteY76" fmla="*/ 191704 h 1615792"/>
              <a:gd name="connsiteX77" fmla="*/ 1213508 w 1329260"/>
              <a:gd name="connsiteY77" fmla="*/ 953541 h 1615792"/>
              <a:gd name="connsiteX78" fmla="*/ 667118 w 1329260"/>
              <a:gd name="connsiteY78" fmla="*/ 953541 h 1615792"/>
              <a:gd name="connsiteX79" fmla="*/ 667118 w 1329260"/>
              <a:gd name="connsiteY79" fmla="*/ 1253546 h 1615792"/>
              <a:gd name="connsiteX80" fmla="*/ 989476 w 1329260"/>
              <a:gd name="connsiteY80" fmla="*/ 1536123 h 1615792"/>
              <a:gd name="connsiteX81" fmla="*/ 990720 w 1329260"/>
              <a:gd name="connsiteY81" fmla="*/ 1567243 h 1615792"/>
              <a:gd name="connsiteX82" fmla="*/ 974540 w 1329260"/>
              <a:gd name="connsiteY82" fmla="*/ 1574713 h 1615792"/>
              <a:gd name="connsiteX83" fmla="*/ 959606 w 1329260"/>
              <a:gd name="connsiteY83" fmla="*/ 1569733 h 1615792"/>
              <a:gd name="connsiteX84" fmla="*/ 667118 w 1329260"/>
              <a:gd name="connsiteY84" fmla="*/ 1313298 h 1615792"/>
              <a:gd name="connsiteX85" fmla="*/ 667118 w 1329260"/>
              <a:gd name="connsiteY85" fmla="*/ 1593385 h 1615792"/>
              <a:gd name="connsiteX86" fmla="*/ 644716 w 1329260"/>
              <a:gd name="connsiteY86" fmla="*/ 1615792 h 1615792"/>
              <a:gd name="connsiteX87" fmla="*/ 622312 w 1329260"/>
              <a:gd name="connsiteY87" fmla="*/ 1593385 h 1615792"/>
              <a:gd name="connsiteX88" fmla="*/ 622312 w 1329260"/>
              <a:gd name="connsiteY88" fmla="*/ 1313298 h 1615792"/>
              <a:gd name="connsiteX89" fmla="*/ 322356 w 1329260"/>
              <a:gd name="connsiteY89" fmla="*/ 1569733 h 1615792"/>
              <a:gd name="connsiteX90" fmla="*/ 307422 w 1329260"/>
              <a:gd name="connsiteY90" fmla="*/ 1574713 h 1615792"/>
              <a:gd name="connsiteX91" fmla="*/ 291242 w 1329260"/>
              <a:gd name="connsiteY91" fmla="*/ 1567243 h 1615792"/>
              <a:gd name="connsiteX92" fmla="*/ 293730 w 1329260"/>
              <a:gd name="connsiteY92" fmla="*/ 1536123 h 1615792"/>
              <a:gd name="connsiteX93" fmla="*/ 622312 w 1329260"/>
              <a:gd name="connsiteY93" fmla="*/ 1253546 h 1615792"/>
              <a:gd name="connsiteX94" fmla="*/ 622312 w 1329260"/>
              <a:gd name="connsiteY94" fmla="*/ 953541 h 1615792"/>
              <a:gd name="connsiteX95" fmla="*/ 73432 w 1329260"/>
              <a:gd name="connsiteY95" fmla="*/ 953541 h 1615792"/>
              <a:gd name="connsiteX96" fmla="*/ 73432 w 1329260"/>
              <a:gd name="connsiteY96" fmla="*/ 191704 h 1615792"/>
              <a:gd name="connsiteX97" fmla="*/ 22402 w 1329260"/>
              <a:gd name="connsiteY97" fmla="*/ 191704 h 1615792"/>
              <a:gd name="connsiteX98" fmla="*/ 0 w 1329260"/>
              <a:gd name="connsiteY98" fmla="*/ 170542 h 1615792"/>
              <a:gd name="connsiteX99" fmla="*/ 22402 w 1329260"/>
              <a:gd name="connsiteY99" fmla="*/ 146890 h 1615792"/>
              <a:gd name="connsiteX100" fmla="*/ 73432 w 1329260"/>
              <a:gd name="connsiteY100" fmla="*/ 146890 h 1615792"/>
              <a:gd name="connsiteX101" fmla="*/ 622312 w 1329260"/>
              <a:gd name="connsiteY101" fmla="*/ 146890 h 1615792"/>
              <a:gd name="connsiteX102" fmla="*/ 622312 w 1329260"/>
              <a:gd name="connsiteY102" fmla="*/ 84649 h 1615792"/>
              <a:gd name="connsiteX103" fmla="*/ 599908 w 1329260"/>
              <a:gd name="connsiteY103" fmla="*/ 44814 h 1615792"/>
              <a:gd name="connsiteX104" fmla="*/ 644716 w 1329260"/>
              <a:gd name="connsiteY104" fmla="*/ 0 h 161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329260" h="1615792">
                <a:moveTo>
                  <a:pt x="255266" y="613417"/>
                </a:moveTo>
                <a:cubicBezTo>
                  <a:pt x="242826" y="613417"/>
                  <a:pt x="234116" y="622117"/>
                  <a:pt x="234116" y="634546"/>
                </a:cubicBezTo>
                <a:cubicBezTo>
                  <a:pt x="234116" y="645732"/>
                  <a:pt x="242826" y="654433"/>
                  <a:pt x="255266" y="654433"/>
                </a:cubicBezTo>
                <a:cubicBezTo>
                  <a:pt x="266464" y="654433"/>
                  <a:pt x="275174" y="645732"/>
                  <a:pt x="275174" y="634546"/>
                </a:cubicBezTo>
                <a:cubicBezTo>
                  <a:pt x="275174" y="622117"/>
                  <a:pt x="266464" y="613417"/>
                  <a:pt x="255266" y="613417"/>
                </a:cubicBezTo>
                <a:close/>
                <a:moveTo>
                  <a:pt x="775322" y="563701"/>
                </a:moveTo>
                <a:cubicBezTo>
                  <a:pt x="764124" y="563701"/>
                  <a:pt x="754172" y="572401"/>
                  <a:pt x="754172" y="583587"/>
                </a:cubicBezTo>
                <a:cubicBezTo>
                  <a:pt x="754172" y="594773"/>
                  <a:pt x="764124" y="604717"/>
                  <a:pt x="775322" y="604717"/>
                </a:cubicBezTo>
                <a:cubicBezTo>
                  <a:pt x="786520" y="604717"/>
                  <a:pt x="795228" y="594773"/>
                  <a:pt x="795228" y="583587"/>
                </a:cubicBezTo>
                <a:cubicBezTo>
                  <a:pt x="795228" y="572401"/>
                  <a:pt x="786520" y="563701"/>
                  <a:pt x="775322" y="563701"/>
                </a:cubicBezTo>
                <a:close/>
                <a:moveTo>
                  <a:pt x="983094" y="412067"/>
                </a:moveTo>
                <a:lnTo>
                  <a:pt x="833796" y="557486"/>
                </a:lnTo>
                <a:cubicBezTo>
                  <a:pt x="837530" y="564944"/>
                  <a:pt x="840018" y="573644"/>
                  <a:pt x="840018" y="583587"/>
                </a:cubicBezTo>
                <a:cubicBezTo>
                  <a:pt x="840018" y="619631"/>
                  <a:pt x="811402" y="648218"/>
                  <a:pt x="775322" y="648218"/>
                </a:cubicBezTo>
                <a:cubicBezTo>
                  <a:pt x="739242" y="648218"/>
                  <a:pt x="710626" y="619631"/>
                  <a:pt x="710626" y="583587"/>
                </a:cubicBezTo>
                <a:cubicBezTo>
                  <a:pt x="710626" y="577373"/>
                  <a:pt x="710626" y="571158"/>
                  <a:pt x="713114" y="564944"/>
                </a:cubicBezTo>
                <a:lnTo>
                  <a:pt x="548886" y="436925"/>
                </a:lnTo>
                <a:cubicBezTo>
                  <a:pt x="538934" y="443140"/>
                  <a:pt x="526492" y="446868"/>
                  <a:pt x="514050" y="446868"/>
                </a:cubicBezTo>
                <a:cubicBezTo>
                  <a:pt x="502852" y="446868"/>
                  <a:pt x="491656" y="444383"/>
                  <a:pt x="481702" y="438168"/>
                </a:cubicBezTo>
                <a:lnTo>
                  <a:pt x="316230" y="613417"/>
                </a:lnTo>
                <a:cubicBezTo>
                  <a:pt x="317474" y="618389"/>
                  <a:pt x="318718" y="627089"/>
                  <a:pt x="318718" y="634546"/>
                </a:cubicBezTo>
                <a:cubicBezTo>
                  <a:pt x="318718" y="661890"/>
                  <a:pt x="302544" y="685505"/>
                  <a:pt x="276418" y="694205"/>
                </a:cubicBezTo>
                <a:lnTo>
                  <a:pt x="276418" y="779966"/>
                </a:lnTo>
                <a:lnTo>
                  <a:pt x="989316" y="779966"/>
                </a:lnTo>
                <a:lnTo>
                  <a:pt x="989316" y="414553"/>
                </a:lnTo>
                <a:cubicBezTo>
                  <a:pt x="988072" y="413310"/>
                  <a:pt x="985584" y="413310"/>
                  <a:pt x="983094" y="412067"/>
                </a:cubicBezTo>
                <a:close/>
                <a:moveTo>
                  <a:pt x="514050" y="362351"/>
                </a:moveTo>
                <a:cubicBezTo>
                  <a:pt x="504096" y="362351"/>
                  <a:pt x="494144" y="371051"/>
                  <a:pt x="494144" y="382238"/>
                </a:cubicBezTo>
                <a:cubicBezTo>
                  <a:pt x="494144" y="393424"/>
                  <a:pt x="504096" y="403367"/>
                  <a:pt x="514050" y="403367"/>
                </a:cubicBezTo>
                <a:cubicBezTo>
                  <a:pt x="525248" y="403367"/>
                  <a:pt x="535200" y="393424"/>
                  <a:pt x="535200" y="382238"/>
                </a:cubicBezTo>
                <a:cubicBezTo>
                  <a:pt x="535200" y="371051"/>
                  <a:pt x="525248" y="362351"/>
                  <a:pt x="514050" y="362351"/>
                </a:cubicBezTo>
                <a:close/>
                <a:moveTo>
                  <a:pt x="1011710" y="333764"/>
                </a:moveTo>
                <a:cubicBezTo>
                  <a:pt x="1000512" y="333764"/>
                  <a:pt x="990560" y="342465"/>
                  <a:pt x="990560" y="353651"/>
                </a:cubicBezTo>
                <a:cubicBezTo>
                  <a:pt x="990560" y="364837"/>
                  <a:pt x="1000512" y="373537"/>
                  <a:pt x="1011710" y="373537"/>
                </a:cubicBezTo>
                <a:cubicBezTo>
                  <a:pt x="1022908" y="373537"/>
                  <a:pt x="1032860" y="364837"/>
                  <a:pt x="1032860" y="353651"/>
                </a:cubicBezTo>
                <a:cubicBezTo>
                  <a:pt x="1032860" y="342465"/>
                  <a:pt x="1022908" y="333764"/>
                  <a:pt x="1011710" y="333764"/>
                </a:cubicBezTo>
                <a:close/>
                <a:moveTo>
                  <a:pt x="1011710" y="289020"/>
                </a:moveTo>
                <a:cubicBezTo>
                  <a:pt x="1047790" y="289020"/>
                  <a:pt x="1076406" y="317607"/>
                  <a:pt x="1076406" y="353651"/>
                </a:cubicBezTo>
                <a:cubicBezTo>
                  <a:pt x="1076406" y="382238"/>
                  <a:pt x="1058988" y="405853"/>
                  <a:pt x="1034104" y="414553"/>
                </a:cubicBezTo>
                <a:lnTo>
                  <a:pt x="1034104" y="779966"/>
                </a:lnTo>
                <a:lnTo>
                  <a:pt x="1086360" y="779966"/>
                </a:lnTo>
                <a:cubicBezTo>
                  <a:pt x="1098800" y="779966"/>
                  <a:pt x="1108754" y="791152"/>
                  <a:pt x="1108754" y="802338"/>
                </a:cubicBezTo>
                <a:cubicBezTo>
                  <a:pt x="1108754" y="814767"/>
                  <a:pt x="1098800" y="824710"/>
                  <a:pt x="1086360" y="824710"/>
                </a:cubicBezTo>
                <a:lnTo>
                  <a:pt x="1034104" y="824710"/>
                </a:lnTo>
                <a:lnTo>
                  <a:pt x="231628" y="824710"/>
                </a:lnTo>
                <a:lnTo>
                  <a:pt x="186838" y="824710"/>
                </a:lnTo>
                <a:cubicBezTo>
                  <a:pt x="174398" y="824710"/>
                  <a:pt x="164444" y="814767"/>
                  <a:pt x="164444" y="802338"/>
                </a:cubicBezTo>
                <a:cubicBezTo>
                  <a:pt x="164444" y="791152"/>
                  <a:pt x="174398" y="779966"/>
                  <a:pt x="186838" y="779966"/>
                </a:cubicBezTo>
                <a:lnTo>
                  <a:pt x="231628" y="779966"/>
                </a:lnTo>
                <a:lnTo>
                  <a:pt x="231628" y="694205"/>
                </a:lnTo>
                <a:cubicBezTo>
                  <a:pt x="207990" y="685505"/>
                  <a:pt x="189328" y="661890"/>
                  <a:pt x="189328" y="634546"/>
                </a:cubicBezTo>
                <a:cubicBezTo>
                  <a:pt x="189328" y="598502"/>
                  <a:pt x="219186" y="569915"/>
                  <a:pt x="255266" y="569915"/>
                </a:cubicBezTo>
                <a:cubicBezTo>
                  <a:pt x="266464" y="569915"/>
                  <a:pt x="277662" y="572401"/>
                  <a:pt x="286370" y="577373"/>
                </a:cubicBezTo>
                <a:lnTo>
                  <a:pt x="453086" y="403367"/>
                </a:lnTo>
                <a:cubicBezTo>
                  <a:pt x="450598" y="397152"/>
                  <a:pt x="449354" y="389695"/>
                  <a:pt x="449354" y="382238"/>
                </a:cubicBezTo>
                <a:cubicBezTo>
                  <a:pt x="449354" y="346193"/>
                  <a:pt x="477970" y="317607"/>
                  <a:pt x="514050" y="317607"/>
                </a:cubicBezTo>
                <a:cubicBezTo>
                  <a:pt x="550130" y="317607"/>
                  <a:pt x="579990" y="346193"/>
                  <a:pt x="579990" y="382238"/>
                </a:cubicBezTo>
                <a:cubicBezTo>
                  <a:pt x="579990" y="389695"/>
                  <a:pt x="577502" y="395909"/>
                  <a:pt x="576258" y="402124"/>
                </a:cubicBezTo>
                <a:lnTo>
                  <a:pt x="740486" y="528900"/>
                </a:lnTo>
                <a:cubicBezTo>
                  <a:pt x="750438" y="522685"/>
                  <a:pt x="761636" y="518957"/>
                  <a:pt x="775322" y="518957"/>
                </a:cubicBezTo>
                <a:cubicBezTo>
                  <a:pt x="785274" y="518957"/>
                  <a:pt x="793984" y="521442"/>
                  <a:pt x="803938" y="525171"/>
                </a:cubicBezTo>
                <a:lnTo>
                  <a:pt x="951992" y="379752"/>
                </a:lnTo>
                <a:cubicBezTo>
                  <a:pt x="948258" y="372294"/>
                  <a:pt x="947014" y="363594"/>
                  <a:pt x="947014" y="353651"/>
                </a:cubicBezTo>
                <a:cubicBezTo>
                  <a:pt x="947014" y="317607"/>
                  <a:pt x="975630" y="289020"/>
                  <a:pt x="1011710" y="289020"/>
                </a:cubicBezTo>
                <a:close/>
                <a:moveTo>
                  <a:pt x="118238" y="191704"/>
                </a:moveTo>
                <a:lnTo>
                  <a:pt x="118238" y="908727"/>
                </a:lnTo>
                <a:lnTo>
                  <a:pt x="1168702" y="908727"/>
                </a:lnTo>
                <a:lnTo>
                  <a:pt x="1168702" y="191704"/>
                </a:lnTo>
                <a:close/>
                <a:moveTo>
                  <a:pt x="644716" y="0"/>
                </a:moveTo>
                <a:cubicBezTo>
                  <a:pt x="669608" y="0"/>
                  <a:pt x="689522" y="19917"/>
                  <a:pt x="689522" y="44814"/>
                </a:cubicBezTo>
                <a:cubicBezTo>
                  <a:pt x="689522" y="62242"/>
                  <a:pt x="680810" y="75935"/>
                  <a:pt x="667118" y="84649"/>
                </a:cubicBezTo>
                <a:lnTo>
                  <a:pt x="667118" y="146890"/>
                </a:lnTo>
                <a:lnTo>
                  <a:pt x="1213508" y="146890"/>
                </a:lnTo>
                <a:lnTo>
                  <a:pt x="1306856" y="146890"/>
                </a:lnTo>
                <a:cubicBezTo>
                  <a:pt x="1319302" y="146890"/>
                  <a:pt x="1329260" y="158094"/>
                  <a:pt x="1329260" y="170542"/>
                </a:cubicBezTo>
                <a:cubicBezTo>
                  <a:pt x="1329260" y="181745"/>
                  <a:pt x="1319302" y="191704"/>
                  <a:pt x="1306856" y="191704"/>
                </a:cubicBezTo>
                <a:lnTo>
                  <a:pt x="1213508" y="191704"/>
                </a:lnTo>
                <a:lnTo>
                  <a:pt x="1213508" y="953541"/>
                </a:lnTo>
                <a:lnTo>
                  <a:pt x="667118" y="953541"/>
                </a:lnTo>
                <a:lnTo>
                  <a:pt x="667118" y="1253546"/>
                </a:lnTo>
                <a:lnTo>
                  <a:pt x="989476" y="1536123"/>
                </a:lnTo>
                <a:cubicBezTo>
                  <a:pt x="998188" y="1543592"/>
                  <a:pt x="999434" y="1558530"/>
                  <a:pt x="990720" y="1567243"/>
                </a:cubicBezTo>
                <a:cubicBezTo>
                  <a:pt x="986988" y="1572223"/>
                  <a:pt x="980764" y="1574713"/>
                  <a:pt x="974540" y="1574713"/>
                </a:cubicBezTo>
                <a:cubicBezTo>
                  <a:pt x="968318" y="1574713"/>
                  <a:pt x="964584" y="1573468"/>
                  <a:pt x="959606" y="1569733"/>
                </a:cubicBezTo>
                <a:lnTo>
                  <a:pt x="667118" y="1313298"/>
                </a:lnTo>
                <a:lnTo>
                  <a:pt x="667118" y="1593385"/>
                </a:lnTo>
                <a:cubicBezTo>
                  <a:pt x="667118" y="1605833"/>
                  <a:pt x="655916" y="1615792"/>
                  <a:pt x="644716" y="1615792"/>
                </a:cubicBezTo>
                <a:cubicBezTo>
                  <a:pt x="632268" y="1615792"/>
                  <a:pt x="622312" y="1605833"/>
                  <a:pt x="622312" y="1593385"/>
                </a:cubicBezTo>
                <a:lnTo>
                  <a:pt x="622312" y="1313298"/>
                </a:lnTo>
                <a:lnTo>
                  <a:pt x="322356" y="1569733"/>
                </a:lnTo>
                <a:cubicBezTo>
                  <a:pt x="318624" y="1573468"/>
                  <a:pt x="313644" y="1574713"/>
                  <a:pt x="307422" y="1574713"/>
                </a:cubicBezTo>
                <a:cubicBezTo>
                  <a:pt x="302444" y="1574713"/>
                  <a:pt x="296220" y="1572223"/>
                  <a:pt x="291242" y="1567243"/>
                </a:cubicBezTo>
                <a:cubicBezTo>
                  <a:pt x="283774" y="1557285"/>
                  <a:pt x="283774" y="1543592"/>
                  <a:pt x="293730" y="1536123"/>
                </a:cubicBezTo>
                <a:lnTo>
                  <a:pt x="622312" y="1253546"/>
                </a:lnTo>
                <a:lnTo>
                  <a:pt x="622312" y="953541"/>
                </a:lnTo>
                <a:lnTo>
                  <a:pt x="73432" y="953541"/>
                </a:lnTo>
                <a:lnTo>
                  <a:pt x="73432" y="191704"/>
                </a:lnTo>
                <a:lnTo>
                  <a:pt x="22402" y="191704"/>
                </a:lnTo>
                <a:cubicBezTo>
                  <a:pt x="9956" y="191704"/>
                  <a:pt x="0" y="181745"/>
                  <a:pt x="0" y="170542"/>
                </a:cubicBezTo>
                <a:cubicBezTo>
                  <a:pt x="0" y="158094"/>
                  <a:pt x="9956" y="146890"/>
                  <a:pt x="22402" y="146890"/>
                </a:cubicBezTo>
                <a:lnTo>
                  <a:pt x="73432" y="146890"/>
                </a:lnTo>
                <a:lnTo>
                  <a:pt x="622312" y="146890"/>
                </a:lnTo>
                <a:lnTo>
                  <a:pt x="622312" y="84649"/>
                </a:lnTo>
                <a:cubicBezTo>
                  <a:pt x="608620" y="75935"/>
                  <a:pt x="599908" y="62242"/>
                  <a:pt x="599908" y="44814"/>
                </a:cubicBezTo>
                <a:cubicBezTo>
                  <a:pt x="599908" y="19917"/>
                  <a:pt x="618578" y="0"/>
                  <a:pt x="644716" y="0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20" name="Freeform: Shape 819">
            <a:extLst>
              <a:ext uri="{FF2B5EF4-FFF2-40B4-BE49-F238E27FC236}">
                <a16:creationId xmlns:a16="http://schemas.microsoft.com/office/drawing/2014/main" id="{FCF1D70D-436E-4C6B-904D-9A15374C8545}"/>
              </a:ext>
            </a:extLst>
          </p:cNvPr>
          <p:cNvSpPr/>
          <p:nvPr/>
        </p:nvSpPr>
        <p:spPr>
          <a:xfrm>
            <a:off x="11282251" y="5735116"/>
            <a:ext cx="1811214" cy="1522276"/>
          </a:xfrm>
          <a:custGeom>
            <a:avLst/>
            <a:gdLst>
              <a:gd name="connsiteX0" fmla="*/ 904710 w 1811214"/>
              <a:gd name="connsiteY0" fmla="*/ 926536 h 1522276"/>
              <a:gd name="connsiteX1" fmla="*/ 900979 w 1811214"/>
              <a:gd name="connsiteY1" fmla="*/ 927781 h 1522276"/>
              <a:gd name="connsiteX2" fmla="*/ 821397 w 1811214"/>
              <a:gd name="connsiteY2" fmla="*/ 1078399 h 1522276"/>
              <a:gd name="connsiteX3" fmla="*/ 786580 w 1811214"/>
              <a:gd name="connsiteY3" fmla="*/ 1104539 h 1522276"/>
              <a:gd name="connsiteX4" fmla="*/ 617468 w 1811214"/>
              <a:gd name="connsiteY4" fmla="*/ 1134413 h 1522276"/>
              <a:gd name="connsiteX5" fmla="*/ 614981 w 1811214"/>
              <a:gd name="connsiteY5" fmla="*/ 1135658 h 1522276"/>
              <a:gd name="connsiteX6" fmla="*/ 614981 w 1811214"/>
              <a:gd name="connsiteY6" fmla="*/ 1140637 h 1522276"/>
              <a:gd name="connsiteX7" fmla="*/ 735598 w 1811214"/>
              <a:gd name="connsiteY7" fmla="*/ 1263869 h 1522276"/>
              <a:gd name="connsiteX8" fmla="*/ 748032 w 1811214"/>
              <a:gd name="connsiteY8" fmla="*/ 1303702 h 1522276"/>
              <a:gd name="connsiteX9" fmla="*/ 723163 w 1811214"/>
              <a:gd name="connsiteY9" fmla="*/ 1472991 h 1522276"/>
              <a:gd name="connsiteX10" fmla="*/ 725650 w 1811214"/>
              <a:gd name="connsiteY10" fmla="*/ 1476725 h 1522276"/>
              <a:gd name="connsiteX11" fmla="*/ 729380 w 1811214"/>
              <a:gd name="connsiteY11" fmla="*/ 1476725 h 1522276"/>
              <a:gd name="connsiteX12" fmla="*/ 883571 w 1811214"/>
              <a:gd name="connsiteY12" fmla="*/ 1402039 h 1522276"/>
              <a:gd name="connsiteX13" fmla="*/ 925849 w 1811214"/>
              <a:gd name="connsiteY13" fmla="*/ 1402039 h 1522276"/>
              <a:gd name="connsiteX14" fmla="*/ 1078796 w 1811214"/>
              <a:gd name="connsiteY14" fmla="*/ 1476725 h 1522276"/>
              <a:gd name="connsiteX15" fmla="*/ 1083770 w 1811214"/>
              <a:gd name="connsiteY15" fmla="*/ 1476725 h 1522276"/>
              <a:gd name="connsiteX16" fmla="*/ 1085013 w 1811214"/>
              <a:gd name="connsiteY16" fmla="*/ 1472991 h 1522276"/>
              <a:gd name="connsiteX17" fmla="*/ 1060144 w 1811214"/>
              <a:gd name="connsiteY17" fmla="*/ 1303702 h 1522276"/>
              <a:gd name="connsiteX18" fmla="*/ 1073822 w 1811214"/>
              <a:gd name="connsiteY18" fmla="*/ 1263869 h 1522276"/>
              <a:gd name="connsiteX19" fmla="*/ 1193195 w 1811214"/>
              <a:gd name="connsiteY19" fmla="*/ 1140637 h 1522276"/>
              <a:gd name="connsiteX20" fmla="*/ 1193195 w 1811214"/>
              <a:gd name="connsiteY20" fmla="*/ 1135658 h 1522276"/>
              <a:gd name="connsiteX21" fmla="*/ 1190708 w 1811214"/>
              <a:gd name="connsiteY21" fmla="*/ 1134413 h 1522276"/>
              <a:gd name="connsiteX22" fmla="*/ 1022839 w 1811214"/>
              <a:gd name="connsiteY22" fmla="*/ 1104539 h 1522276"/>
              <a:gd name="connsiteX23" fmla="*/ 986779 w 1811214"/>
              <a:gd name="connsiteY23" fmla="*/ 1078399 h 1522276"/>
              <a:gd name="connsiteX24" fmla="*/ 907197 w 1811214"/>
              <a:gd name="connsiteY24" fmla="*/ 927781 h 1522276"/>
              <a:gd name="connsiteX25" fmla="*/ 904710 w 1811214"/>
              <a:gd name="connsiteY25" fmla="*/ 926536 h 1522276"/>
              <a:gd name="connsiteX26" fmla="*/ 849997 w 1811214"/>
              <a:gd name="connsiteY26" fmla="*/ 569287 h 1522276"/>
              <a:gd name="connsiteX27" fmla="*/ 821397 w 1811214"/>
              <a:gd name="connsiteY27" fmla="*/ 596672 h 1522276"/>
              <a:gd name="connsiteX28" fmla="*/ 821397 w 1811214"/>
              <a:gd name="connsiteY28" fmla="*/ 854340 h 1522276"/>
              <a:gd name="connsiteX29" fmla="*/ 849997 w 1811214"/>
              <a:gd name="connsiteY29" fmla="*/ 881725 h 1522276"/>
              <a:gd name="connsiteX30" fmla="*/ 959422 w 1811214"/>
              <a:gd name="connsiteY30" fmla="*/ 881725 h 1522276"/>
              <a:gd name="connsiteX31" fmla="*/ 986779 w 1811214"/>
              <a:gd name="connsiteY31" fmla="*/ 854340 h 1522276"/>
              <a:gd name="connsiteX32" fmla="*/ 986779 w 1811214"/>
              <a:gd name="connsiteY32" fmla="*/ 596672 h 1522276"/>
              <a:gd name="connsiteX33" fmla="*/ 959422 w 1811214"/>
              <a:gd name="connsiteY33" fmla="*/ 569287 h 1522276"/>
              <a:gd name="connsiteX34" fmla="*/ 1472800 w 1811214"/>
              <a:gd name="connsiteY34" fmla="*/ 474518 h 1522276"/>
              <a:gd name="connsiteX35" fmla="*/ 1393217 w 1811214"/>
              <a:gd name="connsiteY35" fmla="*/ 625083 h 1522276"/>
              <a:gd name="connsiteX36" fmla="*/ 1359643 w 1811214"/>
              <a:gd name="connsiteY36" fmla="*/ 649970 h 1522276"/>
              <a:gd name="connsiteX37" fmla="*/ 1190531 w 1811214"/>
              <a:gd name="connsiteY37" fmla="*/ 679834 h 1522276"/>
              <a:gd name="connsiteX38" fmla="*/ 1188044 w 1811214"/>
              <a:gd name="connsiteY38" fmla="*/ 682323 h 1522276"/>
              <a:gd name="connsiteX39" fmla="*/ 1188044 w 1811214"/>
              <a:gd name="connsiteY39" fmla="*/ 686056 h 1522276"/>
              <a:gd name="connsiteX40" fmla="*/ 1307417 w 1811214"/>
              <a:gd name="connsiteY40" fmla="*/ 809246 h 1522276"/>
              <a:gd name="connsiteX41" fmla="*/ 1321096 w 1811214"/>
              <a:gd name="connsiteY41" fmla="*/ 849065 h 1522276"/>
              <a:gd name="connsiteX42" fmla="*/ 1296226 w 1811214"/>
              <a:gd name="connsiteY42" fmla="*/ 1018295 h 1522276"/>
              <a:gd name="connsiteX43" fmla="*/ 1298713 w 1811214"/>
              <a:gd name="connsiteY43" fmla="*/ 1023272 h 1522276"/>
              <a:gd name="connsiteX44" fmla="*/ 1302443 w 1811214"/>
              <a:gd name="connsiteY44" fmla="*/ 1023272 h 1522276"/>
              <a:gd name="connsiteX45" fmla="*/ 1456634 w 1811214"/>
              <a:gd name="connsiteY45" fmla="*/ 947367 h 1522276"/>
              <a:gd name="connsiteX46" fmla="*/ 1477773 w 1811214"/>
              <a:gd name="connsiteY46" fmla="*/ 942390 h 1522276"/>
              <a:gd name="connsiteX47" fmla="*/ 1498913 w 1811214"/>
              <a:gd name="connsiteY47" fmla="*/ 947367 h 1522276"/>
              <a:gd name="connsiteX48" fmla="*/ 1651860 w 1811214"/>
              <a:gd name="connsiteY48" fmla="*/ 1023272 h 1522276"/>
              <a:gd name="connsiteX49" fmla="*/ 1655591 w 1811214"/>
              <a:gd name="connsiteY49" fmla="*/ 1023272 h 1522276"/>
              <a:gd name="connsiteX50" fmla="*/ 1658077 w 1811214"/>
              <a:gd name="connsiteY50" fmla="*/ 1018295 h 1522276"/>
              <a:gd name="connsiteX51" fmla="*/ 1633208 w 1811214"/>
              <a:gd name="connsiteY51" fmla="*/ 849065 h 1522276"/>
              <a:gd name="connsiteX52" fmla="*/ 1646886 w 1811214"/>
              <a:gd name="connsiteY52" fmla="*/ 809246 h 1522276"/>
              <a:gd name="connsiteX53" fmla="*/ 1765016 w 1811214"/>
              <a:gd name="connsiteY53" fmla="*/ 686056 h 1522276"/>
              <a:gd name="connsiteX54" fmla="*/ 1766260 w 1811214"/>
              <a:gd name="connsiteY54" fmla="*/ 682323 h 1522276"/>
              <a:gd name="connsiteX55" fmla="*/ 1763773 w 1811214"/>
              <a:gd name="connsiteY55" fmla="*/ 679834 h 1522276"/>
              <a:gd name="connsiteX56" fmla="*/ 1594660 w 1811214"/>
              <a:gd name="connsiteY56" fmla="*/ 649970 h 1522276"/>
              <a:gd name="connsiteX57" fmla="*/ 1559843 w 1811214"/>
              <a:gd name="connsiteY57" fmla="*/ 625083 h 1522276"/>
              <a:gd name="connsiteX58" fmla="*/ 1480260 w 1811214"/>
              <a:gd name="connsiteY58" fmla="*/ 474518 h 1522276"/>
              <a:gd name="connsiteX59" fmla="*/ 1472800 w 1811214"/>
              <a:gd name="connsiteY59" fmla="*/ 474518 h 1522276"/>
              <a:gd name="connsiteX60" fmla="*/ 334138 w 1811214"/>
              <a:gd name="connsiteY60" fmla="*/ 472030 h 1522276"/>
              <a:gd name="connsiteX61" fmla="*/ 330407 w 1811214"/>
              <a:gd name="connsiteY61" fmla="*/ 474518 h 1522276"/>
              <a:gd name="connsiteX62" fmla="*/ 250825 w 1811214"/>
              <a:gd name="connsiteY62" fmla="*/ 625083 h 1522276"/>
              <a:gd name="connsiteX63" fmla="*/ 216008 w 1811214"/>
              <a:gd name="connsiteY63" fmla="*/ 649970 h 1522276"/>
              <a:gd name="connsiteX64" fmla="*/ 48139 w 1811214"/>
              <a:gd name="connsiteY64" fmla="*/ 679834 h 1522276"/>
              <a:gd name="connsiteX65" fmla="*/ 44409 w 1811214"/>
              <a:gd name="connsiteY65" fmla="*/ 682323 h 1522276"/>
              <a:gd name="connsiteX66" fmla="*/ 45652 w 1811214"/>
              <a:gd name="connsiteY66" fmla="*/ 686056 h 1522276"/>
              <a:gd name="connsiteX67" fmla="*/ 165026 w 1811214"/>
              <a:gd name="connsiteY67" fmla="*/ 809246 h 1522276"/>
              <a:gd name="connsiteX68" fmla="*/ 177460 w 1811214"/>
              <a:gd name="connsiteY68" fmla="*/ 849065 h 1522276"/>
              <a:gd name="connsiteX69" fmla="*/ 153834 w 1811214"/>
              <a:gd name="connsiteY69" fmla="*/ 1018295 h 1522276"/>
              <a:gd name="connsiteX70" fmla="*/ 155078 w 1811214"/>
              <a:gd name="connsiteY70" fmla="*/ 1023272 h 1522276"/>
              <a:gd name="connsiteX71" fmla="*/ 158808 w 1811214"/>
              <a:gd name="connsiteY71" fmla="*/ 1023272 h 1522276"/>
              <a:gd name="connsiteX72" fmla="*/ 312999 w 1811214"/>
              <a:gd name="connsiteY72" fmla="*/ 947367 h 1522276"/>
              <a:gd name="connsiteX73" fmla="*/ 355277 w 1811214"/>
              <a:gd name="connsiteY73" fmla="*/ 947367 h 1522276"/>
              <a:gd name="connsiteX74" fmla="*/ 508224 w 1811214"/>
              <a:gd name="connsiteY74" fmla="*/ 1023272 h 1522276"/>
              <a:gd name="connsiteX75" fmla="*/ 513198 w 1811214"/>
              <a:gd name="connsiteY75" fmla="*/ 1023272 h 1522276"/>
              <a:gd name="connsiteX76" fmla="*/ 514441 w 1811214"/>
              <a:gd name="connsiteY76" fmla="*/ 1018295 h 1522276"/>
              <a:gd name="connsiteX77" fmla="*/ 490815 w 1811214"/>
              <a:gd name="connsiteY77" fmla="*/ 849065 h 1522276"/>
              <a:gd name="connsiteX78" fmla="*/ 503250 w 1811214"/>
              <a:gd name="connsiteY78" fmla="*/ 809246 h 1522276"/>
              <a:gd name="connsiteX79" fmla="*/ 622623 w 1811214"/>
              <a:gd name="connsiteY79" fmla="*/ 686056 h 1522276"/>
              <a:gd name="connsiteX80" fmla="*/ 622623 w 1811214"/>
              <a:gd name="connsiteY80" fmla="*/ 682323 h 1522276"/>
              <a:gd name="connsiteX81" fmla="*/ 620136 w 1811214"/>
              <a:gd name="connsiteY81" fmla="*/ 679834 h 1522276"/>
              <a:gd name="connsiteX82" fmla="*/ 452267 w 1811214"/>
              <a:gd name="connsiteY82" fmla="*/ 649970 h 1522276"/>
              <a:gd name="connsiteX83" fmla="*/ 417450 w 1811214"/>
              <a:gd name="connsiteY83" fmla="*/ 625083 h 1522276"/>
              <a:gd name="connsiteX84" fmla="*/ 337868 w 1811214"/>
              <a:gd name="connsiteY84" fmla="*/ 474518 h 1522276"/>
              <a:gd name="connsiteX85" fmla="*/ 334138 w 1811214"/>
              <a:gd name="connsiteY85" fmla="*/ 472030 h 1522276"/>
              <a:gd name="connsiteX86" fmla="*/ 1423061 w 1811214"/>
              <a:gd name="connsiteY86" fmla="*/ 114904 h 1522276"/>
              <a:gd name="connsiteX87" fmla="*/ 1394461 w 1811214"/>
              <a:gd name="connsiteY87" fmla="*/ 142280 h 1522276"/>
              <a:gd name="connsiteX88" fmla="*/ 1394461 w 1811214"/>
              <a:gd name="connsiteY88" fmla="*/ 399858 h 1522276"/>
              <a:gd name="connsiteX89" fmla="*/ 1423061 w 1811214"/>
              <a:gd name="connsiteY89" fmla="*/ 427234 h 1522276"/>
              <a:gd name="connsiteX90" fmla="*/ 1531243 w 1811214"/>
              <a:gd name="connsiteY90" fmla="*/ 427234 h 1522276"/>
              <a:gd name="connsiteX91" fmla="*/ 1559843 w 1811214"/>
              <a:gd name="connsiteY91" fmla="*/ 399858 h 1522276"/>
              <a:gd name="connsiteX92" fmla="*/ 1559843 w 1811214"/>
              <a:gd name="connsiteY92" fmla="*/ 142280 h 1522276"/>
              <a:gd name="connsiteX93" fmla="*/ 1531243 w 1811214"/>
              <a:gd name="connsiteY93" fmla="*/ 114904 h 1522276"/>
              <a:gd name="connsiteX94" fmla="*/ 279425 w 1811214"/>
              <a:gd name="connsiteY94" fmla="*/ 114904 h 1522276"/>
              <a:gd name="connsiteX95" fmla="*/ 250825 w 1811214"/>
              <a:gd name="connsiteY95" fmla="*/ 142280 h 1522276"/>
              <a:gd name="connsiteX96" fmla="*/ 250825 w 1811214"/>
              <a:gd name="connsiteY96" fmla="*/ 399858 h 1522276"/>
              <a:gd name="connsiteX97" fmla="*/ 279425 w 1811214"/>
              <a:gd name="connsiteY97" fmla="*/ 427234 h 1522276"/>
              <a:gd name="connsiteX98" fmla="*/ 334138 w 1811214"/>
              <a:gd name="connsiteY98" fmla="*/ 427234 h 1522276"/>
              <a:gd name="connsiteX99" fmla="*/ 388850 w 1811214"/>
              <a:gd name="connsiteY99" fmla="*/ 427234 h 1522276"/>
              <a:gd name="connsiteX100" fmla="*/ 416207 w 1811214"/>
              <a:gd name="connsiteY100" fmla="*/ 399858 h 1522276"/>
              <a:gd name="connsiteX101" fmla="*/ 416207 w 1811214"/>
              <a:gd name="connsiteY101" fmla="*/ 142280 h 1522276"/>
              <a:gd name="connsiteX102" fmla="*/ 388850 w 1811214"/>
              <a:gd name="connsiteY102" fmla="*/ 114904 h 1522276"/>
              <a:gd name="connsiteX103" fmla="*/ 997970 w 1811214"/>
              <a:gd name="connsiteY103" fmla="*/ 45238 h 1522276"/>
              <a:gd name="connsiteX104" fmla="*/ 997970 w 1811214"/>
              <a:gd name="connsiteY104" fmla="*/ 535678 h 1522276"/>
              <a:gd name="connsiteX105" fmla="*/ 1031544 w 1811214"/>
              <a:gd name="connsiteY105" fmla="*/ 596672 h 1522276"/>
              <a:gd name="connsiteX106" fmla="*/ 1031544 w 1811214"/>
              <a:gd name="connsiteY106" fmla="*/ 701233 h 1522276"/>
              <a:gd name="connsiteX107" fmla="*/ 1060144 w 1811214"/>
              <a:gd name="connsiteY107" fmla="*/ 653931 h 1522276"/>
              <a:gd name="connsiteX108" fmla="*/ 1135995 w 1811214"/>
              <a:gd name="connsiteY108" fmla="*/ 76358 h 1522276"/>
              <a:gd name="connsiteX109" fmla="*/ 1129778 w 1811214"/>
              <a:gd name="connsiteY109" fmla="*/ 55196 h 1522276"/>
              <a:gd name="connsiteX110" fmla="*/ 1108639 w 1811214"/>
              <a:gd name="connsiteY110" fmla="*/ 45238 h 1522276"/>
              <a:gd name="connsiteX111" fmla="*/ 854971 w 1811214"/>
              <a:gd name="connsiteY111" fmla="*/ 45238 h 1522276"/>
              <a:gd name="connsiteX112" fmla="*/ 854971 w 1811214"/>
              <a:gd name="connsiteY112" fmla="*/ 524475 h 1522276"/>
              <a:gd name="connsiteX113" fmla="*/ 953205 w 1811214"/>
              <a:gd name="connsiteY113" fmla="*/ 524475 h 1522276"/>
              <a:gd name="connsiteX114" fmla="*/ 953205 w 1811214"/>
              <a:gd name="connsiteY114" fmla="*/ 45238 h 1522276"/>
              <a:gd name="connsiteX115" fmla="*/ 699537 w 1811214"/>
              <a:gd name="connsiteY115" fmla="*/ 45238 h 1522276"/>
              <a:gd name="connsiteX116" fmla="*/ 678398 w 1811214"/>
              <a:gd name="connsiteY116" fmla="*/ 55196 h 1522276"/>
              <a:gd name="connsiteX117" fmla="*/ 672181 w 1811214"/>
              <a:gd name="connsiteY117" fmla="*/ 76358 h 1522276"/>
              <a:gd name="connsiteX118" fmla="*/ 749276 w 1811214"/>
              <a:gd name="connsiteY118" fmla="*/ 653931 h 1522276"/>
              <a:gd name="connsiteX119" fmla="*/ 777876 w 1811214"/>
              <a:gd name="connsiteY119" fmla="*/ 701233 h 1522276"/>
              <a:gd name="connsiteX120" fmla="*/ 777876 w 1811214"/>
              <a:gd name="connsiteY120" fmla="*/ 596672 h 1522276"/>
              <a:gd name="connsiteX121" fmla="*/ 811449 w 1811214"/>
              <a:gd name="connsiteY121" fmla="*/ 535678 h 1522276"/>
              <a:gd name="connsiteX122" fmla="*/ 811449 w 1811214"/>
              <a:gd name="connsiteY122" fmla="*/ 45238 h 1522276"/>
              <a:gd name="connsiteX123" fmla="*/ 699537 w 1811214"/>
              <a:gd name="connsiteY123" fmla="*/ 1671 h 1522276"/>
              <a:gd name="connsiteX124" fmla="*/ 1108639 w 1811214"/>
              <a:gd name="connsiteY124" fmla="*/ 1671 h 1522276"/>
              <a:gd name="connsiteX125" fmla="*/ 1163352 w 1811214"/>
              <a:gd name="connsiteY125" fmla="*/ 25322 h 1522276"/>
              <a:gd name="connsiteX126" fmla="*/ 1180760 w 1811214"/>
              <a:gd name="connsiteY126" fmla="*/ 82581 h 1522276"/>
              <a:gd name="connsiteX127" fmla="*/ 1103665 w 1811214"/>
              <a:gd name="connsiteY127" fmla="*/ 660155 h 1522276"/>
              <a:gd name="connsiteX128" fmla="*/ 1031544 w 1811214"/>
              <a:gd name="connsiteY128" fmla="*/ 751024 h 1522276"/>
              <a:gd name="connsiteX129" fmla="*/ 1031544 w 1811214"/>
              <a:gd name="connsiteY129" fmla="*/ 854340 h 1522276"/>
              <a:gd name="connsiteX130" fmla="*/ 959422 w 1811214"/>
              <a:gd name="connsiteY130" fmla="*/ 926536 h 1522276"/>
              <a:gd name="connsiteX131" fmla="*/ 956936 w 1811214"/>
              <a:gd name="connsiteY131" fmla="*/ 926536 h 1522276"/>
              <a:gd name="connsiteX132" fmla="*/ 1026570 w 1811214"/>
              <a:gd name="connsiteY132" fmla="*/ 1058482 h 1522276"/>
              <a:gd name="connsiteX133" fmla="*/ 1030300 w 1811214"/>
              <a:gd name="connsiteY133" fmla="*/ 1059727 h 1522276"/>
              <a:gd name="connsiteX134" fmla="*/ 1198169 w 1811214"/>
              <a:gd name="connsiteY134" fmla="*/ 1089601 h 1522276"/>
              <a:gd name="connsiteX135" fmla="*/ 1235473 w 1811214"/>
              <a:gd name="connsiteY135" fmla="*/ 1121966 h 1522276"/>
              <a:gd name="connsiteX136" fmla="*/ 1224282 w 1811214"/>
              <a:gd name="connsiteY136" fmla="*/ 1170512 h 1522276"/>
              <a:gd name="connsiteX137" fmla="*/ 1106152 w 1811214"/>
              <a:gd name="connsiteY137" fmla="*/ 1293744 h 1522276"/>
              <a:gd name="connsiteX138" fmla="*/ 1104909 w 1811214"/>
              <a:gd name="connsiteY138" fmla="*/ 1297478 h 1522276"/>
              <a:gd name="connsiteX139" fmla="*/ 1128535 w 1811214"/>
              <a:gd name="connsiteY139" fmla="*/ 1466767 h 1522276"/>
              <a:gd name="connsiteX140" fmla="*/ 1108639 w 1811214"/>
              <a:gd name="connsiteY140" fmla="*/ 1512824 h 1522276"/>
              <a:gd name="connsiteX141" fmla="*/ 1060144 w 1811214"/>
              <a:gd name="connsiteY141" fmla="*/ 1516558 h 1522276"/>
              <a:gd name="connsiteX142" fmla="*/ 905953 w 1811214"/>
              <a:gd name="connsiteY142" fmla="*/ 1441872 h 1522276"/>
              <a:gd name="connsiteX143" fmla="*/ 902223 w 1811214"/>
              <a:gd name="connsiteY143" fmla="*/ 1441872 h 1522276"/>
              <a:gd name="connsiteX144" fmla="*/ 749276 w 1811214"/>
              <a:gd name="connsiteY144" fmla="*/ 1516558 h 1522276"/>
              <a:gd name="connsiteX145" fmla="*/ 728137 w 1811214"/>
              <a:gd name="connsiteY145" fmla="*/ 1521537 h 1522276"/>
              <a:gd name="connsiteX146" fmla="*/ 699537 w 1811214"/>
              <a:gd name="connsiteY146" fmla="*/ 1512824 h 1522276"/>
              <a:gd name="connsiteX147" fmla="*/ 679641 w 1811214"/>
              <a:gd name="connsiteY147" fmla="*/ 1466767 h 1522276"/>
              <a:gd name="connsiteX148" fmla="*/ 704511 w 1811214"/>
              <a:gd name="connsiteY148" fmla="*/ 1297478 h 1522276"/>
              <a:gd name="connsiteX149" fmla="*/ 703267 w 1811214"/>
              <a:gd name="connsiteY149" fmla="*/ 1293744 h 1522276"/>
              <a:gd name="connsiteX150" fmla="*/ 583894 w 1811214"/>
              <a:gd name="connsiteY150" fmla="*/ 1170512 h 1522276"/>
              <a:gd name="connsiteX151" fmla="*/ 572703 w 1811214"/>
              <a:gd name="connsiteY151" fmla="*/ 1121966 h 1522276"/>
              <a:gd name="connsiteX152" fmla="*/ 610007 w 1811214"/>
              <a:gd name="connsiteY152" fmla="*/ 1089601 h 1522276"/>
              <a:gd name="connsiteX153" fmla="*/ 779119 w 1811214"/>
              <a:gd name="connsiteY153" fmla="*/ 1059727 h 1522276"/>
              <a:gd name="connsiteX154" fmla="*/ 781606 w 1811214"/>
              <a:gd name="connsiteY154" fmla="*/ 1058482 h 1522276"/>
              <a:gd name="connsiteX155" fmla="*/ 851240 w 1811214"/>
              <a:gd name="connsiteY155" fmla="*/ 926536 h 1522276"/>
              <a:gd name="connsiteX156" fmla="*/ 849997 w 1811214"/>
              <a:gd name="connsiteY156" fmla="*/ 926536 h 1522276"/>
              <a:gd name="connsiteX157" fmla="*/ 777876 w 1811214"/>
              <a:gd name="connsiteY157" fmla="*/ 854340 h 1522276"/>
              <a:gd name="connsiteX158" fmla="*/ 777876 w 1811214"/>
              <a:gd name="connsiteY158" fmla="*/ 751024 h 1522276"/>
              <a:gd name="connsiteX159" fmla="*/ 705754 w 1811214"/>
              <a:gd name="connsiteY159" fmla="*/ 660155 h 1522276"/>
              <a:gd name="connsiteX160" fmla="*/ 628659 w 1811214"/>
              <a:gd name="connsiteY160" fmla="*/ 82581 h 1522276"/>
              <a:gd name="connsiteX161" fmla="*/ 644824 w 1811214"/>
              <a:gd name="connsiteY161" fmla="*/ 25322 h 1522276"/>
              <a:gd name="connsiteX162" fmla="*/ 699537 w 1811214"/>
              <a:gd name="connsiteY162" fmla="*/ 1671 h 1522276"/>
              <a:gd name="connsiteX163" fmla="*/ 1272600 w 1811214"/>
              <a:gd name="connsiteY163" fmla="*/ 425 h 1522276"/>
              <a:gd name="connsiteX164" fmla="*/ 1297469 w 1811214"/>
              <a:gd name="connsiteY164" fmla="*/ 19090 h 1522276"/>
              <a:gd name="connsiteX165" fmla="*/ 1322339 w 1811214"/>
              <a:gd name="connsiteY165" fmla="*/ 199520 h 1522276"/>
              <a:gd name="connsiteX166" fmla="*/ 1350939 w 1811214"/>
              <a:gd name="connsiteY166" fmla="*/ 246804 h 1522276"/>
              <a:gd name="connsiteX167" fmla="*/ 1350939 w 1811214"/>
              <a:gd name="connsiteY167" fmla="*/ 142280 h 1522276"/>
              <a:gd name="connsiteX168" fmla="*/ 1383269 w 1811214"/>
              <a:gd name="connsiteY168" fmla="*/ 82552 h 1522276"/>
              <a:gd name="connsiteX169" fmla="*/ 1383269 w 1811214"/>
              <a:gd name="connsiteY169" fmla="*/ 21579 h 1522276"/>
              <a:gd name="connsiteX170" fmla="*/ 1405652 w 1811214"/>
              <a:gd name="connsiteY170" fmla="*/ 425 h 1522276"/>
              <a:gd name="connsiteX171" fmla="*/ 1428034 w 1811214"/>
              <a:gd name="connsiteY171" fmla="*/ 21579 h 1522276"/>
              <a:gd name="connsiteX172" fmla="*/ 1428034 w 1811214"/>
              <a:gd name="connsiteY172" fmla="*/ 70108 h 1522276"/>
              <a:gd name="connsiteX173" fmla="*/ 1526269 w 1811214"/>
              <a:gd name="connsiteY173" fmla="*/ 70108 h 1522276"/>
              <a:gd name="connsiteX174" fmla="*/ 1526269 w 1811214"/>
              <a:gd name="connsiteY174" fmla="*/ 21579 h 1522276"/>
              <a:gd name="connsiteX175" fmla="*/ 1547408 w 1811214"/>
              <a:gd name="connsiteY175" fmla="*/ 425 h 1522276"/>
              <a:gd name="connsiteX176" fmla="*/ 1571034 w 1811214"/>
              <a:gd name="connsiteY176" fmla="*/ 21579 h 1522276"/>
              <a:gd name="connsiteX177" fmla="*/ 1571034 w 1811214"/>
              <a:gd name="connsiteY177" fmla="*/ 82552 h 1522276"/>
              <a:gd name="connsiteX178" fmla="*/ 1604608 w 1811214"/>
              <a:gd name="connsiteY178" fmla="*/ 142280 h 1522276"/>
              <a:gd name="connsiteX179" fmla="*/ 1604608 w 1811214"/>
              <a:gd name="connsiteY179" fmla="*/ 246804 h 1522276"/>
              <a:gd name="connsiteX180" fmla="*/ 1631964 w 1811214"/>
              <a:gd name="connsiteY180" fmla="*/ 199520 h 1522276"/>
              <a:gd name="connsiteX181" fmla="*/ 1655591 w 1811214"/>
              <a:gd name="connsiteY181" fmla="*/ 19090 h 1522276"/>
              <a:gd name="connsiteX182" fmla="*/ 1680460 w 1811214"/>
              <a:gd name="connsiteY182" fmla="*/ 425 h 1522276"/>
              <a:gd name="connsiteX183" fmla="*/ 1700356 w 1811214"/>
              <a:gd name="connsiteY183" fmla="*/ 25312 h 1522276"/>
              <a:gd name="connsiteX184" fmla="*/ 1676730 w 1811214"/>
              <a:gd name="connsiteY184" fmla="*/ 205741 h 1522276"/>
              <a:gd name="connsiteX185" fmla="*/ 1604608 w 1811214"/>
              <a:gd name="connsiteY185" fmla="*/ 296578 h 1522276"/>
              <a:gd name="connsiteX186" fmla="*/ 1604608 w 1811214"/>
              <a:gd name="connsiteY186" fmla="*/ 399858 h 1522276"/>
              <a:gd name="connsiteX187" fmla="*/ 1531243 w 1811214"/>
              <a:gd name="connsiteY187" fmla="*/ 472030 h 1522276"/>
              <a:gd name="connsiteX188" fmla="*/ 1529999 w 1811214"/>
              <a:gd name="connsiteY188" fmla="*/ 472030 h 1522276"/>
              <a:gd name="connsiteX189" fmla="*/ 1599634 w 1811214"/>
              <a:gd name="connsiteY189" fmla="*/ 603930 h 1522276"/>
              <a:gd name="connsiteX190" fmla="*/ 1602121 w 1811214"/>
              <a:gd name="connsiteY190" fmla="*/ 606418 h 1522276"/>
              <a:gd name="connsiteX191" fmla="*/ 1771234 w 1811214"/>
              <a:gd name="connsiteY191" fmla="*/ 635038 h 1522276"/>
              <a:gd name="connsiteX192" fmla="*/ 1808538 w 1811214"/>
              <a:gd name="connsiteY192" fmla="*/ 668635 h 1522276"/>
              <a:gd name="connsiteX193" fmla="*/ 1797347 w 1811214"/>
              <a:gd name="connsiteY193" fmla="*/ 717165 h 1522276"/>
              <a:gd name="connsiteX194" fmla="*/ 1679217 w 1811214"/>
              <a:gd name="connsiteY194" fmla="*/ 840354 h 1522276"/>
              <a:gd name="connsiteX195" fmla="*/ 1677973 w 1811214"/>
              <a:gd name="connsiteY195" fmla="*/ 842843 h 1522276"/>
              <a:gd name="connsiteX196" fmla="*/ 1701599 w 1811214"/>
              <a:gd name="connsiteY196" fmla="*/ 1012073 h 1522276"/>
              <a:gd name="connsiteX197" fmla="*/ 1681703 w 1811214"/>
              <a:gd name="connsiteY197" fmla="*/ 1058113 h 1522276"/>
              <a:gd name="connsiteX198" fmla="*/ 1653104 w 1811214"/>
              <a:gd name="connsiteY198" fmla="*/ 1068068 h 1522276"/>
              <a:gd name="connsiteX199" fmla="*/ 1631964 w 1811214"/>
              <a:gd name="connsiteY199" fmla="*/ 1063091 h 1522276"/>
              <a:gd name="connsiteX200" fmla="*/ 1479017 w 1811214"/>
              <a:gd name="connsiteY200" fmla="*/ 988431 h 1522276"/>
              <a:gd name="connsiteX201" fmla="*/ 1475287 w 1811214"/>
              <a:gd name="connsiteY201" fmla="*/ 988431 h 1522276"/>
              <a:gd name="connsiteX202" fmla="*/ 1322339 w 1811214"/>
              <a:gd name="connsiteY202" fmla="*/ 1063091 h 1522276"/>
              <a:gd name="connsiteX203" fmla="*/ 1271356 w 1811214"/>
              <a:gd name="connsiteY203" fmla="*/ 1058113 h 1522276"/>
              <a:gd name="connsiteX204" fmla="*/ 1251461 w 1811214"/>
              <a:gd name="connsiteY204" fmla="*/ 1012073 h 1522276"/>
              <a:gd name="connsiteX205" fmla="*/ 1276330 w 1811214"/>
              <a:gd name="connsiteY205" fmla="*/ 842843 h 1522276"/>
              <a:gd name="connsiteX206" fmla="*/ 1275087 w 1811214"/>
              <a:gd name="connsiteY206" fmla="*/ 840354 h 1522276"/>
              <a:gd name="connsiteX207" fmla="*/ 1156957 w 1811214"/>
              <a:gd name="connsiteY207" fmla="*/ 717165 h 1522276"/>
              <a:gd name="connsiteX208" fmla="*/ 1144522 w 1811214"/>
              <a:gd name="connsiteY208" fmla="*/ 668635 h 1522276"/>
              <a:gd name="connsiteX209" fmla="*/ 1183070 w 1811214"/>
              <a:gd name="connsiteY209" fmla="*/ 635038 h 1522276"/>
              <a:gd name="connsiteX210" fmla="*/ 1352182 w 1811214"/>
              <a:gd name="connsiteY210" fmla="*/ 606418 h 1522276"/>
              <a:gd name="connsiteX211" fmla="*/ 1353426 w 1811214"/>
              <a:gd name="connsiteY211" fmla="*/ 603930 h 1522276"/>
              <a:gd name="connsiteX212" fmla="*/ 1424304 w 1811214"/>
              <a:gd name="connsiteY212" fmla="*/ 472030 h 1522276"/>
              <a:gd name="connsiteX213" fmla="*/ 1423061 w 1811214"/>
              <a:gd name="connsiteY213" fmla="*/ 472030 h 1522276"/>
              <a:gd name="connsiteX214" fmla="*/ 1350939 w 1811214"/>
              <a:gd name="connsiteY214" fmla="*/ 399858 h 1522276"/>
              <a:gd name="connsiteX215" fmla="*/ 1350939 w 1811214"/>
              <a:gd name="connsiteY215" fmla="*/ 296578 h 1522276"/>
              <a:gd name="connsiteX216" fmla="*/ 1277574 w 1811214"/>
              <a:gd name="connsiteY216" fmla="*/ 205741 h 1522276"/>
              <a:gd name="connsiteX217" fmla="*/ 1253948 w 1811214"/>
              <a:gd name="connsiteY217" fmla="*/ 25312 h 1522276"/>
              <a:gd name="connsiteX218" fmla="*/ 1272600 w 1811214"/>
              <a:gd name="connsiteY218" fmla="*/ 425 h 1522276"/>
              <a:gd name="connsiteX219" fmla="*/ 130208 w 1811214"/>
              <a:gd name="connsiteY219" fmla="*/ 425 h 1522276"/>
              <a:gd name="connsiteX220" fmla="*/ 155078 w 1811214"/>
              <a:gd name="connsiteY220" fmla="*/ 19090 h 1522276"/>
              <a:gd name="connsiteX221" fmla="*/ 178704 w 1811214"/>
              <a:gd name="connsiteY221" fmla="*/ 199520 h 1522276"/>
              <a:gd name="connsiteX222" fmla="*/ 207304 w 1811214"/>
              <a:gd name="connsiteY222" fmla="*/ 246804 h 1522276"/>
              <a:gd name="connsiteX223" fmla="*/ 207304 w 1811214"/>
              <a:gd name="connsiteY223" fmla="*/ 142280 h 1522276"/>
              <a:gd name="connsiteX224" fmla="*/ 239634 w 1811214"/>
              <a:gd name="connsiteY224" fmla="*/ 82552 h 1522276"/>
              <a:gd name="connsiteX225" fmla="*/ 239634 w 1811214"/>
              <a:gd name="connsiteY225" fmla="*/ 21579 h 1522276"/>
              <a:gd name="connsiteX226" fmla="*/ 263260 w 1811214"/>
              <a:gd name="connsiteY226" fmla="*/ 425 h 1522276"/>
              <a:gd name="connsiteX227" fmla="*/ 284399 w 1811214"/>
              <a:gd name="connsiteY227" fmla="*/ 21579 h 1522276"/>
              <a:gd name="connsiteX228" fmla="*/ 284399 w 1811214"/>
              <a:gd name="connsiteY228" fmla="*/ 70108 h 1522276"/>
              <a:gd name="connsiteX229" fmla="*/ 382633 w 1811214"/>
              <a:gd name="connsiteY229" fmla="*/ 70108 h 1522276"/>
              <a:gd name="connsiteX230" fmla="*/ 382633 w 1811214"/>
              <a:gd name="connsiteY230" fmla="*/ 21579 h 1522276"/>
              <a:gd name="connsiteX231" fmla="*/ 405016 w 1811214"/>
              <a:gd name="connsiteY231" fmla="*/ 425 h 1522276"/>
              <a:gd name="connsiteX232" fmla="*/ 427398 w 1811214"/>
              <a:gd name="connsiteY232" fmla="*/ 21579 h 1522276"/>
              <a:gd name="connsiteX233" fmla="*/ 427398 w 1811214"/>
              <a:gd name="connsiteY233" fmla="*/ 82552 h 1522276"/>
              <a:gd name="connsiteX234" fmla="*/ 460972 w 1811214"/>
              <a:gd name="connsiteY234" fmla="*/ 142280 h 1522276"/>
              <a:gd name="connsiteX235" fmla="*/ 460972 w 1811214"/>
              <a:gd name="connsiteY235" fmla="*/ 246804 h 1522276"/>
              <a:gd name="connsiteX236" fmla="*/ 488328 w 1811214"/>
              <a:gd name="connsiteY236" fmla="*/ 199520 h 1522276"/>
              <a:gd name="connsiteX237" fmla="*/ 513198 w 1811214"/>
              <a:gd name="connsiteY237" fmla="*/ 19090 h 1522276"/>
              <a:gd name="connsiteX238" fmla="*/ 538067 w 1811214"/>
              <a:gd name="connsiteY238" fmla="*/ 425 h 1522276"/>
              <a:gd name="connsiteX239" fmla="*/ 556719 w 1811214"/>
              <a:gd name="connsiteY239" fmla="*/ 25312 h 1522276"/>
              <a:gd name="connsiteX240" fmla="*/ 533093 w 1811214"/>
              <a:gd name="connsiteY240" fmla="*/ 205741 h 1522276"/>
              <a:gd name="connsiteX241" fmla="*/ 460972 w 1811214"/>
              <a:gd name="connsiteY241" fmla="*/ 296578 h 1522276"/>
              <a:gd name="connsiteX242" fmla="*/ 460972 w 1811214"/>
              <a:gd name="connsiteY242" fmla="*/ 399858 h 1522276"/>
              <a:gd name="connsiteX243" fmla="*/ 388850 w 1811214"/>
              <a:gd name="connsiteY243" fmla="*/ 472030 h 1522276"/>
              <a:gd name="connsiteX244" fmla="*/ 386364 w 1811214"/>
              <a:gd name="connsiteY244" fmla="*/ 472030 h 1522276"/>
              <a:gd name="connsiteX245" fmla="*/ 457241 w 1811214"/>
              <a:gd name="connsiteY245" fmla="*/ 603930 h 1522276"/>
              <a:gd name="connsiteX246" fmla="*/ 459728 w 1811214"/>
              <a:gd name="connsiteY246" fmla="*/ 606418 h 1522276"/>
              <a:gd name="connsiteX247" fmla="*/ 627597 w 1811214"/>
              <a:gd name="connsiteY247" fmla="*/ 635038 h 1522276"/>
              <a:gd name="connsiteX248" fmla="*/ 666145 w 1811214"/>
              <a:gd name="connsiteY248" fmla="*/ 668635 h 1522276"/>
              <a:gd name="connsiteX249" fmla="*/ 654953 w 1811214"/>
              <a:gd name="connsiteY249" fmla="*/ 717165 h 1522276"/>
              <a:gd name="connsiteX250" fmla="*/ 535580 w 1811214"/>
              <a:gd name="connsiteY250" fmla="*/ 840354 h 1522276"/>
              <a:gd name="connsiteX251" fmla="*/ 534337 w 1811214"/>
              <a:gd name="connsiteY251" fmla="*/ 842843 h 1522276"/>
              <a:gd name="connsiteX252" fmla="*/ 557963 w 1811214"/>
              <a:gd name="connsiteY252" fmla="*/ 1012073 h 1522276"/>
              <a:gd name="connsiteX253" fmla="*/ 539311 w 1811214"/>
              <a:gd name="connsiteY253" fmla="*/ 1058113 h 1522276"/>
              <a:gd name="connsiteX254" fmla="*/ 510711 w 1811214"/>
              <a:gd name="connsiteY254" fmla="*/ 1068068 h 1522276"/>
              <a:gd name="connsiteX255" fmla="*/ 488328 w 1811214"/>
              <a:gd name="connsiteY255" fmla="*/ 1063091 h 1522276"/>
              <a:gd name="connsiteX256" fmla="*/ 335381 w 1811214"/>
              <a:gd name="connsiteY256" fmla="*/ 988431 h 1522276"/>
              <a:gd name="connsiteX257" fmla="*/ 331651 w 1811214"/>
              <a:gd name="connsiteY257" fmla="*/ 988431 h 1522276"/>
              <a:gd name="connsiteX258" fmla="*/ 178704 w 1811214"/>
              <a:gd name="connsiteY258" fmla="*/ 1063091 h 1522276"/>
              <a:gd name="connsiteX259" fmla="*/ 128965 w 1811214"/>
              <a:gd name="connsiteY259" fmla="*/ 1058113 h 1522276"/>
              <a:gd name="connsiteX260" fmla="*/ 109069 w 1811214"/>
              <a:gd name="connsiteY260" fmla="*/ 1012073 h 1522276"/>
              <a:gd name="connsiteX261" fmla="*/ 133939 w 1811214"/>
              <a:gd name="connsiteY261" fmla="*/ 842843 h 1522276"/>
              <a:gd name="connsiteX262" fmla="*/ 132695 w 1811214"/>
              <a:gd name="connsiteY262" fmla="*/ 840354 h 1522276"/>
              <a:gd name="connsiteX263" fmla="*/ 13322 w 1811214"/>
              <a:gd name="connsiteY263" fmla="*/ 717165 h 1522276"/>
              <a:gd name="connsiteX264" fmla="*/ 2131 w 1811214"/>
              <a:gd name="connsiteY264" fmla="*/ 668635 h 1522276"/>
              <a:gd name="connsiteX265" fmla="*/ 40679 w 1811214"/>
              <a:gd name="connsiteY265" fmla="*/ 635038 h 1522276"/>
              <a:gd name="connsiteX266" fmla="*/ 208547 w 1811214"/>
              <a:gd name="connsiteY266" fmla="*/ 606418 h 1522276"/>
              <a:gd name="connsiteX267" fmla="*/ 211034 w 1811214"/>
              <a:gd name="connsiteY267" fmla="*/ 603930 h 1522276"/>
              <a:gd name="connsiteX268" fmla="*/ 280668 w 1811214"/>
              <a:gd name="connsiteY268" fmla="*/ 472030 h 1522276"/>
              <a:gd name="connsiteX269" fmla="*/ 279425 w 1811214"/>
              <a:gd name="connsiteY269" fmla="*/ 472030 h 1522276"/>
              <a:gd name="connsiteX270" fmla="*/ 207304 w 1811214"/>
              <a:gd name="connsiteY270" fmla="*/ 399858 h 1522276"/>
              <a:gd name="connsiteX271" fmla="*/ 207304 w 1811214"/>
              <a:gd name="connsiteY271" fmla="*/ 296578 h 1522276"/>
              <a:gd name="connsiteX272" fmla="*/ 135182 w 1811214"/>
              <a:gd name="connsiteY272" fmla="*/ 205741 h 1522276"/>
              <a:gd name="connsiteX273" fmla="*/ 110313 w 1811214"/>
              <a:gd name="connsiteY273" fmla="*/ 25312 h 1522276"/>
              <a:gd name="connsiteX274" fmla="*/ 130208 w 1811214"/>
              <a:gd name="connsiteY274" fmla="*/ 425 h 152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1811214" h="1522276">
                <a:moveTo>
                  <a:pt x="904710" y="926536"/>
                </a:moveTo>
                <a:cubicBezTo>
                  <a:pt x="903466" y="926536"/>
                  <a:pt x="900979" y="926536"/>
                  <a:pt x="900979" y="927781"/>
                </a:cubicBezTo>
                <a:lnTo>
                  <a:pt x="821397" y="1078399"/>
                </a:lnTo>
                <a:cubicBezTo>
                  <a:pt x="813936" y="1092091"/>
                  <a:pt x="801502" y="1102049"/>
                  <a:pt x="786580" y="1104539"/>
                </a:cubicBezTo>
                <a:lnTo>
                  <a:pt x="617468" y="1134413"/>
                </a:lnTo>
                <a:cubicBezTo>
                  <a:pt x="616224" y="1134413"/>
                  <a:pt x="614981" y="1134413"/>
                  <a:pt x="614981" y="1135658"/>
                </a:cubicBezTo>
                <a:cubicBezTo>
                  <a:pt x="614981" y="1138148"/>
                  <a:pt x="614981" y="1139392"/>
                  <a:pt x="614981" y="1140637"/>
                </a:cubicBezTo>
                <a:lnTo>
                  <a:pt x="735598" y="1263869"/>
                </a:lnTo>
                <a:cubicBezTo>
                  <a:pt x="744302" y="1273828"/>
                  <a:pt x="750519" y="1288765"/>
                  <a:pt x="748032" y="1303702"/>
                </a:cubicBezTo>
                <a:lnTo>
                  <a:pt x="723163" y="1472991"/>
                </a:lnTo>
                <a:cubicBezTo>
                  <a:pt x="723163" y="1474236"/>
                  <a:pt x="724406" y="1475481"/>
                  <a:pt x="725650" y="1476725"/>
                </a:cubicBezTo>
                <a:cubicBezTo>
                  <a:pt x="726893" y="1477970"/>
                  <a:pt x="728137" y="1477970"/>
                  <a:pt x="729380" y="1476725"/>
                </a:cubicBezTo>
                <a:lnTo>
                  <a:pt x="883571" y="1402039"/>
                </a:lnTo>
                <a:cubicBezTo>
                  <a:pt x="896005" y="1394570"/>
                  <a:pt x="912171" y="1394570"/>
                  <a:pt x="925849" y="1402039"/>
                </a:cubicBezTo>
                <a:lnTo>
                  <a:pt x="1078796" y="1476725"/>
                </a:lnTo>
                <a:cubicBezTo>
                  <a:pt x="1080039" y="1477970"/>
                  <a:pt x="1081283" y="1477970"/>
                  <a:pt x="1083770" y="1476725"/>
                </a:cubicBezTo>
                <a:cubicBezTo>
                  <a:pt x="1085013" y="1475481"/>
                  <a:pt x="1085013" y="1474236"/>
                  <a:pt x="1085013" y="1472991"/>
                </a:cubicBezTo>
                <a:lnTo>
                  <a:pt x="1060144" y="1303702"/>
                </a:lnTo>
                <a:cubicBezTo>
                  <a:pt x="1057657" y="1288765"/>
                  <a:pt x="1063874" y="1273828"/>
                  <a:pt x="1073822" y="1263869"/>
                </a:cubicBezTo>
                <a:lnTo>
                  <a:pt x="1193195" y="1140637"/>
                </a:lnTo>
                <a:cubicBezTo>
                  <a:pt x="1193195" y="1139392"/>
                  <a:pt x="1194439" y="1138148"/>
                  <a:pt x="1193195" y="1135658"/>
                </a:cubicBezTo>
                <a:cubicBezTo>
                  <a:pt x="1193195" y="1134413"/>
                  <a:pt x="1191952" y="1134413"/>
                  <a:pt x="1190708" y="1134413"/>
                </a:cubicBezTo>
                <a:lnTo>
                  <a:pt x="1022839" y="1104539"/>
                </a:lnTo>
                <a:cubicBezTo>
                  <a:pt x="1006674" y="1102049"/>
                  <a:pt x="994240" y="1092091"/>
                  <a:pt x="986779" y="1078399"/>
                </a:cubicBezTo>
                <a:lnTo>
                  <a:pt x="907197" y="927781"/>
                </a:lnTo>
                <a:cubicBezTo>
                  <a:pt x="907197" y="926536"/>
                  <a:pt x="905953" y="926536"/>
                  <a:pt x="904710" y="926536"/>
                </a:cubicBezTo>
                <a:close/>
                <a:moveTo>
                  <a:pt x="849997" y="569287"/>
                </a:moveTo>
                <a:cubicBezTo>
                  <a:pt x="835075" y="569287"/>
                  <a:pt x="821397" y="581735"/>
                  <a:pt x="821397" y="596672"/>
                </a:cubicBezTo>
                <a:lnTo>
                  <a:pt x="821397" y="854340"/>
                </a:lnTo>
                <a:cubicBezTo>
                  <a:pt x="821397" y="869277"/>
                  <a:pt x="835075" y="881725"/>
                  <a:pt x="849997" y="881725"/>
                </a:cubicBezTo>
                <a:lnTo>
                  <a:pt x="959422" y="881725"/>
                </a:lnTo>
                <a:cubicBezTo>
                  <a:pt x="974344" y="881725"/>
                  <a:pt x="986779" y="869277"/>
                  <a:pt x="986779" y="854340"/>
                </a:cubicBezTo>
                <a:lnTo>
                  <a:pt x="986779" y="596672"/>
                </a:lnTo>
                <a:cubicBezTo>
                  <a:pt x="986779" y="581735"/>
                  <a:pt x="974344" y="569287"/>
                  <a:pt x="959422" y="569287"/>
                </a:cubicBezTo>
                <a:close/>
                <a:moveTo>
                  <a:pt x="1472800" y="474518"/>
                </a:moveTo>
                <a:lnTo>
                  <a:pt x="1393217" y="625083"/>
                </a:lnTo>
                <a:cubicBezTo>
                  <a:pt x="1387000" y="638771"/>
                  <a:pt x="1373321" y="647482"/>
                  <a:pt x="1359643" y="649970"/>
                </a:cubicBezTo>
                <a:lnTo>
                  <a:pt x="1190531" y="679834"/>
                </a:lnTo>
                <a:cubicBezTo>
                  <a:pt x="1189287" y="679834"/>
                  <a:pt x="1188044" y="679834"/>
                  <a:pt x="1188044" y="682323"/>
                </a:cubicBezTo>
                <a:cubicBezTo>
                  <a:pt x="1188044" y="683567"/>
                  <a:pt x="1188044" y="684812"/>
                  <a:pt x="1188044" y="686056"/>
                </a:cubicBezTo>
                <a:lnTo>
                  <a:pt x="1307417" y="809246"/>
                </a:lnTo>
                <a:cubicBezTo>
                  <a:pt x="1317365" y="819200"/>
                  <a:pt x="1322339" y="834132"/>
                  <a:pt x="1321096" y="849065"/>
                </a:cubicBezTo>
                <a:lnTo>
                  <a:pt x="1296226" y="1018295"/>
                </a:lnTo>
                <a:cubicBezTo>
                  <a:pt x="1296226" y="1020783"/>
                  <a:pt x="1297469" y="1020783"/>
                  <a:pt x="1298713" y="1023272"/>
                </a:cubicBezTo>
                <a:cubicBezTo>
                  <a:pt x="1299956" y="1023272"/>
                  <a:pt x="1301200" y="1023272"/>
                  <a:pt x="1302443" y="1023272"/>
                </a:cubicBezTo>
                <a:lnTo>
                  <a:pt x="1456634" y="947367"/>
                </a:lnTo>
                <a:cubicBezTo>
                  <a:pt x="1461608" y="944879"/>
                  <a:pt x="1469069" y="942390"/>
                  <a:pt x="1477773" y="942390"/>
                </a:cubicBezTo>
                <a:cubicBezTo>
                  <a:pt x="1483991" y="942390"/>
                  <a:pt x="1491452" y="944879"/>
                  <a:pt x="1498913" y="947367"/>
                </a:cubicBezTo>
                <a:lnTo>
                  <a:pt x="1651860" y="1023272"/>
                </a:lnTo>
                <a:cubicBezTo>
                  <a:pt x="1653104" y="1023272"/>
                  <a:pt x="1654347" y="1023272"/>
                  <a:pt x="1655591" y="1023272"/>
                </a:cubicBezTo>
                <a:cubicBezTo>
                  <a:pt x="1658077" y="1020783"/>
                  <a:pt x="1658077" y="1020783"/>
                  <a:pt x="1658077" y="1018295"/>
                </a:cubicBezTo>
                <a:lnTo>
                  <a:pt x="1633208" y="849065"/>
                </a:lnTo>
                <a:cubicBezTo>
                  <a:pt x="1630721" y="834132"/>
                  <a:pt x="1635695" y="819200"/>
                  <a:pt x="1646886" y="809246"/>
                </a:cubicBezTo>
                <a:lnTo>
                  <a:pt x="1765016" y="686056"/>
                </a:lnTo>
                <a:cubicBezTo>
                  <a:pt x="1766260" y="684812"/>
                  <a:pt x="1766260" y="683567"/>
                  <a:pt x="1766260" y="682323"/>
                </a:cubicBezTo>
                <a:cubicBezTo>
                  <a:pt x="1766260" y="679834"/>
                  <a:pt x="1765016" y="679834"/>
                  <a:pt x="1763773" y="679834"/>
                </a:cubicBezTo>
                <a:lnTo>
                  <a:pt x="1594660" y="649970"/>
                </a:lnTo>
                <a:cubicBezTo>
                  <a:pt x="1579739" y="647482"/>
                  <a:pt x="1567304" y="638771"/>
                  <a:pt x="1559843" y="625083"/>
                </a:cubicBezTo>
                <a:lnTo>
                  <a:pt x="1480260" y="474518"/>
                </a:lnTo>
                <a:cubicBezTo>
                  <a:pt x="1479017" y="470785"/>
                  <a:pt x="1475287" y="470785"/>
                  <a:pt x="1472800" y="474518"/>
                </a:cubicBezTo>
                <a:close/>
                <a:moveTo>
                  <a:pt x="334138" y="472030"/>
                </a:moveTo>
                <a:cubicBezTo>
                  <a:pt x="331651" y="472030"/>
                  <a:pt x="331651" y="472030"/>
                  <a:pt x="330407" y="474518"/>
                </a:cubicBezTo>
                <a:lnTo>
                  <a:pt x="250825" y="625083"/>
                </a:lnTo>
                <a:cubicBezTo>
                  <a:pt x="243364" y="638771"/>
                  <a:pt x="230930" y="647482"/>
                  <a:pt x="216008" y="649970"/>
                </a:cubicBezTo>
                <a:lnTo>
                  <a:pt x="48139" y="679834"/>
                </a:lnTo>
                <a:cubicBezTo>
                  <a:pt x="45652" y="679834"/>
                  <a:pt x="45652" y="679834"/>
                  <a:pt x="44409" y="682323"/>
                </a:cubicBezTo>
                <a:cubicBezTo>
                  <a:pt x="44409" y="683567"/>
                  <a:pt x="44409" y="684812"/>
                  <a:pt x="45652" y="686056"/>
                </a:cubicBezTo>
                <a:lnTo>
                  <a:pt x="165026" y="809246"/>
                </a:lnTo>
                <a:cubicBezTo>
                  <a:pt x="174973" y="819200"/>
                  <a:pt x="179947" y="834132"/>
                  <a:pt x="177460" y="849065"/>
                </a:cubicBezTo>
                <a:lnTo>
                  <a:pt x="153834" y="1018295"/>
                </a:lnTo>
                <a:cubicBezTo>
                  <a:pt x="153834" y="1020783"/>
                  <a:pt x="153834" y="1020783"/>
                  <a:pt x="155078" y="1023272"/>
                </a:cubicBezTo>
                <a:cubicBezTo>
                  <a:pt x="156321" y="1023272"/>
                  <a:pt x="157565" y="1023272"/>
                  <a:pt x="158808" y="1023272"/>
                </a:cubicBezTo>
                <a:lnTo>
                  <a:pt x="312999" y="947367"/>
                </a:lnTo>
                <a:cubicBezTo>
                  <a:pt x="326677" y="939901"/>
                  <a:pt x="341599" y="939901"/>
                  <a:pt x="355277" y="947367"/>
                </a:cubicBezTo>
                <a:lnTo>
                  <a:pt x="508224" y="1023272"/>
                </a:lnTo>
                <a:cubicBezTo>
                  <a:pt x="509467" y="1023272"/>
                  <a:pt x="511954" y="1023272"/>
                  <a:pt x="513198" y="1023272"/>
                </a:cubicBezTo>
                <a:cubicBezTo>
                  <a:pt x="514441" y="1020783"/>
                  <a:pt x="514441" y="1020783"/>
                  <a:pt x="514441" y="1018295"/>
                </a:cubicBezTo>
                <a:lnTo>
                  <a:pt x="490815" y="849065"/>
                </a:lnTo>
                <a:cubicBezTo>
                  <a:pt x="488328" y="834132"/>
                  <a:pt x="493302" y="819200"/>
                  <a:pt x="503250" y="809246"/>
                </a:cubicBezTo>
                <a:lnTo>
                  <a:pt x="622623" y="686056"/>
                </a:lnTo>
                <a:cubicBezTo>
                  <a:pt x="622623" y="684812"/>
                  <a:pt x="623867" y="683567"/>
                  <a:pt x="622623" y="682323"/>
                </a:cubicBezTo>
                <a:cubicBezTo>
                  <a:pt x="622623" y="679834"/>
                  <a:pt x="621380" y="679834"/>
                  <a:pt x="620136" y="679834"/>
                </a:cubicBezTo>
                <a:lnTo>
                  <a:pt x="452267" y="649970"/>
                </a:lnTo>
                <a:cubicBezTo>
                  <a:pt x="437346" y="647482"/>
                  <a:pt x="423668" y="638771"/>
                  <a:pt x="417450" y="625083"/>
                </a:cubicBezTo>
                <a:lnTo>
                  <a:pt x="337868" y="474518"/>
                </a:lnTo>
                <a:cubicBezTo>
                  <a:pt x="336625" y="472030"/>
                  <a:pt x="335381" y="472030"/>
                  <a:pt x="334138" y="472030"/>
                </a:cubicBezTo>
                <a:close/>
                <a:moveTo>
                  <a:pt x="1423061" y="114904"/>
                </a:moveTo>
                <a:cubicBezTo>
                  <a:pt x="1406895" y="114904"/>
                  <a:pt x="1394461" y="127348"/>
                  <a:pt x="1394461" y="142280"/>
                </a:cubicBezTo>
                <a:lnTo>
                  <a:pt x="1394461" y="399858"/>
                </a:lnTo>
                <a:cubicBezTo>
                  <a:pt x="1394461" y="414790"/>
                  <a:pt x="1406895" y="427234"/>
                  <a:pt x="1423061" y="427234"/>
                </a:cubicBezTo>
                <a:lnTo>
                  <a:pt x="1531243" y="427234"/>
                </a:lnTo>
                <a:cubicBezTo>
                  <a:pt x="1547408" y="427234"/>
                  <a:pt x="1559843" y="414790"/>
                  <a:pt x="1559843" y="399858"/>
                </a:cubicBezTo>
                <a:lnTo>
                  <a:pt x="1559843" y="142280"/>
                </a:lnTo>
                <a:cubicBezTo>
                  <a:pt x="1559843" y="127348"/>
                  <a:pt x="1547408" y="114904"/>
                  <a:pt x="1531243" y="114904"/>
                </a:cubicBezTo>
                <a:close/>
                <a:moveTo>
                  <a:pt x="279425" y="114904"/>
                </a:moveTo>
                <a:cubicBezTo>
                  <a:pt x="263260" y="114904"/>
                  <a:pt x="250825" y="127348"/>
                  <a:pt x="250825" y="142280"/>
                </a:cubicBezTo>
                <a:lnTo>
                  <a:pt x="250825" y="399858"/>
                </a:lnTo>
                <a:cubicBezTo>
                  <a:pt x="250825" y="414790"/>
                  <a:pt x="263260" y="427234"/>
                  <a:pt x="279425" y="427234"/>
                </a:cubicBezTo>
                <a:lnTo>
                  <a:pt x="334138" y="427234"/>
                </a:lnTo>
                <a:lnTo>
                  <a:pt x="388850" y="427234"/>
                </a:lnTo>
                <a:cubicBezTo>
                  <a:pt x="405016" y="427234"/>
                  <a:pt x="416207" y="414790"/>
                  <a:pt x="416207" y="399858"/>
                </a:cubicBezTo>
                <a:lnTo>
                  <a:pt x="416207" y="142280"/>
                </a:lnTo>
                <a:cubicBezTo>
                  <a:pt x="416207" y="127348"/>
                  <a:pt x="405016" y="114904"/>
                  <a:pt x="388850" y="114904"/>
                </a:cubicBezTo>
                <a:close/>
                <a:moveTo>
                  <a:pt x="997970" y="45238"/>
                </a:moveTo>
                <a:lnTo>
                  <a:pt x="997970" y="535678"/>
                </a:lnTo>
                <a:cubicBezTo>
                  <a:pt x="1017866" y="548126"/>
                  <a:pt x="1031544" y="571777"/>
                  <a:pt x="1031544" y="596672"/>
                </a:cubicBezTo>
                <a:lnTo>
                  <a:pt x="1031544" y="701233"/>
                </a:lnTo>
                <a:cubicBezTo>
                  <a:pt x="1046465" y="690030"/>
                  <a:pt x="1056413" y="672603"/>
                  <a:pt x="1060144" y="653931"/>
                </a:cubicBezTo>
                <a:lnTo>
                  <a:pt x="1135995" y="76358"/>
                </a:lnTo>
                <a:cubicBezTo>
                  <a:pt x="1137239" y="67644"/>
                  <a:pt x="1134752" y="60176"/>
                  <a:pt x="1129778" y="55196"/>
                </a:cubicBezTo>
                <a:cubicBezTo>
                  <a:pt x="1124804" y="48973"/>
                  <a:pt x="1117343" y="45238"/>
                  <a:pt x="1108639" y="45238"/>
                </a:cubicBezTo>
                <a:close/>
                <a:moveTo>
                  <a:pt x="854971" y="45238"/>
                </a:moveTo>
                <a:lnTo>
                  <a:pt x="854971" y="524475"/>
                </a:lnTo>
                <a:lnTo>
                  <a:pt x="953205" y="524475"/>
                </a:lnTo>
                <a:lnTo>
                  <a:pt x="953205" y="45238"/>
                </a:lnTo>
                <a:close/>
                <a:moveTo>
                  <a:pt x="699537" y="45238"/>
                </a:moveTo>
                <a:cubicBezTo>
                  <a:pt x="692076" y="45238"/>
                  <a:pt x="684615" y="48973"/>
                  <a:pt x="678398" y="55196"/>
                </a:cubicBezTo>
                <a:cubicBezTo>
                  <a:pt x="673424" y="60176"/>
                  <a:pt x="670937" y="67644"/>
                  <a:pt x="672181" y="76358"/>
                </a:cubicBezTo>
                <a:lnTo>
                  <a:pt x="749276" y="653931"/>
                </a:lnTo>
                <a:cubicBezTo>
                  <a:pt x="751763" y="672603"/>
                  <a:pt x="762954" y="690030"/>
                  <a:pt x="777876" y="701233"/>
                </a:cubicBezTo>
                <a:lnTo>
                  <a:pt x="777876" y="596672"/>
                </a:lnTo>
                <a:cubicBezTo>
                  <a:pt x="777876" y="571777"/>
                  <a:pt x="790310" y="548126"/>
                  <a:pt x="811449" y="535678"/>
                </a:cubicBezTo>
                <a:lnTo>
                  <a:pt x="811449" y="45238"/>
                </a:lnTo>
                <a:close/>
                <a:moveTo>
                  <a:pt x="699537" y="1671"/>
                </a:moveTo>
                <a:lnTo>
                  <a:pt x="1108639" y="1671"/>
                </a:lnTo>
                <a:cubicBezTo>
                  <a:pt x="1129778" y="1671"/>
                  <a:pt x="1149674" y="10385"/>
                  <a:pt x="1163352" y="25322"/>
                </a:cubicBezTo>
                <a:cubicBezTo>
                  <a:pt x="1177030" y="40259"/>
                  <a:pt x="1183247" y="61420"/>
                  <a:pt x="1180760" y="82581"/>
                </a:cubicBezTo>
                <a:lnTo>
                  <a:pt x="1103665" y="660155"/>
                </a:lnTo>
                <a:cubicBezTo>
                  <a:pt x="1097448" y="701233"/>
                  <a:pt x="1070091" y="736086"/>
                  <a:pt x="1031544" y="751024"/>
                </a:cubicBezTo>
                <a:lnTo>
                  <a:pt x="1031544" y="854340"/>
                </a:lnTo>
                <a:cubicBezTo>
                  <a:pt x="1031544" y="892928"/>
                  <a:pt x="999214" y="926536"/>
                  <a:pt x="959422" y="926536"/>
                </a:cubicBezTo>
                <a:lnTo>
                  <a:pt x="956936" y="926536"/>
                </a:lnTo>
                <a:lnTo>
                  <a:pt x="1026570" y="1058482"/>
                </a:lnTo>
                <a:cubicBezTo>
                  <a:pt x="1027813" y="1059727"/>
                  <a:pt x="1029057" y="1059727"/>
                  <a:pt x="1030300" y="1059727"/>
                </a:cubicBezTo>
                <a:lnTo>
                  <a:pt x="1198169" y="1089601"/>
                </a:lnTo>
                <a:cubicBezTo>
                  <a:pt x="1215577" y="1092091"/>
                  <a:pt x="1230499" y="1104539"/>
                  <a:pt x="1235473" y="1121966"/>
                </a:cubicBezTo>
                <a:cubicBezTo>
                  <a:pt x="1241690" y="1140637"/>
                  <a:pt x="1237960" y="1158064"/>
                  <a:pt x="1224282" y="1170512"/>
                </a:cubicBezTo>
                <a:lnTo>
                  <a:pt x="1106152" y="1293744"/>
                </a:lnTo>
                <a:cubicBezTo>
                  <a:pt x="1104909" y="1294989"/>
                  <a:pt x="1104909" y="1296234"/>
                  <a:pt x="1104909" y="1297478"/>
                </a:cubicBezTo>
                <a:lnTo>
                  <a:pt x="1128535" y="1466767"/>
                </a:lnTo>
                <a:cubicBezTo>
                  <a:pt x="1131021" y="1485439"/>
                  <a:pt x="1123561" y="1502866"/>
                  <a:pt x="1108639" y="1512824"/>
                </a:cubicBezTo>
                <a:cubicBezTo>
                  <a:pt x="1094961" y="1524027"/>
                  <a:pt x="1076309" y="1525272"/>
                  <a:pt x="1060144" y="1516558"/>
                </a:cubicBezTo>
                <a:lnTo>
                  <a:pt x="905953" y="1441872"/>
                </a:lnTo>
                <a:cubicBezTo>
                  <a:pt x="905953" y="1441872"/>
                  <a:pt x="903466" y="1441872"/>
                  <a:pt x="902223" y="1441872"/>
                </a:cubicBezTo>
                <a:lnTo>
                  <a:pt x="749276" y="1516558"/>
                </a:lnTo>
                <a:cubicBezTo>
                  <a:pt x="743058" y="1520292"/>
                  <a:pt x="735598" y="1521537"/>
                  <a:pt x="728137" y="1521537"/>
                </a:cubicBezTo>
                <a:cubicBezTo>
                  <a:pt x="716946" y="1521537"/>
                  <a:pt x="706998" y="1519048"/>
                  <a:pt x="699537" y="1512824"/>
                </a:cubicBezTo>
                <a:cubicBezTo>
                  <a:pt x="684615" y="1502866"/>
                  <a:pt x="677155" y="1485439"/>
                  <a:pt x="679641" y="1466767"/>
                </a:cubicBezTo>
                <a:lnTo>
                  <a:pt x="704511" y="1297478"/>
                </a:lnTo>
                <a:cubicBezTo>
                  <a:pt x="704511" y="1296234"/>
                  <a:pt x="704511" y="1294989"/>
                  <a:pt x="703267" y="1293744"/>
                </a:cubicBezTo>
                <a:lnTo>
                  <a:pt x="583894" y="1170512"/>
                </a:lnTo>
                <a:cubicBezTo>
                  <a:pt x="571459" y="1158064"/>
                  <a:pt x="566486" y="1140637"/>
                  <a:pt x="572703" y="1121966"/>
                </a:cubicBezTo>
                <a:cubicBezTo>
                  <a:pt x="577677" y="1104539"/>
                  <a:pt x="592598" y="1092091"/>
                  <a:pt x="610007" y="1089601"/>
                </a:cubicBezTo>
                <a:lnTo>
                  <a:pt x="779119" y="1059727"/>
                </a:lnTo>
                <a:cubicBezTo>
                  <a:pt x="779119" y="1059727"/>
                  <a:pt x="781606" y="1059727"/>
                  <a:pt x="781606" y="1058482"/>
                </a:cubicBezTo>
                <a:lnTo>
                  <a:pt x="851240" y="926536"/>
                </a:lnTo>
                <a:lnTo>
                  <a:pt x="849997" y="926536"/>
                </a:lnTo>
                <a:cubicBezTo>
                  <a:pt x="808962" y="926536"/>
                  <a:pt x="777876" y="892928"/>
                  <a:pt x="777876" y="854340"/>
                </a:cubicBezTo>
                <a:lnTo>
                  <a:pt x="777876" y="751024"/>
                </a:lnTo>
                <a:cubicBezTo>
                  <a:pt x="739328" y="736086"/>
                  <a:pt x="710728" y="701233"/>
                  <a:pt x="705754" y="660155"/>
                </a:cubicBezTo>
                <a:lnTo>
                  <a:pt x="628659" y="82581"/>
                </a:lnTo>
                <a:cubicBezTo>
                  <a:pt x="626172" y="61420"/>
                  <a:pt x="631146" y="40259"/>
                  <a:pt x="644824" y="25322"/>
                </a:cubicBezTo>
                <a:cubicBezTo>
                  <a:pt x="658502" y="10385"/>
                  <a:pt x="678398" y="1671"/>
                  <a:pt x="699537" y="1671"/>
                </a:cubicBezTo>
                <a:close/>
                <a:moveTo>
                  <a:pt x="1272600" y="425"/>
                </a:moveTo>
                <a:cubicBezTo>
                  <a:pt x="1285035" y="-2064"/>
                  <a:pt x="1296226" y="6647"/>
                  <a:pt x="1297469" y="19090"/>
                </a:cubicBezTo>
                <a:lnTo>
                  <a:pt x="1322339" y="199520"/>
                </a:lnTo>
                <a:cubicBezTo>
                  <a:pt x="1324826" y="219429"/>
                  <a:pt x="1334774" y="235605"/>
                  <a:pt x="1350939" y="246804"/>
                </a:cubicBezTo>
                <a:lnTo>
                  <a:pt x="1350939" y="142280"/>
                </a:lnTo>
                <a:cubicBezTo>
                  <a:pt x="1350939" y="117393"/>
                  <a:pt x="1363374" y="94995"/>
                  <a:pt x="1383269" y="82552"/>
                </a:cubicBezTo>
                <a:lnTo>
                  <a:pt x="1383269" y="21579"/>
                </a:lnTo>
                <a:cubicBezTo>
                  <a:pt x="1383269" y="10380"/>
                  <a:pt x="1393217" y="425"/>
                  <a:pt x="1405652" y="425"/>
                </a:cubicBezTo>
                <a:cubicBezTo>
                  <a:pt x="1418087" y="425"/>
                  <a:pt x="1428034" y="10380"/>
                  <a:pt x="1428034" y="21579"/>
                </a:cubicBezTo>
                <a:lnTo>
                  <a:pt x="1428034" y="70108"/>
                </a:lnTo>
                <a:lnTo>
                  <a:pt x="1526269" y="70108"/>
                </a:lnTo>
                <a:lnTo>
                  <a:pt x="1526269" y="21579"/>
                </a:lnTo>
                <a:cubicBezTo>
                  <a:pt x="1526269" y="10380"/>
                  <a:pt x="1536217" y="425"/>
                  <a:pt x="1547408" y="425"/>
                </a:cubicBezTo>
                <a:cubicBezTo>
                  <a:pt x="1561086" y="425"/>
                  <a:pt x="1571034" y="10380"/>
                  <a:pt x="1571034" y="21579"/>
                </a:cubicBezTo>
                <a:lnTo>
                  <a:pt x="1571034" y="82552"/>
                </a:lnTo>
                <a:cubicBezTo>
                  <a:pt x="1590930" y="94995"/>
                  <a:pt x="1604608" y="117393"/>
                  <a:pt x="1604608" y="142280"/>
                </a:cubicBezTo>
                <a:lnTo>
                  <a:pt x="1604608" y="246804"/>
                </a:lnTo>
                <a:cubicBezTo>
                  <a:pt x="1618286" y="235605"/>
                  <a:pt x="1629478" y="219429"/>
                  <a:pt x="1631964" y="199520"/>
                </a:cubicBezTo>
                <a:lnTo>
                  <a:pt x="1655591" y="19090"/>
                </a:lnTo>
                <a:cubicBezTo>
                  <a:pt x="1658077" y="6647"/>
                  <a:pt x="1669269" y="-2064"/>
                  <a:pt x="1680460" y="425"/>
                </a:cubicBezTo>
                <a:cubicBezTo>
                  <a:pt x="1692895" y="1670"/>
                  <a:pt x="1701599" y="12869"/>
                  <a:pt x="1700356" y="25312"/>
                </a:cubicBezTo>
                <a:lnTo>
                  <a:pt x="1676730" y="205741"/>
                </a:lnTo>
                <a:cubicBezTo>
                  <a:pt x="1670512" y="246804"/>
                  <a:pt x="1641912" y="281646"/>
                  <a:pt x="1604608" y="296578"/>
                </a:cubicBezTo>
                <a:lnTo>
                  <a:pt x="1604608" y="399858"/>
                </a:lnTo>
                <a:cubicBezTo>
                  <a:pt x="1604608" y="438433"/>
                  <a:pt x="1571034" y="472030"/>
                  <a:pt x="1531243" y="472030"/>
                </a:cubicBezTo>
                <a:lnTo>
                  <a:pt x="1529999" y="472030"/>
                </a:lnTo>
                <a:lnTo>
                  <a:pt x="1599634" y="603930"/>
                </a:lnTo>
                <a:cubicBezTo>
                  <a:pt x="1600878" y="605174"/>
                  <a:pt x="1600878" y="605174"/>
                  <a:pt x="1602121" y="606418"/>
                </a:cubicBezTo>
                <a:lnTo>
                  <a:pt x="1771234" y="635038"/>
                </a:lnTo>
                <a:cubicBezTo>
                  <a:pt x="1788642" y="638771"/>
                  <a:pt x="1803564" y="651215"/>
                  <a:pt x="1808538" y="668635"/>
                </a:cubicBezTo>
                <a:cubicBezTo>
                  <a:pt x="1814755" y="686056"/>
                  <a:pt x="1809781" y="703477"/>
                  <a:pt x="1797347" y="717165"/>
                </a:cubicBezTo>
                <a:lnTo>
                  <a:pt x="1679217" y="840354"/>
                </a:lnTo>
                <a:cubicBezTo>
                  <a:pt x="1677973" y="840354"/>
                  <a:pt x="1677973" y="841598"/>
                  <a:pt x="1677973" y="842843"/>
                </a:cubicBezTo>
                <a:lnTo>
                  <a:pt x="1701599" y="1012073"/>
                </a:lnTo>
                <a:cubicBezTo>
                  <a:pt x="1704086" y="1030738"/>
                  <a:pt x="1696625" y="1048159"/>
                  <a:pt x="1681703" y="1058113"/>
                </a:cubicBezTo>
                <a:cubicBezTo>
                  <a:pt x="1672999" y="1064335"/>
                  <a:pt x="1664295" y="1068068"/>
                  <a:pt x="1653104" y="1068068"/>
                </a:cubicBezTo>
                <a:cubicBezTo>
                  <a:pt x="1645643" y="1068068"/>
                  <a:pt x="1639425" y="1066824"/>
                  <a:pt x="1631964" y="1063091"/>
                </a:cubicBezTo>
                <a:lnTo>
                  <a:pt x="1479017" y="988431"/>
                </a:lnTo>
                <a:cubicBezTo>
                  <a:pt x="1477773" y="987186"/>
                  <a:pt x="1476530" y="987186"/>
                  <a:pt x="1475287" y="988431"/>
                </a:cubicBezTo>
                <a:lnTo>
                  <a:pt x="1322339" y="1063091"/>
                </a:lnTo>
                <a:cubicBezTo>
                  <a:pt x="1304930" y="1070557"/>
                  <a:pt x="1286278" y="1069313"/>
                  <a:pt x="1271356" y="1058113"/>
                </a:cubicBezTo>
                <a:cubicBezTo>
                  <a:pt x="1257678" y="1048159"/>
                  <a:pt x="1250217" y="1030738"/>
                  <a:pt x="1251461" y="1012073"/>
                </a:cubicBezTo>
                <a:lnTo>
                  <a:pt x="1276330" y="842843"/>
                </a:lnTo>
                <a:cubicBezTo>
                  <a:pt x="1276330" y="841598"/>
                  <a:pt x="1276330" y="840354"/>
                  <a:pt x="1275087" y="840354"/>
                </a:cubicBezTo>
                <a:lnTo>
                  <a:pt x="1156957" y="717165"/>
                </a:lnTo>
                <a:cubicBezTo>
                  <a:pt x="1144522" y="703477"/>
                  <a:pt x="1139548" y="686056"/>
                  <a:pt x="1144522" y="668635"/>
                </a:cubicBezTo>
                <a:cubicBezTo>
                  <a:pt x="1150739" y="651215"/>
                  <a:pt x="1165661" y="638771"/>
                  <a:pt x="1183070" y="635038"/>
                </a:cubicBezTo>
                <a:lnTo>
                  <a:pt x="1352182" y="606418"/>
                </a:lnTo>
                <a:cubicBezTo>
                  <a:pt x="1352182" y="605174"/>
                  <a:pt x="1353426" y="605174"/>
                  <a:pt x="1353426" y="603930"/>
                </a:cubicBezTo>
                <a:lnTo>
                  <a:pt x="1424304" y="472030"/>
                </a:lnTo>
                <a:lnTo>
                  <a:pt x="1423061" y="472030"/>
                </a:lnTo>
                <a:cubicBezTo>
                  <a:pt x="1382026" y="472030"/>
                  <a:pt x="1350939" y="438433"/>
                  <a:pt x="1350939" y="399858"/>
                </a:cubicBezTo>
                <a:lnTo>
                  <a:pt x="1350939" y="296578"/>
                </a:lnTo>
                <a:cubicBezTo>
                  <a:pt x="1311148" y="281646"/>
                  <a:pt x="1283791" y="246804"/>
                  <a:pt x="1277574" y="205741"/>
                </a:cubicBezTo>
                <a:lnTo>
                  <a:pt x="1253948" y="25312"/>
                </a:lnTo>
                <a:cubicBezTo>
                  <a:pt x="1251461" y="12869"/>
                  <a:pt x="1260165" y="1670"/>
                  <a:pt x="1272600" y="425"/>
                </a:cubicBezTo>
                <a:close/>
                <a:moveTo>
                  <a:pt x="130208" y="425"/>
                </a:moveTo>
                <a:cubicBezTo>
                  <a:pt x="142643" y="-2064"/>
                  <a:pt x="153834" y="6647"/>
                  <a:pt x="155078" y="19090"/>
                </a:cubicBezTo>
                <a:lnTo>
                  <a:pt x="178704" y="199520"/>
                </a:lnTo>
                <a:cubicBezTo>
                  <a:pt x="181191" y="219429"/>
                  <a:pt x="192382" y="235605"/>
                  <a:pt x="207304" y="246804"/>
                </a:cubicBezTo>
                <a:lnTo>
                  <a:pt x="207304" y="142280"/>
                </a:lnTo>
                <a:cubicBezTo>
                  <a:pt x="207304" y="117393"/>
                  <a:pt x="220982" y="94995"/>
                  <a:pt x="239634" y="82552"/>
                </a:cubicBezTo>
                <a:lnTo>
                  <a:pt x="239634" y="21579"/>
                </a:lnTo>
                <a:cubicBezTo>
                  <a:pt x="239634" y="10380"/>
                  <a:pt x="250825" y="425"/>
                  <a:pt x="263260" y="425"/>
                </a:cubicBezTo>
                <a:cubicBezTo>
                  <a:pt x="275695" y="425"/>
                  <a:pt x="284399" y="10380"/>
                  <a:pt x="284399" y="21579"/>
                </a:cubicBezTo>
                <a:lnTo>
                  <a:pt x="284399" y="70108"/>
                </a:lnTo>
                <a:lnTo>
                  <a:pt x="382633" y="70108"/>
                </a:lnTo>
                <a:lnTo>
                  <a:pt x="382633" y="21579"/>
                </a:lnTo>
                <a:cubicBezTo>
                  <a:pt x="382633" y="10380"/>
                  <a:pt x="392581" y="425"/>
                  <a:pt x="405016" y="425"/>
                </a:cubicBezTo>
                <a:cubicBezTo>
                  <a:pt x="417450" y="425"/>
                  <a:pt x="427398" y="10380"/>
                  <a:pt x="427398" y="21579"/>
                </a:cubicBezTo>
                <a:lnTo>
                  <a:pt x="427398" y="82552"/>
                </a:lnTo>
                <a:cubicBezTo>
                  <a:pt x="447294" y="94995"/>
                  <a:pt x="460972" y="117393"/>
                  <a:pt x="460972" y="142280"/>
                </a:cubicBezTo>
                <a:lnTo>
                  <a:pt x="460972" y="246804"/>
                </a:lnTo>
                <a:cubicBezTo>
                  <a:pt x="475893" y="235605"/>
                  <a:pt x="485841" y="218185"/>
                  <a:pt x="488328" y="199520"/>
                </a:cubicBezTo>
                <a:lnTo>
                  <a:pt x="513198" y="19090"/>
                </a:lnTo>
                <a:cubicBezTo>
                  <a:pt x="514441" y="6647"/>
                  <a:pt x="525632" y="-2064"/>
                  <a:pt x="538067" y="425"/>
                </a:cubicBezTo>
                <a:cubicBezTo>
                  <a:pt x="550502" y="1670"/>
                  <a:pt x="557963" y="12869"/>
                  <a:pt x="556719" y="25312"/>
                </a:cubicBezTo>
                <a:lnTo>
                  <a:pt x="533093" y="205741"/>
                </a:lnTo>
                <a:cubicBezTo>
                  <a:pt x="528119" y="246804"/>
                  <a:pt x="499519" y="281646"/>
                  <a:pt x="460972" y="296578"/>
                </a:cubicBezTo>
                <a:lnTo>
                  <a:pt x="460972" y="399858"/>
                </a:lnTo>
                <a:cubicBezTo>
                  <a:pt x="460972" y="438433"/>
                  <a:pt x="428642" y="472030"/>
                  <a:pt x="388850" y="472030"/>
                </a:cubicBezTo>
                <a:lnTo>
                  <a:pt x="386364" y="472030"/>
                </a:lnTo>
                <a:lnTo>
                  <a:pt x="457241" y="603930"/>
                </a:lnTo>
                <a:cubicBezTo>
                  <a:pt x="457241" y="605174"/>
                  <a:pt x="458485" y="605174"/>
                  <a:pt x="459728" y="606418"/>
                </a:cubicBezTo>
                <a:lnTo>
                  <a:pt x="627597" y="635038"/>
                </a:lnTo>
                <a:cubicBezTo>
                  <a:pt x="645005" y="638771"/>
                  <a:pt x="659927" y="651215"/>
                  <a:pt x="666145" y="668635"/>
                </a:cubicBezTo>
                <a:cubicBezTo>
                  <a:pt x="671118" y="686056"/>
                  <a:pt x="666145" y="703477"/>
                  <a:pt x="654953" y="717165"/>
                </a:cubicBezTo>
                <a:lnTo>
                  <a:pt x="535580" y="840354"/>
                </a:lnTo>
                <a:cubicBezTo>
                  <a:pt x="534337" y="840354"/>
                  <a:pt x="534337" y="841598"/>
                  <a:pt x="534337" y="842843"/>
                </a:cubicBezTo>
                <a:lnTo>
                  <a:pt x="557963" y="1012073"/>
                </a:lnTo>
                <a:cubicBezTo>
                  <a:pt x="561693" y="1030738"/>
                  <a:pt x="552989" y="1048159"/>
                  <a:pt x="539311" y="1058113"/>
                </a:cubicBezTo>
                <a:cubicBezTo>
                  <a:pt x="530606" y="1064335"/>
                  <a:pt x="520658" y="1068068"/>
                  <a:pt x="510711" y="1068068"/>
                </a:cubicBezTo>
                <a:cubicBezTo>
                  <a:pt x="503250" y="1068068"/>
                  <a:pt x="495789" y="1066824"/>
                  <a:pt x="488328" y="1063091"/>
                </a:cubicBezTo>
                <a:lnTo>
                  <a:pt x="335381" y="988431"/>
                </a:lnTo>
                <a:cubicBezTo>
                  <a:pt x="334138" y="987186"/>
                  <a:pt x="334138" y="987186"/>
                  <a:pt x="331651" y="988431"/>
                </a:cubicBezTo>
                <a:lnTo>
                  <a:pt x="178704" y="1063091"/>
                </a:lnTo>
                <a:cubicBezTo>
                  <a:pt x="162539" y="1070557"/>
                  <a:pt x="143887" y="1069313"/>
                  <a:pt x="128965" y="1058113"/>
                </a:cubicBezTo>
                <a:cubicBezTo>
                  <a:pt x="114043" y="1048159"/>
                  <a:pt x="106583" y="1030738"/>
                  <a:pt x="109069" y="1012073"/>
                </a:cubicBezTo>
                <a:lnTo>
                  <a:pt x="133939" y="842843"/>
                </a:lnTo>
                <a:cubicBezTo>
                  <a:pt x="133939" y="841598"/>
                  <a:pt x="133939" y="840354"/>
                  <a:pt x="132695" y="840354"/>
                </a:cubicBezTo>
                <a:lnTo>
                  <a:pt x="13322" y="717165"/>
                </a:lnTo>
                <a:cubicBezTo>
                  <a:pt x="887" y="703477"/>
                  <a:pt x="-2843" y="686056"/>
                  <a:pt x="2131" y="668635"/>
                </a:cubicBezTo>
                <a:cubicBezTo>
                  <a:pt x="8348" y="651215"/>
                  <a:pt x="22026" y="638771"/>
                  <a:pt x="40679" y="635038"/>
                </a:cubicBezTo>
                <a:lnTo>
                  <a:pt x="208547" y="606418"/>
                </a:lnTo>
                <a:cubicBezTo>
                  <a:pt x="209791" y="605174"/>
                  <a:pt x="211034" y="605174"/>
                  <a:pt x="211034" y="603930"/>
                </a:cubicBezTo>
                <a:lnTo>
                  <a:pt x="280668" y="472030"/>
                </a:lnTo>
                <a:lnTo>
                  <a:pt x="279425" y="472030"/>
                </a:lnTo>
                <a:cubicBezTo>
                  <a:pt x="239634" y="472030"/>
                  <a:pt x="207304" y="438433"/>
                  <a:pt x="207304" y="399858"/>
                </a:cubicBezTo>
                <a:lnTo>
                  <a:pt x="207304" y="296578"/>
                </a:lnTo>
                <a:cubicBezTo>
                  <a:pt x="168756" y="281646"/>
                  <a:pt x="140156" y="246804"/>
                  <a:pt x="135182" y="205741"/>
                </a:cubicBezTo>
                <a:lnTo>
                  <a:pt x="110313" y="25312"/>
                </a:lnTo>
                <a:cubicBezTo>
                  <a:pt x="109069" y="12869"/>
                  <a:pt x="117774" y="1670"/>
                  <a:pt x="130208" y="425"/>
                </a:cubicBezTo>
                <a:close/>
              </a:path>
            </a:pathLst>
          </a:custGeom>
          <a:solidFill>
            <a:srgbClr val="11134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25" name="TextBox 824">
            <a:extLst>
              <a:ext uri="{FF2B5EF4-FFF2-40B4-BE49-F238E27FC236}">
                <a16:creationId xmlns:a16="http://schemas.microsoft.com/office/drawing/2014/main" id="{56C23416-2378-4483-9E34-F88F83960A82}"/>
              </a:ext>
            </a:extLst>
          </p:cNvPr>
          <p:cNvSpPr txBox="1"/>
          <p:nvPr/>
        </p:nvSpPr>
        <p:spPr>
          <a:xfrm>
            <a:off x="1663665" y="3414049"/>
            <a:ext cx="395925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53ADC708-B883-4B0A-BA39-1FB1CBD58D1B}"/>
              </a:ext>
            </a:extLst>
          </p:cNvPr>
          <p:cNvSpPr txBox="1"/>
          <p:nvPr/>
        </p:nvSpPr>
        <p:spPr>
          <a:xfrm>
            <a:off x="1663665" y="5876453"/>
            <a:ext cx="3959256" cy="1909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27" name="TextBox 826">
            <a:extLst>
              <a:ext uri="{FF2B5EF4-FFF2-40B4-BE49-F238E27FC236}">
                <a16:creationId xmlns:a16="http://schemas.microsoft.com/office/drawing/2014/main" id="{238B9547-FFD2-4456-A85B-98C8154473A1}"/>
              </a:ext>
            </a:extLst>
          </p:cNvPr>
          <p:cNvSpPr txBox="1"/>
          <p:nvPr/>
        </p:nvSpPr>
        <p:spPr>
          <a:xfrm>
            <a:off x="5959488" y="3408186"/>
            <a:ext cx="395925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C3E2FCB7-0A55-45CA-B055-31566655510C}"/>
              </a:ext>
            </a:extLst>
          </p:cNvPr>
          <p:cNvSpPr txBox="1"/>
          <p:nvPr/>
        </p:nvSpPr>
        <p:spPr>
          <a:xfrm>
            <a:off x="5959488" y="4434855"/>
            <a:ext cx="3959256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5EEBA064-A3EE-4C38-8962-C60F0D6C1699}"/>
              </a:ext>
            </a:extLst>
          </p:cNvPr>
          <p:cNvSpPr txBox="1"/>
          <p:nvPr/>
        </p:nvSpPr>
        <p:spPr>
          <a:xfrm>
            <a:off x="5959488" y="6667063"/>
            <a:ext cx="395925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B8DC50E0-883A-403B-8373-C9C03FC0E339}"/>
              </a:ext>
            </a:extLst>
          </p:cNvPr>
          <p:cNvSpPr txBox="1"/>
          <p:nvPr/>
        </p:nvSpPr>
        <p:spPr>
          <a:xfrm>
            <a:off x="5959488" y="7668332"/>
            <a:ext cx="3959256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6DE752AA-9512-412A-9525-907EE872E7CD}"/>
              </a:ext>
            </a:extLst>
          </p:cNvPr>
          <p:cNvSpPr txBox="1"/>
          <p:nvPr/>
        </p:nvSpPr>
        <p:spPr>
          <a:xfrm>
            <a:off x="10255310" y="3415319"/>
            <a:ext cx="395925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9697705E-D3BA-43B0-B4D7-5FAB3C1055C8}"/>
              </a:ext>
            </a:extLst>
          </p:cNvPr>
          <p:cNvSpPr txBox="1"/>
          <p:nvPr/>
        </p:nvSpPr>
        <p:spPr>
          <a:xfrm>
            <a:off x="10255310" y="5866293"/>
            <a:ext cx="3959256" cy="1909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26E2D848-5B9D-4DA0-ABF4-927C12857153}"/>
              </a:ext>
            </a:extLst>
          </p:cNvPr>
          <p:cNvSpPr txBox="1"/>
          <p:nvPr/>
        </p:nvSpPr>
        <p:spPr>
          <a:xfrm>
            <a:off x="14551131" y="3408186"/>
            <a:ext cx="395925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E956D086-0785-4913-B47B-B509BB5C0F4C}"/>
              </a:ext>
            </a:extLst>
          </p:cNvPr>
          <p:cNvSpPr txBox="1"/>
          <p:nvPr/>
        </p:nvSpPr>
        <p:spPr>
          <a:xfrm>
            <a:off x="14551131" y="4687057"/>
            <a:ext cx="3959256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E4235AE0-FE03-49A1-A350-DB7658A51CEE}"/>
              </a:ext>
            </a:extLst>
          </p:cNvPr>
          <p:cNvSpPr txBox="1"/>
          <p:nvPr/>
        </p:nvSpPr>
        <p:spPr>
          <a:xfrm>
            <a:off x="14548591" y="6674683"/>
            <a:ext cx="395925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SV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3400" b="1" spc="-3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D26A1313-D149-4BC8-8479-4EFDD4038F08}"/>
              </a:ext>
            </a:extLst>
          </p:cNvPr>
          <p:cNvSpPr txBox="1"/>
          <p:nvPr/>
        </p:nvSpPr>
        <p:spPr>
          <a:xfrm>
            <a:off x="14548591" y="7665792"/>
            <a:ext cx="3959256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B1E4E809-204E-4E38-8131-5FDC982F84FD}"/>
              </a:ext>
            </a:extLst>
          </p:cNvPr>
          <p:cNvSpPr txBox="1"/>
          <p:nvPr/>
        </p:nvSpPr>
        <p:spPr>
          <a:xfrm>
            <a:off x="18843776" y="3414049"/>
            <a:ext cx="395925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838" name="TextBox 837">
            <a:extLst>
              <a:ext uri="{FF2B5EF4-FFF2-40B4-BE49-F238E27FC236}">
                <a16:creationId xmlns:a16="http://schemas.microsoft.com/office/drawing/2014/main" id="{DB91BB87-059C-4D79-953C-953FF28662AE}"/>
              </a:ext>
            </a:extLst>
          </p:cNvPr>
          <p:cNvSpPr txBox="1"/>
          <p:nvPr/>
        </p:nvSpPr>
        <p:spPr>
          <a:xfrm>
            <a:off x="18843776" y="5866928"/>
            <a:ext cx="3959256" cy="1909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E73D338F-0EA7-4FE6-A791-0AC4B927A5CD}"/>
              </a:ext>
            </a:extLst>
          </p:cNvPr>
          <p:cNvSpPr txBox="1"/>
          <p:nvPr/>
        </p:nvSpPr>
        <p:spPr>
          <a:xfrm>
            <a:off x="1663665" y="9929226"/>
            <a:ext cx="1001779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E594A5C0-B5F9-43B9-9E50-46837CC930C2}"/>
              </a:ext>
            </a:extLst>
          </p:cNvPr>
          <p:cNvSpPr txBox="1"/>
          <p:nvPr/>
        </p:nvSpPr>
        <p:spPr>
          <a:xfrm>
            <a:off x="1663664" y="11011343"/>
            <a:ext cx="10017795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023276FE-C4A9-41A4-824A-B887CDD06823}"/>
              </a:ext>
            </a:extLst>
          </p:cNvPr>
          <p:cNvSpPr txBox="1"/>
          <p:nvPr/>
        </p:nvSpPr>
        <p:spPr>
          <a:xfrm>
            <a:off x="12407865" y="9929226"/>
            <a:ext cx="10017794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SV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REVENUE SOURCES</a:t>
            </a:r>
            <a:endParaRPr lang="en-US" sz="3400" b="1" spc="-3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3ABCCF7A-8884-42AB-822E-DB78E97DFF58}"/>
              </a:ext>
            </a:extLst>
          </p:cNvPr>
          <p:cNvSpPr txBox="1"/>
          <p:nvPr/>
        </p:nvSpPr>
        <p:spPr>
          <a:xfrm>
            <a:off x="12407864" y="11011343"/>
            <a:ext cx="10017795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Freeform 81">
            <a:extLst>
              <a:ext uri="{FF2B5EF4-FFF2-40B4-BE49-F238E27FC236}">
                <a16:creationId xmlns:a16="http://schemas.microsoft.com/office/drawing/2014/main" id="{CBDB1E09-D33B-4D33-9697-603E48B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9796782"/>
            <a:ext cx="10629044" cy="988747"/>
          </a:xfrm>
          <a:prstGeom prst="round2SameRect">
            <a:avLst>
              <a:gd name="adj1" fmla="val 25915"/>
              <a:gd name="adj2" fmla="val 0"/>
            </a:avLst>
          </a:prstGeom>
          <a:solidFill>
            <a:srgbClr val="FEDF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9" name="Freeform 81">
            <a:extLst>
              <a:ext uri="{FF2B5EF4-FFF2-40B4-BE49-F238E27FC236}">
                <a16:creationId xmlns:a16="http://schemas.microsoft.com/office/drawing/2014/main" id="{52B0F37D-CD3F-43D5-A3C4-CB0B92999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756" y="9796781"/>
            <a:ext cx="10629044" cy="988747"/>
          </a:xfrm>
          <a:prstGeom prst="round2SameRect">
            <a:avLst>
              <a:gd name="adj1" fmla="val 25915"/>
              <a:gd name="adj2" fmla="val 0"/>
            </a:avLst>
          </a:prstGeom>
          <a:solidFill>
            <a:srgbClr val="F0F1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6" name="Freeform 81">
            <a:extLst>
              <a:ext uri="{FF2B5EF4-FFF2-40B4-BE49-F238E27FC236}">
                <a16:creationId xmlns:a16="http://schemas.microsoft.com/office/drawing/2014/main" id="{EFC3CE5E-C945-4C9D-A8C4-822EE9C2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1" y="6544899"/>
            <a:ext cx="4185701" cy="988747"/>
          </a:xfrm>
          <a:prstGeom prst="round2SameRect">
            <a:avLst>
              <a:gd name="adj1" fmla="val 25530"/>
              <a:gd name="adj2" fmla="val 0"/>
            </a:avLst>
          </a:prstGeom>
          <a:solidFill>
            <a:srgbClr val="F0F1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7" name="Freeform 81">
            <a:extLst>
              <a:ext uri="{FF2B5EF4-FFF2-40B4-BE49-F238E27FC236}">
                <a16:creationId xmlns:a16="http://schemas.microsoft.com/office/drawing/2014/main" id="{A784D5AC-E3D3-43C4-A2D6-67167F572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6544899"/>
            <a:ext cx="4185701" cy="988747"/>
          </a:xfrm>
          <a:prstGeom prst="round2SameRect">
            <a:avLst>
              <a:gd name="adj1" fmla="val 25530"/>
              <a:gd name="adj2" fmla="val 0"/>
            </a:avLst>
          </a:prstGeom>
          <a:solidFill>
            <a:srgbClr val="FEDF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1" name="Freeform 81">
            <a:extLst>
              <a:ext uri="{FF2B5EF4-FFF2-40B4-BE49-F238E27FC236}">
                <a16:creationId xmlns:a16="http://schemas.microsoft.com/office/drawing/2014/main" id="{8A1FC497-9FCC-438A-96CE-A271EFFF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77" y="3287523"/>
            <a:ext cx="4185701" cy="988747"/>
          </a:xfrm>
          <a:prstGeom prst="round2SameRect">
            <a:avLst>
              <a:gd name="adj1" fmla="val 25530"/>
              <a:gd name="adj2" fmla="val 0"/>
            </a:avLst>
          </a:prstGeom>
          <a:solidFill>
            <a:srgbClr val="E9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2" name="Freeform 81">
            <a:extLst>
              <a:ext uri="{FF2B5EF4-FFF2-40B4-BE49-F238E27FC236}">
                <a16:creationId xmlns:a16="http://schemas.microsoft.com/office/drawing/2014/main" id="{4FDBE33F-93CD-496F-9CEF-6D8DA70B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4" y="3287523"/>
            <a:ext cx="4185701" cy="988747"/>
          </a:xfrm>
          <a:prstGeom prst="round2SameRect">
            <a:avLst>
              <a:gd name="adj1" fmla="val 25530"/>
              <a:gd name="adj2" fmla="val 0"/>
            </a:avLst>
          </a:prstGeom>
          <a:solidFill>
            <a:srgbClr val="FEDF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3" name="Freeform 81">
            <a:extLst>
              <a:ext uri="{FF2B5EF4-FFF2-40B4-BE49-F238E27FC236}">
                <a16:creationId xmlns:a16="http://schemas.microsoft.com/office/drawing/2014/main" id="{5C6D87DF-9E0C-4816-A21F-2ABAC86E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5" y="3287523"/>
            <a:ext cx="4185701" cy="988747"/>
          </a:xfrm>
          <a:prstGeom prst="round2SameRect">
            <a:avLst>
              <a:gd name="adj1" fmla="val 25530"/>
              <a:gd name="adj2" fmla="val 0"/>
            </a:avLst>
          </a:prstGeom>
          <a:solidFill>
            <a:srgbClr val="E9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4" name="Freeform 81">
            <a:extLst>
              <a:ext uri="{FF2B5EF4-FFF2-40B4-BE49-F238E27FC236}">
                <a16:creationId xmlns:a16="http://schemas.microsoft.com/office/drawing/2014/main" id="{E83C93D7-19A1-4630-B1D9-E650B8FC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9" y="3287523"/>
            <a:ext cx="4185701" cy="988747"/>
          </a:xfrm>
          <a:prstGeom prst="round2SameRect">
            <a:avLst>
              <a:gd name="adj1" fmla="val 25530"/>
              <a:gd name="adj2" fmla="val 0"/>
            </a:avLst>
          </a:prstGeom>
          <a:solidFill>
            <a:srgbClr val="F0F1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5" name="Freeform 81">
            <a:extLst>
              <a:ext uri="{FF2B5EF4-FFF2-40B4-BE49-F238E27FC236}">
                <a16:creationId xmlns:a16="http://schemas.microsoft.com/office/drawing/2014/main" id="{C53B767A-2709-4E2E-B7BA-377BA9B1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7100" y="3287523"/>
            <a:ext cx="4185701" cy="988747"/>
          </a:xfrm>
          <a:prstGeom prst="round2SameRect">
            <a:avLst>
              <a:gd name="adj1" fmla="val 25530"/>
              <a:gd name="adj2" fmla="val 0"/>
            </a:avLst>
          </a:prstGeom>
          <a:solidFill>
            <a:srgbClr val="E9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5" name="Freeform 69">
            <a:extLst>
              <a:ext uri="{FF2B5EF4-FFF2-40B4-BE49-F238E27FC236}">
                <a16:creationId xmlns:a16="http://schemas.microsoft.com/office/drawing/2014/main" id="{A4BABAF4-6FF7-4973-B532-AC44C085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4" y="4276270"/>
            <a:ext cx="4185701" cy="5432624"/>
          </a:xfrm>
          <a:custGeom>
            <a:avLst/>
            <a:gdLst>
              <a:gd name="T0" fmla="*/ 3358 w 3359"/>
              <a:gd name="T1" fmla="*/ 4360 h 4361"/>
              <a:gd name="T2" fmla="*/ 0 w 3359"/>
              <a:gd name="T3" fmla="*/ 4360 h 4361"/>
              <a:gd name="T4" fmla="*/ 0 w 3359"/>
              <a:gd name="T5" fmla="*/ 0 h 4361"/>
              <a:gd name="T6" fmla="*/ 3358 w 3359"/>
              <a:gd name="T7" fmla="*/ 0 h 4361"/>
              <a:gd name="T8" fmla="*/ 3358 w 3359"/>
              <a:gd name="T9" fmla="*/ 4360 h 4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9" h="4361">
                <a:moveTo>
                  <a:pt x="3358" y="4360"/>
                </a:moveTo>
                <a:lnTo>
                  <a:pt x="0" y="4360"/>
                </a:lnTo>
                <a:lnTo>
                  <a:pt x="0" y="0"/>
                </a:lnTo>
                <a:lnTo>
                  <a:pt x="3358" y="0"/>
                </a:lnTo>
                <a:lnTo>
                  <a:pt x="3358" y="4360"/>
                </a:lnTo>
              </a:path>
            </a:pathLst>
          </a:custGeom>
          <a:solidFill>
            <a:srgbClr val="1F28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6" name="Freeform 70">
            <a:extLst>
              <a:ext uri="{FF2B5EF4-FFF2-40B4-BE49-F238E27FC236}">
                <a16:creationId xmlns:a16="http://schemas.microsoft.com/office/drawing/2014/main" id="{C59CB5F1-29CF-43CB-8B15-47CEF1A5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4276270"/>
            <a:ext cx="4185701" cy="5432624"/>
          </a:xfrm>
          <a:custGeom>
            <a:avLst/>
            <a:gdLst>
              <a:gd name="T0" fmla="*/ 3359 w 3360"/>
              <a:gd name="T1" fmla="*/ 2149 h 4361"/>
              <a:gd name="T2" fmla="*/ 3359 w 3360"/>
              <a:gd name="T3" fmla="*/ 0 h 4361"/>
              <a:gd name="T4" fmla="*/ 0 w 3360"/>
              <a:gd name="T5" fmla="*/ 0 h 4361"/>
              <a:gd name="T6" fmla="*/ 0 w 3360"/>
              <a:gd name="T7" fmla="*/ 4360 h 4361"/>
              <a:gd name="T8" fmla="*/ 3359 w 3360"/>
              <a:gd name="T9" fmla="*/ 4360 h 4361"/>
              <a:gd name="T10" fmla="*/ 3359 w 3360"/>
              <a:gd name="T11" fmla="*/ 2210 h 4361"/>
              <a:gd name="T12" fmla="*/ 3359 w 3360"/>
              <a:gd name="T13" fmla="*/ 2149 h 4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0" h="4361">
                <a:moveTo>
                  <a:pt x="3359" y="2149"/>
                </a:moveTo>
                <a:lnTo>
                  <a:pt x="3359" y="0"/>
                </a:lnTo>
                <a:lnTo>
                  <a:pt x="0" y="0"/>
                </a:lnTo>
                <a:lnTo>
                  <a:pt x="0" y="4360"/>
                </a:lnTo>
                <a:lnTo>
                  <a:pt x="3359" y="4360"/>
                </a:lnTo>
                <a:lnTo>
                  <a:pt x="3359" y="2210"/>
                </a:lnTo>
                <a:lnTo>
                  <a:pt x="3359" y="2149"/>
                </a:lnTo>
              </a:path>
            </a:pathLst>
          </a:custGeom>
          <a:solidFill>
            <a:srgbClr val="1F28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7" name="Freeform 71">
            <a:extLst>
              <a:ext uri="{FF2B5EF4-FFF2-40B4-BE49-F238E27FC236}">
                <a16:creationId xmlns:a16="http://schemas.microsoft.com/office/drawing/2014/main" id="{B432C772-16FB-4E6C-88C4-3E83C3BB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3" y="4276270"/>
            <a:ext cx="4185701" cy="2180741"/>
          </a:xfrm>
          <a:custGeom>
            <a:avLst/>
            <a:gdLst>
              <a:gd name="T0" fmla="*/ 3359 w 3360"/>
              <a:gd name="T1" fmla="*/ 0 h 1749"/>
              <a:gd name="T2" fmla="*/ 0 w 3360"/>
              <a:gd name="T3" fmla="*/ 0 h 1749"/>
              <a:gd name="T4" fmla="*/ 0 w 3360"/>
              <a:gd name="T5" fmla="*/ 1748 h 1749"/>
              <a:gd name="T6" fmla="*/ 3359 w 3360"/>
              <a:gd name="T7" fmla="*/ 1748 h 1749"/>
              <a:gd name="T8" fmla="*/ 3359 w 3360"/>
              <a:gd name="T9" fmla="*/ 0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0" h="1749">
                <a:moveTo>
                  <a:pt x="3359" y="0"/>
                </a:moveTo>
                <a:lnTo>
                  <a:pt x="0" y="0"/>
                </a:lnTo>
                <a:lnTo>
                  <a:pt x="0" y="1748"/>
                </a:lnTo>
                <a:lnTo>
                  <a:pt x="3359" y="1748"/>
                </a:lnTo>
                <a:lnTo>
                  <a:pt x="3359" y="0"/>
                </a:lnTo>
              </a:path>
            </a:pathLst>
          </a:custGeom>
          <a:solidFill>
            <a:srgbClr val="F05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8" name="Freeform 72">
            <a:extLst>
              <a:ext uri="{FF2B5EF4-FFF2-40B4-BE49-F238E27FC236}">
                <a16:creationId xmlns:a16="http://schemas.microsoft.com/office/drawing/2014/main" id="{7029A1A1-D0AF-4009-A962-7E7FF6C7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3" y="7528153"/>
            <a:ext cx="4185701" cy="2180741"/>
          </a:xfrm>
          <a:custGeom>
            <a:avLst/>
            <a:gdLst>
              <a:gd name="T0" fmla="*/ 3359 w 3360"/>
              <a:gd name="T1" fmla="*/ 0 h 1749"/>
              <a:gd name="T2" fmla="*/ 0 w 3360"/>
              <a:gd name="T3" fmla="*/ 0 h 1749"/>
              <a:gd name="T4" fmla="*/ 0 w 3360"/>
              <a:gd name="T5" fmla="*/ 1748 h 1749"/>
              <a:gd name="T6" fmla="*/ 3359 w 3360"/>
              <a:gd name="T7" fmla="*/ 1748 h 1749"/>
              <a:gd name="T8" fmla="*/ 3359 w 3360"/>
              <a:gd name="T9" fmla="*/ 0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0" h="1749">
                <a:moveTo>
                  <a:pt x="3359" y="0"/>
                </a:moveTo>
                <a:lnTo>
                  <a:pt x="0" y="0"/>
                </a:lnTo>
                <a:lnTo>
                  <a:pt x="0" y="1748"/>
                </a:lnTo>
                <a:lnTo>
                  <a:pt x="3359" y="1748"/>
                </a:lnTo>
                <a:lnTo>
                  <a:pt x="3359" y="0"/>
                </a:lnTo>
              </a:path>
            </a:pathLst>
          </a:cu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9" name="Freeform 73">
            <a:extLst>
              <a:ext uri="{FF2B5EF4-FFF2-40B4-BE49-F238E27FC236}">
                <a16:creationId xmlns:a16="http://schemas.microsoft.com/office/drawing/2014/main" id="{A2C797CB-9C5F-4117-901A-E837EB53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0785531"/>
            <a:ext cx="10629043" cy="2175247"/>
          </a:xfrm>
          <a:custGeom>
            <a:avLst/>
            <a:gdLst>
              <a:gd name="T0" fmla="*/ 6808 w 8533"/>
              <a:gd name="T1" fmla="*/ 0 h 1748"/>
              <a:gd name="T2" fmla="*/ 3449 w 8533"/>
              <a:gd name="T3" fmla="*/ 0 h 1748"/>
              <a:gd name="T4" fmla="*/ 3359 w 8533"/>
              <a:gd name="T5" fmla="*/ 0 h 1748"/>
              <a:gd name="T6" fmla="*/ 0 w 8533"/>
              <a:gd name="T7" fmla="*/ 0 h 1748"/>
              <a:gd name="T8" fmla="*/ 0 w 8533"/>
              <a:gd name="T9" fmla="*/ 1747 h 1748"/>
              <a:gd name="T10" fmla="*/ 8532 w 8533"/>
              <a:gd name="T11" fmla="*/ 1747 h 1748"/>
              <a:gd name="T12" fmla="*/ 8532 w 8533"/>
              <a:gd name="T13" fmla="*/ 0 h 1748"/>
              <a:gd name="T14" fmla="*/ 6897 w 8533"/>
              <a:gd name="T15" fmla="*/ 0 h 1748"/>
              <a:gd name="T16" fmla="*/ 6808 w 8533"/>
              <a:gd name="T17" fmla="*/ 0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3" h="1748">
                <a:moveTo>
                  <a:pt x="6808" y="0"/>
                </a:moveTo>
                <a:lnTo>
                  <a:pt x="3449" y="0"/>
                </a:lnTo>
                <a:lnTo>
                  <a:pt x="3359" y="0"/>
                </a:lnTo>
                <a:lnTo>
                  <a:pt x="0" y="0"/>
                </a:lnTo>
                <a:lnTo>
                  <a:pt x="0" y="1747"/>
                </a:lnTo>
                <a:lnTo>
                  <a:pt x="8532" y="1747"/>
                </a:lnTo>
                <a:lnTo>
                  <a:pt x="8532" y="0"/>
                </a:lnTo>
                <a:lnTo>
                  <a:pt x="6897" y="0"/>
                </a:lnTo>
                <a:lnTo>
                  <a:pt x="6808" y="0"/>
                </a:lnTo>
              </a:path>
            </a:pathLst>
          </a:custGeom>
          <a:solidFill>
            <a:srgbClr val="F05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0" name="Freeform 74">
            <a:extLst>
              <a:ext uri="{FF2B5EF4-FFF2-40B4-BE49-F238E27FC236}">
                <a16:creationId xmlns:a16="http://schemas.microsoft.com/office/drawing/2014/main" id="{3FC9801A-EB07-4259-ABE9-857BD6662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753" y="10785531"/>
            <a:ext cx="10629047" cy="2175247"/>
          </a:xfrm>
          <a:custGeom>
            <a:avLst/>
            <a:gdLst>
              <a:gd name="T0" fmla="*/ 1724 w 8532"/>
              <a:gd name="T1" fmla="*/ 0 h 1748"/>
              <a:gd name="T2" fmla="*/ 1634 w 8532"/>
              <a:gd name="T3" fmla="*/ 0 h 1748"/>
              <a:gd name="T4" fmla="*/ 0 w 8532"/>
              <a:gd name="T5" fmla="*/ 0 h 1748"/>
              <a:gd name="T6" fmla="*/ 0 w 8532"/>
              <a:gd name="T7" fmla="*/ 1747 h 1748"/>
              <a:gd name="T8" fmla="*/ 8531 w 8532"/>
              <a:gd name="T9" fmla="*/ 1747 h 1748"/>
              <a:gd name="T10" fmla="*/ 8531 w 8532"/>
              <a:gd name="T11" fmla="*/ 0 h 1748"/>
              <a:gd name="T12" fmla="*/ 5172 w 8532"/>
              <a:gd name="T13" fmla="*/ 0 h 1748"/>
              <a:gd name="T14" fmla="*/ 5082 w 8532"/>
              <a:gd name="T15" fmla="*/ 0 h 1748"/>
              <a:gd name="T16" fmla="*/ 1724 w 8532"/>
              <a:gd name="T17" fmla="*/ 0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2" h="1748">
                <a:moveTo>
                  <a:pt x="1724" y="0"/>
                </a:moveTo>
                <a:lnTo>
                  <a:pt x="1634" y="0"/>
                </a:lnTo>
                <a:lnTo>
                  <a:pt x="0" y="0"/>
                </a:lnTo>
                <a:lnTo>
                  <a:pt x="0" y="1747"/>
                </a:lnTo>
                <a:lnTo>
                  <a:pt x="8531" y="1747"/>
                </a:lnTo>
                <a:lnTo>
                  <a:pt x="8531" y="0"/>
                </a:lnTo>
                <a:lnTo>
                  <a:pt x="5172" y="0"/>
                </a:lnTo>
                <a:lnTo>
                  <a:pt x="5082" y="0"/>
                </a:lnTo>
                <a:lnTo>
                  <a:pt x="1724" y="0"/>
                </a:lnTo>
              </a:path>
            </a:pathLst>
          </a:cu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1" name="Freeform 75">
            <a:extLst>
              <a:ext uri="{FF2B5EF4-FFF2-40B4-BE49-F238E27FC236}">
                <a16:creationId xmlns:a16="http://schemas.microsoft.com/office/drawing/2014/main" id="{C44937F4-8DC9-46E4-8936-35A2E57C6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4276270"/>
            <a:ext cx="4185701" cy="2180741"/>
          </a:xfrm>
          <a:custGeom>
            <a:avLst/>
            <a:gdLst>
              <a:gd name="T0" fmla="*/ 3358 w 3359"/>
              <a:gd name="T1" fmla="*/ 0 h 1749"/>
              <a:gd name="T2" fmla="*/ 0 w 3359"/>
              <a:gd name="T3" fmla="*/ 0 h 1749"/>
              <a:gd name="T4" fmla="*/ 0 w 3359"/>
              <a:gd name="T5" fmla="*/ 1748 h 1749"/>
              <a:gd name="T6" fmla="*/ 3358 w 3359"/>
              <a:gd name="T7" fmla="*/ 1748 h 1749"/>
              <a:gd name="T8" fmla="*/ 3358 w 3359"/>
              <a:gd name="T9" fmla="*/ 0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9" h="1749">
                <a:moveTo>
                  <a:pt x="3358" y="0"/>
                </a:moveTo>
                <a:lnTo>
                  <a:pt x="0" y="0"/>
                </a:lnTo>
                <a:lnTo>
                  <a:pt x="0" y="1748"/>
                </a:lnTo>
                <a:lnTo>
                  <a:pt x="3358" y="1748"/>
                </a:lnTo>
                <a:lnTo>
                  <a:pt x="3358" y="0"/>
                </a:lnTo>
              </a:path>
            </a:pathLst>
          </a:cu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2" name="Freeform 76">
            <a:extLst>
              <a:ext uri="{FF2B5EF4-FFF2-40B4-BE49-F238E27FC236}">
                <a16:creationId xmlns:a16="http://schemas.microsoft.com/office/drawing/2014/main" id="{485846BF-7AD7-4E7C-8160-1350ED26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7528153"/>
            <a:ext cx="4185701" cy="2180741"/>
          </a:xfrm>
          <a:custGeom>
            <a:avLst/>
            <a:gdLst>
              <a:gd name="T0" fmla="*/ 3358 w 3359"/>
              <a:gd name="T1" fmla="*/ 0 h 1749"/>
              <a:gd name="T2" fmla="*/ 0 w 3359"/>
              <a:gd name="T3" fmla="*/ 0 h 1749"/>
              <a:gd name="T4" fmla="*/ 0 w 3359"/>
              <a:gd name="T5" fmla="*/ 1748 h 1749"/>
              <a:gd name="T6" fmla="*/ 3358 w 3359"/>
              <a:gd name="T7" fmla="*/ 1748 h 1749"/>
              <a:gd name="T8" fmla="*/ 3358 w 3359"/>
              <a:gd name="T9" fmla="*/ 0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9" h="1749">
                <a:moveTo>
                  <a:pt x="3358" y="0"/>
                </a:moveTo>
                <a:lnTo>
                  <a:pt x="0" y="0"/>
                </a:lnTo>
                <a:lnTo>
                  <a:pt x="0" y="1748"/>
                </a:lnTo>
                <a:lnTo>
                  <a:pt x="3358" y="1748"/>
                </a:lnTo>
                <a:lnTo>
                  <a:pt x="3358" y="0"/>
                </a:lnTo>
              </a:path>
            </a:pathLst>
          </a:custGeom>
          <a:solidFill>
            <a:srgbClr val="F05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3" name="Freeform 77">
            <a:extLst>
              <a:ext uri="{FF2B5EF4-FFF2-40B4-BE49-F238E27FC236}">
                <a16:creationId xmlns:a16="http://schemas.microsoft.com/office/drawing/2014/main" id="{DA55D370-0FD5-420D-8FC4-9EEA1329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7099" y="4276270"/>
            <a:ext cx="4185701" cy="5432624"/>
          </a:xfrm>
          <a:custGeom>
            <a:avLst/>
            <a:gdLst>
              <a:gd name="T0" fmla="*/ 0 w 3360"/>
              <a:gd name="T1" fmla="*/ 4360 h 4361"/>
              <a:gd name="T2" fmla="*/ 3359 w 3360"/>
              <a:gd name="T3" fmla="*/ 4360 h 4361"/>
              <a:gd name="T4" fmla="*/ 3359 w 3360"/>
              <a:gd name="T5" fmla="*/ 0 h 4361"/>
              <a:gd name="T6" fmla="*/ 0 w 3360"/>
              <a:gd name="T7" fmla="*/ 0 h 4361"/>
              <a:gd name="T8" fmla="*/ 0 w 3360"/>
              <a:gd name="T9" fmla="*/ 2149 h 4361"/>
              <a:gd name="T10" fmla="*/ 0 w 3360"/>
              <a:gd name="T11" fmla="*/ 2210 h 4361"/>
              <a:gd name="T12" fmla="*/ 0 w 3360"/>
              <a:gd name="T13" fmla="*/ 4360 h 4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0" h="4361">
                <a:moveTo>
                  <a:pt x="0" y="4360"/>
                </a:moveTo>
                <a:lnTo>
                  <a:pt x="3359" y="4360"/>
                </a:lnTo>
                <a:lnTo>
                  <a:pt x="3359" y="0"/>
                </a:lnTo>
                <a:lnTo>
                  <a:pt x="0" y="0"/>
                </a:lnTo>
                <a:lnTo>
                  <a:pt x="0" y="2149"/>
                </a:lnTo>
                <a:lnTo>
                  <a:pt x="0" y="2210"/>
                </a:lnTo>
                <a:lnTo>
                  <a:pt x="0" y="4360"/>
                </a:lnTo>
              </a:path>
            </a:pathLst>
          </a:custGeom>
          <a:solidFill>
            <a:srgbClr val="1F28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621A3627-BF76-4E4E-9E8C-6C82C431287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BUSINESS MODEL CANVAS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646B0C9-29E5-463B-B802-CF4EFE0640F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DC9AE13A-2504-4C06-A0B8-48A881173751}"/>
              </a:ext>
            </a:extLst>
          </p:cNvPr>
          <p:cNvSpPr txBox="1"/>
          <p:nvPr/>
        </p:nvSpPr>
        <p:spPr>
          <a:xfrm>
            <a:off x="1770694" y="6343363"/>
            <a:ext cx="3649666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C8F1380F-F65C-4C9F-9106-7359ADD13AB1}"/>
              </a:ext>
            </a:extLst>
          </p:cNvPr>
          <p:cNvSpPr txBox="1"/>
          <p:nvPr/>
        </p:nvSpPr>
        <p:spPr>
          <a:xfrm>
            <a:off x="1768789" y="3581751"/>
            <a:ext cx="3649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F2835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97C978BE-8E33-46B6-9F5C-8823B90B94F1}"/>
              </a:ext>
            </a:extLst>
          </p:cNvPr>
          <p:cNvSpPr txBox="1"/>
          <p:nvPr/>
        </p:nvSpPr>
        <p:spPr>
          <a:xfrm>
            <a:off x="6247947" y="3576186"/>
            <a:ext cx="32888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05929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07997E35-4C5F-4D74-A640-F5F60AF9EF37}"/>
              </a:ext>
            </a:extLst>
          </p:cNvPr>
          <p:cNvSpPr txBox="1"/>
          <p:nvPr/>
        </p:nvSpPr>
        <p:spPr>
          <a:xfrm>
            <a:off x="6202251" y="4772497"/>
            <a:ext cx="3380262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512088B7-B22C-4C7C-ACA2-398D8212DA36}"/>
              </a:ext>
            </a:extLst>
          </p:cNvPr>
          <p:cNvSpPr txBox="1"/>
          <p:nvPr/>
        </p:nvSpPr>
        <p:spPr>
          <a:xfrm>
            <a:off x="6247947" y="6798675"/>
            <a:ext cx="32888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C4C8CE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CE93E41A-DCAD-42AA-9914-48C2CBDD1FFC}"/>
              </a:ext>
            </a:extLst>
          </p:cNvPr>
          <p:cNvSpPr txBox="1"/>
          <p:nvPr/>
        </p:nvSpPr>
        <p:spPr>
          <a:xfrm>
            <a:off x="6202251" y="8033086"/>
            <a:ext cx="3380262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79F8FD06-A643-4769-84DF-B1FEC1FAB26C}"/>
              </a:ext>
            </a:extLst>
          </p:cNvPr>
          <p:cNvSpPr txBox="1"/>
          <p:nvPr/>
        </p:nvSpPr>
        <p:spPr>
          <a:xfrm>
            <a:off x="10364380" y="6343363"/>
            <a:ext cx="3649666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5EC08849-EC9E-484A-89CB-39BDDB2A3C9E}"/>
              </a:ext>
            </a:extLst>
          </p:cNvPr>
          <p:cNvSpPr txBox="1"/>
          <p:nvPr/>
        </p:nvSpPr>
        <p:spPr>
          <a:xfrm>
            <a:off x="10364380" y="3360771"/>
            <a:ext cx="364966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F2835"/>
                </a:solidFill>
                <a:latin typeface="Poppins" pitchFamily="2" charset="77"/>
                <a:cs typeface="Poppins" pitchFamily="2" charset="77"/>
              </a:rPr>
              <a:t>VALUE </a:t>
            </a:r>
          </a:p>
          <a:p>
            <a:pPr algn="ctr"/>
            <a:r>
              <a:rPr lang="en-US" sz="2400" b="1" spc="-20" dirty="0">
                <a:solidFill>
                  <a:srgbClr val="1F2835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F3CD83ED-48A3-420F-8B7F-87FED65CE53A}"/>
              </a:ext>
            </a:extLst>
          </p:cNvPr>
          <p:cNvSpPr txBox="1"/>
          <p:nvPr/>
        </p:nvSpPr>
        <p:spPr>
          <a:xfrm>
            <a:off x="18947906" y="6343363"/>
            <a:ext cx="3649666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51BE7FF6-8356-4EF9-BFB8-EC1D20DBF251}"/>
              </a:ext>
            </a:extLst>
          </p:cNvPr>
          <p:cNvSpPr txBox="1"/>
          <p:nvPr/>
        </p:nvSpPr>
        <p:spPr>
          <a:xfrm>
            <a:off x="18950446" y="3360771"/>
            <a:ext cx="364966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F2835"/>
                </a:solidFill>
                <a:latin typeface="Poppins" pitchFamily="2" charset="77"/>
                <a:cs typeface="Poppins" pitchFamily="2" charset="77"/>
              </a:rPr>
              <a:t>CUSTOMER </a:t>
            </a:r>
          </a:p>
          <a:p>
            <a:pPr algn="ctr"/>
            <a:r>
              <a:rPr lang="en-US" sz="2400" b="1" spc="-20" dirty="0">
                <a:solidFill>
                  <a:srgbClr val="1F2835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2DD9F0B6-CD21-499D-BA8F-C7FB717316E2}"/>
              </a:ext>
            </a:extLst>
          </p:cNvPr>
          <p:cNvSpPr txBox="1"/>
          <p:nvPr/>
        </p:nvSpPr>
        <p:spPr>
          <a:xfrm>
            <a:off x="14839081" y="3355206"/>
            <a:ext cx="32888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C4C8CE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E5AD773D-6EC4-468E-A187-7533EF7BFF87}"/>
              </a:ext>
            </a:extLst>
          </p:cNvPr>
          <p:cNvSpPr txBox="1"/>
          <p:nvPr/>
        </p:nvSpPr>
        <p:spPr>
          <a:xfrm>
            <a:off x="14793385" y="4772497"/>
            <a:ext cx="3380262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FB5B3617-7510-46CA-A0A9-C7024585D3F9}"/>
              </a:ext>
            </a:extLst>
          </p:cNvPr>
          <p:cNvSpPr txBox="1"/>
          <p:nvPr/>
        </p:nvSpPr>
        <p:spPr>
          <a:xfrm>
            <a:off x="14839081" y="6798675"/>
            <a:ext cx="32888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05929"/>
                </a:solidFill>
                <a:latin typeface="Poppins" pitchFamily="2" charset="77"/>
                <a:cs typeface="Poppins" pitchFamily="2" charset="77"/>
              </a:rPr>
              <a:t>CHANNELS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CBB2BF28-D635-4994-AF1E-972220AF0EEA}"/>
              </a:ext>
            </a:extLst>
          </p:cNvPr>
          <p:cNvSpPr txBox="1"/>
          <p:nvPr/>
        </p:nvSpPr>
        <p:spPr>
          <a:xfrm>
            <a:off x="14793385" y="8033086"/>
            <a:ext cx="3380262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E286077C-19F8-4504-8F39-E2BFE653E449}"/>
              </a:ext>
            </a:extLst>
          </p:cNvPr>
          <p:cNvSpPr txBox="1"/>
          <p:nvPr/>
        </p:nvSpPr>
        <p:spPr>
          <a:xfrm>
            <a:off x="2488335" y="11531287"/>
            <a:ext cx="8658546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FBCFF3D1-E30A-47EF-86E1-A55123D40FAC}"/>
              </a:ext>
            </a:extLst>
          </p:cNvPr>
          <p:cNvSpPr txBox="1"/>
          <p:nvPr/>
        </p:nvSpPr>
        <p:spPr>
          <a:xfrm>
            <a:off x="2486430" y="10050606"/>
            <a:ext cx="865854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05929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38C8984B-1EE5-4B36-A8F3-8E041407A11D}"/>
              </a:ext>
            </a:extLst>
          </p:cNvPr>
          <p:cNvSpPr txBox="1"/>
          <p:nvPr/>
        </p:nvSpPr>
        <p:spPr>
          <a:xfrm>
            <a:off x="13228866" y="11531287"/>
            <a:ext cx="8658546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71FEA4DA-5118-4BC4-A4ED-BC8B343D8F70}"/>
              </a:ext>
            </a:extLst>
          </p:cNvPr>
          <p:cNvSpPr txBox="1"/>
          <p:nvPr/>
        </p:nvSpPr>
        <p:spPr>
          <a:xfrm>
            <a:off x="13226961" y="10050606"/>
            <a:ext cx="865854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C4C8CE"/>
                </a:solidFill>
                <a:latin typeface="Poppins" pitchFamily="2" charset="77"/>
                <a:cs typeface="Poppins" pitchFamily="2" charset="77"/>
              </a:rPr>
              <a:t>REVENUE SOURCES</a:t>
            </a:r>
            <a:endParaRPr lang="en-US" sz="2400" b="1" spc="-20" dirty="0">
              <a:solidFill>
                <a:srgbClr val="C4C8CE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886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>
            <a:extLst>
              <a:ext uri="{FF2B5EF4-FFF2-40B4-BE49-F238E27FC236}">
                <a16:creationId xmlns:a16="http://schemas.microsoft.com/office/drawing/2014/main" id="{0FE0E853-5E63-4744-B418-F997A94C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6F78CF86-25DF-A043-92F6-65F7440E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84" y="9461706"/>
            <a:ext cx="10574117" cy="3246393"/>
          </a:xfrm>
          <a:custGeom>
            <a:avLst/>
            <a:gdLst>
              <a:gd name="T0" fmla="*/ 0 w 8488"/>
              <a:gd name="T1" fmla="*/ 0 h 2607"/>
              <a:gd name="T2" fmla="*/ 8487 w 8488"/>
              <a:gd name="T3" fmla="*/ 0 h 2607"/>
              <a:gd name="T4" fmla="*/ 8487 w 8488"/>
              <a:gd name="T5" fmla="*/ 2606 h 2607"/>
              <a:gd name="T6" fmla="*/ 0 w 8488"/>
              <a:gd name="T7" fmla="*/ 2606 h 2607"/>
              <a:gd name="T8" fmla="*/ 0 w 8488"/>
              <a:gd name="T9" fmla="*/ 0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88" h="2607">
                <a:moveTo>
                  <a:pt x="0" y="0"/>
                </a:moveTo>
                <a:lnTo>
                  <a:pt x="8487" y="0"/>
                </a:lnTo>
                <a:lnTo>
                  <a:pt x="8487" y="2606"/>
                </a:lnTo>
                <a:lnTo>
                  <a:pt x="0" y="260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88DF291C-0DB2-6444-AB96-BEFEB71B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165" y="9461706"/>
            <a:ext cx="10574113" cy="3246393"/>
          </a:xfrm>
          <a:custGeom>
            <a:avLst/>
            <a:gdLst>
              <a:gd name="T0" fmla="*/ 0 w 8488"/>
              <a:gd name="T1" fmla="*/ 0 h 2607"/>
              <a:gd name="T2" fmla="*/ 8487 w 8488"/>
              <a:gd name="T3" fmla="*/ 0 h 2607"/>
              <a:gd name="T4" fmla="*/ 8487 w 8488"/>
              <a:gd name="T5" fmla="*/ 2606 h 2607"/>
              <a:gd name="T6" fmla="*/ 0 w 8488"/>
              <a:gd name="T7" fmla="*/ 2606 h 2607"/>
              <a:gd name="T8" fmla="*/ 0 w 8488"/>
              <a:gd name="T9" fmla="*/ 0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88" h="2607">
                <a:moveTo>
                  <a:pt x="0" y="0"/>
                </a:moveTo>
                <a:lnTo>
                  <a:pt x="8487" y="0"/>
                </a:lnTo>
                <a:lnTo>
                  <a:pt x="8487" y="2606"/>
                </a:lnTo>
                <a:lnTo>
                  <a:pt x="0" y="260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859CD4A0-75A6-E144-BB02-E578415A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87" y="1013400"/>
            <a:ext cx="3641891" cy="7470542"/>
          </a:xfrm>
          <a:custGeom>
            <a:avLst/>
            <a:gdLst>
              <a:gd name="T0" fmla="*/ 0 w 2922"/>
              <a:gd name="T1" fmla="*/ 0 h 5997"/>
              <a:gd name="T2" fmla="*/ 2921 w 2922"/>
              <a:gd name="T3" fmla="*/ 0 h 5997"/>
              <a:gd name="T4" fmla="*/ 2921 w 2922"/>
              <a:gd name="T5" fmla="*/ 5996 h 5997"/>
              <a:gd name="T6" fmla="*/ 0 w 2922"/>
              <a:gd name="T7" fmla="*/ 5996 h 5997"/>
              <a:gd name="T8" fmla="*/ 0 w 2922"/>
              <a:gd name="T9" fmla="*/ 0 h 5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5997">
                <a:moveTo>
                  <a:pt x="0" y="0"/>
                </a:moveTo>
                <a:lnTo>
                  <a:pt x="2921" y="0"/>
                </a:lnTo>
                <a:lnTo>
                  <a:pt x="2921" y="5996"/>
                </a:lnTo>
                <a:lnTo>
                  <a:pt x="0" y="599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6D865C5-7A50-B54B-B479-DBD1BCB3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41" y="5237553"/>
            <a:ext cx="3636397" cy="3246389"/>
          </a:xfrm>
          <a:custGeom>
            <a:avLst/>
            <a:gdLst>
              <a:gd name="T0" fmla="*/ 0 w 2921"/>
              <a:gd name="T1" fmla="*/ 0 h 2607"/>
              <a:gd name="T2" fmla="*/ 2920 w 2921"/>
              <a:gd name="T3" fmla="*/ 0 h 2607"/>
              <a:gd name="T4" fmla="*/ 2920 w 2921"/>
              <a:gd name="T5" fmla="*/ 2606 h 2607"/>
              <a:gd name="T6" fmla="*/ 0 w 2921"/>
              <a:gd name="T7" fmla="*/ 2606 h 2607"/>
              <a:gd name="T8" fmla="*/ 0 w 2921"/>
              <a:gd name="T9" fmla="*/ 0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1" h="2607">
                <a:moveTo>
                  <a:pt x="0" y="0"/>
                </a:moveTo>
                <a:lnTo>
                  <a:pt x="2920" y="0"/>
                </a:lnTo>
                <a:lnTo>
                  <a:pt x="2920" y="2606"/>
                </a:lnTo>
                <a:lnTo>
                  <a:pt x="0" y="260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1C69D870-52C2-1649-8E76-3CBA1CDD9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591" y="1013400"/>
            <a:ext cx="3636397" cy="7470542"/>
          </a:xfrm>
          <a:custGeom>
            <a:avLst/>
            <a:gdLst>
              <a:gd name="T0" fmla="*/ 0 w 2921"/>
              <a:gd name="T1" fmla="*/ 0 h 5997"/>
              <a:gd name="T2" fmla="*/ 2920 w 2921"/>
              <a:gd name="T3" fmla="*/ 0 h 5997"/>
              <a:gd name="T4" fmla="*/ 2920 w 2921"/>
              <a:gd name="T5" fmla="*/ 5996 h 5997"/>
              <a:gd name="T6" fmla="*/ 0 w 2921"/>
              <a:gd name="T7" fmla="*/ 5996 h 5997"/>
              <a:gd name="T8" fmla="*/ 0 w 2921"/>
              <a:gd name="T9" fmla="*/ 0 h 5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1" h="5997">
                <a:moveTo>
                  <a:pt x="0" y="0"/>
                </a:moveTo>
                <a:lnTo>
                  <a:pt x="2920" y="0"/>
                </a:lnTo>
                <a:lnTo>
                  <a:pt x="2920" y="5996"/>
                </a:lnTo>
                <a:lnTo>
                  <a:pt x="0" y="599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A63A2AF-F56D-B14D-9CF7-F38ADC93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7" y="5237553"/>
            <a:ext cx="3641891" cy="3246389"/>
          </a:xfrm>
          <a:custGeom>
            <a:avLst/>
            <a:gdLst>
              <a:gd name="T0" fmla="*/ 0 w 2922"/>
              <a:gd name="T1" fmla="*/ 0 h 2607"/>
              <a:gd name="T2" fmla="*/ 2921 w 2922"/>
              <a:gd name="T3" fmla="*/ 0 h 2607"/>
              <a:gd name="T4" fmla="*/ 2921 w 2922"/>
              <a:gd name="T5" fmla="*/ 2606 h 2607"/>
              <a:gd name="T6" fmla="*/ 0 w 2922"/>
              <a:gd name="T7" fmla="*/ 2606 h 2607"/>
              <a:gd name="T8" fmla="*/ 0 w 2922"/>
              <a:gd name="T9" fmla="*/ 0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2607">
                <a:moveTo>
                  <a:pt x="0" y="0"/>
                </a:moveTo>
                <a:lnTo>
                  <a:pt x="2921" y="0"/>
                </a:lnTo>
                <a:lnTo>
                  <a:pt x="2921" y="2606"/>
                </a:lnTo>
                <a:lnTo>
                  <a:pt x="0" y="260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04123C10-AC92-E245-9DBB-C3DACCCBD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41" y="1013402"/>
            <a:ext cx="3636397" cy="3246393"/>
          </a:xfrm>
          <a:custGeom>
            <a:avLst/>
            <a:gdLst>
              <a:gd name="T0" fmla="*/ 0 w 2921"/>
              <a:gd name="T1" fmla="*/ 0 h 2607"/>
              <a:gd name="T2" fmla="*/ 2920 w 2921"/>
              <a:gd name="T3" fmla="*/ 0 h 2607"/>
              <a:gd name="T4" fmla="*/ 2920 w 2921"/>
              <a:gd name="T5" fmla="*/ 2606 h 2607"/>
              <a:gd name="T6" fmla="*/ 0 w 2921"/>
              <a:gd name="T7" fmla="*/ 2606 h 2607"/>
              <a:gd name="T8" fmla="*/ 0 w 2921"/>
              <a:gd name="T9" fmla="*/ 0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1" h="2607">
                <a:moveTo>
                  <a:pt x="0" y="0"/>
                </a:moveTo>
                <a:lnTo>
                  <a:pt x="2920" y="0"/>
                </a:lnTo>
                <a:lnTo>
                  <a:pt x="2920" y="2606"/>
                </a:lnTo>
                <a:lnTo>
                  <a:pt x="0" y="260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148DE288-01B1-E948-B67B-C41D5F1E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7" y="1013402"/>
            <a:ext cx="3641891" cy="3246393"/>
          </a:xfrm>
          <a:custGeom>
            <a:avLst/>
            <a:gdLst>
              <a:gd name="T0" fmla="*/ 0 w 2922"/>
              <a:gd name="T1" fmla="*/ 0 h 2607"/>
              <a:gd name="T2" fmla="*/ 2921 w 2922"/>
              <a:gd name="T3" fmla="*/ 0 h 2607"/>
              <a:gd name="T4" fmla="*/ 2921 w 2922"/>
              <a:gd name="T5" fmla="*/ 2606 h 2607"/>
              <a:gd name="T6" fmla="*/ 0 w 2922"/>
              <a:gd name="T7" fmla="*/ 2606 h 2607"/>
              <a:gd name="T8" fmla="*/ 0 w 2922"/>
              <a:gd name="T9" fmla="*/ 0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2607">
                <a:moveTo>
                  <a:pt x="0" y="0"/>
                </a:moveTo>
                <a:lnTo>
                  <a:pt x="2921" y="0"/>
                </a:lnTo>
                <a:lnTo>
                  <a:pt x="2921" y="2606"/>
                </a:lnTo>
                <a:lnTo>
                  <a:pt x="0" y="260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0B2E75E0-96B8-5E42-B7FB-DD4A1756E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7388" y="1013400"/>
            <a:ext cx="3641889" cy="7470542"/>
          </a:xfrm>
          <a:custGeom>
            <a:avLst/>
            <a:gdLst>
              <a:gd name="T0" fmla="*/ 0 w 2922"/>
              <a:gd name="T1" fmla="*/ 0 h 5997"/>
              <a:gd name="T2" fmla="*/ 2921 w 2922"/>
              <a:gd name="T3" fmla="*/ 0 h 5997"/>
              <a:gd name="T4" fmla="*/ 2921 w 2922"/>
              <a:gd name="T5" fmla="*/ 5996 h 5997"/>
              <a:gd name="T6" fmla="*/ 0 w 2922"/>
              <a:gd name="T7" fmla="*/ 5996 h 5997"/>
              <a:gd name="T8" fmla="*/ 0 w 2922"/>
              <a:gd name="T9" fmla="*/ 0 h 5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5997">
                <a:moveTo>
                  <a:pt x="0" y="0"/>
                </a:moveTo>
                <a:lnTo>
                  <a:pt x="2921" y="0"/>
                </a:lnTo>
                <a:lnTo>
                  <a:pt x="2921" y="5996"/>
                </a:lnTo>
                <a:lnTo>
                  <a:pt x="0" y="599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26B57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B0980FE2-0C79-CB40-B3A7-5DCB40A8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7" y="1013400"/>
            <a:ext cx="3641891" cy="950298"/>
          </a:xfrm>
          <a:custGeom>
            <a:avLst/>
            <a:gdLst>
              <a:gd name="T0" fmla="*/ 2921 w 2922"/>
              <a:gd name="T1" fmla="*/ 762 h 763"/>
              <a:gd name="T2" fmla="*/ 0 w 2922"/>
              <a:gd name="T3" fmla="*/ 762 h 763"/>
              <a:gd name="T4" fmla="*/ 0 w 2922"/>
              <a:gd name="T5" fmla="*/ 0 h 763"/>
              <a:gd name="T6" fmla="*/ 2921 w 2922"/>
              <a:gd name="T7" fmla="*/ 0 h 763"/>
              <a:gd name="T8" fmla="*/ 2921 w 2922"/>
              <a:gd name="T9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763">
                <a:moveTo>
                  <a:pt x="2921" y="762"/>
                </a:moveTo>
                <a:lnTo>
                  <a:pt x="0" y="762"/>
                </a:lnTo>
                <a:lnTo>
                  <a:pt x="0" y="0"/>
                </a:lnTo>
                <a:lnTo>
                  <a:pt x="2921" y="0"/>
                </a:lnTo>
                <a:lnTo>
                  <a:pt x="2921" y="762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1F734027-502C-7F4F-8F9C-D27393D7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591" y="1013400"/>
            <a:ext cx="3636397" cy="950298"/>
          </a:xfrm>
          <a:custGeom>
            <a:avLst/>
            <a:gdLst>
              <a:gd name="T0" fmla="*/ 2920 w 2921"/>
              <a:gd name="T1" fmla="*/ 762 h 763"/>
              <a:gd name="T2" fmla="*/ 0 w 2921"/>
              <a:gd name="T3" fmla="*/ 762 h 763"/>
              <a:gd name="T4" fmla="*/ 0 w 2921"/>
              <a:gd name="T5" fmla="*/ 0 h 763"/>
              <a:gd name="T6" fmla="*/ 2920 w 2921"/>
              <a:gd name="T7" fmla="*/ 0 h 763"/>
              <a:gd name="T8" fmla="*/ 2920 w 2921"/>
              <a:gd name="T9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1" h="763">
                <a:moveTo>
                  <a:pt x="2920" y="762"/>
                </a:moveTo>
                <a:lnTo>
                  <a:pt x="0" y="762"/>
                </a:lnTo>
                <a:lnTo>
                  <a:pt x="0" y="0"/>
                </a:lnTo>
                <a:lnTo>
                  <a:pt x="2920" y="0"/>
                </a:lnTo>
                <a:lnTo>
                  <a:pt x="2920" y="762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11497AB4-C4F0-E840-8F8C-3D3F5AF1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41" y="1013400"/>
            <a:ext cx="3636397" cy="950298"/>
          </a:xfrm>
          <a:custGeom>
            <a:avLst/>
            <a:gdLst>
              <a:gd name="T0" fmla="*/ 2920 w 2921"/>
              <a:gd name="T1" fmla="*/ 762 h 763"/>
              <a:gd name="T2" fmla="*/ 0 w 2921"/>
              <a:gd name="T3" fmla="*/ 762 h 763"/>
              <a:gd name="T4" fmla="*/ 0 w 2921"/>
              <a:gd name="T5" fmla="*/ 0 h 763"/>
              <a:gd name="T6" fmla="*/ 2920 w 2921"/>
              <a:gd name="T7" fmla="*/ 0 h 763"/>
              <a:gd name="T8" fmla="*/ 2920 w 2921"/>
              <a:gd name="T9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1" h="763">
                <a:moveTo>
                  <a:pt x="2920" y="762"/>
                </a:moveTo>
                <a:lnTo>
                  <a:pt x="0" y="762"/>
                </a:lnTo>
                <a:lnTo>
                  <a:pt x="0" y="0"/>
                </a:lnTo>
                <a:lnTo>
                  <a:pt x="2920" y="0"/>
                </a:lnTo>
                <a:lnTo>
                  <a:pt x="2920" y="762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52EE98C0-10D2-C542-834E-45B567E1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41" y="5237557"/>
            <a:ext cx="3636397" cy="950294"/>
          </a:xfrm>
          <a:custGeom>
            <a:avLst/>
            <a:gdLst>
              <a:gd name="T0" fmla="*/ 2920 w 2921"/>
              <a:gd name="T1" fmla="*/ 763 h 764"/>
              <a:gd name="T2" fmla="*/ 0 w 2921"/>
              <a:gd name="T3" fmla="*/ 763 h 764"/>
              <a:gd name="T4" fmla="*/ 0 w 2921"/>
              <a:gd name="T5" fmla="*/ 0 h 764"/>
              <a:gd name="T6" fmla="*/ 2920 w 2921"/>
              <a:gd name="T7" fmla="*/ 0 h 764"/>
              <a:gd name="T8" fmla="*/ 2920 w 2921"/>
              <a:gd name="T9" fmla="*/ 763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1" h="764">
                <a:moveTo>
                  <a:pt x="2920" y="763"/>
                </a:moveTo>
                <a:lnTo>
                  <a:pt x="0" y="763"/>
                </a:lnTo>
                <a:lnTo>
                  <a:pt x="0" y="0"/>
                </a:lnTo>
                <a:lnTo>
                  <a:pt x="2920" y="0"/>
                </a:lnTo>
                <a:lnTo>
                  <a:pt x="2920" y="763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F1C301DE-1304-1941-8944-5C3043EC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84" y="9461705"/>
            <a:ext cx="10574117" cy="950298"/>
          </a:xfrm>
          <a:custGeom>
            <a:avLst/>
            <a:gdLst>
              <a:gd name="T0" fmla="*/ 8487 w 8488"/>
              <a:gd name="T1" fmla="*/ 762 h 763"/>
              <a:gd name="T2" fmla="*/ 0 w 8488"/>
              <a:gd name="T3" fmla="*/ 762 h 763"/>
              <a:gd name="T4" fmla="*/ 0 w 8488"/>
              <a:gd name="T5" fmla="*/ 0 h 763"/>
              <a:gd name="T6" fmla="*/ 8487 w 8488"/>
              <a:gd name="T7" fmla="*/ 0 h 763"/>
              <a:gd name="T8" fmla="*/ 8487 w 8488"/>
              <a:gd name="T9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88" h="763">
                <a:moveTo>
                  <a:pt x="8487" y="762"/>
                </a:moveTo>
                <a:lnTo>
                  <a:pt x="0" y="762"/>
                </a:lnTo>
                <a:lnTo>
                  <a:pt x="0" y="0"/>
                </a:lnTo>
                <a:lnTo>
                  <a:pt x="8487" y="0"/>
                </a:lnTo>
                <a:lnTo>
                  <a:pt x="8487" y="762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E3B840F7-244C-1B40-9195-55C7AC98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165" y="9461705"/>
            <a:ext cx="10574113" cy="950298"/>
          </a:xfrm>
          <a:custGeom>
            <a:avLst/>
            <a:gdLst>
              <a:gd name="T0" fmla="*/ 8487 w 8488"/>
              <a:gd name="T1" fmla="*/ 762 h 763"/>
              <a:gd name="T2" fmla="*/ 0 w 8488"/>
              <a:gd name="T3" fmla="*/ 762 h 763"/>
              <a:gd name="T4" fmla="*/ 0 w 8488"/>
              <a:gd name="T5" fmla="*/ 0 h 763"/>
              <a:gd name="T6" fmla="*/ 8487 w 8488"/>
              <a:gd name="T7" fmla="*/ 0 h 763"/>
              <a:gd name="T8" fmla="*/ 8487 w 8488"/>
              <a:gd name="T9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88" h="763">
                <a:moveTo>
                  <a:pt x="8487" y="762"/>
                </a:moveTo>
                <a:lnTo>
                  <a:pt x="0" y="762"/>
                </a:lnTo>
                <a:lnTo>
                  <a:pt x="0" y="0"/>
                </a:lnTo>
                <a:lnTo>
                  <a:pt x="8487" y="0"/>
                </a:lnTo>
                <a:lnTo>
                  <a:pt x="8487" y="762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B762C493-31CA-F840-9363-248DCC78A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7" y="5237557"/>
            <a:ext cx="3641891" cy="950294"/>
          </a:xfrm>
          <a:custGeom>
            <a:avLst/>
            <a:gdLst>
              <a:gd name="T0" fmla="*/ 2921 w 2922"/>
              <a:gd name="T1" fmla="*/ 763 h 764"/>
              <a:gd name="T2" fmla="*/ 0 w 2922"/>
              <a:gd name="T3" fmla="*/ 763 h 764"/>
              <a:gd name="T4" fmla="*/ 0 w 2922"/>
              <a:gd name="T5" fmla="*/ 0 h 764"/>
              <a:gd name="T6" fmla="*/ 2921 w 2922"/>
              <a:gd name="T7" fmla="*/ 0 h 764"/>
              <a:gd name="T8" fmla="*/ 2921 w 2922"/>
              <a:gd name="T9" fmla="*/ 763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764">
                <a:moveTo>
                  <a:pt x="2921" y="763"/>
                </a:moveTo>
                <a:lnTo>
                  <a:pt x="0" y="763"/>
                </a:lnTo>
                <a:lnTo>
                  <a:pt x="0" y="0"/>
                </a:lnTo>
                <a:lnTo>
                  <a:pt x="2921" y="0"/>
                </a:lnTo>
                <a:lnTo>
                  <a:pt x="2921" y="763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4672D534-86E7-E543-83F6-9F3E6A15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87" y="1013400"/>
            <a:ext cx="3641891" cy="950298"/>
          </a:xfrm>
          <a:custGeom>
            <a:avLst/>
            <a:gdLst>
              <a:gd name="T0" fmla="*/ 2921 w 2922"/>
              <a:gd name="T1" fmla="*/ 762 h 763"/>
              <a:gd name="T2" fmla="*/ 0 w 2922"/>
              <a:gd name="T3" fmla="*/ 762 h 763"/>
              <a:gd name="T4" fmla="*/ 0 w 2922"/>
              <a:gd name="T5" fmla="*/ 0 h 763"/>
              <a:gd name="T6" fmla="*/ 2921 w 2922"/>
              <a:gd name="T7" fmla="*/ 0 h 763"/>
              <a:gd name="T8" fmla="*/ 2921 w 2922"/>
              <a:gd name="T9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763">
                <a:moveTo>
                  <a:pt x="2921" y="762"/>
                </a:moveTo>
                <a:lnTo>
                  <a:pt x="0" y="762"/>
                </a:lnTo>
                <a:lnTo>
                  <a:pt x="0" y="0"/>
                </a:lnTo>
                <a:lnTo>
                  <a:pt x="2921" y="0"/>
                </a:lnTo>
                <a:lnTo>
                  <a:pt x="2921" y="762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479C7F9C-F50C-D546-BDAD-8D5F94F9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7388" y="1013400"/>
            <a:ext cx="3641889" cy="950298"/>
          </a:xfrm>
          <a:custGeom>
            <a:avLst/>
            <a:gdLst>
              <a:gd name="T0" fmla="*/ 2921 w 2922"/>
              <a:gd name="T1" fmla="*/ 762 h 763"/>
              <a:gd name="T2" fmla="*/ 0 w 2922"/>
              <a:gd name="T3" fmla="*/ 762 h 763"/>
              <a:gd name="T4" fmla="*/ 0 w 2922"/>
              <a:gd name="T5" fmla="*/ 0 h 763"/>
              <a:gd name="T6" fmla="*/ 2921 w 2922"/>
              <a:gd name="T7" fmla="*/ 0 h 763"/>
              <a:gd name="T8" fmla="*/ 2921 w 2922"/>
              <a:gd name="T9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763">
                <a:moveTo>
                  <a:pt x="2921" y="762"/>
                </a:moveTo>
                <a:lnTo>
                  <a:pt x="0" y="762"/>
                </a:lnTo>
                <a:lnTo>
                  <a:pt x="0" y="0"/>
                </a:lnTo>
                <a:lnTo>
                  <a:pt x="2921" y="0"/>
                </a:lnTo>
                <a:lnTo>
                  <a:pt x="2921" y="762"/>
                </a:ln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87B0569C-8826-4B40-94EB-CC965CC1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560" y="760722"/>
            <a:ext cx="1461150" cy="1461149"/>
          </a:xfrm>
          <a:custGeom>
            <a:avLst/>
            <a:gdLst>
              <a:gd name="T0" fmla="*/ 1170 w 1171"/>
              <a:gd name="T1" fmla="*/ 585 h 1171"/>
              <a:gd name="T2" fmla="*/ 1170 w 1171"/>
              <a:gd name="T3" fmla="*/ 585 h 1171"/>
              <a:gd name="T4" fmla="*/ 586 w 1171"/>
              <a:gd name="T5" fmla="*/ 1170 h 1171"/>
              <a:gd name="T6" fmla="*/ 586 w 1171"/>
              <a:gd name="T7" fmla="*/ 1170 h 1171"/>
              <a:gd name="T8" fmla="*/ 0 w 1171"/>
              <a:gd name="T9" fmla="*/ 585 h 1171"/>
              <a:gd name="T10" fmla="*/ 0 w 1171"/>
              <a:gd name="T11" fmla="*/ 585 h 1171"/>
              <a:gd name="T12" fmla="*/ 586 w 1171"/>
              <a:gd name="T13" fmla="*/ 0 h 1171"/>
              <a:gd name="T14" fmla="*/ 586 w 1171"/>
              <a:gd name="T15" fmla="*/ 0 h 1171"/>
              <a:gd name="T16" fmla="*/ 1170 w 1171"/>
              <a:gd name="T17" fmla="*/ 585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1">
                <a:moveTo>
                  <a:pt x="1170" y="585"/>
                </a:moveTo>
                <a:lnTo>
                  <a:pt x="1170" y="585"/>
                </a:lnTo>
                <a:cubicBezTo>
                  <a:pt x="1170" y="908"/>
                  <a:pt x="909" y="1170"/>
                  <a:pt x="586" y="1170"/>
                </a:cubicBezTo>
                <a:lnTo>
                  <a:pt x="586" y="1170"/>
                </a:lnTo>
                <a:cubicBezTo>
                  <a:pt x="263" y="1170"/>
                  <a:pt x="0" y="908"/>
                  <a:pt x="0" y="585"/>
                </a:cubicBezTo>
                <a:lnTo>
                  <a:pt x="0" y="585"/>
                </a:lnTo>
                <a:cubicBezTo>
                  <a:pt x="0" y="262"/>
                  <a:pt x="263" y="0"/>
                  <a:pt x="586" y="0"/>
                </a:cubicBezTo>
                <a:lnTo>
                  <a:pt x="586" y="0"/>
                </a:lnTo>
                <a:cubicBezTo>
                  <a:pt x="909" y="0"/>
                  <a:pt x="1170" y="262"/>
                  <a:pt x="1170" y="585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C5B25364-BF32-9343-A2D8-0276447A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907" y="760722"/>
            <a:ext cx="1461150" cy="1461149"/>
          </a:xfrm>
          <a:custGeom>
            <a:avLst/>
            <a:gdLst>
              <a:gd name="T0" fmla="*/ 1170 w 1171"/>
              <a:gd name="T1" fmla="*/ 585 h 1171"/>
              <a:gd name="T2" fmla="*/ 1170 w 1171"/>
              <a:gd name="T3" fmla="*/ 585 h 1171"/>
              <a:gd name="T4" fmla="*/ 585 w 1171"/>
              <a:gd name="T5" fmla="*/ 1170 h 1171"/>
              <a:gd name="T6" fmla="*/ 585 w 1171"/>
              <a:gd name="T7" fmla="*/ 1170 h 1171"/>
              <a:gd name="T8" fmla="*/ 0 w 1171"/>
              <a:gd name="T9" fmla="*/ 585 h 1171"/>
              <a:gd name="T10" fmla="*/ 0 w 1171"/>
              <a:gd name="T11" fmla="*/ 585 h 1171"/>
              <a:gd name="T12" fmla="*/ 585 w 1171"/>
              <a:gd name="T13" fmla="*/ 0 h 1171"/>
              <a:gd name="T14" fmla="*/ 585 w 1171"/>
              <a:gd name="T15" fmla="*/ 0 h 1171"/>
              <a:gd name="T16" fmla="*/ 1170 w 1171"/>
              <a:gd name="T17" fmla="*/ 585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1">
                <a:moveTo>
                  <a:pt x="1170" y="585"/>
                </a:moveTo>
                <a:lnTo>
                  <a:pt x="1170" y="585"/>
                </a:lnTo>
                <a:cubicBezTo>
                  <a:pt x="1170" y="908"/>
                  <a:pt x="908" y="1170"/>
                  <a:pt x="585" y="1170"/>
                </a:cubicBezTo>
                <a:lnTo>
                  <a:pt x="585" y="1170"/>
                </a:lnTo>
                <a:cubicBezTo>
                  <a:pt x="262" y="1170"/>
                  <a:pt x="0" y="908"/>
                  <a:pt x="0" y="585"/>
                </a:cubicBezTo>
                <a:lnTo>
                  <a:pt x="0" y="585"/>
                </a:ln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cubicBezTo>
                  <a:pt x="908" y="0"/>
                  <a:pt x="1170" y="262"/>
                  <a:pt x="1170" y="585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E1F78004-5E6E-4845-B119-E8B62FFF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255" y="760722"/>
            <a:ext cx="1461150" cy="1461149"/>
          </a:xfrm>
          <a:custGeom>
            <a:avLst/>
            <a:gdLst>
              <a:gd name="T0" fmla="*/ 1170 w 1171"/>
              <a:gd name="T1" fmla="*/ 585 h 1171"/>
              <a:gd name="T2" fmla="*/ 1170 w 1171"/>
              <a:gd name="T3" fmla="*/ 585 h 1171"/>
              <a:gd name="T4" fmla="*/ 585 w 1171"/>
              <a:gd name="T5" fmla="*/ 1170 h 1171"/>
              <a:gd name="T6" fmla="*/ 585 w 1171"/>
              <a:gd name="T7" fmla="*/ 1170 h 1171"/>
              <a:gd name="T8" fmla="*/ 0 w 1171"/>
              <a:gd name="T9" fmla="*/ 585 h 1171"/>
              <a:gd name="T10" fmla="*/ 0 w 1171"/>
              <a:gd name="T11" fmla="*/ 585 h 1171"/>
              <a:gd name="T12" fmla="*/ 585 w 1171"/>
              <a:gd name="T13" fmla="*/ 0 h 1171"/>
              <a:gd name="T14" fmla="*/ 585 w 1171"/>
              <a:gd name="T15" fmla="*/ 0 h 1171"/>
              <a:gd name="T16" fmla="*/ 1170 w 1171"/>
              <a:gd name="T17" fmla="*/ 585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1">
                <a:moveTo>
                  <a:pt x="1170" y="585"/>
                </a:moveTo>
                <a:lnTo>
                  <a:pt x="1170" y="585"/>
                </a:lnTo>
                <a:cubicBezTo>
                  <a:pt x="1170" y="908"/>
                  <a:pt x="909" y="1170"/>
                  <a:pt x="585" y="1170"/>
                </a:cubicBezTo>
                <a:lnTo>
                  <a:pt x="585" y="1170"/>
                </a:lnTo>
                <a:cubicBezTo>
                  <a:pt x="262" y="1170"/>
                  <a:pt x="0" y="908"/>
                  <a:pt x="0" y="585"/>
                </a:cubicBezTo>
                <a:lnTo>
                  <a:pt x="0" y="585"/>
                </a:ln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cubicBezTo>
                  <a:pt x="909" y="0"/>
                  <a:pt x="1170" y="262"/>
                  <a:pt x="1170" y="585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A9906A99-61CA-C545-8D19-E634B9AB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255" y="4984877"/>
            <a:ext cx="1461150" cy="1455655"/>
          </a:xfrm>
          <a:custGeom>
            <a:avLst/>
            <a:gdLst>
              <a:gd name="T0" fmla="*/ 1170 w 1171"/>
              <a:gd name="T1" fmla="*/ 584 h 1170"/>
              <a:gd name="T2" fmla="*/ 1170 w 1171"/>
              <a:gd name="T3" fmla="*/ 584 h 1170"/>
              <a:gd name="T4" fmla="*/ 585 w 1171"/>
              <a:gd name="T5" fmla="*/ 1169 h 1170"/>
              <a:gd name="T6" fmla="*/ 585 w 1171"/>
              <a:gd name="T7" fmla="*/ 1169 h 1170"/>
              <a:gd name="T8" fmla="*/ 0 w 1171"/>
              <a:gd name="T9" fmla="*/ 584 h 1170"/>
              <a:gd name="T10" fmla="*/ 0 w 1171"/>
              <a:gd name="T11" fmla="*/ 584 h 1170"/>
              <a:gd name="T12" fmla="*/ 585 w 1171"/>
              <a:gd name="T13" fmla="*/ 0 h 1170"/>
              <a:gd name="T14" fmla="*/ 585 w 1171"/>
              <a:gd name="T15" fmla="*/ 0 h 1170"/>
              <a:gd name="T16" fmla="*/ 1170 w 1171"/>
              <a:gd name="T17" fmla="*/ 584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0">
                <a:moveTo>
                  <a:pt x="1170" y="584"/>
                </a:moveTo>
                <a:lnTo>
                  <a:pt x="1170" y="584"/>
                </a:lnTo>
                <a:cubicBezTo>
                  <a:pt x="1170" y="908"/>
                  <a:pt x="909" y="1169"/>
                  <a:pt x="585" y="1169"/>
                </a:cubicBezTo>
                <a:lnTo>
                  <a:pt x="585" y="1169"/>
                </a:lnTo>
                <a:cubicBezTo>
                  <a:pt x="262" y="1169"/>
                  <a:pt x="0" y="908"/>
                  <a:pt x="0" y="584"/>
                </a:cubicBezTo>
                <a:lnTo>
                  <a:pt x="0" y="584"/>
                </a:lnTo>
                <a:cubicBezTo>
                  <a:pt x="0" y="261"/>
                  <a:pt x="262" y="0"/>
                  <a:pt x="585" y="0"/>
                </a:cubicBezTo>
                <a:lnTo>
                  <a:pt x="585" y="0"/>
                </a:lnTo>
                <a:cubicBezTo>
                  <a:pt x="909" y="0"/>
                  <a:pt x="1170" y="261"/>
                  <a:pt x="1170" y="584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C51C54AF-104A-2B49-836D-BA3E860D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335" y="9209026"/>
            <a:ext cx="1461150" cy="1461149"/>
          </a:xfrm>
          <a:custGeom>
            <a:avLst/>
            <a:gdLst>
              <a:gd name="T0" fmla="*/ 1171 w 1172"/>
              <a:gd name="T1" fmla="*/ 585 h 1171"/>
              <a:gd name="T2" fmla="*/ 1171 w 1172"/>
              <a:gd name="T3" fmla="*/ 585 h 1171"/>
              <a:gd name="T4" fmla="*/ 586 w 1172"/>
              <a:gd name="T5" fmla="*/ 1170 h 1171"/>
              <a:gd name="T6" fmla="*/ 586 w 1172"/>
              <a:gd name="T7" fmla="*/ 1170 h 1171"/>
              <a:gd name="T8" fmla="*/ 0 w 1172"/>
              <a:gd name="T9" fmla="*/ 585 h 1171"/>
              <a:gd name="T10" fmla="*/ 0 w 1172"/>
              <a:gd name="T11" fmla="*/ 585 h 1171"/>
              <a:gd name="T12" fmla="*/ 586 w 1172"/>
              <a:gd name="T13" fmla="*/ 0 h 1171"/>
              <a:gd name="T14" fmla="*/ 586 w 1172"/>
              <a:gd name="T15" fmla="*/ 0 h 1171"/>
              <a:gd name="T16" fmla="*/ 1171 w 1172"/>
              <a:gd name="T17" fmla="*/ 585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2" h="1171">
                <a:moveTo>
                  <a:pt x="1171" y="585"/>
                </a:moveTo>
                <a:lnTo>
                  <a:pt x="1171" y="585"/>
                </a:lnTo>
                <a:cubicBezTo>
                  <a:pt x="1171" y="908"/>
                  <a:pt x="909" y="1170"/>
                  <a:pt x="586" y="1170"/>
                </a:cubicBezTo>
                <a:lnTo>
                  <a:pt x="586" y="1170"/>
                </a:lnTo>
                <a:cubicBezTo>
                  <a:pt x="263" y="1170"/>
                  <a:pt x="0" y="908"/>
                  <a:pt x="0" y="585"/>
                </a:cubicBezTo>
                <a:lnTo>
                  <a:pt x="0" y="585"/>
                </a:lnTo>
                <a:cubicBezTo>
                  <a:pt x="0" y="262"/>
                  <a:pt x="263" y="0"/>
                  <a:pt x="586" y="0"/>
                </a:cubicBezTo>
                <a:lnTo>
                  <a:pt x="586" y="0"/>
                </a:lnTo>
                <a:cubicBezTo>
                  <a:pt x="909" y="0"/>
                  <a:pt x="1171" y="262"/>
                  <a:pt x="1171" y="585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9FAA7504-59FB-6D47-81D2-84F77746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704" y="9209026"/>
            <a:ext cx="1461150" cy="1461149"/>
          </a:xfrm>
          <a:custGeom>
            <a:avLst/>
            <a:gdLst>
              <a:gd name="T0" fmla="*/ 1170 w 1171"/>
              <a:gd name="T1" fmla="*/ 585 h 1171"/>
              <a:gd name="T2" fmla="*/ 1170 w 1171"/>
              <a:gd name="T3" fmla="*/ 585 h 1171"/>
              <a:gd name="T4" fmla="*/ 585 w 1171"/>
              <a:gd name="T5" fmla="*/ 1170 h 1171"/>
              <a:gd name="T6" fmla="*/ 585 w 1171"/>
              <a:gd name="T7" fmla="*/ 1170 h 1171"/>
              <a:gd name="T8" fmla="*/ 0 w 1171"/>
              <a:gd name="T9" fmla="*/ 585 h 1171"/>
              <a:gd name="T10" fmla="*/ 0 w 1171"/>
              <a:gd name="T11" fmla="*/ 585 h 1171"/>
              <a:gd name="T12" fmla="*/ 585 w 1171"/>
              <a:gd name="T13" fmla="*/ 0 h 1171"/>
              <a:gd name="T14" fmla="*/ 585 w 1171"/>
              <a:gd name="T15" fmla="*/ 0 h 1171"/>
              <a:gd name="T16" fmla="*/ 1170 w 1171"/>
              <a:gd name="T17" fmla="*/ 585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1">
                <a:moveTo>
                  <a:pt x="1170" y="585"/>
                </a:moveTo>
                <a:lnTo>
                  <a:pt x="1170" y="585"/>
                </a:lnTo>
                <a:cubicBezTo>
                  <a:pt x="1170" y="908"/>
                  <a:pt x="908" y="1170"/>
                  <a:pt x="585" y="1170"/>
                </a:cubicBezTo>
                <a:lnTo>
                  <a:pt x="585" y="1170"/>
                </a:lnTo>
                <a:cubicBezTo>
                  <a:pt x="262" y="1170"/>
                  <a:pt x="0" y="908"/>
                  <a:pt x="0" y="585"/>
                </a:cubicBezTo>
                <a:lnTo>
                  <a:pt x="0" y="585"/>
                </a:ln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cubicBezTo>
                  <a:pt x="908" y="0"/>
                  <a:pt x="1170" y="262"/>
                  <a:pt x="1170" y="585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4A502F09-126E-9E48-935C-B538EB13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560" y="4984877"/>
            <a:ext cx="1461150" cy="1455655"/>
          </a:xfrm>
          <a:custGeom>
            <a:avLst/>
            <a:gdLst>
              <a:gd name="T0" fmla="*/ 1170 w 1171"/>
              <a:gd name="T1" fmla="*/ 584 h 1170"/>
              <a:gd name="T2" fmla="*/ 1170 w 1171"/>
              <a:gd name="T3" fmla="*/ 584 h 1170"/>
              <a:gd name="T4" fmla="*/ 586 w 1171"/>
              <a:gd name="T5" fmla="*/ 1169 h 1170"/>
              <a:gd name="T6" fmla="*/ 586 w 1171"/>
              <a:gd name="T7" fmla="*/ 1169 h 1170"/>
              <a:gd name="T8" fmla="*/ 0 w 1171"/>
              <a:gd name="T9" fmla="*/ 584 h 1170"/>
              <a:gd name="T10" fmla="*/ 0 w 1171"/>
              <a:gd name="T11" fmla="*/ 584 h 1170"/>
              <a:gd name="T12" fmla="*/ 586 w 1171"/>
              <a:gd name="T13" fmla="*/ 0 h 1170"/>
              <a:gd name="T14" fmla="*/ 586 w 1171"/>
              <a:gd name="T15" fmla="*/ 0 h 1170"/>
              <a:gd name="T16" fmla="*/ 1170 w 1171"/>
              <a:gd name="T17" fmla="*/ 584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0">
                <a:moveTo>
                  <a:pt x="1170" y="584"/>
                </a:moveTo>
                <a:lnTo>
                  <a:pt x="1170" y="584"/>
                </a:lnTo>
                <a:cubicBezTo>
                  <a:pt x="1170" y="908"/>
                  <a:pt x="909" y="1169"/>
                  <a:pt x="586" y="1169"/>
                </a:cubicBezTo>
                <a:lnTo>
                  <a:pt x="586" y="1169"/>
                </a:lnTo>
                <a:cubicBezTo>
                  <a:pt x="263" y="1169"/>
                  <a:pt x="0" y="908"/>
                  <a:pt x="0" y="584"/>
                </a:cubicBezTo>
                <a:lnTo>
                  <a:pt x="0" y="584"/>
                </a:lnTo>
                <a:cubicBezTo>
                  <a:pt x="0" y="261"/>
                  <a:pt x="263" y="0"/>
                  <a:pt x="586" y="0"/>
                </a:cubicBezTo>
                <a:lnTo>
                  <a:pt x="586" y="0"/>
                </a:lnTo>
                <a:cubicBezTo>
                  <a:pt x="909" y="0"/>
                  <a:pt x="1170" y="261"/>
                  <a:pt x="1170" y="584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F0B81864-FA3D-1149-8BC0-A5CCC193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109" y="760722"/>
            <a:ext cx="1461150" cy="1461149"/>
          </a:xfrm>
          <a:custGeom>
            <a:avLst/>
            <a:gdLst>
              <a:gd name="T0" fmla="*/ 1170 w 1171"/>
              <a:gd name="T1" fmla="*/ 585 h 1171"/>
              <a:gd name="T2" fmla="*/ 1170 w 1171"/>
              <a:gd name="T3" fmla="*/ 585 h 1171"/>
              <a:gd name="T4" fmla="*/ 585 w 1171"/>
              <a:gd name="T5" fmla="*/ 1170 h 1171"/>
              <a:gd name="T6" fmla="*/ 585 w 1171"/>
              <a:gd name="T7" fmla="*/ 1170 h 1171"/>
              <a:gd name="T8" fmla="*/ 0 w 1171"/>
              <a:gd name="T9" fmla="*/ 585 h 1171"/>
              <a:gd name="T10" fmla="*/ 0 w 1171"/>
              <a:gd name="T11" fmla="*/ 585 h 1171"/>
              <a:gd name="T12" fmla="*/ 585 w 1171"/>
              <a:gd name="T13" fmla="*/ 0 h 1171"/>
              <a:gd name="T14" fmla="*/ 585 w 1171"/>
              <a:gd name="T15" fmla="*/ 0 h 1171"/>
              <a:gd name="T16" fmla="*/ 1170 w 1171"/>
              <a:gd name="T17" fmla="*/ 585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1">
                <a:moveTo>
                  <a:pt x="1170" y="585"/>
                </a:moveTo>
                <a:lnTo>
                  <a:pt x="1170" y="585"/>
                </a:lnTo>
                <a:cubicBezTo>
                  <a:pt x="1170" y="908"/>
                  <a:pt x="908" y="1170"/>
                  <a:pt x="585" y="1170"/>
                </a:cubicBezTo>
                <a:lnTo>
                  <a:pt x="585" y="1170"/>
                </a:lnTo>
                <a:cubicBezTo>
                  <a:pt x="262" y="1170"/>
                  <a:pt x="0" y="908"/>
                  <a:pt x="0" y="585"/>
                </a:cubicBezTo>
                <a:lnTo>
                  <a:pt x="0" y="585"/>
                </a:ln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cubicBezTo>
                  <a:pt x="908" y="0"/>
                  <a:pt x="1170" y="262"/>
                  <a:pt x="1170" y="585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3BB8A15B-265B-004C-A7C2-72354169B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704" y="760722"/>
            <a:ext cx="1461150" cy="1461149"/>
          </a:xfrm>
          <a:custGeom>
            <a:avLst/>
            <a:gdLst>
              <a:gd name="T0" fmla="*/ 1170 w 1171"/>
              <a:gd name="T1" fmla="*/ 585 h 1171"/>
              <a:gd name="T2" fmla="*/ 1170 w 1171"/>
              <a:gd name="T3" fmla="*/ 585 h 1171"/>
              <a:gd name="T4" fmla="*/ 585 w 1171"/>
              <a:gd name="T5" fmla="*/ 1170 h 1171"/>
              <a:gd name="T6" fmla="*/ 585 w 1171"/>
              <a:gd name="T7" fmla="*/ 1170 h 1171"/>
              <a:gd name="T8" fmla="*/ 0 w 1171"/>
              <a:gd name="T9" fmla="*/ 585 h 1171"/>
              <a:gd name="T10" fmla="*/ 0 w 1171"/>
              <a:gd name="T11" fmla="*/ 585 h 1171"/>
              <a:gd name="T12" fmla="*/ 585 w 1171"/>
              <a:gd name="T13" fmla="*/ 0 h 1171"/>
              <a:gd name="T14" fmla="*/ 585 w 1171"/>
              <a:gd name="T15" fmla="*/ 0 h 1171"/>
              <a:gd name="T16" fmla="*/ 1170 w 1171"/>
              <a:gd name="T17" fmla="*/ 585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1">
                <a:moveTo>
                  <a:pt x="1170" y="585"/>
                </a:moveTo>
                <a:lnTo>
                  <a:pt x="1170" y="585"/>
                </a:lnTo>
                <a:cubicBezTo>
                  <a:pt x="1170" y="908"/>
                  <a:pt x="908" y="1170"/>
                  <a:pt x="585" y="1170"/>
                </a:cubicBezTo>
                <a:lnTo>
                  <a:pt x="585" y="1170"/>
                </a:lnTo>
                <a:cubicBezTo>
                  <a:pt x="262" y="1170"/>
                  <a:pt x="0" y="908"/>
                  <a:pt x="0" y="585"/>
                </a:cubicBezTo>
                <a:lnTo>
                  <a:pt x="0" y="585"/>
                </a:ln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cubicBezTo>
                  <a:pt x="908" y="0"/>
                  <a:pt x="1170" y="262"/>
                  <a:pt x="1170" y="585"/>
                </a:cubicBezTo>
              </a:path>
            </a:pathLst>
          </a:custGeom>
          <a:solidFill>
            <a:srgbClr val="26B5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A52062F-2672-1A4B-9E48-8F5ACC99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252" y="1107720"/>
            <a:ext cx="905109" cy="772338"/>
          </a:xfrm>
          <a:custGeom>
            <a:avLst/>
            <a:gdLst>
              <a:gd name="connsiteX0" fmla="*/ 470355 w 905109"/>
              <a:gd name="connsiteY0" fmla="*/ 708069 h 772338"/>
              <a:gd name="connsiteX1" fmla="*/ 471117 w 905109"/>
              <a:gd name="connsiteY1" fmla="*/ 708820 h 772338"/>
              <a:gd name="connsiteX2" fmla="*/ 433851 w 905109"/>
              <a:gd name="connsiteY2" fmla="*/ 726094 h 772338"/>
              <a:gd name="connsiteX3" fmla="*/ 432882 w 905109"/>
              <a:gd name="connsiteY3" fmla="*/ 725179 h 772338"/>
              <a:gd name="connsiteX4" fmla="*/ 528627 w 905109"/>
              <a:gd name="connsiteY4" fmla="*/ 681462 h 772338"/>
              <a:gd name="connsiteX5" fmla="*/ 529106 w 905109"/>
              <a:gd name="connsiteY5" fmla="*/ 681941 h 772338"/>
              <a:gd name="connsiteX6" fmla="*/ 492491 w 905109"/>
              <a:gd name="connsiteY6" fmla="*/ 698913 h 772338"/>
              <a:gd name="connsiteX7" fmla="*/ 491837 w 905109"/>
              <a:gd name="connsiteY7" fmla="*/ 698260 h 772338"/>
              <a:gd name="connsiteX8" fmla="*/ 352817 w 905109"/>
              <a:gd name="connsiteY8" fmla="*/ 676457 h 772338"/>
              <a:gd name="connsiteX9" fmla="*/ 342844 w 905109"/>
              <a:gd name="connsiteY9" fmla="*/ 682683 h 772338"/>
              <a:gd name="connsiteX10" fmla="*/ 340350 w 905109"/>
              <a:gd name="connsiteY10" fmla="*/ 690154 h 772338"/>
              <a:gd name="connsiteX11" fmla="*/ 342844 w 905109"/>
              <a:gd name="connsiteY11" fmla="*/ 701361 h 772338"/>
              <a:gd name="connsiteX12" fmla="*/ 345337 w 905109"/>
              <a:gd name="connsiteY12" fmla="*/ 702606 h 772338"/>
              <a:gd name="connsiteX13" fmla="*/ 354064 w 905109"/>
              <a:gd name="connsiteY13" fmla="*/ 708832 h 772338"/>
              <a:gd name="connsiteX14" fmla="*/ 361544 w 905109"/>
              <a:gd name="connsiteY14" fmla="*/ 707587 h 772338"/>
              <a:gd name="connsiteX15" fmla="*/ 372765 w 905109"/>
              <a:gd name="connsiteY15" fmla="*/ 698871 h 772338"/>
              <a:gd name="connsiteX16" fmla="*/ 374011 w 905109"/>
              <a:gd name="connsiteY16" fmla="*/ 697626 h 772338"/>
              <a:gd name="connsiteX17" fmla="*/ 587547 w 905109"/>
              <a:gd name="connsiteY17" fmla="*/ 654560 h 772338"/>
              <a:gd name="connsiteX18" fmla="*/ 587748 w 905109"/>
              <a:gd name="connsiteY18" fmla="*/ 654758 h 772338"/>
              <a:gd name="connsiteX19" fmla="*/ 551246 w 905109"/>
              <a:gd name="connsiteY19" fmla="*/ 671678 h 772338"/>
              <a:gd name="connsiteX20" fmla="*/ 550873 w 905109"/>
              <a:gd name="connsiteY20" fmla="*/ 671305 h 772338"/>
              <a:gd name="connsiteX21" fmla="*/ 315416 w 905109"/>
              <a:gd name="connsiteY21" fmla="*/ 639101 h 772338"/>
              <a:gd name="connsiteX22" fmla="*/ 304196 w 905109"/>
              <a:gd name="connsiteY22" fmla="*/ 647817 h 772338"/>
              <a:gd name="connsiteX23" fmla="*/ 299209 w 905109"/>
              <a:gd name="connsiteY23" fmla="*/ 656534 h 772338"/>
              <a:gd name="connsiteX24" fmla="*/ 301703 w 905109"/>
              <a:gd name="connsiteY24" fmla="*/ 666495 h 772338"/>
              <a:gd name="connsiteX25" fmla="*/ 304196 w 905109"/>
              <a:gd name="connsiteY25" fmla="*/ 668986 h 772338"/>
              <a:gd name="connsiteX26" fmla="*/ 312923 w 905109"/>
              <a:gd name="connsiteY26" fmla="*/ 673967 h 772338"/>
              <a:gd name="connsiteX27" fmla="*/ 322897 w 905109"/>
              <a:gd name="connsiteY27" fmla="*/ 671476 h 772338"/>
              <a:gd name="connsiteX28" fmla="*/ 337857 w 905109"/>
              <a:gd name="connsiteY28" fmla="*/ 660269 h 772338"/>
              <a:gd name="connsiteX29" fmla="*/ 629586 w 905109"/>
              <a:gd name="connsiteY29" fmla="*/ 635365 h 772338"/>
              <a:gd name="connsiteX30" fmla="*/ 614148 w 905109"/>
              <a:gd name="connsiteY30" fmla="*/ 642521 h 772338"/>
              <a:gd name="connsiteX31" fmla="*/ 614022 w 905109"/>
              <a:gd name="connsiteY31" fmla="*/ 642472 h 772338"/>
              <a:gd name="connsiteX32" fmla="*/ 391465 w 905109"/>
              <a:gd name="connsiteY32" fmla="*/ 614197 h 772338"/>
              <a:gd name="connsiteX33" fmla="*/ 407673 w 905109"/>
              <a:gd name="connsiteY33" fmla="*/ 614197 h 772338"/>
              <a:gd name="connsiteX34" fmla="*/ 491837 w 905109"/>
              <a:gd name="connsiteY34" fmla="*/ 698260 h 772338"/>
              <a:gd name="connsiteX35" fmla="*/ 470355 w 905109"/>
              <a:gd name="connsiteY35" fmla="*/ 708069 h 772338"/>
              <a:gd name="connsiteX36" fmla="*/ 391465 w 905109"/>
              <a:gd name="connsiteY36" fmla="*/ 630384 h 772338"/>
              <a:gd name="connsiteX37" fmla="*/ 391465 w 905109"/>
              <a:gd name="connsiteY37" fmla="*/ 614197 h 772338"/>
              <a:gd name="connsiteX38" fmla="*/ 286742 w 905109"/>
              <a:gd name="connsiteY38" fmla="*/ 610461 h 772338"/>
              <a:gd name="connsiteX39" fmla="*/ 287989 w 905109"/>
              <a:gd name="connsiteY39" fmla="*/ 611706 h 772338"/>
              <a:gd name="connsiteX40" fmla="*/ 289235 w 905109"/>
              <a:gd name="connsiteY40" fmla="*/ 614197 h 772338"/>
              <a:gd name="connsiteX41" fmla="*/ 295469 w 905109"/>
              <a:gd name="connsiteY41" fmla="*/ 619178 h 772338"/>
              <a:gd name="connsiteX42" fmla="*/ 435100 w 905109"/>
              <a:gd name="connsiteY42" fmla="*/ 571860 h 772338"/>
              <a:gd name="connsiteX43" fmla="*/ 451307 w 905109"/>
              <a:gd name="connsiteY43" fmla="*/ 571860 h 772338"/>
              <a:gd name="connsiteX44" fmla="*/ 550873 w 905109"/>
              <a:gd name="connsiteY44" fmla="*/ 671305 h 772338"/>
              <a:gd name="connsiteX45" fmla="*/ 528627 w 905109"/>
              <a:gd name="connsiteY45" fmla="*/ 681462 h 772338"/>
              <a:gd name="connsiteX46" fmla="*/ 435100 w 905109"/>
              <a:gd name="connsiteY46" fmla="*/ 588047 h 772338"/>
              <a:gd name="connsiteX47" fmla="*/ 435100 w 905109"/>
              <a:gd name="connsiteY47" fmla="*/ 571860 h 772338"/>
              <a:gd name="connsiteX48" fmla="*/ 477488 w 905109"/>
              <a:gd name="connsiteY48" fmla="*/ 529523 h 772338"/>
              <a:gd name="connsiteX49" fmla="*/ 493695 w 905109"/>
              <a:gd name="connsiteY49" fmla="*/ 529523 h 772338"/>
              <a:gd name="connsiteX50" fmla="*/ 602159 w 905109"/>
              <a:gd name="connsiteY50" fmla="*/ 637856 h 772338"/>
              <a:gd name="connsiteX51" fmla="*/ 614022 w 905109"/>
              <a:gd name="connsiteY51" fmla="*/ 642472 h 772338"/>
              <a:gd name="connsiteX52" fmla="*/ 587547 w 905109"/>
              <a:gd name="connsiteY52" fmla="*/ 654560 h 772338"/>
              <a:gd name="connsiteX53" fmla="*/ 477488 w 905109"/>
              <a:gd name="connsiteY53" fmla="*/ 545710 h 772338"/>
              <a:gd name="connsiteX54" fmla="*/ 477488 w 905109"/>
              <a:gd name="connsiteY54" fmla="*/ 529523 h 772338"/>
              <a:gd name="connsiteX55" fmla="*/ 341130 w 905109"/>
              <a:gd name="connsiteY55" fmla="*/ 369825 h 772338"/>
              <a:gd name="connsiteX56" fmla="*/ 321650 w 905109"/>
              <a:gd name="connsiteY56" fmla="*/ 376362 h 772338"/>
              <a:gd name="connsiteX57" fmla="*/ 231887 w 905109"/>
              <a:gd name="connsiteY57" fmla="*/ 467262 h 772338"/>
              <a:gd name="connsiteX58" fmla="*/ 236874 w 905109"/>
              <a:gd name="connsiteY58" fmla="*/ 528278 h 772338"/>
              <a:gd name="connsiteX59" fmla="*/ 365285 w 905109"/>
              <a:gd name="connsiteY59" fmla="*/ 657779 h 772338"/>
              <a:gd name="connsiteX60" fmla="*/ 407673 w 905109"/>
              <a:gd name="connsiteY60" fmla="*/ 701361 h 772338"/>
              <a:gd name="connsiteX61" fmla="*/ 432882 w 905109"/>
              <a:gd name="connsiteY61" fmla="*/ 725179 h 772338"/>
              <a:gd name="connsiteX62" fmla="*/ 411413 w 905109"/>
              <a:gd name="connsiteY62" fmla="*/ 734982 h 772338"/>
              <a:gd name="connsiteX63" fmla="*/ 391465 w 905109"/>
              <a:gd name="connsiteY63" fmla="*/ 716304 h 772338"/>
              <a:gd name="connsiteX64" fmla="*/ 390219 w 905109"/>
              <a:gd name="connsiteY64" fmla="*/ 713813 h 772338"/>
              <a:gd name="connsiteX65" fmla="*/ 386479 w 905109"/>
              <a:gd name="connsiteY65" fmla="*/ 716304 h 772338"/>
              <a:gd name="connsiteX66" fmla="*/ 386479 w 905109"/>
              <a:gd name="connsiteY66" fmla="*/ 732491 h 772338"/>
              <a:gd name="connsiteX67" fmla="*/ 388972 w 905109"/>
              <a:gd name="connsiteY67" fmla="*/ 736227 h 772338"/>
              <a:gd name="connsiteX68" fmla="*/ 403932 w 905109"/>
              <a:gd name="connsiteY68" fmla="*/ 739963 h 772338"/>
              <a:gd name="connsiteX69" fmla="*/ 433851 w 905109"/>
              <a:gd name="connsiteY69" fmla="*/ 726094 h 772338"/>
              <a:gd name="connsiteX70" fmla="*/ 453801 w 905109"/>
              <a:gd name="connsiteY70" fmla="*/ 744943 h 772338"/>
              <a:gd name="connsiteX71" fmla="*/ 476241 w 905109"/>
              <a:gd name="connsiteY71" fmla="*/ 744943 h 772338"/>
              <a:gd name="connsiteX72" fmla="*/ 479981 w 905109"/>
              <a:gd name="connsiteY72" fmla="*/ 741208 h 772338"/>
              <a:gd name="connsiteX73" fmla="*/ 484968 w 905109"/>
              <a:gd name="connsiteY73" fmla="*/ 730001 h 772338"/>
              <a:gd name="connsiteX74" fmla="*/ 479981 w 905109"/>
              <a:gd name="connsiteY74" fmla="*/ 717549 h 772338"/>
              <a:gd name="connsiteX75" fmla="*/ 471117 w 905109"/>
              <a:gd name="connsiteY75" fmla="*/ 708820 h 772338"/>
              <a:gd name="connsiteX76" fmla="*/ 492491 w 905109"/>
              <a:gd name="connsiteY76" fmla="*/ 698913 h 772338"/>
              <a:gd name="connsiteX77" fmla="*/ 516136 w 905109"/>
              <a:gd name="connsiteY77" fmla="*/ 722530 h 772338"/>
              <a:gd name="connsiteX78" fmla="*/ 541070 w 905109"/>
              <a:gd name="connsiteY78" fmla="*/ 722530 h 772338"/>
              <a:gd name="connsiteX79" fmla="*/ 543563 w 905109"/>
              <a:gd name="connsiteY79" fmla="*/ 720039 h 772338"/>
              <a:gd name="connsiteX80" fmla="*/ 548550 w 905109"/>
              <a:gd name="connsiteY80" fmla="*/ 708832 h 772338"/>
              <a:gd name="connsiteX81" fmla="*/ 543563 w 905109"/>
              <a:gd name="connsiteY81" fmla="*/ 696380 h 772338"/>
              <a:gd name="connsiteX82" fmla="*/ 529106 w 905109"/>
              <a:gd name="connsiteY82" fmla="*/ 681941 h 772338"/>
              <a:gd name="connsiteX83" fmla="*/ 551246 w 905109"/>
              <a:gd name="connsiteY83" fmla="*/ 671678 h 772338"/>
              <a:gd name="connsiteX84" fmla="*/ 559771 w 905109"/>
              <a:gd name="connsiteY84" fmla="*/ 680193 h 772338"/>
              <a:gd name="connsiteX85" fmla="*/ 577224 w 905109"/>
              <a:gd name="connsiteY85" fmla="*/ 698871 h 772338"/>
              <a:gd name="connsiteX86" fmla="*/ 605899 w 905109"/>
              <a:gd name="connsiteY86" fmla="*/ 701361 h 772338"/>
              <a:gd name="connsiteX87" fmla="*/ 608392 w 905109"/>
              <a:gd name="connsiteY87" fmla="*/ 698871 h 772338"/>
              <a:gd name="connsiteX88" fmla="*/ 604652 w 905109"/>
              <a:gd name="connsiteY88" fmla="*/ 671476 h 772338"/>
              <a:gd name="connsiteX89" fmla="*/ 587748 w 905109"/>
              <a:gd name="connsiteY89" fmla="*/ 654758 h 772338"/>
              <a:gd name="connsiteX90" fmla="*/ 614148 w 905109"/>
              <a:gd name="connsiteY90" fmla="*/ 642521 h 772338"/>
              <a:gd name="connsiteX91" fmla="*/ 614158 w 905109"/>
              <a:gd name="connsiteY91" fmla="*/ 642525 h 772338"/>
              <a:gd name="connsiteX92" fmla="*/ 627093 w 905109"/>
              <a:gd name="connsiteY92" fmla="*/ 637856 h 772338"/>
              <a:gd name="connsiteX93" fmla="*/ 629586 w 905109"/>
              <a:gd name="connsiteY93" fmla="*/ 635365 h 772338"/>
              <a:gd name="connsiteX94" fmla="*/ 634573 w 905109"/>
              <a:gd name="connsiteY94" fmla="*/ 622913 h 772338"/>
              <a:gd name="connsiteX95" fmla="*/ 629586 w 905109"/>
              <a:gd name="connsiteY95" fmla="*/ 610461 h 772338"/>
              <a:gd name="connsiteX96" fmla="*/ 563511 w 905109"/>
              <a:gd name="connsiteY96" fmla="*/ 545710 h 772338"/>
              <a:gd name="connsiteX97" fmla="*/ 552290 w 905109"/>
              <a:gd name="connsiteY97" fmla="*/ 533258 h 772338"/>
              <a:gd name="connsiteX98" fmla="*/ 544810 w 905109"/>
              <a:gd name="connsiteY98" fmla="*/ 525787 h 772338"/>
              <a:gd name="connsiteX99" fmla="*/ 441334 w 905109"/>
              <a:gd name="connsiteY99" fmla="*/ 482205 h 772338"/>
              <a:gd name="connsiteX100" fmla="*/ 438840 w 905109"/>
              <a:gd name="connsiteY100" fmla="*/ 482205 h 772338"/>
              <a:gd name="connsiteX101" fmla="*/ 408919 w 905109"/>
              <a:gd name="connsiteY101" fmla="*/ 518316 h 772338"/>
              <a:gd name="connsiteX102" fmla="*/ 362791 w 905109"/>
              <a:gd name="connsiteY102" fmla="*/ 549446 h 772338"/>
              <a:gd name="connsiteX103" fmla="*/ 346584 w 905109"/>
              <a:gd name="connsiteY103" fmla="*/ 546956 h 772338"/>
              <a:gd name="connsiteX104" fmla="*/ 325390 w 905109"/>
              <a:gd name="connsiteY104" fmla="*/ 530768 h 772338"/>
              <a:gd name="connsiteX105" fmla="*/ 317910 w 905109"/>
              <a:gd name="connsiteY105" fmla="*/ 484695 h 772338"/>
              <a:gd name="connsiteX106" fmla="*/ 383985 w 905109"/>
              <a:gd name="connsiteY106" fmla="*/ 393795 h 772338"/>
              <a:gd name="connsiteX107" fmla="*/ 361544 w 905109"/>
              <a:gd name="connsiteY107" fmla="*/ 376362 h 772338"/>
              <a:gd name="connsiteX108" fmla="*/ 341130 w 905109"/>
              <a:gd name="connsiteY108" fmla="*/ 369825 h 772338"/>
              <a:gd name="connsiteX109" fmla="*/ 519097 w 905109"/>
              <a:gd name="connsiteY109" fmla="*/ 354104 h 772338"/>
              <a:gd name="connsiteX110" fmla="*/ 437593 w 905109"/>
              <a:gd name="connsiteY110" fmla="*/ 376362 h 772338"/>
              <a:gd name="connsiteX111" fmla="*/ 435100 w 905109"/>
              <a:gd name="connsiteY111" fmla="*/ 376362 h 772338"/>
              <a:gd name="connsiteX112" fmla="*/ 435100 w 905109"/>
              <a:gd name="connsiteY112" fmla="*/ 377608 h 772338"/>
              <a:gd name="connsiteX113" fmla="*/ 339104 w 905109"/>
              <a:gd name="connsiteY113" fmla="*/ 493412 h 772338"/>
              <a:gd name="connsiteX114" fmla="*/ 342844 w 905109"/>
              <a:gd name="connsiteY114" fmla="*/ 517071 h 772338"/>
              <a:gd name="connsiteX115" fmla="*/ 354064 w 905109"/>
              <a:gd name="connsiteY115" fmla="*/ 525787 h 772338"/>
              <a:gd name="connsiteX116" fmla="*/ 387725 w 905109"/>
              <a:gd name="connsiteY116" fmla="*/ 509599 h 772338"/>
              <a:gd name="connsiteX117" fmla="*/ 425126 w 905109"/>
              <a:gd name="connsiteY117" fmla="*/ 463527 h 772338"/>
              <a:gd name="connsiteX118" fmla="*/ 457541 w 905109"/>
              <a:gd name="connsiteY118" fmla="*/ 467262 h 772338"/>
              <a:gd name="connsiteX119" fmla="*/ 607145 w 905109"/>
              <a:gd name="connsiteY119" fmla="*/ 480960 h 772338"/>
              <a:gd name="connsiteX120" fmla="*/ 623353 w 905109"/>
              <a:gd name="connsiteY120" fmla="*/ 482205 h 772338"/>
              <a:gd name="connsiteX121" fmla="*/ 620859 w 905109"/>
              <a:gd name="connsiteY121" fmla="*/ 498393 h 772338"/>
              <a:gd name="connsiteX122" fmla="*/ 572238 w 905109"/>
              <a:gd name="connsiteY122" fmla="*/ 522052 h 772338"/>
              <a:gd name="connsiteX123" fmla="*/ 623353 w 905109"/>
              <a:gd name="connsiteY123" fmla="*/ 573105 h 772338"/>
              <a:gd name="connsiteX124" fmla="*/ 674468 w 905109"/>
              <a:gd name="connsiteY124" fmla="*/ 533258 h 772338"/>
              <a:gd name="connsiteX125" fmla="*/ 680701 w 905109"/>
              <a:gd name="connsiteY125" fmla="*/ 522052 h 772338"/>
              <a:gd name="connsiteX126" fmla="*/ 676961 w 905109"/>
              <a:gd name="connsiteY126" fmla="*/ 507109 h 772338"/>
              <a:gd name="connsiteX127" fmla="*/ 599665 w 905109"/>
              <a:gd name="connsiteY127" fmla="*/ 405002 h 772338"/>
              <a:gd name="connsiteX128" fmla="*/ 595925 w 905109"/>
              <a:gd name="connsiteY128" fmla="*/ 402512 h 772338"/>
              <a:gd name="connsiteX129" fmla="*/ 593432 w 905109"/>
              <a:gd name="connsiteY129" fmla="*/ 397531 h 772338"/>
              <a:gd name="connsiteX130" fmla="*/ 592185 w 905109"/>
              <a:gd name="connsiteY130" fmla="*/ 396286 h 772338"/>
              <a:gd name="connsiteX131" fmla="*/ 519097 w 905109"/>
              <a:gd name="connsiteY131" fmla="*/ 354104 h 772338"/>
              <a:gd name="connsiteX132" fmla="*/ 653376 w 905109"/>
              <a:gd name="connsiteY132" fmla="*/ 351856 h 772338"/>
              <a:gd name="connsiteX133" fmla="*/ 661690 w 905109"/>
              <a:gd name="connsiteY133" fmla="*/ 353092 h 772338"/>
              <a:gd name="connsiteX134" fmla="*/ 684256 w 905109"/>
              <a:gd name="connsiteY134" fmla="*/ 381518 h 772338"/>
              <a:gd name="connsiteX135" fmla="*/ 683068 w 905109"/>
              <a:gd name="connsiteY135" fmla="*/ 388933 h 772338"/>
              <a:gd name="connsiteX136" fmla="*/ 673567 w 905109"/>
              <a:gd name="connsiteY136" fmla="*/ 396348 h 772338"/>
              <a:gd name="connsiteX137" fmla="*/ 666441 w 905109"/>
              <a:gd name="connsiteY137" fmla="*/ 396348 h 772338"/>
              <a:gd name="connsiteX138" fmla="*/ 643875 w 905109"/>
              <a:gd name="connsiteY138" fmla="*/ 367923 h 772338"/>
              <a:gd name="connsiteX139" fmla="*/ 645063 w 905109"/>
              <a:gd name="connsiteY139" fmla="*/ 359271 h 772338"/>
              <a:gd name="connsiteX140" fmla="*/ 276344 w 905109"/>
              <a:gd name="connsiteY140" fmla="*/ 320198 h 772338"/>
              <a:gd name="connsiteX141" fmla="*/ 283950 w 905109"/>
              <a:gd name="connsiteY141" fmla="*/ 320198 h 772338"/>
              <a:gd name="connsiteX142" fmla="*/ 292823 w 905109"/>
              <a:gd name="connsiteY142" fmla="*/ 329071 h 772338"/>
              <a:gd name="connsiteX143" fmla="*/ 292823 w 905109"/>
              <a:gd name="connsiteY143" fmla="*/ 336677 h 772338"/>
              <a:gd name="connsiteX144" fmla="*/ 266204 w 905109"/>
              <a:gd name="connsiteY144" fmla="*/ 363296 h 772338"/>
              <a:gd name="connsiteX145" fmla="*/ 258598 w 905109"/>
              <a:gd name="connsiteY145" fmla="*/ 363296 h 772338"/>
              <a:gd name="connsiteX146" fmla="*/ 249725 w 905109"/>
              <a:gd name="connsiteY146" fmla="*/ 354423 h 772338"/>
              <a:gd name="connsiteX147" fmla="*/ 249725 w 905109"/>
              <a:gd name="connsiteY147" fmla="*/ 346818 h 772338"/>
              <a:gd name="connsiteX148" fmla="*/ 623675 w 905109"/>
              <a:gd name="connsiteY148" fmla="*/ 313435 h 772338"/>
              <a:gd name="connsiteX149" fmla="*/ 630013 w 905109"/>
              <a:gd name="connsiteY149" fmla="*/ 313435 h 772338"/>
              <a:gd name="connsiteX150" fmla="*/ 640154 w 905109"/>
              <a:gd name="connsiteY150" fmla="*/ 326111 h 772338"/>
              <a:gd name="connsiteX151" fmla="*/ 638887 w 905109"/>
              <a:gd name="connsiteY151" fmla="*/ 331182 h 772338"/>
              <a:gd name="connsiteX152" fmla="*/ 627478 w 905109"/>
              <a:gd name="connsiteY152" fmla="*/ 342591 h 772338"/>
              <a:gd name="connsiteX153" fmla="*/ 621140 w 905109"/>
              <a:gd name="connsiteY153" fmla="*/ 341323 h 772338"/>
              <a:gd name="connsiteX154" fmla="*/ 610998 w 905109"/>
              <a:gd name="connsiteY154" fmla="*/ 329914 h 772338"/>
              <a:gd name="connsiteX155" fmla="*/ 610998 w 905109"/>
              <a:gd name="connsiteY155" fmla="*/ 323576 h 772338"/>
              <a:gd name="connsiteX156" fmla="*/ 284249 w 905109"/>
              <a:gd name="connsiteY156" fmla="*/ 279236 h 772338"/>
              <a:gd name="connsiteX157" fmla="*/ 114697 w 905109"/>
              <a:gd name="connsiteY157" fmla="*/ 448584 h 772338"/>
              <a:gd name="connsiteX158" fmla="*/ 147111 w 905109"/>
              <a:gd name="connsiteY158" fmla="*/ 480960 h 772338"/>
              <a:gd name="connsiteX159" fmla="*/ 184512 w 905109"/>
              <a:gd name="connsiteY159" fmla="*/ 480960 h 772338"/>
              <a:gd name="connsiteX160" fmla="*/ 213187 w 905109"/>
              <a:gd name="connsiteY160" fmla="*/ 451075 h 772338"/>
              <a:gd name="connsiteX161" fmla="*/ 220667 w 905109"/>
              <a:gd name="connsiteY161" fmla="*/ 443604 h 772338"/>
              <a:gd name="connsiteX162" fmla="*/ 299209 w 905109"/>
              <a:gd name="connsiteY162" fmla="*/ 365156 h 772338"/>
              <a:gd name="connsiteX163" fmla="*/ 307936 w 905109"/>
              <a:gd name="connsiteY163" fmla="*/ 358930 h 772338"/>
              <a:gd name="connsiteX164" fmla="*/ 331623 w 905109"/>
              <a:gd name="connsiteY164" fmla="*/ 335270 h 772338"/>
              <a:gd name="connsiteX165" fmla="*/ 331623 w 905109"/>
              <a:gd name="connsiteY165" fmla="*/ 326554 h 772338"/>
              <a:gd name="connsiteX166" fmla="*/ 634573 w 905109"/>
              <a:gd name="connsiteY166" fmla="*/ 276746 h 772338"/>
              <a:gd name="connsiteX167" fmla="*/ 583458 w 905109"/>
              <a:gd name="connsiteY167" fmla="*/ 320328 h 772338"/>
              <a:gd name="connsiteX168" fmla="*/ 580965 w 905109"/>
              <a:gd name="connsiteY168" fmla="*/ 324064 h 772338"/>
              <a:gd name="connsiteX169" fmla="*/ 582211 w 905109"/>
              <a:gd name="connsiteY169" fmla="*/ 327799 h 772338"/>
              <a:gd name="connsiteX170" fmla="*/ 713116 w 905109"/>
              <a:gd name="connsiteY170" fmla="*/ 487186 h 772338"/>
              <a:gd name="connsiteX171" fmla="*/ 731816 w 905109"/>
              <a:gd name="connsiteY171" fmla="*/ 497147 h 772338"/>
              <a:gd name="connsiteX172" fmla="*/ 751764 w 905109"/>
              <a:gd name="connsiteY172" fmla="*/ 490921 h 772338"/>
              <a:gd name="connsiteX173" fmla="*/ 787918 w 905109"/>
              <a:gd name="connsiteY173" fmla="*/ 461036 h 772338"/>
              <a:gd name="connsiteX174" fmla="*/ 881421 w 905109"/>
              <a:gd name="connsiteY174" fmla="*/ 25214 h 772338"/>
              <a:gd name="connsiteX175" fmla="*/ 642053 w 905109"/>
              <a:gd name="connsiteY175" fmla="*/ 239390 h 772338"/>
              <a:gd name="connsiteX176" fmla="*/ 640806 w 905109"/>
              <a:gd name="connsiteY176" fmla="*/ 249351 h 772338"/>
              <a:gd name="connsiteX177" fmla="*/ 728076 w 905109"/>
              <a:gd name="connsiteY177" fmla="*/ 355194 h 772338"/>
              <a:gd name="connsiteX178" fmla="*/ 816592 w 905109"/>
              <a:gd name="connsiteY178" fmla="*/ 461036 h 772338"/>
              <a:gd name="connsiteX179" fmla="*/ 820333 w 905109"/>
              <a:gd name="connsiteY179" fmla="*/ 463527 h 772338"/>
              <a:gd name="connsiteX180" fmla="*/ 824073 w 905109"/>
              <a:gd name="connsiteY180" fmla="*/ 462282 h 772338"/>
              <a:gd name="connsiteX181" fmla="*/ 862721 w 905109"/>
              <a:gd name="connsiteY181" fmla="*/ 416209 h 772338"/>
              <a:gd name="connsiteX182" fmla="*/ 881421 w 905109"/>
              <a:gd name="connsiteY182" fmla="*/ 377608 h 772338"/>
              <a:gd name="connsiteX183" fmla="*/ 22441 w 905109"/>
              <a:gd name="connsiteY183" fmla="*/ 22724 h 772338"/>
              <a:gd name="connsiteX184" fmla="*/ 22441 w 905109"/>
              <a:gd name="connsiteY184" fmla="*/ 353949 h 772338"/>
              <a:gd name="connsiteX185" fmla="*/ 37401 w 905109"/>
              <a:gd name="connsiteY185" fmla="*/ 395041 h 772338"/>
              <a:gd name="connsiteX186" fmla="*/ 77296 w 905109"/>
              <a:gd name="connsiteY186" fmla="*/ 444849 h 772338"/>
              <a:gd name="connsiteX187" fmla="*/ 86023 w 905109"/>
              <a:gd name="connsiteY187" fmla="*/ 444849 h 772338"/>
              <a:gd name="connsiteX188" fmla="*/ 280509 w 905109"/>
              <a:gd name="connsiteY188" fmla="*/ 250596 h 772338"/>
              <a:gd name="connsiteX189" fmla="*/ 281755 w 905109"/>
              <a:gd name="connsiteY189" fmla="*/ 245616 h 772338"/>
              <a:gd name="connsiteX190" fmla="*/ 280509 w 905109"/>
              <a:gd name="connsiteY190" fmla="*/ 241880 h 772338"/>
              <a:gd name="connsiteX191" fmla="*/ 25402 w 905109"/>
              <a:gd name="connsiteY191" fmla="*/ 154 h 772338"/>
              <a:gd name="connsiteX192" fmla="*/ 37401 w 905109"/>
              <a:gd name="connsiteY192" fmla="*/ 5291 h 772338"/>
              <a:gd name="connsiteX193" fmla="*/ 296716 w 905109"/>
              <a:gd name="connsiteY193" fmla="*/ 225692 h 772338"/>
              <a:gd name="connsiteX194" fmla="*/ 304196 w 905109"/>
              <a:gd name="connsiteY194" fmla="*/ 245616 h 772338"/>
              <a:gd name="connsiteX195" fmla="*/ 299209 w 905109"/>
              <a:gd name="connsiteY195" fmla="*/ 263049 h 772338"/>
              <a:gd name="connsiteX196" fmla="*/ 346584 w 905109"/>
              <a:gd name="connsiteY196" fmla="*/ 310366 h 772338"/>
              <a:gd name="connsiteX197" fmla="*/ 349077 w 905109"/>
              <a:gd name="connsiteY197" fmla="*/ 347723 h 772338"/>
              <a:gd name="connsiteX198" fmla="*/ 375258 w 905109"/>
              <a:gd name="connsiteY198" fmla="*/ 358930 h 772338"/>
              <a:gd name="connsiteX199" fmla="*/ 400192 w 905109"/>
              <a:gd name="connsiteY199" fmla="*/ 377608 h 772338"/>
              <a:gd name="connsiteX200" fmla="*/ 420140 w 905109"/>
              <a:gd name="connsiteY200" fmla="*/ 360175 h 772338"/>
              <a:gd name="connsiteX201" fmla="*/ 422633 w 905109"/>
              <a:gd name="connsiteY201" fmla="*/ 358930 h 772338"/>
              <a:gd name="connsiteX202" fmla="*/ 423880 w 905109"/>
              <a:gd name="connsiteY202" fmla="*/ 357684 h 772338"/>
              <a:gd name="connsiteX203" fmla="*/ 569744 w 905109"/>
              <a:gd name="connsiteY203" fmla="*/ 347723 h 772338"/>
              <a:gd name="connsiteX204" fmla="*/ 564757 w 905109"/>
              <a:gd name="connsiteY204" fmla="*/ 341497 h 772338"/>
              <a:gd name="connsiteX205" fmla="*/ 559771 w 905109"/>
              <a:gd name="connsiteY205" fmla="*/ 321573 h 772338"/>
              <a:gd name="connsiteX206" fmla="*/ 568498 w 905109"/>
              <a:gd name="connsiteY206" fmla="*/ 302895 h 772338"/>
              <a:gd name="connsiteX207" fmla="*/ 620859 w 905109"/>
              <a:gd name="connsiteY207" fmla="*/ 259313 h 772338"/>
              <a:gd name="connsiteX208" fmla="*/ 627093 w 905109"/>
              <a:gd name="connsiteY208" fmla="*/ 223202 h 772338"/>
              <a:gd name="connsiteX209" fmla="*/ 868954 w 905109"/>
              <a:gd name="connsiteY209" fmla="*/ 6536 h 772338"/>
              <a:gd name="connsiteX210" fmla="*/ 892641 w 905109"/>
              <a:gd name="connsiteY210" fmla="*/ 5291 h 772338"/>
              <a:gd name="connsiteX211" fmla="*/ 905109 w 905109"/>
              <a:gd name="connsiteY211" fmla="*/ 26459 h 772338"/>
              <a:gd name="connsiteX212" fmla="*/ 905109 w 905109"/>
              <a:gd name="connsiteY212" fmla="*/ 378853 h 772338"/>
              <a:gd name="connsiteX213" fmla="*/ 880174 w 905109"/>
              <a:gd name="connsiteY213" fmla="*/ 431151 h 772338"/>
              <a:gd name="connsiteX214" fmla="*/ 839033 w 905109"/>
              <a:gd name="connsiteY214" fmla="*/ 479715 h 772338"/>
              <a:gd name="connsiteX215" fmla="*/ 820333 w 905109"/>
              <a:gd name="connsiteY215" fmla="*/ 485941 h 772338"/>
              <a:gd name="connsiteX216" fmla="*/ 817839 w 905109"/>
              <a:gd name="connsiteY216" fmla="*/ 484695 h 772338"/>
              <a:gd name="connsiteX217" fmla="*/ 802879 w 905109"/>
              <a:gd name="connsiteY217" fmla="*/ 478469 h 772338"/>
              <a:gd name="connsiteX218" fmla="*/ 766724 w 905109"/>
              <a:gd name="connsiteY218" fmla="*/ 508354 h 772338"/>
              <a:gd name="connsiteX219" fmla="*/ 735557 w 905109"/>
              <a:gd name="connsiteY219" fmla="*/ 519561 h 772338"/>
              <a:gd name="connsiteX220" fmla="*/ 730570 w 905109"/>
              <a:gd name="connsiteY220" fmla="*/ 519561 h 772338"/>
              <a:gd name="connsiteX221" fmla="*/ 701895 w 905109"/>
              <a:gd name="connsiteY221" fmla="*/ 507109 h 772338"/>
              <a:gd name="connsiteX222" fmla="*/ 703142 w 905109"/>
              <a:gd name="connsiteY222" fmla="*/ 524542 h 772338"/>
              <a:gd name="connsiteX223" fmla="*/ 688182 w 905109"/>
              <a:gd name="connsiteY223" fmla="*/ 551936 h 772338"/>
              <a:gd name="connsiteX224" fmla="*/ 639560 w 905109"/>
              <a:gd name="connsiteY224" fmla="*/ 588047 h 772338"/>
              <a:gd name="connsiteX225" fmla="*/ 645794 w 905109"/>
              <a:gd name="connsiteY225" fmla="*/ 594273 h 772338"/>
              <a:gd name="connsiteX226" fmla="*/ 645794 w 905109"/>
              <a:gd name="connsiteY226" fmla="*/ 650308 h 772338"/>
              <a:gd name="connsiteX227" fmla="*/ 643300 w 905109"/>
              <a:gd name="connsiteY227" fmla="*/ 652798 h 772338"/>
              <a:gd name="connsiteX228" fmla="*/ 625846 w 905109"/>
              <a:gd name="connsiteY228" fmla="*/ 662760 h 772338"/>
              <a:gd name="connsiteX229" fmla="*/ 634573 w 905109"/>
              <a:gd name="connsiteY229" fmla="*/ 685173 h 772338"/>
              <a:gd name="connsiteX230" fmla="*/ 624599 w 905109"/>
              <a:gd name="connsiteY230" fmla="*/ 715058 h 772338"/>
              <a:gd name="connsiteX231" fmla="*/ 620859 w 905109"/>
              <a:gd name="connsiteY231" fmla="*/ 717549 h 772338"/>
              <a:gd name="connsiteX232" fmla="*/ 594678 w 905109"/>
              <a:gd name="connsiteY232" fmla="*/ 727510 h 772338"/>
              <a:gd name="connsiteX233" fmla="*/ 590938 w 905109"/>
              <a:gd name="connsiteY233" fmla="*/ 727510 h 772338"/>
              <a:gd name="connsiteX234" fmla="*/ 568498 w 905109"/>
              <a:gd name="connsiteY234" fmla="*/ 720039 h 772338"/>
              <a:gd name="connsiteX235" fmla="*/ 559771 w 905109"/>
              <a:gd name="connsiteY235" fmla="*/ 736227 h 772338"/>
              <a:gd name="connsiteX236" fmla="*/ 556030 w 905109"/>
              <a:gd name="connsiteY236" fmla="*/ 738717 h 772338"/>
              <a:gd name="connsiteX237" fmla="*/ 528603 w 905109"/>
              <a:gd name="connsiteY237" fmla="*/ 749924 h 772338"/>
              <a:gd name="connsiteX238" fmla="*/ 504916 w 905109"/>
              <a:gd name="connsiteY238" fmla="*/ 741208 h 772338"/>
              <a:gd name="connsiteX239" fmla="*/ 496189 w 905109"/>
              <a:gd name="connsiteY239" fmla="*/ 757395 h 772338"/>
              <a:gd name="connsiteX240" fmla="*/ 491202 w 905109"/>
              <a:gd name="connsiteY240" fmla="*/ 761131 h 772338"/>
              <a:gd name="connsiteX241" fmla="*/ 465021 w 905109"/>
              <a:gd name="connsiteY241" fmla="*/ 772338 h 772338"/>
              <a:gd name="connsiteX242" fmla="*/ 437593 w 905109"/>
              <a:gd name="connsiteY242" fmla="*/ 761131 h 772338"/>
              <a:gd name="connsiteX243" fmla="*/ 427620 w 905109"/>
              <a:gd name="connsiteY243" fmla="*/ 751169 h 772338"/>
              <a:gd name="connsiteX244" fmla="*/ 417646 w 905109"/>
              <a:gd name="connsiteY244" fmla="*/ 757395 h 772338"/>
              <a:gd name="connsiteX245" fmla="*/ 398946 w 905109"/>
              <a:gd name="connsiteY245" fmla="*/ 763621 h 772338"/>
              <a:gd name="connsiteX246" fmla="*/ 370271 w 905109"/>
              <a:gd name="connsiteY246" fmla="*/ 749924 h 772338"/>
              <a:gd name="connsiteX247" fmla="*/ 367778 w 905109"/>
              <a:gd name="connsiteY247" fmla="*/ 746189 h 772338"/>
              <a:gd name="connsiteX248" fmla="*/ 360298 w 905109"/>
              <a:gd name="connsiteY248" fmla="*/ 731246 h 772338"/>
              <a:gd name="connsiteX249" fmla="*/ 356558 w 905109"/>
              <a:gd name="connsiteY249" fmla="*/ 731246 h 772338"/>
              <a:gd name="connsiteX250" fmla="*/ 349077 w 905109"/>
              <a:gd name="connsiteY250" fmla="*/ 730001 h 772338"/>
              <a:gd name="connsiteX251" fmla="*/ 326637 w 905109"/>
              <a:gd name="connsiteY251" fmla="*/ 716304 h 772338"/>
              <a:gd name="connsiteX252" fmla="*/ 325390 w 905109"/>
              <a:gd name="connsiteY252" fmla="*/ 715058 h 772338"/>
              <a:gd name="connsiteX253" fmla="*/ 317910 w 905109"/>
              <a:gd name="connsiteY253" fmla="*/ 696380 h 772338"/>
              <a:gd name="connsiteX254" fmla="*/ 315416 w 905109"/>
              <a:gd name="connsiteY254" fmla="*/ 696380 h 772338"/>
              <a:gd name="connsiteX255" fmla="*/ 310429 w 905109"/>
              <a:gd name="connsiteY255" fmla="*/ 696380 h 772338"/>
              <a:gd name="connsiteX256" fmla="*/ 285495 w 905109"/>
              <a:gd name="connsiteY256" fmla="*/ 682683 h 772338"/>
              <a:gd name="connsiteX257" fmla="*/ 284249 w 905109"/>
              <a:gd name="connsiteY257" fmla="*/ 680193 h 772338"/>
              <a:gd name="connsiteX258" fmla="*/ 276768 w 905109"/>
              <a:gd name="connsiteY258" fmla="*/ 652798 h 772338"/>
              <a:gd name="connsiteX259" fmla="*/ 284249 w 905109"/>
              <a:gd name="connsiteY259" fmla="*/ 637856 h 772338"/>
              <a:gd name="connsiteX260" fmla="*/ 271782 w 905109"/>
              <a:gd name="connsiteY260" fmla="*/ 627894 h 772338"/>
              <a:gd name="connsiteX261" fmla="*/ 270535 w 905109"/>
              <a:gd name="connsiteY261" fmla="*/ 625404 h 772338"/>
              <a:gd name="connsiteX262" fmla="*/ 261808 w 905109"/>
              <a:gd name="connsiteY262" fmla="*/ 600499 h 772338"/>
              <a:gd name="connsiteX263" fmla="*/ 264301 w 905109"/>
              <a:gd name="connsiteY263" fmla="*/ 588047 h 772338"/>
              <a:gd name="connsiteX264" fmla="*/ 220667 w 905109"/>
              <a:gd name="connsiteY264" fmla="*/ 544465 h 772338"/>
              <a:gd name="connsiteX265" fmla="*/ 199473 w 905109"/>
              <a:gd name="connsiteY265" fmla="*/ 497147 h 772338"/>
              <a:gd name="connsiteX266" fmla="*/ 165812 w 905109"/>
              <a:gd name="connsiteY266" fmla="*/ 510845 h 772338"/>
              <a:gd name="connsiteX267" fmla="*/ 130904 w 905109"/>
              <a:gd name="connsiteY267" fmla="*/ 495902 h 772338"/>
              <a:gd name="connsiteX268" fmla="*/ 97243 w 905109"/>
              <a:gd name="connsiteY268" fmla="*/ 463527 h 772338"/>
              <a:gd name="connsiteX269" fmla="*/ 82282 w 905109"/>
              <a:gd name="connsiteY269" fmla="*/ 468508 h 772338"/>
              <a:gd name="connsiteX270" fmla="*/ 61088 w 905109"/>
              <a:gd name="connsiteY270" fmla="*/ 461036 h 772338"/>
              <a:gd name="connsiteX271" fmla="*/ 59842 w 905109"/>
              <a:gd name="connsiteY271" fmla="*/ 459791 h 772338"/>
              <a:gd name="connsiteX272" fmla="*/ 18700 w 905109"/>
              <a:gd name="connsiteY272" fmla="*/ 408738 h 772338"/>
              <a:gd name="connsiteX273" fmla="*/ 0 w 905109"/>
              <a:gd name="connsiteY273" fmla="*/ 353949 h 772338"/>
              <a:gd name="connsiteX274" fmla="*/ 0 w 905109"/>
              <a:gd name="connsiteY274" fmla="*/ 22724 h 772338"/>
              <a:gd name="connsiteX275" fmla="*/ 12467 w 905109"/>
              <a:gd name="connsiteY275" fmla="*/ 1555 h 772338"/>
              <a:gd name="connsiteX276" fmla="*/ 25402 w 905109"/>
              <a:gd name="connsiteY276" fmla="*/ 154 h 7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</a:cxnLst>
            <a:rect l="l" t="t" r="r" b="b"/>
            <a:pathLst>
              <a:path w="905109" h="772338">
                <a:moveTo>
                  <a:pt x="470355" y="708069"/>
                </a:moveTo>
                <a:lnTo>
                  <a:pt x="471117" y="708820"/>
                </a:lnTo>
                <a:lnTo>
                  <a:pt x="433851" y="726094"/>
                </a:lnTo>
                <a:lnTo>
                  <a:pt x="432882" y="725179"/>
                </a:lnTo>
                <a:close/>
                <a:moveTo>
                  <a:pt x="528627" y="681462"/>
                </a:moveTo>
                <a:lnTo>
                  <a:pt x="529106" y="681941"/>
                </a:lnTo>
                <a:lnTo>
                  <a:pt x="492491" y="698913"/>
                </a:lnTo>
                <a:lnTo>
                  <a:pt x="491837" y="698260"/>
                </a:lnTo>
                <a:close/>
                <a:moveTo>
                  <a:pt x="352817" y="676457"/>
                </a:moveTo>
                <a:lnTo>
                  <a:pt x="342844" y="682683"/>
                </a:lnTo>
                <a:cubicBezTo>
                  <a:pt x="340350" y="685173"/>
                  <a:pt x="340350" y="688909"/>
                  <a:pt x="340350" y="690154"/>
                </a:cubicBezTo>
                <a:cubicBezTo>
                  <a:pt x="340350" y="693890"/>
                  <a:pt x="340350" y="697626"/>
                  <a:pt x="342844" y="701361"/>
                </a:cubicBezTo>
                <a:lnTo>
                  <a:pt x="345337" y="702606"/>
                </a:lnTo>
                <a:cubicBezTo>
                  <a:pt x="347831" y="706342"/>
                  <a:pt x="350324" y="708832"/>
                  <a:pt x="354064" y="708832"/>
                </a:cubicBezTo>
                <a:cubicBezTo>
                  <a:pt x="356558" y="708832"/>
                  <a:pt x="359051" y="708832"/>
                  <a:pt x="361544" y="707587"/>
                </a:cubicBezTo>
                <a:lnTo>
                  <a:pt x="372765" y="698871"/>
                </a:lnTo>
                <a:lnTo>
                  <a:pt x="374011" y="697626"/>
                </a:lnTo>
                <a:close/>
                <a:moveTo>
                  <a:pt x="587547" y="654560"/>
                </a:moveTo>
                <a:lnTo>
                  <a:pt x="587748" y="654758"/>
                </a:lnTo>
                <a:lnTo>
                  <a:pt x="551246" y="671678"/>
                </a:lnTo>
                <a:lnTo>
                  <a:pt x="550873" y="671305"/>
                </a:lnTo>
                <a:close/>
                <a:moveTo>
                  <a:pt x="315416" y="639101"/>
                </a:moveTo>
                <a:lnTo>
                  <a:pt x="304196" y="647817"/>
                </a:lnTo>
                <a:cubicBezTo>
                  <a:pt x="301703" y="650308"/>
                  <a:pt x="299209" y="652798"/>
                  <a:pt x="299209" y="656534"/>
                </a:cubicBezTo>
                <a:cubicBezTo>
                  <a:pt x="299209" y="659024"/>
                  <a:pt x="299209" y="662760"/>
                  <a:pt x="301703" y="666495"/>
                </a:cubicBezTo>
                <a:lnTo>
                  <a:pt x="304196" y="668986"/>
                </a:lnTo>
                <a:cubicBezTo>
                  <a:pt x="306689" y="671476"/>
                  <a:pt x="310429" y="672721"/>
                  <a:pt x="312923" y="673967"/>
                </a:cubicBezTo>
                <a:cubicBezTo>
                  <a:pt x="316663" y="675212"/>
                  <a:pt x="319156" y="672721"/>
                  <a:pt x="322897" y="671476"/>
                </a:cubicBezTo>
                <a:lnTo>
                  <a:pt x="337857" y="660269"/>
                </a:lnTo>
                <a:close/>
                <a:moveTo>
                  <a:pt x="629586" y="635365"/>
                </a:moveTo>
                <a:lnTo>
                  <a:pt x="614148" y="642521"/>
                </a:lnTo>
                <a:lnTo>
                  <a:pt x="614022" y="642472"/>
                </a:lnTo>
                <a:close/>
                <a:moveTo>
                  <a:pt x="391465" y="614197"/>
                </a:moveTo>
                <a:cubicBezTo>
                  <a:pt x="396452" y="610461"/>
                  <a:pt x="403932" y="610461"/>
                  <a:pt x="407673" y="614197"/>
                </a:cubicBezTo>
                <a:lnTo>
                  <a:pt x="491837" y="698260"/>
                </a:lnTo>
                <a:lnTo>
                  <a:pt x="470355" y="708069"/>
                </a:lnTo>
                <a:lnTo>
                  <a:pt x="391465" y="630384"/>
                </a:lnTo>
                <a:cubicBezTo>
                  <a:pt x="388972" y="625404"/>
                  <a:pt x="388972" y="619178"/>
                  <a:pt x="391465" y="614197"/>
                </a:cubicBezTo>
                <a:close/>
                <a:moveTo>
                  <a:pt x="286742" y="610461"/>
                </a:moveTo>
                <a:cubicBezTo>
                  <a:pt x="287989" y="611706"/>
                  <a:pt x="287989" y="611706"/>
                  <a:pt x="287989" y="611706"/>
                </a:cubicBezTo>
                <a:lnTo>
                  <a:pt x="289235" y="614197"/>
                </a:lnTo>
                <a:cubicBezTo>
                  <a:pt x="290482" y="616687"/>
                  <a:pt x="292976" y="617932"/>
                  <a:pt x="295469" y="619178"/>
                </a:cubicBezTo>
                <a:close/>
                <a:moveTo>
                  <a:pt x="435100" y="571860"/>
                </a:moveTo>
                <a:cubicBezTo>
                  <a:pt x="438840" y="566879"/>
                  <a:pt x="447567" y="566879"/>
                  <a:pt x="451307" y="571860"/>
                </a:cubicBezTo>
                <a:lnTo>
                  <a:pt x="550873" y="671305"/>
                </a:lnTo>
                <a:lnTo>
                  <a:pt x="528627" y="681462"/>
                </a:lnTo>
                <a:lnTo>
                  <a:pt x="435100" y="588047"/>
                </a:lnTo>
                <a:cubicBezTo>
                  <a:pt x="431360" y="583067"/>
                  <a:pt x="431360" y="576841"/>
                  <a:pt x="435100" y="571860"/>
                </a:cubicBezTo>
                <a:close/>
                <a:moveTo>
                  <a:pt x="477488" y="529523"/>
                </a:moveTo>
                <a:cubicBezTo>
                  <a:pt x="482475" y="524542"/>
                  <a:pt x="489955" y="524542"/>
                  <a:pt x="493695" y="529523"/>
                </a:cubicBezTo>
                <a:lnTo>
                  <a:pt x="602159" y="637856"/>
                </a:lnTo>
                <a:lnTo>
                  <a:pt x="614022" y="642472"/>
                </a:lnTo>
                <a:lnTo>
                  <a:pt x="587547" y="654560"/>
                </a:lnTo>
                <a:lnTo>
                  <a:pt x="477488" y="545710"/>
                </a:lnTo>
                <a:cubicBezTo>
                  <a:pt x="473748" y="540730"/>
                  <a:pt x="473748" y="533258"/>
                  <a:pt x="477488" y="529523"/>
                </a:cubicBezTo>
                <a:close/>
                <a:moveTo>
                  <a:pt x="341130" y="369825"/>
                </a:moveTo>
                <a:cubicBezTo>
                  <a:pt x="334117" y="369825"/>
                  <a:pt x="327260" y="372004"/>
                  <a:pt x="321650" y="376362"/>
                </a:cubicBezTo>
                <a:lnTo>
                  <a:pt x="231887" y="467262"/>
                </a:lnTo>
                <a:cubicBezTo>
                  <a:pt x="218173" y="484695"/>
                  <a:pt x="219420" y="512090"/>
                  <a:pt x="236874" y="528278"/>
                </a:cubicBezTo>
                <a:lnTo>
                  <a:pt x="365285" y="657779"/>
                </a:lnTo>
                <a:lnTo>
                  <a:pt x="407673" y="701361"/>
                </a:lnTo>
                <a:lnTo>
                  <a:pt x="432882" y="725179"/>
                </a:lnTo>
                <a:lnTo>
                  <a:pt x="411413" y="734982"/>
                </a:lnTo>
                <a:lnTo>
                  <a:pt x="391465" y="716304"/>
                </a:lnTo>
                <a:lnTo>
                  <a:pt x="390219" y="713813"/>
                </a:lnTo>
                <a:lnTo>
                  <a:pt x="386479" y="716304"/>
                </a:lnTo>
                <a:cubicBezTo>
                  <a:pt x="382738" y="720039"/>
                  <a:pt x="381492" y="727510"/>
                  <a:pt x="386479" y="732491"/>
                </a:cubicBezTo>
                <a:lnTo>
                  <a:pt x="388972" y="736227"/>
                </a:lnTo>
                <a:cubicBezTo>
                  <a:pt x="392712" y="741208"/>
                  <a:pt x="400192" y="743698"/>
                  <a:pt x="403932" y="739963"/>
                </a:cubicBezTo>
                <a:lnTo>
                  <a:pt x="433851" y="726094"/>
                </a:lnTo>
                <a:lnTo>
                  <a:pt x="453801" y="744943"/>
                </a:lnTo>
                <a:cubicBezTo>
                  <a:pt x="458787" y="751169"/>
                  <a:pt x="470008" y="751169"/>
                  <a:pt x="476241" y="744943"/>
                </a:cubicBezTo>
                <a:lnTo>
                  <a:pt x="479981" y="741208"/>
                </a:lnTo>
                <a:cubicBezTo>
                  <a:pt x="483722" y="737472"/>
                  <a:pt x="484968" y="733737"/>
                  <a:pt x="484968" y="730001"/>
                </a:cubicBezTo>
                <a:cubicBezTo>
                  <a:pt x="484968" y="725020"/>
                  <a:pt x="483722" y="721284"/>
                  <a:pt x="479981" y="717549"/>
                </a:cubicBezTo>
                <a:lnTo>
                  <a:pt x="471117" y="708820"/>
                </a:lnTo>
                <a:lnTo>
                  <a:pt x="492491" y="698913"/>
                </a:lnTo>
                <a:lnTo>
                  <a:pt x="516136" y="722530"/>
                </a:lnTo>
                <a:cubicBezTo>
                  <a:pt x="523616" y="730001"/>
                  <a:pt x="534837" y="730001"/>
                  <a:pt x="541070" y="722530"/>
                </a:cubicBezTo>
                <a:lnTo>
                  <a:pt x="543563" y="720039"/>
                </a:lnTo>
                <a:cubicBezTo>
                  <a:pt x="547304" y="717549"/>
                  <a:pt x="548550" y="712568"/>
                  <a:pt x="548550" y="708832"/>
                </a:cubicBezTo>
                <a:cubicBezTo>
                  <a:pt x="548550" y="703852"/>
                  <a:pt x="547304" y="698871"/>
                  <a:pt x="543563" y="696380"/>
                </a:cubicBezTo>
                <a:lnTo>
                  <a:pt x="529106" y="681941"/>
                </a:lnTo>
                <a:lnTo>
                  <a:pt x="551246" y="671678"/>
                </a:lnTo>
                <a:lnTo>
                  <a:pt x="559771" y="680193"/>
                </a:lnTo>
                <a:lnTo>
                  <a:pt x="577224" y="698871"/>
                </a:lnTo>
                <a:cubicBezTo>
                  <a:pt x="585951" y="706342"/>
                  <a:pt x="598418" y="708832"/>
                  <a:pt x="605899" y="701361"/>
                </a:cubicBezTo>
                <a:lnTo>
                  <a:pt x="608392" y="698871"/>
                </a:lnTo>
                <a:cubicBezTo>
                  <a:pt x="614626" y="692645"/>
                  <a:pt x="613379" y="678947"/>
                  <a:pt x="604652" y="671476"/>
                </a:cubicBezTo>
                <a:lnTo>
                  <a:pt x="587748" y="654758"/>
                </a:lnTo>
                <a:lnTo>
                  <a:pt x="614148" y="642521"/>
                </a:lnTo>
                <a:lnTo>
                  <a:pt x="614158" y="642525"/>
                </a:lnTo>
                <a:cubicBezTo>
                  <a:pt x="618677" y="642525"/>
                  <a:pt x="623353" y="640969"/>
                  <a:pt x="627093" y="637856"/>
                </a:cubicBezTo>
                <a:lnTo>
                  <a:pt x="629586" y="635365"/>
                </a:lnTo>
                <a:cubicBezTo>
                  <a:pt x="632080" y="631630"/>
                  <a:pt x="634573" y="627894"/>
                  <a:pt x="634573" y="622913"/>
                </a:cubicBezTo>
                <a:cubicBezTo>
                  <a:pt x="634573" y="617932"/>
                  <a:pt x="632080" y="614197"/>
                  <a:pt x="629586" y="610461"/>
                </a:cubicBezTo>
                <a:lnTo>
                  <a:pt x="563511" y="545710"/>
                </a:lnTo>
                <a:lnTo>
                  <a:pt x="552290" y="533258"/>
                </a:lnTo>
                <a:lnTo>
                  <a:pt x="544810" y="525787"/>
                </a:lnTo>
                <a:cubicBezTo>
                  <a:pt x="506162" y="527032"/>
                  <a:pt x="468761" y="512090"/>
                  <a:pt x="441334" y="482205"/>
                </a:cubicBezTo>
                <a:cubicBezTo>
                  <a:pt x="441334" y="480960"/>
                  <a:pt x="438840" y="480960"/>
                  <a:pt x="438840" y="482205"/>
                </a:cubicBezTo>
                <a:cubicBezTo>
                  <a:pt x="430113" y="488431"/>
                  <a:pt x="415153" y="500883"/>
                  <a:pt x="408919" y="518316"/>
                </a:cubicBezTo>
                <a:cubicBezTo>
                  <a:pt x="402686" y="536994"/>
                  <a:pt x="382738" y="549446"/>
                  <a:pt x="362791" y="549446"/>
                </a:cubicBezTo>
                <a:cubicBezTo>
                  <a:pt x="357804" y="549446"/>
                  <a:pt x="352817" y="549446"/>
                  <a:pt x="346584" y="546956"/>
                </a:cubicBezTo>
                <a:cubicBezTo>
                  <a:pt x="337857" y="544465"/>
                  <a:pt x="330377" y="538239"/>
                  <a:pt x="325390" y="530768"/>
                </a:cubicBezTo>
                <a:cubicBezTo>
                  <a:pt x="315416" y="518316"/>
                  <a:pt x="311676" y="500883"/>
                  <a:pt x="317910" y="484695"/>
                </a:cubicBezTo>
                <a:cubicBezTo>
                  <a:pt x="329130" y="453565"/>
                  <a:pt x="359051" y="417454"/>
                  <a:pt x="383985" y="393795"/>
                </a:cubicBezTo>
                <a:lnTo>
                  <a:pt x="361544" y="376362"/>
                </a:lnTo>
                <a:cubicBezTo>
                  <a:pt x="355311" y="372004"/>
                  <a:pt x="348142" y="369825"/>
                  <a:pt x="341130" y="369825"/>
                </a:cubicBezTo>
                <a:close/>
                <a:moveTo>
                  <a:pt x="519097" y="354104"/>
                </a:moveTo>
                <a:cubicBezTo>
                  <a:pt x="491202" y="350524"/>
                  <a:pt x="461904" y="357684"/>
                  <a:pt x="437593" y="376362"/>
                </a:cubicBezTo>
                <a:cubicBezTo>
                  <a:pt x="436347" y="376362"/>
                  <a:pt x="436347" y="376362"/>
                  <a:pt x="435100" y="376362"/>
                </a:cubicBezTo>
                <a:lnTo>
                  <a:pt x="435100" y="377608"/>
                </a:lnTo>
                <a:cubicBezTo>
                  <a:pt x="421386" y="388814"/>
                  <a:pt x="355311" y="444849"/>
                  <a:pt x="339104" y="493412"/>
                </a:cubicBezTo>
                <a:cubicBezTo>
                  <a:pt x="335364" y="500883"/>
                  <a:pt x="337857" y="509599"/>
                  <a:pt x="342844" y="517071"/>
                </a:cubicBezTo>
                <a:cubicBezTo>
                  <a:pt x="345337" y="520806"/>
                  <a:pt x="349077" y="523297"/>
                  <a:pt x="354064" y="525787"/>
                </a:cubicBezTo>
                <a:cubicBezTo>
                  <a:pt x="369025" y="530768"/>
                  <a:pt x="382738" y="523297"/>
                  <a:pt x="387725" y="509599"/>
                </a:cubicBezTo>
                <a:cubicBezTo>
                  <a:pt x="396452" y="488431"/>
                  <a:pt x="412659" y="473488"/>
                  <a:pt x="425126" y="463527"/>
                </a:cubicBezTo>
                <a:cubicBezTo>
                  <a:pt x="435100" y="457301"/>
                  <a:pt x="448814" y="458546"/>
                  <a:pt x="457541" y="467262"/>
                </a:cubicBezTo>
                <a:cubicBezTo>
                  <a:pt x="496189" y="509599"/>
                  <a:pt x="562264" y="514580"/>
                  <a:pt x="607145" y="480960"/>
                </a:cubicBezTo>
                <a:cubicBezTo>
                  <a:pt x="612132" y="477224"/>
                  <a:pt x="619612" y="477224"/>
                  <a:pt x="623353" y="482205"/>
                </a:cubicBezTo>
                <a:cubicBezTo>
                  <a:pt x="625846" y="487186"/>
                  <a:pt x="625846" y="494657"/>
                  <a:pt x="620859" y="498393"/>
                </a:cubicBezTo>
                <a:cubicBezTo>
                  <a:pt x="605899" y="509599"/>
                  <a:pt x="588445" y="517071"/>
                  <a:pt x="572238" y="522052"/>
                </a:cubicBezTo>
                <a:lnTo>
                  <a:pt x="623353" y="573105"/>
                </a:lnTo>
                <a:lnTo>
                  <a:pt x="674468" y="533258"/>
                </a:lnTo>
                <a:cubicBezTo>
                  <a:pt x="678208" y="530768"/>
                  <a:pt x="680701" y="525787"/>
                  <a:pt x="680701" y="522052"/>
                </a:cubicBezTo>
                <a:cubicBezTo>
                  <a:pt x="681948" y="515825"/>
                  <a:pt x="680701" y="512090"/>
                  <a:pt x="676961" y="507109"/>
                </a:cubicBezTo>
                <a:lnTo>
                  <a:pt x="599665" y="405002"/>
                </a:lnTo>
                <a:cubicBezTo>
                  <a:pt x="598418" y="403757"/>
                  <a:pt x="597172" y="403757"/>
                  <a:pt x="595925" y="402512"/>
                </a:cubicBezTo>
                <a:cubicBezTo>
                  <a:pt x="595925" y="401267"/>
                  <a:pt x="594678" y="398776"/>
                  <a:pt x="593432" y="397531"/>
                </a:cubicBezTo>
                <a:cubicBezTo>
                  <a:pt x="593432" y="396286"/>
                  <a:pt x="592185" y="396286"/>
                  <a:pt x="592185" y="396286"/>
                </a:cubicBezTo>
                <a:cubicBezTo>
                  <a:pt x="573484" y="372004"/>
                  <a:pt x="546992" y="357684"/>
                  <a:pt x="519097" y="354104"/>
                </a:cubicBezTo>
                <a:close/>
                <a:moveTo>
                  <a:pt x="653376" y="351856"/>
                </a:moveTo>
                <a:cubicBezTo>
                  <a:pt x="655752" y="350620"/>
                  <a:pt x="659315" y="350620"/>
                  <a:pt x="661690" y="353092"/>
                </a:cubicBezTo>
                <a:lnTo>
                  <a:pt x="684256" y="381518"/>
                </a:lnTo>
                <a:cubicBezTo>
                  <a:pt x="685444" y="382753"/>
                  <a:pt x="685444" y="386461"/>
                  <a:pt x="683068" y="388933"/>
                </a:cubicBezTo>
                <a:lnTo>
                  <a:pt x="673567" y="396348"/>
                </a:lnTo>
                <a:cubicBezTo>
                  <a:pt x="671191" y="398820"/>
                  <a:pt x="668816" y="398820"/>
                  <a:pt x="666441" y="396348"/>
                </a:cubicBezTo>
                <a:lnTo>
                  <a:pt x="643875" y="367923"/>
                </a:lnTo>
                <a:cubicBezTo>
                  <a:pt x="642687" y="365451"/>
                  <a:pt x="642687" y="361743"/>
                  <a:pt x="645063" y="359271"/>
                </a:cubicBezTo>
                <a:close/>
                <a:moveTo>
                  <a:pt x="276344" y="320198"/>
                </a:moveTo>
                <a:cubicBezTo>
                  <a:pt x="277612" y="317663"/>
                  <a:pt x="281415" y="317663"/>
                  <a:pt x="283950" y="320198"/>
                </a:cubicBezTo>
                <a:lnTo>
                  <a:pt x="292823" y="329071"/>
                </a:lnTo>
                <a:cubicBezTo>
                  <a:pt x="295358" y="331606"/>
                  <a:pt x="295358" y="335409"/>
                  <a:pt x="292823" y="336677"/>
                </a:cubicBezTo>
                <a:lnTo>
                  <a:pt x="266204" y="363296"/>
                </a:lnTo>
                <a:cubicBezTo>
                  <a:pt x="263668" y="365831"/>
                  <a:pt x="259866" y="365831"/>
                  <a:pt x="258598" y="363296"/>
                </a:cubicBezTo>
                <a:lnTo>
                  <a:pt x="249725" y="354423"/>
                </a:lnTo>
                <a:cubicBezTo>
                  <a:pt x="247190" y="353156"/>
                  <a:pt x="247190" y="348085"/>
                  <a:pt x="249725" y="346818"/>
                </a:cubicBezTo>
                <a:close/>
                <a:moveTo>
                  <a:pt x="623675" y="313435"/>
                </a:moveTo>
                <a:cubicBezTo>
                  <a:pt x="624943" y="312167"/>
                  <a:pt x="628746" y="312167"/>
                  <a:pt x="630013" y="313435"/>
                </a:cubicBezTo>
                <a:lnTo>
                  <a:pt x="640154" y="326111"/>
                </a:lnTo>
                <a:cubicBezTo>
                  <a:pt x="641422" y="327379"/>
                  <a:pt x="641422" y="331182"/>
                  <a:pt x="638887" y="331182"/>
                </a:cubicBezTo>
                <a:lnTo>
                  <a:pt x="627478" y="342591"/>
                </a:lnTo>
                <a:cubicBezTo>
                  <a:pt x="624943" y="343858"/>
                  <a:pt x="622407" y="343858"/>
                  <a:pt x="621140" y="341323"/>
                </a:cubicBezTo>
                <a:lnTo>
                  <a:pt x="610998" y="329914"/>
                </a:lnTo>
                <a:cubicBezTo>
                  <a:pt x="609731" y="327379"/>
                  <a:pt x="609731" y="324843"/>
                  <a:pt x="610998" y="323576"/>
                </a:cubicBezTo>
                <a:close/>
                <a:moveTo>
                  <a:pt x="284249" y="279236"/>
                </a:moveTo>
                <a:lnTo>
                  <a:pt x="114697" y="448584"/>
                </a:lnTo>
                <a:lnTo>
                  <a:pt x="147111" y="480960"/>
                </a:lnTo>
                <a:cubicBezTo>
                  <a:pt x="157085" y="490921"/>
                  <a:pt x="174539" y="490921"/>
                  <a:pt x="184512" y="480960"/>
                </a:cubicBezTo>
                <a:lnTo>
                  <a:pt x="213187" y="451075"/>
                </a:lnTo>
                <a:cubicBezTo>
                  <a:pt x="215680" y="449830"/>
                  <a:pt x="218173" y="447339"/>
                  <a:pt x="220667" y="443604"/>
                </a:cubicBezTo>
                <a:lnTo>
                  <a:pt x="299209" y="365156"/>
                </a:lnTo>
                <a:cubicBezTo>
                  <a:pt x="301703" y="362665"/>
                  <a:pt x="304196" y="360175"/>
                  <a:pt x="307936" y="358930"/>
                </a:cubicBezTo>
                <a:lnTo>
                  <a:pt x="331623" y="335270"/>
                </a:lnTo>
                <a:cubicBezTo>
                  <a:pt x="332870" y="332780"/>
                  <a:pt x="332870" y="329044"/>
                  <a:pt x="331623" y="326554"/>
                </a:cubicBezTo>
                <a:close/>
                <a:moveTo>
                  <a:pt x="634573" y="276746"/>
                </a:moveTo>
                <a:lnTo>
                  <a:pt x="583458" y="320328"/>
                </a:lnTo>
                <a:cubicBezTo>
                  <a:pt x="582211" y="320328"/>
                  <a:pt x="580965" y="322818"/>
                  <a:pt x="580965" y="324064"/>
                </a:cubicBezTo>
                <a:cubicBezTo>
                  <a:pt x="580965" y="325309"/>
                  <a:pt x="580965" y="326554"/>
                  <a:pt x="582211" y="327799"/>
                </a:cubicBezTo>
                <a:lnTo>
                  <a:pt x="713116" y="487186"/>
                </a:lnTo>
                <a:cubicBezTo>
                  <a:pt x="718103" y="493412"/>
                  <a:pt x="725583" y="495902"/>
                  <a:pt x="731816" y="497147"/>
                </a:cubicBezTo>
                <a:cubicBezTo>
                  <a:pt x="739297" y="497147"/>
                  <a:pt x="746777" y="495902"/>
                  <a:pt x="751764" y="490921"/>
                </a:cubicBezTo>
                <a:lnTo>
                  <a:pt x="787918" y="461036"/>
                </a:lnTo>
                <a:close/>
                <a:moveTo>
                  <a:pt x="881421" y="25214"/>
                </a:moveTo>
                <a:lnTo>
                  <a:pt x="642053" y="239390"/>
                </a:lnTo>
                <a:cubicBezTo>
                  <a:pt x="639560" y="243125"/>
                  <a:pt x="639560" y="246861"/>
                  <a:pt x="640806" y="249351"/>
                </a:cubicBezTo>
                <a:lnTo>
                  <a:pt x="728076" y="355194"/>
                </a:lnTo>
                <a:lnTo>
                  <a:pt x="816592" y="461036"/>
                </a:lnTo>
                <a:cubicBezTo>
                  <a:pt x="817839" y="462282"/>
                  <a:pt x="817839" y="463527"/>
                  <a:pt x="820333" y="463527"/>
                </a:cubicBezTo>
                <a:cubicBezTo>
                  <a:pt x="821579" y="463527"/>
                  <a:pt x="822826" y="463527"/>
                  <a:pt x="824073" y="462282"/>
                </a:cubicBezTo>
                <a:lnTo>
                  <a:pt x="862721" y="416209"/>
                </a:lnTo>
                <a:cubicBezTo>
                  <a:pt x="873941" y="405002"/>
                  <a:pt x="880174" y="391305"/>
                  <a:pt x="881421" y="377608"/>
                </a:cubicBezTo>
                <a:close/>
                <a:moveTo>
                  <a:pt x="22441" y="22724"/>
                </a:moveTo>
                <a:lnTo>
                  <a:pt x="22441" y="353949"/>
                </a:lnTo>
                <a:cubicBezTo>
                  <a:pt x="22441" y="368891"/>
                  <a:pt x="27427" y="382588"/>
                  <a:pt x="37401" y="395041"/>
                </a:cubicBezTo>
                <a:lnTo>
                  <a:pt x="77296" y="444849"/>
                </a:lnTo>
                <a:cubicBezTo>
                  <a:pt x="81036" y="447339"/>
                  <a:pt x="83529" y="447339"/>
                  <a:pt x="86023" y="444849"/>
                </a:cubicBezTo>
                <a:lnTo>
                  <a:pt x="280509" y="250596"/>
                </a:lnTo>
                <a:cubicBezTo>
                  <a:pt x="281755" y="249351"/>
                  <a:pt x="281755" y="248106"/>
                  <a:pt x="281755" y="245616"/>
                </a:cubicBezTo>
                <a:cubicBezTo>
                  <a:pt x="281755" y="244370"/>
                  <a:pt x="281755" y="244370"/>
                  <a:pt x="280509" y="241880"/>
                </a:cubicBezTo>
                <a:close/>
                <a:moveTo>
                  <a:pt x="25402" y="154"/>
                </a:moveTo>
                <a:cubicBezTo>
                  <a:pt x="29609" y="621"/>
                  <a:pt x="33661" y="2178"/>
                  <a:pt x="37401" y="5291"/>
                </a:cubicBezTo>
                <a:lnTo>
                  <a:pt x="296716" y="225692"/>
                </a:lnTo>
                <a:cubicBezTo>
                  <a:pt x="301703" y="231918"/>
                  <a:pt x="304196" y="239390"/>
                  <a:pt x="304196" y="245616"/>
                </a:cubicBezTo>
                <a:cubicBezTo>
                  <a:pt x="304196" y="251842"/>
                  <a:pt x="302949" y="258068"/>
                  <a:pt x="299209" y="263049"/>
                </a:cubicBezTo>
                <a:lnTo>
                  <a:pt x="346584" y="310366"/>
                </a:lnTo>
                <a:cubicBezTo>
                  <a:pt x="356558" y="320328"/>
                  <a:pt x="357804" y="337761"/>
                  <a:pt x="349077" y="347723"/>
                </a:cubicBezTo>
                <a:cubicBezTo>
                  <a:pt x="357804" y="350213"/>
                  <a:pt x="366531" y="352704"/>
                  <a:pt x="375258" y="358930"/>
                </a:cubicBezTo>
                <a:lnTo>
                  <a:pt x="400192" y="377608"/>
                </a:lnTo>
                <a:cubicBezTo>
                  <a:pt x="410166" y="368891"/>
                  <a:pt x="417646" y="363910"/>
                  <a:pt x="420140" y="360175"/>
                </a:cubicBezTo>
                <a:cubicBezTo>
                  <a:pt x="421386" y="360175"/>
                  <a:pt x="421386" y="358930"/>
                  <a:pt x="422633" y="358930"/>
                </a:cubicBezTo>
                <a:cubicBezTo>
                  <a:pt x="422633" y="358930"/>
                  <a:pt x="423880" y="358930"/>
                  <a:pt x="423880" y="357684"/>
                </a:cubicBezTo>
                <a:cubicBezTo>
                  <a:pt x="467514" y="325309"/>
                  <a:pt x="524863" y="322818"/>
                  <a:pt x="569744" y="347723"/>
                </a:cubicBezTo>
                <a:lnTo>
                  <a:pt x="564757" y="341497"/>
                </a:lnTo>
                <a:cubicBezTo>
                  <a:pt x="561017" y="336516"/>
                  <a:pt x="558524" y="329044"/>
                  <a:pt x="559771" y="321573"/>
                </a:cubicBezTo>
                <a:cubicBezTo>
                  <a:pt x="559771" y="314102"/>
                  <a:pt x="563511" y="306631"/>
                  <a:pt x="568498" y="302895"/>
                </a:cubicBezTo>
                <a:lnTo>
                  <a:pt x="620859" y="259313"/>
                </a:lnTo>
                <a:cubicBezTo>
                  <a:pt x="613379" y="246861"/>
                  <a:pt x="615872" y="231918"/>
                  <a:pt x="627093" y="223202"/>
                </a:cubicBezTo>
                <a:lnTo>
                  <a:pt x="868954" y="6536"/>
                </a:lnTo>
                <a:cubicBezTo>
                  <a:pt x="876434" y="1555"/>
                  <a:pt x="885161" y="310"/>
                  <a:pt x="892641" y="5291"/>
                </a:cubicBezTo>
                <a:cubicBezTo>
                  <a:pt x="900122" y="10272"/>
                  <a:pt x="905109" y="17743"/>
                  <a:pt x="905109" y="26459"/>
                </a:cubicBezTo>
                <a:lnTo>
                  <a:pt x="905109" y="378853"/>
                </a:lnTo>
                <a:cubicBezTo>
                  <a:pt x="902615" y="398776"/>
                  <a:pt x="893888" y="417454"/>
                  <a:pt x="880174" y="431151"/>
                </a:cubicBezTo>
                <a:lnTo>
                  <a:pt x="839033" y="479715"/>
                </a:lnTo>
                <a:cubicBezTo>
                  <a:pt x="834046" y="483450"/>
                  <a:pt x="827813" y="485941"/>
                  <a:pt x="820333" y="485941"/>
                </a:cubicBezTo>
                <a:cubicBezTo>
                  <a:pt x="820333" y="485941"/>
                  <a:pt x="819086" y="485941"/>
                  <a:pt x="817839" y="484695"/>
                </a:cubicBezTo>
                <a:cubicBezTo>
                  <a:pt x="811606" y="484695"/>
                  <a:pt x="806619" y="482205"/>
                  <a:pt x="802879" y="478469"/>
                </a:cubicBezTo>
                <a:lnTo>
                  <a:pt x="766724" y="508354"/>
                </a:lnTo>
                <a:cubicBezTo>
                  <a:pt x="756751" y="515825"/>
                  <a:pt x="746777" y="519561"/>
                  <a:pt x="735557" y="519561"/>
                </a:cubicBezTo>
                <a:cubicBezTo>
                  <a:pt x="733063" y="519561"/>
                  <a:pt x="731816" y="519561"/>
                  <a:pt x="730570" y="519561"/>
                </a:cubicBezTo>
                <a:cubicBezTo>
                  <a:pt x="719349" y="518316"/>
                  <a:pt x="709376" y="513335"/>
                  <a:pt x="701895" y="507109"/>
                </a:cubicBezTo>
                <a:cubicBezTo>
                  <a:pt x="704389" y="512090"/>
                  <a:pt x="704389" y="518316"/>
                  <a:pt x="703142" y="524542"/>
                </a:cubicBezTo>
                <a:cubicBezTo>
                  <a:pt x="703142" y="535749"/>
                  <a:pt x="696909" y="545710"/>
                  <a:pt x="688182" y="551936"/>
                </a:cubicBezTo>
                <a:lnTo>
                  <a:pt x="639560" y="588047"/>
                </a:lnTo>
                <a:lnTo>
                  <a:pt x="645794" y="594273"/>
                </a:lnTo>
                <a:cubicBezTo>
                  <a:pt x="660754" y="610461"/>
                  <a:pt x="660754" y="635365"/>
                  <a:pt x="645794" y="650308"/>
                </a:cubicBezTo>
                <a:lnTo>
                  <a:pt x="643300" y="652798"/>
                </a:lnTo>
                <a:cubicBezTo>
                  <a:pt x="637066" y="657779"/>
                  <a:pt x="632080" y="660269"/>
                  <a:pt x="625846" y="662760"/>
                </a:cubicBezTo>
                <a:cubicBezTo>
                  <a:pt x="630833" y="668986"/>
                  <a:pt x="633326" y="676457"/>
                  <a:pt x="634573" y="685173"/>
                </a:cubicBezTo>
                <a:cubicBezTo>
                  <a:pt x="634573" y="696380"/>
                  <a:pt x="632080" y="707587"/>
                  <a:pt x="624599" y="715058"/>
                </a:cubicBezTo>
                <a:lnTo>
                  <a:pt x="620859" y="717549"/>
                </a:lnTo>
                <a:cubicBezTo>
                  <a:pt x="613379" y="723775"/>
                  <a:pt x="604652" y="727510"/>
                  <a:pt x="594678" y="727510"/>
                </a:cubicBezTo>
                <a:cubicBezTo>
                  <a:pt x="593432" y="727510"/>
                  <a:pt x="592185" y="727510"/>
                  <a:pt x="590938" y="727510"/>
                </a:cubicBezTo>
                <a:cubicBezTo>
                  <a:pt x="583458" y="727510"/>
                  <a:pt x="575978" y="723775"/>
                  <a:pt x="568498" y="720039"/>
                </a:cubicBezTo>
                <a:cubicBezTo>
                  <a:pt x="567251" y="725020"/>
                  <a:pt x="564757" y="731246"/>
                  <a:pt x="559771" y="736227"/>
                </a:cubicBezTo>
                <a:lnTo>
                  <a:pt x="556030" y="738717"/>
                </a:lnTo>
                <a:cubicBezTo>
                  <a:pt x="548550" y="746189"/>
                  <a:pt x="539823" y="749924"/>
                  <a:pt x="528603" y="749924"/>
                </a:cubicBezTo>
                <a:cubicBezTo>
                  <a:pt x="519876" y="749924"/>
                  <a:pt x="512396" y="747434"/>
                  <a:pt x="504916" y="741208"/>
                </a:cubicBezTo>
                <a:cubicBezTo>
                  <a:pt x="503669" y="747434"/>
                  <a:pt x="499929" y="752415"/>
                  <a:pt x="496189" y="757395"/>
                </a:cubicBezTo>
                <a:lnTo>
                  <a:pt x="491202" y="761131"/>
                </a:lnTo>
                <a:cubicBezTo>
                  <a:pt x="483722" y="768602"/>
                  <a:pt x="474995" y="772338"/>
                  <a:pt x="465021" y="772338"/>
                </a:cubicBezTo>
                <a:cubicBezTo>
                  <a:pt x="455047" y="772338"/>
                  <a:pt x="445074" y="768602"/>
                  <a:pt x="437593" y="761131"/>
                </a:cubicBezTo>
                <a:lnTo>
                  <a:pt x="427620" y="751169"/>
                </a:lnTo>
                <a:lnTo>
                  <a:pt x="417646" y="757395"/>
                </a:lnTo>
                <a:cubicBezTo>
                  <a:pt x="412659" y="762376"/>
                  <a:pt x="405179" y="763621"/>
                  <a:pt x="398946" y="763621"/>
                </a:cubicBezTo>
                <a:cubicBezTo>
                  <a:pt x="388972" y="763621"/>
                  <a:pt x="377752" y="759886"/>
                  <a:pt x="370271" y="749924"/>
                </a:cubicBezTo>
                <a:lnTo>
                  <a:pt x="367778" y="746189"/>
                </a:lnTo>
                <a:cubicBezTo>
                  <a:pt x="364038" y="741208"/>
                  <a:pt x="362791" y="736227"/>
                  <a:pt x="360298" y="731246"/>
                </a:cubicBezTo>
                <a:cubicBezTo>
                  <a:pt x="359051" y="731246"/>
                  <a:pt x="357804" y="731246"/>
                  <a:pt x="356558" y="731246"/>
                </a:cubicBezTo>
                <a:cubicBezTo>
                  <a:pt x="354064" y="731246"/>
                  <a:pt x="351571" y="731246"/>
                  <a:pt x="349077" y="730001"/>
                </a:cubicBezTo>
                <a:cubicBezTo>
                  <a:pt x="340350" y="728756"/>
                  <a:pt x="332870" y="723775"/>
                  <a:pt x="326637" y="716304"/>
                </a:cubicBezTo>
                <a:lnTo>
                  <a:pt x="325390" y="715058"/>
                </a:lnTo>
                <a:cubicBezTo>
                  <a:pt x="321650" y="708832"/>
                  <a:pt x="319156" y="702606"/>
                  <a:pt x="317910" y="696380"/>
                </a:cubicBezTo>
                <a:lnTo>
                  <a:pt x="315416" y="696380"/>
                </a:lnTo>
                <a:cubicBezTo>
                  <a:pt x="312923" y="696380"/>
                  <a:pt x="311676" y="696380"/>
                  <a:pt x="310429" y="696380"/>
                </a:cubicBezTo>
                <a:cubicBezTo>
                  <a:pt x="300456" y="695135"/>
                  <a:pt x="291729" y="688909"/>
                  <a:pt x="285495" y="682683"/>
                </a:cubicBezTo>
                <a:lnTo>
                  <a:pt x="284249" y="680193"/>
                </a:lnTo>
                <a:cubicBezTo>
                  <a:pt x="279262" y="672721"/>
                  <a:pt x="275522" y="662760"/>
                  <a:pt x="276768" y="652798"/>
                </a:cubicBezTo>
                <a:cubicBezTo>
                  <a:pt x="278015" y="647817"/>
                  <a:pt x="280509" y="642836"/>
                  <a:pt x="284249" y="637856"/>
                </a:cubicBezTo>
                <a:cubicBezTo>
                  <a:pt x="279262" y="635365"/>
                  <a:pt x="274275" y="631630"/>
                  <a:pt x="271782" y="627894"/>
                </a:cubicBezTo>
                <a:lnTo>
                  <a:pt x="270535" y="625404"/>
                </a:lnTo>
                <a:cubicBezTo>
                  <a:pt x="264301" y="617932"/>
                  <a:pt x="261808" y="609216"/>
                  <a:pt x="261808" y="600499"/>
                </a:cubicBezTo>
                <a:cubicBezTo>
                  <a:pt x="261808" y="596764"/>
                  <a:pt x="263055" y="593028"/>
                  <a:pt x="264301" y="588047"/>
                </a:cubicBezTo>
                <a:lnTo>
                  <a:pt x="220667" y="544465"/>
                </a:lnTo>
                <a:cubicBezTo>
                  <a:pt x="208200" y="532013"/>
                  <a:pt x="200719" y="514580"/>
                  <a:pt x="199473" y="497147"/>
                </a:cubicBezTo>
                <a:cubicBezTo>
                  <a:pt x="190746" y="507109"/>
                  <a:pt x="178279" y="510845"/>
                  <a:pt x="165812" y="510845"/>
                </a:cubicBezTo>
                <a:cubicBezTo>
                  <a:pt x="153345" y="510845"/>
                  <a:pt x="140878" y="505864"/>
                  <a:pt x="130904" y="495902"/>
                </a:cubicBezTo>
                <a:lnTo>
                  <a:pt x="97243" y="463527"/>
                </a:lnTo>
                <a:cubicBezTo>
                  <a:pt x="93503" y="467262"/>
                  <a:pt x="87269" y="468508"/>
                  <a:pt x="82282" y="468508"/>
                </a:cubicBezTo>
                <a:cubicBezTo>
                  <a:pt x="74802" y="468508"/>
                  <a:pt x="67322" y="466017"/>
                  <a:pt x="61088" y="461036"/>
                </a:cubicBezTo>
                <a:lnTo>
                  <a:pt x="59842" y="459791"/>
                </a:lnTo>
                <a:lnTo>
                  <a:pt x="18700" y="408738"/>
                </a:lnTo>
                <a:cubicBezTo>
                  <a:pt x="7480" y="393795"/>
                  <a:pt x="0" y="373872"/>
                  <a:pt x="0" y="353949"/>
                </a:cubicBezTo>
                <a:lnTo>
                  <a:pt x="0" y="22724"/>
                </a:lnTo>
                <a:cubicBezTo>
                  <a:pt x="0" y="12762"/>
                  <a:pt x="4987" y="5291"/>
                  <a:pt x="12467" y="1555"/>
                </a:cubicBezTo>
                <a:cubicBezTo>
                  <a:pt x="16830" y="310"/>
                  <a:pt x="21194" y="-312"/>
                  <a:pt x="25402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FA48AADF-EA67-BF43-AB44-76854A5E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81" y="1080561"/>
            <a:ext cx="766533" cy="761052"/>
          </a:xfrm>
          <a:custGeom>
            <a:avLst/>
            <a:gdLst>
              <a:gd name="connsiteX0" fmla="*/ 350333 w 766533"/>
              <a:gd name="connsiteY0" fmla="*/ 657921 h 761052"/>
              <a:gd name="connsiteX1" fmla="*/ 361319 w 766533"/>
              <a:gd name="connsiteY1" fmla="*/ 669197 h 761052"/>
              <a:gd name="connsiteX2" fmla="*/ 361319 w 766533"/>
              <a:gd name="connsiteY2" fmla="*/ 716805 h 761052"/>
              <a:gd name="connsiteX3" fmla="*/ 350333 w 766533"/>
              <a:gd name="connsiteY3" fmla="*/ 728080 h 761052"/>
              <a:gd name="connsiteX4" fmla="*/ 340568 w 766533"/>
              <a:gd name="connsiteY4" fmla="*/ 716805 h 761052"/>
              <a:gd name="connsiteX5" fmla="*/ 340568 w 766533"/>
              <a:gd name="connsiteY5" fmla="*/ 669197 h 761052"/>
              <a:gd name="connsiteX6" fmla="*/ 350333 w 766533"/>
              <a:gd name="connsiteY6" fmla="*/ 657921 h 761052"/>
              <a:gd name="connsiteX7" fmla="*/ 405621 w 766533"/>
              <a:gd name="connsiteY7" fmla="*/ 635792 h 761052"/>
              <a:gd name="connsiteX8" fmla="*/ 355223 w 766533"/>
              <a:gd name="connsiteY8" fmla="*/ 738704 h 761052"/>
              <a:gd name="connsiteX9" fmla="*/ 402676 w 766533"/>
              <a:gd name="connsiteY9" fmla="*/ 636292 h 761052"/>
              <a:gd name="connsiteX10" fmla="*/ 660590 w 766533"/>
              <a:gd name="connsiteY10" fmla="*/ 451913 h 761052"/>
              <a:gd name="connsiteX11" fmla="*/ 643140 w 766533"/>
              <a:gd name="connsiteY11" fmla="*/ 463087 h 761052"/>
              <a:gd name="connsiteX12" fmla="*/ 641894 w 766533"/>
              <a:gd name="connsiteY12" fmla="*/ 464328 h 761052"/>
              <a:gd name="connsiteX13" fmla="*/ 641894 w 766533"/>
              <a:gd name="connsiteY13" fmla="*/ 465570 h 761052"/>
              <a:gd name="connsiteX14" fmla="*/ 640647 w 766533"/>
              <a:gd name="connsiteY14" fmla="*/ 470536 h 761052"/>
              <a:gd name="connsiteX15" fmla="*/ 640647 w 766533"/>
              <a:gd name="connsiteY15" fmla="*/ 471777 h 761052"/>
              <a:gd name="connsiteX16" fmla="*/ 640647 w 766533"/>
              <a:gd name="connsiteY16" fmla="*/ 473019 h 761052"/>
              <a:gd name="connsiteX17" fmla="*/ 656850 w 766533"/>
              <a:gd name="connsiteY17" fmla="*/ 491641 h 761052"/>
              <a:gd name="connsiteX18" fmla="*/ 717924 w 766533"/>
              <a:gd name="connsiteY18" fmla="*/ 504057 h 761052"/>
              <a:gd name="connsiteX19" fmla="*/ 714185 w 766533"/>
              <a:gd name="connsiteY19" fmla="*/ 496608 h 761052"/>
              <a:gd name="connsiteX20" fmla="*/ 719170 w 766533"/>
              <a:gd name="connsiteY20" fmla="*/ 469294 h 761052"/>
              <a:gd name="connsiteX21" fmla="*/ 726649 w 766533"/>
              <a:gd name="connsiteY21" fmla="*/ 464328 h 761052"/>
              <a:gd name="connsiteX22" fmla="*/ 664329 w 766533"/>
              <a:gd name="connsiteY22" fmla="*/ 453154 h 761052"/>
              <a:gd name="connsiteX23" fmla="*/ 660590 w 766533"/>
              <a:gd name="connsiteY23" fmla="*/ 451913 h 761052"/>
              <a:gd name="connsiteX24" fmla="*/ 490579 w 766533"/>
              <a:gd name="connsiteY24" fmla="*/ 446580 h 761052"/>
              <a:gd name="connsiteX25" fmla="*/ 497565 w 766533"/>
              <a:gd name="connsiteY25" fmla="*/ 448045 h 761052"/>
              <a:gd name="connsiteX26" fmla="*/ 418146 w 766533"/>
              <a:gd name="connsiteY26" fmla="*/ 610216 h 761052"/>
              <a:gd name="connsiteX27" fmla="*/ 414473 w 766533"/>
              <a:gd name="connsiteY27" fmla="*/ 610832 h 761052"/>
              <a:gd name="connsiteX28" fmla="*/ 431253 w 766533"/>
              <a:gd name="connsiteY28" fmla="*/ 347625 h 761052"/>
              <a:gd name="connsiteX29" fmla="*/ 383890 w 766533"/>
              <a:gd name="connsiteY29" fmla="*/ 394803 h 761052"/>
              <a:gd name="connsiteX30" fmla="*/ 386383 w 766533"/>
              <a:gd name="connsiteY30" fmla="*/ 402252 h 761052"/>
              <a:gd name="connsiteX31" fmla="*/ 451195 w 766533"/>
              <a:gd name="connsiteY31" fmla="*/ 415909 h 761052"/>
              <a:gd name="connsiteX32" fmla="*/ 451195 w 766533"/>
              <a:gd name="connsiteY32" fmla="*/ 407218 h 761052"/>
              <a:gd name="connsiteX33" fmla="*/ 431253 w 766533"/>
              <a:gd name="connsiteY33" fmla="*/ 347625 h 761052"/>
              <a:gd name="connsiteX34" fmla="*/ 549775 w 766533"/>
              <a:gd name="connsiteY34" fmla="*/ 318824 h 761052"/>
              <a:gd name="connsiteX35" fmla="*/ 555903 w 766533"/>
              <a:gd name="connsiteY35" fmla="*/ 328919 h 761052"/>
              <a:gd name="connsiteX36" fmla="*/ 507328 w 766533"/>
              <a:gd name="connsiteY36" fmla="*/ 428108 h 761052"/>
              <a:gd name="connsiteX37" fmla="*/ 499855 w 766533"/>
              <a:gd name="connsiteY37" fmla="*/ 426561 h 761052"/>
              <a:gd name="connsiteX38" fmla="*/ 355223 w 766533"/>
              <a:gd name="connsiteY38" fmla="*/ 311621 h 761052"/>
              <a:gd name="connsiteX39" fmla="*/ 259250 w 766533"/>
              <a:gd name="connsiteY39" fmla="*/ 407218 h 761052"/>
              <a:gd name="connsiteX40" fmla="*/ 355223 w 766533"/>
              <a:gd name="connsiteY40" fmla="*/ 502815 h 761052"/>
              <a:gd name="connsiteX41" fmla="*/ 446210 w 766533"/>
              <a:gd name="connsiteY41" fmla="*/ 438256 h 761052"/>
              <a:gd name="connsiteX42" fmla="*/ 381397 w 766533"/>
              <a:gd name="connsiteY42" fmla="*/ 423358 h 761052"/>
              <a:gd name="connsiteX43" fmla="*/ 355223 w 766533"/>
              <a:gd name="connsiteY43" fmla="*/ 438256 h 761052"/>
              <a:gd name="connsiteX44" fmla="*/ 325309 w 766533"/>
              <a:gd name="connsiteY44" fmla="*/ 407218 h 761052"/>
              <a:gd name="connsiteX45" fmla="*/ 355223 w 766533"/>
              <a:gd name="connsiteY45" fmla="*/ 376180 h 761052"/>
              <a:gd name="connsiteX46" fmla="*/ 368933 w 766533"/>
              <a:gd name="connsiteY46" fmla="*/ 378663 h 761052"/>
              <a:gd name="connsiteX47" fmla="*/ 415050 w 766533"/>
              <a:gd name="connsiteY47" fmla="*/ 331485 h 761052"/>
              <a:gd name="connsiteX48" fmla="*/ 400093 w 766533"/>
              <a:gd name="connsiteY48" fmla="*/ 321553 h 761052"/>
              <a:gd name="connsiteX49" fmla="*/ 355223 w 766533"/>
              <a:gd name="connsiteY49" fmla="*/ 311621 h 761052"/>
              <a:gd name="connsiteX50" fmla="*/ 607910 w 766533"/>
              <a:gd name="connsiteY50" fmla="*/ 193357 h 761052"/>
              <a:gd name="connsiteX51" fmla="*/ 616817 w 766533"/>
              <a:gd name="connsiteY51" fmla="*/ 204533 h 761052"/>
              <a:gd name="connsiteX52" fmla="*/ 567474 w 766533"/>
              <a:gd name="connsiteY52" fmla="*/ 305291 h 761052"/>
              <a:gd name="connsiteX53" fmla="*/ 560939 w 766533"/>
              <a:gd name="connsiteY53" fmla="*/ 294729 h 761052"/>
              <a:gd name="connsiteX54" fmla="*/ 653111 w 766533"/>
              <a:gd name="connsiteY54" fmla="*/ 126635 h 761052"/>
              <a:gd name="connsiteX55" fmla="*/ 654358 w 766533"/>
              <a:gd name="connsiteY55" fmla="*/ 127876 h 761052"/>
              <a:gd name="connsiteX56" fmla="*/ 627801 w 766533"/>
              <a:gd name="connsiteY56" fmla="*/ 182105 h 761052"/>
              <a:gd name="connsiteX57" fmla="*/ 618572 w 766533"/>
              <a:gd name="connsiteY57" fmla="*/ 170345 h 761052"/>
              <a:gd name="connsiteX58" fmla="*/ 626581 w 766533"/>
              <a:gd name="connsiteY58" fmla="*/ 153061 h 761052"/>
              <a:gd name="connsiteX59" fmla="*/ 350333 w 766533"/>
              <a:gd name="connsiteY59" fmla="*/ 86645 h 761052"/>
              <a:gd name="connsiteX60" fmla="*/ 361319 w 766533"/>
              <a:gd name="connsiteY60" fmla="*/ 97921 h 761052"/>
              <a:gd name="connsiteX61" fmla="*/ 361319 w 766533"/>
              <a:gd name="connsiteY61" fmla="*/ 145529 h 761052"/>
              <a:gd name="connsiteX62" fmla="*/ 350333 w 766533"/>
              <a:gd name="connsiteY62" fmla="*/ 156804 h 761052"/>
              <a:gd name="connsiteX63" fmla="*/ 340568 w 766533"/>
              <a:gd name="connsiteY63" fmla="*/ 145529 h 761052"/>
              <a:gd name="connsiteX64" fmla="*/ 340568 w 766533"/>
              <a:gd name="connsiteY64" fmla="*/ 97921 h 761052"/>
              <a:gd name="connsiteX65" fmla="*/ 350333 w 766533"/>
              <a:gd name="connsiteY65" fmla="*/ 86645 h 761052"/>
              <a:gd name="connsiteX66" fmla="*/ 661836 w 766533"/>
              <a:gd name="connsiteY66" fmla="*/ 76974 h 761052"/>
              <a:gd name="connsiteX67" fmla="*/ 658309 w 766533"/>
              <a:gd name="connsiteY67" fmla="*/ 100984 h 761052"/>
              <a:gd name="connsiteX68" fmla="*/ 658097 w 766533"/>
              <a:gd name="connsiteY68" fmla="*/ 100563 h 761052"/>
              <a:gd name="connsiteX69" fmla="*/ 655720 w 766533"/>
              <a:gd name="connsiteY69" fmla="*/ 90173 h 761052"/>
              <a:gd name="connsiteX70" fmla="*/ 717924 w 766533"/>
              <a:gd name="connsiteY70" fmla="*/ 1241 h 761052"/>
              <a:gd name="connsiteX71" fmla="*/ 727895 w 766533"/>
              <a:gd name="connsiteY71" fmla="*/ 16139 h 761052"/>
              <a:gd name="connsiteX72" fmla="*/ 727895 w 766533"/>
              <a:gd name="connsiteY72" fmla="*/ 38487 h 761052"/>
              <a:gd name="connsiteX73" fmla="*/ 750330 w 766533"/>
              <a:gd name="connsiteY73" fmla="*/ 38487 h 761052"/>
              <a:gd name="connsiteX74" fmla="*/ 765287 w 766533"/>
              <a:gd name="connsiteY74" fmla="*/ 48419 h 761052"/>
              <a:gd name="connsiteX75" fmla="*/ 761548 w 766533"/>
              <a:gd name="connsiteY75" fmla="*/ 64559 h 761052"/>
              <a:gd name="connsiteX76" fmla="*/ 705460 w 766533"/>
              <a:gd name="connsiteY76" fmla="*/ 121668 h 761052"/>
              <a:gd name="connsiteX77" fmla="*/ 675546 w 766533"/>
              <a:gd name="connsiteY77" fmla="*/ 134084 h 761052"/>
              <a:gd name="connsiteX78" fmla="*/ 654358 w 766533"/>
              <a:gd name="connsiteY78" fmla="*/ 127876 h 761052"/>
              <a:gd name="connsiteX79" fmla="*/ 658309 w 766533"/>
              <a:gd name="connsiteY79" fmla="*/ 100984 h 761052"/>
              <a:gd name="connsiteX80" fmla="*/ 659343 w 766533"/>
              <a:gd name="connsiteY80" fmla="*/ 103046 h 761052"/>
              <a:gd name="connsiteX81" fmla="*/ 659343 w 766533"/>
              <a:gd name="connsiteY81" fmla="*/ 104287 h 761052"/>
              <a:gd name="connsiteX82" fmla="*/ 663082 w 766533"/>
              <a:gd name="connsiteY82" fmla="*/ 106770 h 761052"/>
              <a:gd name="connsiteX83" fmla="*/ 663082 w 766533"/>
              <a:gd name="connsiteY83" fmla="*/ 108012 h 761052"/>
              <a:gd name="connsiteX84" fmla="*/ 664329 w 766533"/>
              <a:gd name="connsiteY84" fmla="*/ 108012 h 761052"/>
              <a:gd name="connsiteX85" fmla="*/ 689257 w 766533"/>
              <a:gd name="connsiteY85" fmla="*/ 105529 h 761052"/>
              <a:gd name="connsiteX86" fmla="*/ 734127 w 766533"/>
              <a:gd name="connsiteY86" fmla="*/ 60834 h 761052"/>
              <a:gd name="connsiteX87" fmla="*/ 724156 w 766533"/>
              <a:gd name="connsiteY87" fmla="*/ 60834 h 761052"/>
              <a:gd name="connsiteX88" fmla="*/ 706706 w 766533"/>
              <a:gd name="connsiteY88" fmla="*/ 42211 h 761052"/>
              <a:gd name="connsiteX89" fmla="*/ 706706 w 766533"/>
              <a:gd name="connsiteY89" fmla="*/ 32279 h 761052"/>
              <a:gd name="connsiteX90" fmla="*/ 661836 w 766533"/>
              <a:gd name="connsiteY90" fmla="*/ 76974 h 761052"/>
              <a:gd name="connsiteX91" fmla="*/ 655292 w 766533"/>
              <a:gd name="connsiteY91" fmla="*/ 88303 h 761052"/>
              <a:gd name="connsiteX92" fmla="*/ 655720 w 766533"/>
              <a:gd name="connsiteY92" fmla="*/ 90173 h 761052"/>
              <a:gd name="connsiteX93" fmla="*/ 626581 w 766533"/>
              <a:gd name="connsiteY93" fmla="*/ 153061 h 761052"/>
              <a:gd name="connsiteX94" fmla="*/ 614473 w 766533"/>
              <a:gd name="connsiteY94" fmla="*/ 165122 h 761052"/>
              <a:gd name="connsiteX95" fmla="*/ 618572 w 766533"/>
              <a:gd name="connsiteY95" fmla="*/ 170345 h 761052"/>
              <a:gd name="connsiteX96" fmla="*/ 607910 w 766533"/>
              <a:gd name="connsiteY96" fmla="*/ 193357 h 761052"/>
              <a:gd name="connsiteX97" fmla="*/ 598270 w 766533"/>
              <a:gd name="connsiteY97" fmla="*/ 181261 h 761052"/>
              <a:gd name="connsiteX98" fmla="*/ 532211 w 766533"/>
              <a:gd name="connsiteY98" fmla="*/ 248304 h 761052"/>
              <a:gd name="connsiteX99" fmla="*/ 560939 w 766533"/>
              <a:gd name="connsiteY99" fmla="*/ 294729 h 761052"/>
              <a:gd name="connsiteX100" fmla="*/ 549775 w 766533"/>
              <a:gd name="connsiteY100" fmla="*/ 318824 h 761052"/>
              <a:gd name="connsiteX101" fmla="*/ 516008 w 766533"/>
              <a:gd name="connsiteY101" fmla="*/ 263202 h 761052"/>
              <a:gd name="connsiteX102" fmla="*/ 447456 w 766533"/>
              <a:gd name="connsiteY102" fmla="*/ 331485 h 761052"/>
              <a:gd name="connsiteX103" fmla="*/ 474877 w 766533"/>
              <a:gd name="connsiteY103" fmla="*/ 407218 h 761052"/>
              <a:gd name="connsiteX104" fmla="*/ 472384 w 766533"/>
              <a:gd name="connsiteY104" fmla="*/ 420875 h 761052"/>
              <a:gd name="connsiteX105" fmla="*/ 499855 w 766533"/>
              <a:gd name="connsiteY105" fmla="*/ 426561 h 761052"/>
              <a:gd name="connsiteX106" fmla="*/ 490579 w 766533"/>
              <a:gd name="connsiteY106" fmla="*/ 446580 h 761052"/>
              <a:gd name="connsiteX107" fmla="*/ 468645 w 766533"/>
              <a:gd name="connsiteY107" fmla="*/ 441981 h 761052"/>
              <a:gd name="connsiteX108" fmla="*/ 355223 w 766533"/>
              <a:gd name="connsiteY108" fmla="*/ 525163 h 761052"/>
              <a:gd name="connsiteX109" fmla="*/ 236815 w 766533"/>
              <a:gd name="connsiteY109" fmla="*/ 407218 h 761052"/>
              <a:gd name="connsiteX110" fmla="*/ 355223 w 766533"/>
              <a:gd name="connsiteY110" fmla="*/ 289274 h 761052"/>
              <a:gd name="connsiteX111" fmla="*/ 410064 w 766533"/>
              <a:gd name="connsiteY111" fmla="*/ 301689 h 761052"/>
              <a:gd name="connsiteX112" fmla="*/ 431253 w 766533"/>
              <a:gd name="connsiteY112" fmla="*/ 315346 h 761052"/>
              <a:gd name="connsiteX113" fmla="*/ 499805 w 766533"/>
              <a:gd name="connsiteY113" fmla="*/ 248304 h 761052"/>
              <a:gd name="connsiteX114" fmla="*/ 355223 w 766533"/>
              <a:gd name="connsiteY114" fmla="*/ 192435 h 761052"/>
              <a:gd name="connsiteX115" fmla="*/ 140843 w 766533"/>
              <a:gd name="connsiteY115" fmla="*/ 407218 h 761052"/>
              <a:gd name="connsiteX116" fmla="*/ 355223 w 766533"/>
              <a:gd name="connsiteY116" fmla="*/ 620760 h 761052"/>
              <a:gd name="connsiteX117" fmla="*/ 414473 w 766533"/>
              <a:gd name="connsiteY117" fmla="*/ 610832 h 761052"/>
              <a:gd name="connsiteX118" fmla="*/ 402676 w 766533"/>
              <a:gd name="connsiteY118" fmla="*/ 636292 h 761052"/>
              <a:gd name="connsiteX119" fmla="*/ 355223 w 766533"/>
              <a:gd name="connsiteY119" fmla="*/ 644348 h 761052"/>
              <a:gd name="connsiteX120" fmla="*/ 118408 w 766533"/>
              <a:gd name="connsiteY120" fmla="*/ 407218 h 761052"/>
              <a:gd name="connsiteX121" fmla="*/ 355223 w 766533"/>
              <a:gd name="connsiteY121" fmla="*/ 170088 h 761052"/>
              <a:gd name="connsiteX122" fmla="*/ 516008 w 766533"/>
              <a:gd name="connsiteY122" fmla="*/ 232164 h 761052"/>
              <a:gd name="connsiteX123" fmla="*/ 583313 w 766533"/>
              <a:gd name="connsiteY123" fmla="*/ 165122 h 761052"/>
              <a:gd name="connsiteX124" fmla="*/ 355223 w 766533"/>
              <a:gd name="connsiteY124" fmla="*/ 75732 h 761052"/>
              <a:gd name="connsiteX125" fmla="*/ 23682 w 766533"/>
              <a:gd name="connsiteY125" fmla="*/ 407218 h 761052"/>
              <a:gd name="connsiteX126" fmla="*/ 355223 w 766533"/>
              <a:gd name="connsiteY126" fmla="*/ 738704 h 761052"/>
              <a:gd name="connsiteX127" fmla="*/ 669314 w 766533"/>
              <a:gd name="connsiteY127" fmla="*/ 517713 h 761052"/>
              <a:gd name="connsiteX128" fmla="*/ 651865 w 766533"/>
              <a:gd name="connsiteY128" fmla="*/ 512747 h 761052"/>
              <a:gd name="connsiteX129" fmla="*/ 618212 w 766533"/>
              <a:gd name="connsiteY129" fmla="*/ 475502 h 761052"/>
              <a:gd name="connsiteX130" fmla="*/ 618212 w 766533"/>
              <a:gd name="connsiteY130" fmla="*/ 474260 h 761052"/>
              <a:gd name="connsiteX131" fmla="*/ 584559 w 766533"/>
              <a:gd name="connsiteY131" fmla="*/ 468053 h 761052"/>
              <a:gd name="connsiteX132" fmla="*/ 434174 w 766533"/>
              <a:gd name="connsiteY132" fmla="*/ 630944 h 761052"/>
              <a:gd name="connsiteX133" fmla="*/ 405621 w 766533"/>
              <a:gd name="connsiteY133" fmla="*/ 635792 h 761052"/>
              <a:gd name="connsiteX134" fmla="*/ 418146 w 766533"/>
              <a:gd name="connsiteY134" fmla="*/ 610216 h 761052"/>
              <a:gd name="connsiteX135" fmla="*/ 426306 w 766533"/>
              <a:gd name="connsiteY135" fmla="*/ 608849 h 761052"/>
              <a:gd name="connsiteX136" fmla="*/ 563371 w 766533"/>
              <a:gd name="connsiteY136" fmla="*/ 461845 h 761052"/>
              <a:gd name="connsiteX137" fmla="*/ 497565 w 766533"/>
              <a:gd name="connsiteY137" fmla="*/ 448045 h 761052"/>
              <a:gd name="connsiteX138" fmla="*/ 507328 w 766533"/>
              <a:gd name="connsiteY138" fmla="*/ 428108 h 761052"/>
              <a:gd name="connsiteX139" fmla="*/ 568356 w 766533"/>
              <a:gd name="connsiteY139" fmla="*/ 440739 h 761052"/>
              <a:gd name="connsiteX140" fmla="*/ 570849 w 766533"/>
              <a:gd name="connsiteY140" fmla="*/ 407218 h 761052"/>
              <a:gd name="connsiteX141" fmla="*/ 556048 w 766533"/>
              <a:gd name="connsiteY141" fmla="*/ 329158 h 761052"/>
              <a:gd name="connsiteX142" fmla="*/ 555903 w 766533"/>
              <a:gd name="connsiteY142" fmla="*/ 328919 h 761052"/>
              <a:gd name="connsiteX143" fmla="*/ 567474 w 766533"/>
              <a:gd name="connsiteY143" fmla="*/ 305291 h 761052"/>
              <a:gd name="connsiteX144" fmla="*/ 576769 w 766533"/>
              <a:gd name="connsiteY144" fmla="*/ 320312 h 761052"/>
              <a:gd name="connsiteX145" fmla="*/ 593284 w 766533"/>
              <a:gd name="connsiteY145" fmla="*/ 407218 h 761052"/>
              <a:gd name="connsiteX146" fmla="*/ 590791 w 766533"/>
              <a:gd name="connsiteY146" fmla="*/ 445705 h 761052"/>
              <a:gd name="connsiteX147" fmla="*/ 623198 w 766533"/>
              <a:gd name="connsiteY147" fmla="*/ 453154 h 761052"/>
              <a:gd name="connsiteX148" fmla="*/ 669314 w 766533"/>
              <a:gd name="connsiteY148" fmla="*/ 430807 h 761052"/>
              <a:gd name="connsiteX149" fmla="*/ 686764 w 766533"/>
              <a:gd name="connsiteY149" fmla="*/ 434532 h 761052"/>
              <a:gd name="connsiteX150" fmla="*/ 689257 w 766533"/>
              <a:gd name="connsiteY150" fmla="*/ 407218 h 761052"/>
              <a:gd name="connsiteX151" fmla="*/ 636149 w 766533"/>
              <a:gd name="connsiteY151" fmla="*/ 228788 h 761052"/>
              <a:gd name="connsiteX152" fmla="*/ 616817 w 766533"/>
              <a:gd name="connsiteY152" fmla="*/ 204533 h 761052"/>
              <a:gd name="connsiteX153" fmla="*/ 627801 w 766533"/>
              <a:gd name="connsiteY153" fmla="*/ 182105 h 761052"/>
              <a:gd name="connsiteX154" fmla="*/ 654708 w 766533"/>
              <a:gd name="connsiteY154" fmla="*/ 216393 h 761052"/>
              <a:gd name="connsiteX155" fmla="*/ 710445 w 766533"/>
              <a:gd name="connsiteY155" fmla="*/ 407218 h 761052"/>
              <a:gd name="connsiteX156" fmla="*/ 709199 w 766533"/>
              <a:gd name="connsiteY156" fmla="*/ 439498 h 761052"/>
              <a:gd name="connsiteX157" fmla="*/ 747837 w 766533"/>
              <a:gd name="connsiteY157" fmla="*/ 446947 h 761052"/>
              <a:gd name="connsiteX158" fmla="*/ 759055 w 766533"/>
              <a:gd name="connsiteY158" fmla="*/ 458120 h 761052"/>
              <a:gd name="connsiteX159" fmla="*/ 752823 w 766533"/>
              <a:gd name="connsiteY159" fmla="*/ 474260 h 761052"/>
              <a:gd name="connsiteX160" fmla="*/ 734127 w 766533"/>
              <a:gd name="connsiteY160" fmla="*/ 486675 h 761052"/>
              <a:gd name="connsiteX161" fmla="*/ 746591 w 766533"/>
              <a:gd name="connsiteY161" fmla="*/ 505298 h 761052"/>
              <a:gd name="connsiteX162" fmla="*/ 746591 w 766533"/>
              <a:gd name="connsiteY162" fmla="*/ 522679 h 761052"/>
              <a:gd name="connsiteX163" fmla="*/ 734127 w 766533"/>
              <a:gd name="connsiteY163" fmla="*/ 528887 h 761052"/>
              <a:gd name="connsiteX164" fmla="*/ 730388 w 766533"/>
              <a:gd name="connsiteY164" fmla="*/ 528887 h 761052"/>
              <a:gd name="connsiteX165" fmla="*/ 691749 w 766533"/>
              <a:gd name="connsiteY165" fmla="*/ 521438 h 761052"/>
              <a:gd name="connsiteX166" fmla="*/ 355223 w 766533"/>
              <a:gd name="connsiteY166" fmla="*/ 761052 h 761052"/>
              <a:gd name="connsiteX167" fmla="*/ 0 w 766533"/>
              <a:gd name="connsiteY167" fmla="*/ 407218 h 761052"/>
              <a:gd name="connsiteX168" fmla="*/ 355223 w 766533"/>
              <a:gd name="connsiteY168" fmla="*/ 53385 h 761052"/>
              <a:gd name="connsiteX169" fmla="*/ 598270 w 766533"/>
              <a:gd name="connsiteY169" fmla="*/ 148982 h 761052"/>
              <a:gd name="connsiteX170" fmla="*/ 636908 w 766533"/>
              <a:gd name="connsiteY170" fmla="*/ 110495 h 761052"/>
              <a:gd name="connsiteX171" fmla="*/ 645633 w 766533"/>
              <a:gd name="connsiteY171" fmla="*/ 62075 h 761052"/>
              <a:gd name="connsiteX172" fmla="*/ 701721 w 766533"/>
              <a:gd name="connsiteY172" fmla="*/ 4966 h 761052"/>
              <a:gd name="connsiteX173" fmla="*/ 717924 w 766533"/>
              <a:gd name="connsiteY173" fmla="*/ 1241 h 76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766533" h="761052">
                <a:moveTo>
                  <a:pt x="350333" y="657921"/>
                </a:moveTo>
                <a:cubicBezTo>
                  <a:pt x="356437" y="657921"/>
                  <a:pt x="361319" y="662932"/>
                  <a:pt x="361319" y="669197"/>
                </a:cubicBezTo>
                <a:lnTo>
                  <a:pt x="361319" y="716805"/>
                </a:lnTo>
                <a:cubicBezTo>
                  <a:pt x="361319" y="723069"/>
                  <a:pt x="356437" y="728080"/>
                  <a:pt x="350333" y="728080"/>
                </a:cubicBezTo>
                <a:cubicBezTo>
                  <a:pt x="344230" y="728080"/>
                  <a:pt x="340568" y="723069"/>
                  <a:pt x="340568" y="716805"/>
                </a:cubicBezTo>
                <a:lnTo>
                  <a:pt x="340568" y="669197"/>
                </a:lnTo>
                <a:cubicBezTo>
                  <a:pt x="340568" y="662932"/>
                  <a:pt x="344230" y="657921"/>
                  <a:pt x="350333" y="657921"/>
                </a:cubicBezTo>
                <a:close/>
                <a:moveTo>
                  <a:pt x="405621" y="635792"/>
                </a:moveTo>
                <a:lnTo>
                  <a:pt x="355223" y="738704"/>
                </a:lnTo>
                <a:lnTo>
                  <a:pt x="402676" y="636292"/>
                </a:lnTo>
                <a:close/>
                <a:moveTo>
                  <a:pt x="660590" y="451913"/>
                </a:moveTo>
                <a:cubicBezTo>
                  <a:pt x="653111" y="451913"/>
                  <a:pt x="645633" y="455637"/>
                  <a:pt x="643140" y="463087"/>
                </a:cubicBezTo>
                <a:lnTo>
                  <a:pt x="641894" y="464328"/>
                </a:lnTo>
                <a:lnTo>
                  <a:pt x="641894" y="465570"/>
                </a:lnTo>
                <a:lnTo>
                  <a:pt x="640647" y="470536"/>
                </a:lnTo>
                <a:lnTo>
                  <a:pt x="640647" y="471777"/>
                </a:lnTo>
                <a:lnTo>
                  <a:pt x="640647" y="473019"/>
                </a:lnTo>
                <a:cubicBezTo>
                  <a:pt x="641894" y="481709"/>
                  <a:pt x="648126" y="489158"/>
                  <a:pt x="656850" y="491641"/>
                </a:cubicBezTo>
                <a:lnTo>
                  <a:pt x="717924" y="504057"/>
                </a:lnTo>
                <a:lnTo>
                  <a:pt x="714185" y="496608"/>
                </a:lnTo>
                <a:cubicBezTo>
                  <a:pt x="707953" y="487917"/>
                  <a:pt x="710445" y="475502"/>
                  <a:pt x="719170" y="469294"/>
                </a:cubicBezTo>
                <a:lnTo>
                  <a:pt x="726649" y="464328"/>
                </a:lnTo>
                <a:lnTo>
                  <a:pt x="664329" y="453154"/>
                </a:lnTo>
                <a:cubicBezTo>
                  <a:pt x="663082" y="451913"/>
                  <a:pt x="661836" y="451913"/>
                  <a:pt x="660590" y="451913"/>
                </a:cubicBezTo>
                <a:close/>
                <a:moveTo>
                  <a:pt x="490579" y="446580"/>
                </a:moveTo>
                <a:lnTo>
                  <a:pt x="497565" y="448045"/>
                </a:lnTo>
                <a:lnTo>
                  <a:pt x="418146" y="610216"/>
                </a:lnTo>
                <a:lnTo>
                  <a:pt x="414473" y="610832"/>
                </a:lnTo>
                <a:close/>
                <a:moveTo>
                  <a:pt x="431253" y="347625"/>
                </a:moveTo>
                <a:lnTo>
                  <a:pt x="383890" y="394803"/>
                </a:lnTo>
                <a:cubicBezTo>
                  <a:pt x="385136" y="397286"/>
                  <a:pt x="386383" y="399769"/>
                  <a:pt x="386383" y="402252"/>
                </a:cubicBezTo>
                <a:lnTo>
                  <a:pt x="451195" y="415909"/>
                </a:lnTo>
                <a:cubicBezTo>
                  <a:pt x="451195" y="413426"/>
                  <a:pt x="451195" y="409701"/>
                  <a:pt x="451195" y="407218"/>
                </a:cubicBezTo>
                <a:cubicBezTo>
                  <a:pt x="451195" y="384871"/>
                  <a:pt x="443717" y="363765"/>
                  <a:pt x="431253" y="347625"/>
                </a:cubicBezTo>
                <a:close/>
                <a:moveTo>
                  <a:pt x="549775" y="318824"/>
                </a:moveTo>
                <a:lnTo>
                  <a:pt x="555903" y="328919"/>
                </a:lnTo>
                <a:lnTo>
                  <a:pt x="507328" y="428108"/>
                </a:lnTo>
                <a:lnTo>
                  <a:pt x="499855" y="426561"/>
                </a:lnTo>
                <a:close/>
                <a:moveTo>
                  <a:pt x="355223" y="311621"/>
                </a:moveTo>
                <a:cubicBezTo>
                  <a:pt x="302874" y="311621"/>
                  <a:pt x="259250" y="355074"/>
                  <a:pt x="259250" y="407218"/>
                </a:cubicBezTo>
                <a:cubicBezTo>
                  <a:pt x="259250" y="460603"/>
                  <a:pt x="302874" y="502815"/>
                  <a:pt x="355223" y="502815"/>
                </a:cubicBezTo>
                <a:cubicBezTo>
                  <a:pt x="397600" y="502815"/>
                  <a:pt x="433746" y="475502"/>
                  <a:pt x="446210" y="438256"/>
                </a:cubicBezTo>
                <a:lnTo>
                  <a:pt x="381397" y="423358"/>
                </a:lnTo>
                <a:cubicBezTo>
                  <a:pt x="376411" y="432049"/>
                  <a:pt x="366440" y="438256"/>
                  <a:pt x="355223" y="438256"/>
                </a:cubicBezTo>
                <a:cubicBezTo>
                  <a:pt x="339020" y="438256"/>
                  <a:pt x="325309" y="423358"/>
                  <a:pt x="325309" y="407218"/>
                </a:cubicBezTo>
                <a:cubicBezTo>
                  <a:pt x="325309" y="389837"/>
                  <a:pt x="339020" y="376180"/>
                  <a:pt x="355223" y="376180"/>
                </a:cubicBezTo>
                <a:cubicBezTo>
                  <a:pt x="360208" y="376180"/>
                  <a:pt x="363947" y="377422"/>
                  <a:pt x="368933" y="378663"/>
                </a:cubicBezTo>
                <a:lnTo>
                  <a:pt x="415050" y="331485"/>
                </a:lnTo>
                <a:cubicBezTo>
                  <a:pt x="410064" y="327761"/>
                  <a:pt x="405079" y="325278"/>
                  <a:pt x="400093" y="321553"/>
                </a:cubicBezTo>
                <a:cubicBezTo>
                  <a:pt x="386383" y="315346"/>
                  <a:pt x="371426" y="311621"/>
                  <a:pt x="355223" y="311621"/>
                </a:cubicBezTo>
                <a:close/>
                <a:moveTo>
                  <a:pt x="607910" y="193357"/>
                </a:moveTo>
                <a:lnTo>
                  <a:pt x="616817" y="204533"/>
                </a:lnTo>
                <a:lnTo>
                  <a:pt x="567474" y="305291"/>
                </a:lnTo>
                <a:lnTo>
                  <a:pt x="560939" y="294729"/>
                </a:lnTo>
                <a:close/>
                <a:moveTo>
                  <a:pt x="653111" y="126635"/>
                </a:moveTo>
                <a:cubicBezTo>
                  <a:pt x="653111" y="127876"/>
                  <a:pt x="653111" y="127876"/>
                  <a:pt x="654358" y="127876"/>
                </a:cubicBezTo>
                <a:lnTo>
                  <a:pt x="627801" y="182105"/>
                </a:lnTo>
                <a:lnTo>
                  <a:pt x="618572" y="170345"/>
                </a:lnTo>
                <a:lnTo>
                  <a:pt x="626581" y="153061"/>
                </a:lnTo>
                <a:close/>
                <a:moveTo>
                  <a:pt x="350333" y="86645"/>
                </a:moveTo>
                <a:cubicBezTo>
                  <a:pt x="356437" y="86645"/>
                  <a:pt x="361319" y="91656"/>
                  <a:pt x="361319" y="97921"/>
                </a:cubicBezTo>
                <a:lnTo>
                  <a:pt x="361319" y="145529"/>
                </a:lnTo>
                <a:cubicBezTo>
                  <a:pt x="361319" y="151793"/>
                  <a:pt x="356437" y="156804"/>
                  <a:pt x="350333" y="156804"/>
                </a:cubicBezTo>
                <a:cubicBezTo>
                  <a:pt x="344230" y="156804"/>
                  <a:pt x="340568" y="151793"/>
                  <a:pt x="340568" y="145529"/>
                </a:cubicBezTo>
                <a:lnTo>
                  <a:pt x="340568" y="97921"/>
                </a:lnTo>
                <a:cubicBezTo>
                  <a:pt x="340568" y="91656"/>
                  <a:pt x="344230" y="86645"/>
                  <a:pt x="350333" y="86645"/>
                </a:cubicBezTo>
                <a:close/>
                <a:moveTo>
                  <a:pt x="661836" y="76974"/>
                </a:moveTo>
                <a:lnTo>
                  <a:pt x="658309" y="100984"/>
                </a:lnTo>
                <a:lnTo>
                  <a:pt x="658097" y="100563"/>
                </a:lnTo>
                <a:lnTo>
                  <a:pt x="655720" y="90173"/>
                </a:lnTo>
                <a:close/>
                <a:moveTo>
                  <a:pt x="717924" y="1241"/>
                </a:moveTo>
                <a:cubicBezTo>
                  <a:pt x="724156" y="3724"/>
                  <a:pt x="727895" y="9932"/>
                  <a:pt x="727895" y="16139"/>
                </a:cubicBezTo>
                <a:lnTo>
                  <a:pt x="727895" y="38487"/>
                </a:lnTo>
                <a:lnTo>
                  <a:pt x="750330" y="38487"/>
                </a:lnTo>
                <a:cubicBezTo>
                  <a:pt x="756562" y="38487"/>
                  <a:pt x="762794" y="42211"/>
                  <a:pt x="765287" y="48419"/>
                </a:cubicBezTo>
                <a:cubicBezTo>
                  <a:pt x="767780" y="54626"/>
                  <a:pt x="766533" y="59592"/>
                  <a:pt x="761548" y="64559"/>
                </a:cubicBezTo>
                <a:lnTo>
                  <a:pt x="705460" y="121668"/>
                </a:lnTo>
                <a:cubicBezTo>
                  <a:pt x="696735" y="129118"/>
                  <a:pt x="685517" y="134084"/>
                  <a:pt x="675546" y="134084"/>
                </a:cubicBezTo>
                <a:cubicBezTo>
                  <a:pt x="668068" y="134084"/>
                  <a:pt x="661836" y="131601"/>
                  <a:pt x="654358" y="127876"/>
                </a:cubicBezTo>
                <a:lnTo>
                  <a:pt x="658309" y="100984"/>
                </a:lnTo>
                <a:lnTo>
                  <a:pt x="659343" y="103046"/>
                </a:lnTo>
                <a:cubicBezTo>
                  <a:pt x="659343" y="103046"/>
                  <a:pt x="659343" y="103046"/>
                  <a:pt x="659343" y="104287"/>
                </a:cubicBezTo>
                <a:lnTo>
                  <a:pt x="663082" y="106770"/>
                </a:lnTo>
                <a:lnTo>
                  <a:pt x="663082" y="108012"/>
                </a:lnTo>
                <a:lnTo>
                  <a:pt x="664329" y="108012"/>
                </a:lnTo>
                <a:cubicBezTo>
                  <a:pt x="673054" y="112978"/>
                  <a:pt x="683025" y="111736"/>
                  <a:pt x="689257" y="105529"/>
                </a:cubicBezTo>
                <a:lnTo>
                  <a:pt x="734127" y="60834"/>
                </a:lnTo>
                <a:lnTo>
                  <a:pt x="724156" y="60834"/>
                </a:lnTo>
                <a:cubicBezTo>
                  <a:pt x="714185" y="60834"/>
                  <a:pt x="706706" y="52143"/>
                  <a:pt x="706706" y="42211"/>
                </a:cubicBezTo>
                <a:lnTo>
                  <a:pt x="706706" y="32279"/>
                </a:lnTo>
                <a:lnTo>
                  <a:pt x="661836" y="76974"/>
                </a:lnTo>
                <a:cubicBezTo>
                  <a:pt x="658097" y="80078"/>
                  <a:pt x="655916" y="84112"/>
                  <a:pt x="655292" y="88303"/>
                </a:cubicBezTo>
                <a:lnTo>
                  <a:pt x="655720" y="90173"/>
                </a:lnTo>
                <a:lnTo>
                  <a:pt x="626581" y="153061"/>
                </a:lnTo>
                <a:lnTo>
                  <a:pt x="614473" y="165122"/>
                </a:lnTo>
                <a:lnTo>
                  <a:pt x="618572" y="170345"/>
                </a:lnTo>
                <a:lnTo>
                  <a:pt x="607910" y="193357"/>
                </a:lnTo>
                <a:lnTo>
                  <a:pt x="598270" y="181261"/>
                </a:lnTo>
                <a:lnTo>
                  <a:pt x="532211" y="248304"/>
                </a:lnTo>
                <a:lnTo>
                  <a:pt x="560939" y="294729"/>
                </a:lnTo>
                <a:lnTo>
                  <a:pt x="549775" y="318824"/>
                </a:lnTo>
                <a:lnTo>
                  <a:pt x="516008" y="263202"/>
                </a:lnTo>
                <a:lnTo>
                  <a:pt x="447456" y="331485"/>
                </a:lnTo>
                <a:cubicBezTo>
                  <a:pt x="464905" y="352591"/>
                  <a:pt x="474877" y="378663"/>
                  <a:pt x="474877" y="407218"/>
                </a:cubicBezTo>
                <a:cubicBezTo>
                  <a:pt x="474877" y="410943"/>
                  <a:pt x="473630" y="415909"/>
                  <a:pt x="472384" y="420875"/>
                </a:cubicBezTo>
                <a:lnTo>
                  <a:pt x="499855" y="426561"/>
                </a:lnTo>
                <a:lnTo>
                  <a:pt x="490579" y="446580"/>
                </a:lnTo>
                <a:lnTo>
                  <a:pt x="468645" y="441981"/>
                </a:lnTo>
                <a:cubicBezTo>
                  <a:pt x="453688" y="490400"/>
                  <a:pt x="408818" y="525163"/>
                  <a:pt x="355223" y="525163"/>
                </a:cubicBezTo>
                <a:cubicBezTo>
                  <a:pt x="290410" y="525163"/>
                  <a:pt x="236815" y="471777"/>
                  <a:pt x="236815" y="407218"/>
                </a:cubicBezTo>
                <a:cubicBezTo>
                  <a:pt x="236815" y="341418"/>
                  <a:pt x="290410" y="289274"/>
                  <a:pt x="355223" y="289274"/>
                </a:cubicBezTo>
                <a:cubicBezTo>
                  <a:pt x="375165" y="289274"/>
                  <a:pt x="393861" y="294240"/>
                  <a:pt x="410064" y="301689"/>
                </a:cubicBezTo>
                <a:cubicBezTo>
                  <a:pt x="417542" y="305413"/>
                  <a:pt x="425021" y="310380"/>
                  <a:pt x="431253" y="315346"/>
                </a:cubicBezTo>
                <a:lnTo>
                  <a:pt x="499805" y="248304"/>
                </a:lnTo>
                <a:cubicBezTo>
                  <a:pt x="461166" y="213541"/>
                  <a:pt x="411311" y="192435"/>
                  <a:pt x="355223" y="192435"/>
                </a:cubicBezTo>
                <a:cubicBezTo>
                  <a:pt x="236815" y="192435"/>
                  <a:pt x="140843" y="288032"/>
                  <a:pt x="140843" y="407218"/>
                </a:cubicBezTo>
                <a:cubicBezTo>
                  <a:pt x="140843" y="525163"/>
                  <a:pt x="236815" y="620760"/>
                  <a:pt x="355223" y="620760"/>
                </a:cubicBezTo>
                <a:lnTo>
                  <a:pt x="414473" y="610832"/>
                </a:lnTo>
                <a:lnTo>
                  <a:pt x="402676" y="636292"/>
                </a:lnTo>
                <a:lnTo>
                  <a:pt x="355223" y="644348"/>
                </a:lnTo>
                <a:cubicBezTo>
                  <a:pt x="224351" y="644348"/>
                  <a:pt x="118408" y="537578"/>
                  <a:pt x="118408" y="407218"/>
                </a:cubicBezTo>
                <a:cubicBezTo>
                  <a:pt x="118408" y="276858"/>
                  <a:pt x="224351" y="170088"/>
                  <a:pt x="355223" y="170088"/>
                </a:cubicBezTo>
                <a:cubicBezTo>
                  <a:pt x="417542" y="170088"/>
                  <a:pt x="472384" y="193677"/>
                  <a:pt x="516008" y="232164"/>
                </a:cubicBezTo>
                <a:lnTo>
                  <a:pt x="583313" y="165122"/>
                </a:lnTo>
                <a:cubicBezTo>
                  <a:pt x="523486" y="109253"/>
                  <a:pt x="442470" y="75732"/>
                  <a:pt x="355223" y="75732"/>
                </a:cubicBezTo>
                <a:cubicBezTo>
                  <a:pt x="172003" y="75732"/>
                  <a:pt x="23682" y="223473"/>
                  <a:pt x="23682" y="407218"/>
                </a:cubicBezTo>
                <a:cubicBezTo>
                  <a:pt x="23682" y="589722"/>
                  <a:pt x="172003" y="738704"/>
                  <a:pt x="355223" y="738704"/>
                </a:cubicBezTo>
                <a:cubicBezTo>
                  <a:pt x="497312" y="738704"/>
                  <a:pt x="623198" y="649315"/>
                  <a:pt x="669314" y="517713"/>
                </a:cubicBezTo>
                <a:lnTo>
                  <a:pt x="651865" y="512747"/>
                </a:lnTo>
                <a:cubicBezTo>
                  <a:pt x="633169" y="509023"/>
                  <a:pt x="619459" y="494125"/>
                  <a:pt x="618212" y="475502"/>
                </a:cubicBezTo>
                <a:lnTo>
                  <a:pt x="618212" y="474260"/>
                </a:lnTo>
                <a:lnTo>
                  <a:pt x="584559" y="468053"/>
                </a:lnTo>
                <a:cubicBezTo>
                  <a:pt x="564928" y="543475"/>
                  <a:pt x="508140" y="604930"/>
                  <a:pt x="434174" y="630944"/>
                </a:cubicBezTo>
                <a:lnTo>
                  <a:pt x="405621" y="635792"/>
                </a:lnTo>
                <a:lnTo>
                  <a:pt x="418146" y="610216"/>
                </a:lnTo>
                <a:lnTo>
                  <a:pt x="426306" y="608849"/>
                </a:lnTo>
                <a:cubicBezTo>
                  <a:pt x="493027" y="585687"/>
                  <a:pt x="544675" y="530749"/>
                  <a:pt x="563371" y="461845"/>
                </a:cubicBezTo>
                <a:lnTo>
                  <a:pt x="497565" y="448045"/>
                </a:lnTo>
                <a:lnTo>
                  <a:pt x="507328" y="428108"/>
                </a:lnTo>
                <a:lnTo>
                  <a:pt x="568356" y="440739"/>
                </a:lnTo>
                <a:cubicBezTo>
                  <a:pt x="569603" y="429565"/>
                  <a:pt x="570849" y="418392"/>
                  <a:pt x="570849" y="407218"/>
                </a:cubicBezTo>
                <a:cubicBezTo>
                  <a:pt x="570849" y="379905"/>
                  <a:pt x="565552" y="353522"/>
                  <a:pt x="556048" y="329158"/>
                </a:cubicBezTo>
                <a:lnTo>
                  <a:pt x="555903" y="328919"/>
                </a:lnTo>
                <a:lnTo>
                  <a:pt x="567474" y="305291"/>
                </a:lnTo>
                <a:lnTo>
                  <a:pt x="576769" y="320312"/>
                </a:lnTo>
                <a:cubicBezTo>
                  <a:pt x="587364" y="347004"/>
                  <a:pt x="593284" y="376180"/>
                  <a:pt x="593284" y="407218"/>
                </a:cubicBezTo>
                <a:cubicBezTo>
                  <a:pt x="593284" y="419633"/>
                  <a:pt x="592038" y="433290"/>
                  <a:pt x="590791" y="445705"/>
                </a:cubicBezTo>
                <a:lnTo>
                  <a:pt x="623198" y="453154"/>
                </a:lnTo>
                <a:cubicBezTo>
                  <a:pt x="631923" y="435773"/>
                  <a:pt x="650618" y="427082"/>
                  <a:pt x="669314" y="430807"/>
                </a:cubicBezTo>
                <a:lnTo>
                  <a:pt x="686764" y="434532"/>
                </a:lnTo>
                <a:cubicBezTo>
                  <a:pt x="688010" y="425841"/>
                  <a:pt x="689257" y="415909"/>
                  <a:pt x="689257" y="407218"/>
                </a:cubicBezTo>
                <a:cubicBezTo>
                  <a:pt x="689257" y="341107"/>
                  <a:pt x="669626" y="279885"/>
                  <a:pt x="636149" y="228788"/>
                </a:cubicBezTo>
                <a:lnTo>
                  <a:pt x="616817" y="204533"/>
                </a:lnTo>
                <a:lnTo>
                  <a:pt x="627801" y="182105"/>
                </a:lnTo>
                <a:lnTo>
                  <a:pt x="654708" y="216393"/>
                </a:lnTo>
                <a:cubicBezTo>
                  <a:pt x="690113" y="271272"/>
                  <a:pt x="710445" y="336451"/>
                  <a:pt x="710445" y="407218"/>
                </a:cubicBezTo>
                <a:cubicBezTo>
                  <a:pt x="710445" y="417150"/>
                  <a:pt x="710445" y="428324"/>
                  <a:pt x="709199" y="439498"/>
                </a:cubicBezTo>
                <a:lnTo>
                  <a:pt x="747837" y="446947"/>
                </a:lnTo>
                <a:cubicBezTo>
                  <a:pt x="754069" y="446947"/>
                  <a:pt x="757808" y="453154"/>
                  <a:pt x="759055" y="458120"/>
                </a:cubicBezTo>
                <a:cubicBezTo>
                  <a:pt x="761548" y="464328"/>
                  <a:pt x="757808" y="470536"/>
                  <a:pt x="752823" y="474260"/>
                </a:cubicBezTo>
                <a:lnTo>
                  <a:pt x="734127" y="486675"/>
                </a:lnTo>
                <a:lnTo>
                  <a:pt x="746591" y="505298"/>
                </a:lnTo>
                <a:cubicBezTo>
                  <a:pt x="750330" y="511506"/>
                  <a:pt x="750330" y="517713"/>
                  <a:pt x="746591" y="522679"/>
                </a:cubicBezTo>
                <a:cubicBezTo>
                  <a:pt x="742852" y="526404"/>
                  <a:pt x="739113" y="528887"/>
                  <a:pt x="734127" y="528887"/>
                </a:cubicBezTo>
                <a:cubicBezTo>
                  <a:pt x="732881" y="528887"/>
                  <a:pt x="731634" y="528887"/>
                  <a:pt x="730388" y="528887"/>
                </a:cubicBezTo>
                <a:lnTo>
                  <a:pt x="691749" y="521438"/>
                </a:lnTo>
                <a:cubicBezTo>
                  <a:pt x="643140" y="664213"/>
                  <a:pt x="507283" y="761052"/>
                  <a:pt x="355223" y="761052"/>
                </a:cubicBezTo>
                <a:cubicBezTo>
                  <a:pt x="159539" y="761052"/>
                  <a:pt x="0" y="602137"/>
                  <a:pt x="0" y="407218"/>
                </a:cubicBezTo>
                <a:cubicBezTo>
                  <a:pt x="0" y="212299"/>
                  <a:pt x="159539" y="53385"/>
                  <a:pt x="355223" y="53385"/>
                </a:cubicBezTo>
                <a:cubicBezTo>
                  <a:pt x="448702" y="53385"/>
                  <a:pt x="534704" y="89389"/>
                  <a:pt x="598270" y="148982"/>
                </a:cubicBezTo>
                <a:lnTo>
                  <a:pt x="636908" y="110495"/>
                </a:lnTo>
                <a:cubicBezTo>
                  <a:pt x="629430" y="94355"/>
                  <a:pt x="631923" y="74491"/>
                  <a:pt x="645633" y="62075"/>
                </a:cubicBezTo>
                <a:lnTo>
                  <a:pt x="701721" y="4966"/>
                </a:lnTo>
                <a:cubicBezTo>
                  <a:pt x="706706" y="-1"/>
                  <a:pt x="712938" y="-1242"/>
                  <a:pt x="717924" y="12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A8B6D91-03CB-324F-9347-F2B0C740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102" y="1107791"/>
            <a:ext cx="907505" cy="765528"/>
          </a:xfrm>
          <a:custGeom>
            <a:avLst/>
            <a:gdLst>
              <a:gd name="connsiteX0" fmla="*/ 448539 w 907505"/>
              <a:gd name="connsiteY0" fmla="*/ 466591 h 765528"/>
              <a:gd name="connsiteX1" fmla="*/ 410210 w 907505"/>
              <a:gd name="connsiteY1" fmla="*/ 543816 h 765528"/>
              <a:gd name="connsiteX2" fmla="*/ 391663 w 907505"/>
              <a:gd name="connsiteY2" fmla="*/ 555026 h 765528"/>
              <a:gd name="connsiteX3" fmla="*/ 307584 w 907505"/>
              <a:gd name="connsiteY3" fmla="*/ 569973 h 765528"/>
              <a:gd name="connsiteX4" fmla="*/ 306348 w 907505"/>
              <a:gd name="connsiteY4" fmla="*/ 571219 h 765528"/>
              <a:gd name="connsiteX5" fmla="*/ 307584 w 907505"/>
              <a:gd name="connsiteY5" fmla="*/ 573710 h 765528"/>
              <a:gd name="connsiteX6" fmla="*/ 366934 w 907505"/>
              <a:gd name="connsiteY6" fmla="*/ 634743 h 765528"/>
              <a:gd name="connsiteX7" fmla="*/ 373116 w 907505"/>
              <a:gd name="connsiteY7" fmla="*/ 654672 h 765528"/>
              <a:gd name="connsiteX8" fmla="*/ 361988 w 907505"/>
              <a:gd name="connsiteY8" fmla="*/ 739371 h 765528"/>
              <a:gd name="connsiteX9" fmla="*/ 361988 w 907505"/>
              <a:gd name="connsiteY9" fmla="*/ 741862 h 765528"/>
              <a:gd name="connsiteX10" fmla="*/ 364461 w 907505"/>
              <a:gd name="connsiteY10" fmla="*/ 741862 h 765528"/>
              <a:gd name="connsiteX11" fmla="*/ 439884 w 907505"/>
              <a:gd name="connsiteY11" fmla="*/ 704495 h 765528"/>
              <a:gd name="connsiteX12" fmla="*/ 462140 w 907505"/>
              <a:gd name="connsiteY12" fmla="*/ 704495 h 765528"/>
              <a:gd name="connsiteX13" fmla="*/ 537564 w 907505"/>
              <a:gd name="connsiteY13" fmla="*/ 741862 h 765528"/>
              <a:gd name="connsiteX14" fmla="*/ 540036 w 907505"/>
              <a:gd name="connsiteY14" fmla="*/ 741862 h 765528"/>
              <a:gd name="connsiteX15" fmla="*/ 540036 w 907505"/>
              <a:gd name="connsiteY15" fmla="*/ 739371 h 765528"/>
              <a:gd name="connsiteX16" fmla="*/ 527672 w 907505"/>
              <a:gd name="connsiteY16" fmla="*/ 654672 h 765528"/>
              <a:gd name="connsiteX17" fmla="*/ 535091 w 907505"/>
              <a:gd name="connsiteY17" fmla="*/ 634743 h 765528"/>
              <a:gd name="connsiteX18" fmla="*/ 594440 w 907505"/>
              <a:gd name="connsiteY18" fmla="*/ 573710 h 765528"/>
              <a:gd name="connsiteX19" fmla="*/ 595677 w 907505"/>
              <a:gd name="connsiteY19" fmla="*/ 571219 h 765528"/>
              <a:gd name="connsiteX20" fmla="*/ 593204 w 907505"/>
              <a:gd name="connsiteY20" fmla="*/ 569973 h 765528"/>
              <a:gd name="connsiteX21" fmla="*/ 509125 w 907505"/>
              <a:gd name="connsiteY21" fmla="*/ 555026 h 765528"/>
              <a:gd name="connsiteX22" fmla="*/ 491815 w 907505"/>
              <a:gd name="connsiteY22" fmla="*/ 543816 h 765528"/>
              <a:gd name="connsiteX23" fmla="*/ 453485 w 907505"/>
              <a:gd name="connsiteY23" fmla="*/ 466591 h 765528"/>
              <a:gd name="connsiteX24" fmla="*/ 451012 w 907505"/>
              <a:gd name="connsiteY24" fmla="*/ 466591 h 765528"/>
              <a:gd name="connsiteX25" fmla="*/ 448539 w 907505"/>
              <a:gd name="connsiteY25" fmla="*/ 466591 h 765528"/>
              <a:gd name="connsiteX26" fmla="*/ 423810 w 907505"/>
              <a:gd name="connsiteY26" fmla="*/ 288474 h 765528"/>
              <a:gd name="connsiteX27" fmla="*/ 410210 w 907505"/>
              <a:gd name="connsiteY27" fmla="*/ 302176 h 765528"/>
              <a:gd name="connsiteX28" fmla="*/ 410210 w 907505"/>
              <a:gd name="connsiteY28" fmla="*/ 430469 h 765528"/>
              <a:gd name="connsiteX29" fmla="*/ 423810 w 907505"/>
              <a:gd name="connsiteY29" fmla="*/ 444171 h 765528"/>
              <a:gd name="connsiteX30" fmla="*/ 478214 w 907505"/>
              <a:gd name="connsiteY30" fmla="*/ 444171 h 765528"/>
              <a:gd name="connsiteX31" fmla="*/ 491815 w 907505"/>
              <a:gd name="connsiteY31" fmla="*/ 430469 h 765528"/>
              <a:gd name="connsiteX32" fmla="*/ 491815 w 907505"/>
              <a:gd name="connsiteY32" fmla="*/ 302176 h 765528"/>
              <a:gd name="connsiteX33" fmla="*/ 478214 w 907505"/>
              <a:gd name="connsiteY33" fmla="*/ 288474 h 765528"/>
              <a:gd name="connsiteX34" fmla="*/ 737513 w 907505"/>
              <a:gd name="connsiteY34" fmla="*/ 237000 h 765528"/>
              <a:gd name="connsiteX35" fmla="*/ 697446 w 907505"/>
              <a:gd name="connsiteY35" fmla="*/ 311766 h 765528"/>
              <a:gd name="connsiteX36" fmla="*/ 679917 w 907505"/>
              <a:gd name="connsiteY36" fmla="*/ 325474 h 765528"/>
              <a:gd name="connsiteX37" fmla="*/ 594775 w 907505"/>
              <a:gd name="connsiteY37" fmla="*/ 339181 h 765528"/>
              <a:gd name="connsiteX38" fmla="*/ 593523 w 907505"/>
              <a:gd name="connsiteY38" fmla="*/ 341673 h 765528"/>
              <a:gd name="connsiteX39" fmla="*/ 593523 w 907505"/>
              <a:gd name="connsiteY39" fmla="*/ 342919 h 765528"/>
              <a:gd name="connsiteX40" fmla="*/ 653623 w 907505"/>
              <a:gd name="connsiteY40" fmla="*/ 403978 h 765528"/>
              <a:gd name="connsiteX41" fmla="*/ 659884 w 907505"/>
              <a:gd name="connsiteY41" fmla="*/ 425162 h 765528"/>
              <a:gd name="connsiteX42" fmla="*/ 648615 w 907505"/>
              <a:gd name="connsiteY42" fmla="*/ 509898 h 765528"/>
              <a:gd name="connsiteX43" fmla="*/ 648615 w 907505"/>
              <a:gd name="connsiteY43" fmla="*/ 511144 h 765528"/>
              <a:gd name="connsiteX44" fmla="*/ 651119 w 907505"/>
              <a:gd name="connsiteY44" fmla="*/ 512390 h 765528"/>
              <a:gd name="connsiteX45" fmla="*/ 727497 w 907505"/>
              <a:gd name="connsiteY45" fmla="*/ 473761 h 765528"/>
              <a:gd name="connsiteX46" fmla="*/ 738765 w 907505"/>
              <a:gd name="connsiteY46" fmla="*/ 471268 h 765528"/>
              <a:gd name="connsiteX47" fmla="*/ 750034 w 907505"/>
              <a:gd name="connsiteY47" fmla="*/ 473761 h 765528"/>
              <a:gd name="connsiteX48" fmla="*/ 826412 w 907505"/>
              <a:gd name="connsiteY48" fmla="*/ 512390 h 765528"/>
              <a:gd name="connsiteX49" fmla="*/ 828916 w 907505"/>
              <a:gd name="connsiteY49" fmla="*/ 511144 h 765528"/>
              <a:gd name="connsiteX50" fmla="*/ 830168 w 907505"/>
              <a:gd name="connsiteY50" fmla="*/ 509898 h 765528"/>
              <a:gd name="connsiteX51" fmla="*/ 817647 w 907505"/>
              <a:gd name="connsiteY51" fmla="*/ 425162 h 765528"/>
              <a:gd name="connsiteX52" fmla="*/ 823908 w 907505"/>
              <a:gd name="connsiteY52" fmla="*/ 403978 h 765528"/>
              <a:gd name="connsiteX53" fmla="*/ 884008 w 907505"/>
              <a:gd name="connsiteY53" fmla="*/ 342919 h 765528"/>
              <a:gd name="connsiteX54" fmla="*/ 885260 w 907505"/>
              <a:gd name="connsiteY54" fmla="*/ 341673 h 765528"/>
              <a:gd name="connsiteX55" fmla="*/ 882756 w 907505"/>
              <a:gd name="connsiteY55" fmla="*/ 339181 h 765528"/>
              <a:gd name="connsiteX56" fmla="*/ 798866 w 907505"/>
              <a:gd name="connsiteY56" fmla="*/ 325474 h 765528"/>
              <a:gd name="connsiteX57" fmla="*/ 781337 w 907505"/>
              <a:gd name="connsiteY57" fmla="*/ 311766 h 765528"/>
              <a:gd name="connsiteX58" fmla="*/ 741270 w 907505"/>
              <a:gd name="connsiteY58" fmla="*/ 237000 h 765528"/>
              <a:gd name="connsiteX59" fmla="*/ 737513 w 907505"/>
              <a:gd name="connsiteY59" fmla="*/ 237000 h 765528"/>
              <a:gd name="connsiteX60" fmla="*/ 167487 w 907505"/>
              <a:gd name="connsiteY60" fmla="*/ 235754 h 765528"/>
              <a:gd name="connsiteX61" fmla="*/ 166235 w 907505"/>
              <a:gd name="connsiteY61" fmla="*/ 237000 h 765528"/>
              <a:gd name="connsiteX62" fmla="*/ 126168 w 907505"/>
              <a:gd name="connsiteY62" fmla="*/ 311766 h 765528"/>
              <a:gd name="connsiteX63" fmla="*/ 108639 w 907505"/>
              <a:gd name="connsiteY63" fmla="*/ 325474 h 765528"/>
              <a:gd name="connsiteX64" fmla="*/ 23497 w 907505"/>
              <a:gd name="connsiteY64" fmla="*/ 339181 h 765528"/>
              <a:gd name="connsiteX65" fmla="*/ 22245 w 907505"/>
              <a:gd name="connsiteY65" fmla="*/ 341673 h 765528"/>
              <a:gd name="connsiteX66" fmla="*/ 23497 w 907505"/>
              <a:gd name="connsiteY66" fmla="*/ 342919 h 765528"/>
              <a:gd name="connsiteX67" fmla="*/ 82345 w 907505"/>
              <a:gd name="connsiteY67" fmla="*/ 403978 h 765528"/>
              <a:gd name="connsiteX68" fmla="*/ 89858 w 907505"/>
              <a:gd name="connsiteY68" fmla="*/ 425162 h 765528"/>
              <a:gd name="connsiteX69" fmla="*/ 77337 w 907505"/>
              <a:gd name="connsiteY69" fmla="*/ 509898 h 765528"/>
              <a:gd name="connsiteX70" fmla="*/ 78589 w 907505"/>
              <a:gd name="connsiteY70" fmla="*/ 511144 h 765528"/>
              <a:gd name="connsiteX71" fmla="*/ 79841 w 907505"/>
              <a:gd name="connsiteY71" fmla="*/ 512390 h 765528"/>
              <a:gd name="connsiteX72" fmla="*/ 157471 w 907505"/>
              <a:gd name="connsiteY72" fmla="*/ 473761 h 765528"/>
              <a:gd name="connsiteX73" fmla="*/ 178756 w 907505"/>
              <a:gd name="connsiteY73" fmla="*/ 473761 h 765528"/>
              <a:gd name="connsiteX74" fmla="*/ 256386 w 907505"/>
              <a:gd name="connsiteY74" fmla="*/ 512390 h 765528"/>
              <a:gd name="connsiteX75" fmla="*/ 257638 w 907505"/>
              <a:gd name="connsiteY75" fmla="*/ 511144 h 765528"/>
              <a:gd name="connsiteX76" fmla="*/ 258890 w 907505"/>
              <a:gd name="connsiteY76" fmla="*/ 509898 h 765528"/>
              <a:gd name="connsiteX77" fmla="*/ 246369 w 907505"/>
              <a:gd name="connsiteY77" fmla="*/ 425162 h 765528"/>
              <a:gd name="connsiteX78" fmla="*/ 253882 w 907505"/>
              <a:gd name="connsiteY78" fmla="*/ 403978 h 765528"/>
              <a:gd name="connsiteX79" fmla="*/ 313982 w 907505"/>
              <a:gd name="connsiteY79" fmla="*/ 342919 h 765528"/>
              <a:gd name="connsiteX80" fmla="*/ 313982 w 907505"/>
              <a:gd name="connsiteY80" fmla="*/ 341673 h 765528"/>
              <a:gd name="connsiteX81" fmla="*/ 312730 w 907505"/>
              <a:gd name="connsiteY81" fmla="*/ 339181 h 765528"/>
              <a:gd name="connsiteX82" fmla="*/ 227588 w 907505"/>
              <a:gd name="connsiteY82" fmla="*/ 325474 h 765528"/>
              <a:gd name="connsiteX83" fmla="*/ 210059 w 907505"/>
              <a:gd name="connsiteY83" fmla="*/ 311766 h 765528"/>
              <a:gd name="connsiteX84" fmla="*/ 169992 w 907505"/>
              <a:gd name="connsiteY84" fmla="*/ 237000 h 765528"/>
              <a:gd name="connsiteX85" fmla="*/ 167487 w 907505"/>
              <a:gd name="connsiteY85" fmla="*/ 235754 h 765528"/>
              <a:gd name="connsiteX86" fmla="*/ 712471 w 907505"/>
              <a:gd name="connsiteY86" fmla="*/ 56314 h 765528"/>
              <a:gd name="connsiteX87" fmla="*/ 697446 w 907505"/>
              <a:gd name="connsiteY87" fmla="*/ 70021 h 765528"/>
              <a:gd name="connsiteX88" fmla="*/ 697446 w 907505"/>
              <a:gd name="connsiteY88" fmla="*/ 199617 h 765528"/>
              <a:gd name="connsiteX89" fmla="*/ 712471 w 907505"/>
              <a:gd name="connsiteY89" fmla="*/ 213324 h 765528"/>
              <a:gd name="connsiteX90" fmla="*/ 766311 w 907505"/>
              <a:gd name="connsiteY90" fmla="*/ 213324 h 765528"/>
              <a:gd name="connsiteX91" fmla="*/ 781337 w 907505"/>
              <a:gd name="connsiteY91" fmla="*/ 199617 h 765528"/>
              <a:gd name="connsiteX92" fmla="*/ 781337 w 907505"/>
              <a:gd name="connsiteY92" fmla="*/ 70021 h 765528"/>
              <a:gd name="connsiteX93" fmla="*/ 766311 w 907505"/>
              <a:gd name="connsiteY93" fmla="*/ 56314 h 765528"/>
              <a:gd name="connsiteX94" fmla="*/ 139941 w 907505"/>
              <a:gd name="connsiteY94" fmla="*/ 56314 h 765528"/>
              <a:gd name="connsiteX95" fmla="*/ 126168 w 907505"/>
              <a:gd name="connsiteY95" fmla="*/ 70021 h 765528"/>
              <a:gd name="connsiteX96" fmla="*/ 126168 w 907505"/>
              <a:gd name="connsiteY96" fmla="*/ 199617 h 765528"/>
              <a:gd name="connsiteX97" fmla="*/ 139941 w 907505"/>
              <a:gd name="connsiteY97" fmla="*/ 213324 h 765528"/>
              <a:gd name="connsiteX98" fmla="*/ 167487 w 907505"/>
              <a:gd name="connsiteY98" fmla="*/ 213324 h 765528"/>
              <a:gd name="connsiteX99" fmla="*/ 195033 w 907505"/>
              <a:gd name="connsiteY99" fmla="*/ 213324 h 765528"/>
              <a:gd name="connsiteX100" fmla="*/ 210059 w 907505"/>
              <a:gd name="connsiteY100" fmla="*/ 199617 h 765528"/>
              <a:gd name="connsiteX101" fmla="*/ 210059 w 907505"/>
              <a:gd name="connsiteY101" fmla="*/ 70021 h 765528"/>
              <a:gd name="connsiteX102" fmla="*/ 195033 w 907505"/>
              <a:gd name="connsiteY102" fmla="*/ 56314 h 765528"/>
              <a:gd name="connsiteX103" fmla="*/ 497997 w 907505"/>
              <a:gd name="connsiteY103" fmla="*/ 25659 h 765528"/>
              <a:gd name="connsiteX104" fmla="*/ 497997 w 907505"/>
              <a:gd name="connsiteY104" fmla="*/ 271036 h 765528"/>
              <a:gd name="connsiteX105" fmla="*/ 514071 w 907505"/>
              <a:gd name="connsiteY105" fmla="*/ 302176 h 765528"/>
              <a:gd name="connsiteX106" fmla="*/ 514071 w 907505"/>
              <a:gd name="connsiteY106" fmla="*/ 353244 h 765528"/>
              <a:gd name="connsiteX107" fmla="*/ 527672 w 907505"/>
              <a:gd name="connsiteY107" fmla="*/ 329578 h 765528"/>
              <a:gd name="connsiteX108" fmla="*/ 566002 w 907505"/>
              <a:gd name="connsiteY108" fmla="*/ 40606 h 765528"/>
              <a:gd name="connsiteX109" fmla="*/ 563529 w 907505"/>
              <a:gd name="connsiteY109" fmla="*/ 30641 h 765528"/>
              <a:gd name="connsiteX110" fmla="*/ 552401 w 907505"/>
              <a:gd name="connsiteY110" fmla="*/ 25659 h 765528"/>
              <a:gd name="connsiteX111" fmla="*/ 426283 w 907505"/>
              <a:gd name="connsiteY111" fmla="*/ 25659 h 765528"/>
              <a:gd name="connsiteX112" fmla="*/ 426283 w 907505"/>
              <a:gd name="connsiteY112" fmla="*/ 264808 h 765528"/>
              <a:gd name="connsiteX113" fmla="*/ 475741 w 907505"/>
              <a:gd name="connsiteY113" fmla="*/ 264808 h 765528"/>
              <a:gd name="connsiteX114" fmla="*/ 475741 w 907505"/>
              <a:gd name="connsiteY114" fmla="*/ 25659 h 765528"/>
              <a:gd name="connsiteX115" fmla="*/ 349624 w 907505"/>
              <a:gd name="connsiteY115" fmla="*/ 25659 h 765528"/>
              <a:gd name="connsiteX116" fmla="*/ 338496 w 907505"/>
              <a:gd name="connsiteY116" fmla="*/ 30641 h 765528"/>
              <a:gd name="connsiteX117" fmla="*/ 336023 w 907505"/>
              <a:gd name="connsiteY117" fmla="*/ 40606 h 765528"/>
              <a:gd name="connsiteX118" fmla="*/ 374353 w 907505"/>
              <a:gd name="connsiteY118" fmla="*/ 329578 h 765528"/>
              <a:gd name="connsiteX119" fmla="*/ 387954 w 907505"/>
              <a:gd name="connsiteY119" fmla="*/ 353244 h 765528"/>
              <a:gd name="connsiteX120" fmla="*/ 387954 w 907505"/>
              <a:gd name="connsiteY120" fmla="*/ 302176 h 765528"/>
              <a:gd name="connsiteX121" fmla="*/ 404027 w 907505"/>
              <a:gd name="connsiteY121" fmla="*/ 271036 h 765528"/>
              <a:gd name="connsiteX122" fmla="*/ 404027 w 907505"/>
              <a:gd name="connsiteY122" fmla="*/ 25659 h 765528"/>
              <a:gd name="connsiteX123" fmla="*/ 349624 w 907505"/>
              <a:gd name="connsiteY123" fmla="*/ 4484 h 765528"/>
              <a:gd name="connsiteX124" fmla="*/ 552401 w 907505"/>
              <a:gd name="connsiteY124" fmla="*/ 4484 h 765528"/>
              <a:gd name="connsiteX125" fmla="*/ 579603 w 907505"/>
              <a:gd name="connsiteY125" fmla="*/ 15694 h 765528"/>
              <a:gd name="connsiteX126" fmla="*/ 588258 w 907505"/>
              <a:gd name="connsiteY126" fmla="*/ 44342 h 765528"/>
              <a:gd name="connsiteX127" fmla="*/ 549928 w 907505"/>
              <a:gd name="connsiteY127" fmla="*/ 333315 h 765528"/>
              <a:gd name="connsiteX128" fmla="*/ 514071 w 907505"/>
              <a:gd name="connsiteY128" fmla="*/ 378155 h 765528"/>
              <a:gd name="connsiteX129" fmla="*/ 514071 w 907505"/>
              <a:gd name="connsiteY129" fmla="*/ 430469 h 765528"/>
              <a:gd name="connsiteX130" fmla="*/ 478214 w 907505"/>
              <a:gd name="connsiteY130" fmla="*/ 466591 h 765528"/>
              <a:gd name="connsiteX131" fmla="*/ 476978 w 907505"/>
              <a:gd name="connsiteY131" fmla="*/ 466591 h 765528"/>
              <a:gd name="connsiteX132" fmla="*/ 511598 w 907505"/>
              <a:gd name="connsiteY132" fmla="*/ 532606 h 765528"/>
              <a:gd name="connsiteX133" fmla="*/ 512835 w 907505"/>
              <a:gd name="connsiteY133" fmla="*/ 533852 h 765528"/>
              <a:gd name="connsiteX134" fmla="*/ 596913 w 907505"/>
              <a:gd name="connsiteY134" fmla="*/ 548799 h 765528"/>
              <a:gd name="connsiteX135" fmla="*/ 616696 w 907505"/>
              <a:gd name="connsiteY135" fmla="*/ 564991 h 765528"/>
              <a:gd name="connsiteX136" fmla="*/ 610514 w 907505"/>
              <a:gd name="connsiteY136" fmla="*/ 588657 h 765528"/>
              <a:gd name="connsiteX137" fmla="*/ 551164 w 907505"/>
              <a:gd name="connsiteY137" fmla="*/ 650935 h 765528"/>
              <a:gd name="connsiteX138" fmla="*/ 549928 w 907505"/>
              <a:gd name="connsiteY138" fmla="*/ 652181 h 765528"/>
              <a:gd name="connsiteX139" fmla="*/ 562292 w 907505"/>
              <a:gd name="connsiteY139" fmla="*/ 736880 h 765528"/>
              <a:gd name="connsiteX140" fmla="*/ 552401 w 907505"/>
              <a:gd name="connsiteY140" fmla="*/ 760546 h 765528"/>
              <a:gd name="connsiteX141" fmla="*/ 527672 w 907505"/>
              <a:gd name="connsiteY141" fmla="*/ 761791 h 765528"/>
              <a:gd name="connsiteX142" fmla="*/ 452249 w 907505"/>
              <a:gd name="connsiteY142" fmla="*/ 724424 h 765528"/>
              <a:gd name="connsiteX143" fmla="*/ 449776 w 907505"/>
              <a:gd name="connsiteY143" fmla="*/ 724424 h 765528"/>
              <a:gd name="connsiteX144" fmla="*/ 374353 w 907505"/>
              <a:gd name="connsiteY144" fmla="*/ 761791 h 765528"/>
              <a:gd name="connsiteX145" fmla="*/ 363225 w 907505"/>
              <a:gd name="connsiteY145" fmla="*/ 765528 h 765528"/>
              <a:gd name="connsiteX146" fmla="*/ 349624 w 907505"/>
              <a:gd name="connsiteY146" fmla="*/ 760546 h 765528"/>
              <a:gd name="connsiteX147" fmla="*/ 339732 w 907505"/>
              <a:gd name="connsiteY147" fmla="*/ 736880 h 765528"/>
              <a:gd name="connsiteX148" fmla="*/ 350860 w 907505"/>
              <a:gd name="connsiteY148" fmla="*/ 652181 h 765528"/>
              <a:gd name="connsiteX149" fmla="*/ 350860 w 907505"/>
              <a:gd name="connsiteY149" fmla="*/ 650935 h 765528"/>
              <a:gd name="connsiteX150" fmla="*/ 291511 w 907505"/>
              <a:gd name="connsiteY150" fmla="*/ 588657 h 765528"/>
              <a:gd name="connsiteX151" fmla="*/ 285328 w 907505"/>
              <a:gd name="connsiteY151" fmla="*/ 564991 h 765528"/>
              <a:gd name="connsiteX152" fmla="*/ 305112 w 907505"/>
              <a:gd name="connsiteY152" fmla="*/ 548799 h 765528"/>
              <a:gd name="connsiteX153" fmla="*/ 387954 w 907505"/>
              <a:gd name="connsiteY153" fmla="*/ 533852 h 765528"/>
              <a:gd name="connsiteX154" fmla="*/ 390426 w 907505"/>
              <a:gd name="connsiteY154" fmla="*/ 532606 h 765528"/>
              <a:gd name="connsiteX155" fmla="*/ 425047 w 907505"/>
              <a:gd name="connsiteY155" fmla="*/ 466591 h 765528"/>
              <a:gd name="connsiteX156" fmla="*/ 423810 w 907505"/>
              <a:gd name="connsiteY156" fmla="*/ 466591 h 765528"/>
              <a:gd name="connsiteX157" fmla="*/ 387954 w 907505"/>
              <a:gd name="connsiteY157" fmla="*/ 430469 h 765528"/>
              <a:gd name="connsiteX158" fmla="*/ 387954 w 907505"/>
              <a:gd name="connsiteY158" fmla="*/ 378155 h 765528"/>
              <a:gd name="connsiteX159" fmla="*/ 352097 w 907505"/>
              <a:gd name="connsiteY159" fmla="*/ 333315 h 765528"/>
              <a:gd name="connsiteX160" fmla="*/ 313767 w 907505"/>
              <a:gd name="connsiteY160" fmla="*/ 44342 h 765528"/>
              <a:gd name="connsiteX161" fmla="*/ 322422 w 907505"/>
              <a:gd name="connsiteY161" fmla="*/ 15694 h 765528"/>
              <a:gd name="connsiteX162" fmla="*/ 349624 w 907505"/>
              <a:gd name="connsiteY162" fmla="*/ 4484 h 765528"/>
              <a:gd name="connsiteX163" fmla="*/ 636094 w 907505"/>
              <a:gd name="connsiteY163" fmla="*/ 239 h 765528"/>
              <a:gd name="connsiteX164" fmla="*/ 648615 w 907505"/>
              <a:gd name="connsiteY164" fmla="*/ 8962 h 765528"/>
              <a:gd name="connsiteX165" fmla="*/ 661136 w 907505"/>
              <a:gd name="connsiteY165" fmla="*/ 99928 h 765528"/>
              <a:gd name="connsiteX166" fmla="*/ 674909 w 907505"/>
              <a:gd name="connsiteY166" fmla="*/ 123604 h 765528"/>
              <a:gd name="connsiteX167" fmla="*/ 674909 w 907505"/>
              <a:gd name="connsiteY167" fmla="*/ 70021 h 765528"/>
              <a:gd name="connsiteX168" fmla="*/ 692438 w 907505"/>
              <a:gd name="connsiteY168" fmla="*/ 40115 h 765528"/>
              <a:gd name="connsiteX169" fmla="*/ 692438 w 907505"/>
              <a:gd name="connsiteY169" fmla="*/ 10208 h 765528"/>
              <a:gd name="connsiteX170" fmla="*/ 703707 w 907505"/>
              <a:gd name="connsiteY170" fmla="*/ 239 h 765528"/>
              <a:gd name="connsiteX171" fmla="*/ 713724 w 907505"/>
              <a:gd name="connsiteY171" fmla="*/ 10208 h 765528"/>
              <a:gd name="connsiteX172" fmla="*/ 713724 w 907505"/>
              <a:gd name="connsiteY172" fmla="*/ 35130 h 765528"/>
              <a:gd name="connsiteX173" fmla="*/ 763807 w 907505"/>
              <a:gd name="connsiteY173" fmla="*/ 35130 h 765528"/>
              <a:gd name="connsiteX174" fmla="*/ 763807 w 907505"/>
              <a:gd name="connsiteY174" fmla="*/ 10208 h 765528"/>
              <a:gd name="connsiteX175" fmla="*/ 775076 w 907505"/>
              <a:gd name="connsiteY175" fmla="*/ 239 h 765528"/>
              <a:gd name="connsiteX176" fmla="*/ 786345 w 907505"/>
              <a:gd name="connsiteY176" fmla="*/ 10208 h 765528"/>
              <a:gd name="connsiteX177" fmla="*/ 786345 w 907505"/>
              <a:gd name="connsiteY177" fmla="*/ 40115 h 765528"/>
              <a:gd name="connsiteX178" fmla="*/ 802622 w 907505"/>
              <a:gd name="connsiteY178" fmla="*/ 70021 h 765528"/>
              <a:gd name="connsiteX179" fmla="*/ 802622 w 907505"/>
              <a:gd name="connsiteY179" fmla="*/ 123604 h 765528"/>
              <a:gd name="connsiteX180" fmla="*/ 816395 w 907505"/>
              <a:gd name="connsiteY180" fmla="*/ 99928 h 765528"/>
              <a:gd name="connsiteX181" fmla="*/ 828916 w 907505"/>
              <a:gd name="connsiteY181" fmla="*/ 8962 h 765528"/>
              <a:gd name="connsiteX182" fmla="*/ 842689 w 907505"/>
              <a:gd name="connsiteY182" fmla="*/ 239 h 765528"/>
              <a:gd name="connsiteX183" fmla="*/ 851454 w 907505"/>
              <a:gd name="connsiteY183" fmla="*/ 11454 h 765528"/>
              <a:gd name="connsiteX184" fmla="*/ 840185 w 907505"/>
              <a:gd name="connsiteY184" fmla="*/ 102420 h 765528"/>
              <a:gd name="connsiteX185" fmla="*/ 802622 w 907505"/>
              <a:gd name="connsiteY185" fmla="*/ 148526 h 765528"/>
              <a:gd name="connsiteX186" fmla="*/ 802622 w 907505"/>
              <a:gd name="connsiteY186" fmla="*/ 199617 h 765528"/>
              <a:gd name="connsiteX187" fmla="*/ 766311 w 907505"/>
              <a:gd name="connsiteY187" fmla="*/ 235754 h 765528"/>
              <a:gd name="connsiteX188" fmla="*/ 765059 w 907505"/>
              <a:gd name="connsiteY188" fmla="*/ 235754 h 765528"/>
              <a:gd name="connsiteX189" fmla="*/ 801370 w 907505"/>
              <a:gd name="connsiteY189" fmla="*/ 301798 h 765528"/>
              <a:gd name="connsiteX190" fmla="*/ 802622 w 907505"/>
              <a:gd name="connsiteY190" fmla="*/ 303044 h 765528"/>
              <a:gd name="connsiteX191" fmla="*/ 887764 w 907505"/>
              <a:gd name="connsiteY191" fmla="*/ 317997 h 765528"/>
              <a:gd name="connsiteX192" fmla="*/ 906546 w 907505"/>
              <a:gd name="connsiteY192" fmla="*/ 334196 h 765528"/>
              <a:gd name="connsiteX193" fmla="*/ 900285 w 907505"/>
              <a:gd name="connsiteY193" fmla="*/ 357872 h 765528"/>
              <a:gd name="connsiteX194" fmla="*/ 840185 w 907505"/>
              <a:gd name="connsiteY194" fmla="*/ 420178 h 765528"/>
              <a:gd name="connsiteX195" fmla="*/ 840185 w 907505"/>
              <a:gd name="connsiteY195" fmla="*/ 421424 h 765528"/>
              <a:gd name="connsiteX196" fmla="*/ 851454 w 907505"/>
              <a:gd name="connsiteY196" fmla="*/ 506159 h 765528"/>
              <a:gd name="connsiteX197" fmla="*/ 842689 w 907505"/>
              <a:gd name="connsiteY197" fmla="*/ 529835 h 765528"/>
              <a:gd name="connsiteX198" fmla="*/ 828916 w 907505"/>
              <a:gd name="connsiteY198" fmla="*/ 533574 h 765528"/>
              <a:gd name="connsiteX199" fmla="*/ 817647 w 907505"/>
              <a:gd name="connsiteY199" fmla="*/ 531082 h 765528"/>
              <a:gd name="connsiteX200" fmla="*/ 740018 w 907505"/>
              <a:gd name="connsiteY200" fmla="*/ 493698 h 765528"/>
              <a:gd name="connsiteX201" fmla="*/ 737513 w 907505"/>
              <a:gd name="connsiteY201" fmla="*/ 493698 h 765528"/>
              <a:gd name="connsiteX202" fmla="*/ 661136 w 907505"/>
              <a:gd name="connsiteY202" fmla="*/ 531082 h 765528"/>
              <a:gd name="connsiteX203" fmla="*/ 636094 w 907505"/>
              <a:gd name="connsiteY203" fmla="*/ 529835 h 765528"/>
              <a:gd name="connsiteX204" fmla="*/ 626077 w 907505"/>
              <a:gd name="connsiteY204" fmla="*/ 506159 h 765528"/>
              <a:gd name="connsiteX205" fmla="*/ 638598 w 907505"/>
              <a:gd name="connsiteY205" fmla="*/ 421424 h 765528"/>
              <a:gd name="connsiteX206" fmla="*/ 637346 w 907505"/>
              <a:gd name="connsiteY206" fmla="*/ 420178 h 765528"/>
              <a:gd name="connsiteX207" fmla="*/ 578498 w 907505"/>
              <a:gd name="connsiteY207" fmla="*/ 357872 h 765528"/>
              <a:gd name="connsiteX208" fmla="*/ 572237 w 907505"/>
              <a:gd name="connsiteY208" fmla="*/ 334196 h 765528"/>
              <a:gd name="connsiteX209" fmla="*/ 591019 w 907505"/>
              <a:gd name="connsiteY209" fmla="*/ 317997 h 765528"/>
              <a:gd name="connsiteX210" fmla="*/ 676161 w 907505"/>
              <a:gd name="connsiteY210" fmla="*/ 303044 h 765528"/>
              <a:gd name="connsiteX211" fmla="*/ 677413 w 907505"/>
              <a:gd name="connsiteY211" fmla="*/ 301798 h 765528"/>
              <a:gd name="connsiteX212" fmla="*/ 712471 w 907505"/>
              <a:gd name="connsiteY212" fmla="*/ 235754 h 765528"/>
              <a:gd name="connsiteX213" fmla="*/ 674909 w 907505"/>
              <a:gd name="connsiteY213" fmla="*/ 199617 h 765528"/>
              <a:gd name="connsiteX214" fmla="*/ 674909 w 907505"/>
              <a:gd name="connsiteY214" fmla="*/ 148526 h 765528"/>
              <a:gd name="connsiteX215" fmla="*/ 638598 w 907505"/>
              <a:gd name="connsiteY215" fmla="*/ 102420 h 765528"/>
              <a:gd name="connsiteX216" fmla="*/ 627329 w 907505"/>
              <a:gd name="connsiteY216" fmla="*/ 11454 h 765528"/>
              <a:gd name="connsiteX217" fmla="*/ 636094 w 907505"/>
              <a:gd name="connsiteY217" fmla="*/ 239 h 765528"/>
              <a:gd name="connsiteX218" fmla="*/ 64816 w 907505"/>
              <a:gd name="connsiteY218" fmla="*/ 239 h 765528"/>
              <a:gd name="connsiteX219" fmla="*/ 78589 w 907505"/>
              <a:gd name="connsiteY219" fmla="*/ 8962 h 765528"/>
              <a:gd name="connsiteX220" fmla="*/ 91110 w 907505"/>
              <a:gd name="connsiteY220" fmla="*/ 99928 h 765528"/>
              <a:gd name="connsiteX221" fmla="*/ 104883 w 907505"/>
              <a:gd name="connsiteY221" fmla="*/ 123604 h 765528"/>
              <a:gd name="connsiteX222" fmla="*/ 104883 w 907505"/>
              <a:gd name="connsiteY222" fmla="*/ 70021 h 765528"/>
              <a:gd name="connsiteX223" fmla="*/ 121160 w 907505"/>
              <a:gd name="connsiteY223" fmla="*/ 40115 h 765528"/>
              <a:gd name="connsiteX224" fmla="*/ 121160 w 907505"/>
              <a:gd name="connsiteY224" fmla="*/ 10208 h 765528"/>
              <a:gd name="connsiteX225" fmla="*/ 132429 w 907505"/>
              <a:gd name="connsiteY225" fmla="*/ 239 h 765528"/>
              <a:gd name="connsiteX226" fmla="*/ 143698 w 907505"/>
              <a:gd name="connsiteY226" fmla="*/ 10208 h 765528"/>
              <a:gd name="connsiteX227" fmla="*/ 143698 w 907505"/>
              <a:gd name="connsiteY227" fmla="*/ 35130 h 765528"/>
              <a:gd name="connsiteX228" fmla="*/ 192529 w 907505"/>
              <a:gd name="connsiteY228" fmla="*/ 35130 h 765528"/>
              <a:gd name="connsiteX229" fmla="*/ 192529 w 907505"/>
              <a:gd name="connsiteY229" fmla="*/ 10208 h 765528"/>
              <a:gd name="connsiteX230" fmla="*/ 203798 w 907505"/>
              <a:gd name="connsiteY230" fmla="*/ 239 h 765528"/>
              <a:gd name="connsiteX231" fmla="*/ 215067 w 907505"/>
              <a:gd name="connsiteY231" fmla="*/ 10208 h 765528"/>
              <a:gd name="connsiteX232" fmla="*/ 215067 w 907505"/>
              <a:gd name="connsiteY232" fmla="*/ 40115 h 765528"/>
              <a:gd name="connsiteX233" fmla="*/ 232596 w 907505"/>
              <a:gd name="connsiteY233" fmla="*/ 70021 h 765528"/>
              <a:gd name="connsiteX234" fmla="*/ 232596 w 907505"/>
              <a:gd name="connsiteY234" fmla="*/ 123604 h 765528"/>
              <a:gd name="connsiteX235" fmla="*/ 246369 w 907505"/>
              <a:gd name="connsiteY235" fmla="*/ 99928 h 765528"/>
              <a:gd name="connsiteX236" fmla="*/ 257638 w 907505"/>
              <a:gd name="connsiteY236" fmla="*/ 8962 h 765528"/>
              <a:gd name="connsiteX237" fmla="*/ 271411 w 907505"/>
              <a:gd name="connsiteY237" fmla="*/ 239 h 765528"/>
              <a:gd name="connsiteX238" fmla="*/ 280176 w 907505"/>
              <a:gd name="connsiteY238" fmla="*/ 11454 h 765528"/>
              <a:gd name="connsiteX239" fmla="*/ 267655 w 907505"/>
              <a:gd name="connsiteY239" fmla="*/ 102420 h 765528"/>
              <a:gd name="connsiteX240" fmla="*/ 232596 w 907505"/>
              <a:gd name="connsiteY240" fmla="*/ 148526 h 765528"/>
              <a:gd name="connsiteX241" fmla="*/ 232596 w 907505"/>
              <a:gd name="connsiteY241" fmla="*/ 199617 h 765528"/>
              <a:gd name="connsiteX242" fmla="*/ 195033 w 907505"/>
              <a:gd name="connsiteY242" fmla="*/ 235754 h 765528"/>
              <a:gd name="connsiteX243" fmla="*/ 230092 w 907505"/>
              <a:gd name="connsiteY243" fmla="*/ 301798 h 765528"/>
              <a:gd name="connsiteX244" fmla="*/ 231344 w 907505"/>
              <a:gd name="connsiteY244" fmla="*/ 303044 h 765528"/>
              <a:gd name="connsiteX245" fmla="*/ 316486 w 907505"/>
              <a:gd name="connsiteY245" fmla="*/ 317997 h 765528"/>
              <a:gd name="connsiteX246" fmla="*/ 335268 w 907505"/>
              <a:gd name="connsiteY246" fmla="*/ 334196 h 765528"/>
              <a:gd name="connsiteX247" fmla="*/ 329007 w 907505"/>
              <a:gd name="connsiteY247" fmla="*/ 357872 h 765528"/>
              <a:gd name="connsiteX248" fmla="*/ 270159 w 907505"/>
              <a:gd name="connsiteY248" fmla="*/ 420178 h 765528"/>
              <a:gd name="connsiteX249" fmla="*/ 268907 w 907505"/>
              <a:gd name="connsiteY249" fmla="*/ 421424 h 765528"/>
              <a:gd name="connsiteX250" fmla="*/ 281428 w 907505"/>
              <a:gd name="connsiteY250" fmla="*/ 506159 h 765528"/>
              <a:gd name="connsiteX251" fmla="*/ 271411 w 907505"/>
              <a:gd name="connsiteY251" fmla="*/ 529835 h 765528"/>
              <a:gd name="connsiteX252" fmla="*/ 257638 w 907505"/>
              <a:gd name="connsiteY252" fmla="*/ 533574 h 765528"/>
              <a:gd name="connsiteX253" fmla="*/ 246369 w 907505"/>
              <a:gd name="connsiteY253" fmla="*/ 531082 h 765528"/>
              <a:gd name="connsiteX254" fmla="*/ 169992 w 907505"/>
              <a:gd name="connsiteY254" fmla="*/ 493698 h 765528"/>
              <a:gd name="connsiteX255" fmla="*/ 167487 w 907505"/>
              <a:gd name="connsiteY255" fmla="*/ 493698 h 765528"/>
              <a:gd name="connsiteX256" fmla="*/ 91110 w 907505"/>
              <a:gd name="connsiteY256" fmla="*/ 531082 h 765528"/>
              <a:gd name="connsiteX257" fmla="*/ 64816 w 907505"/>
              <a:gd name="connsiteY257" fmla="*/ 529835 h 765528"/>
              <a:gd name="connsiteX258" fmla="*/ 54799 w 907505"/>
              <a:gd name="connsiteY258" fmla="*/ 506159 h 765528"/>
              <a:gd name="connsiteX259" fmla="*/ 67320 w 907505"/>
              <a:gd name="connsiteY259" fmla="*/ 421424 h 765528"/>
              <a:gd name="connsiteX260" fmla="*/ 66068 w 907505"/>
              <a:gd name="connsiteY260" fmla="*/ 420178 h 765528"/>
              <a:gd name="connsiteX261" fmla="*/ 7220 w 907505"/>
              <a:gd name="connsiteY261" fmla="*/ 357872 h 765528"/>
              <a:gd name="connsiteX262" fmla="*/ 959 w 907505"/>
              <a:gd name="connsiteY262" fmla="*/ 334196 h 765528"/>
              <a:gd name="connsiteX263" fmla="*/ 19741 w 907505"/>
              <a:gd name="connsiteY263" fmla="*/ 317997 h 765528"/>
              <a:gd name="connsiteX264" fmla="*/ 104883 w 907505"/>
              <a:gd name="connsiteY264" fmla="*/ 303044 h 765528"/>
              <a:gd name="connsiteX265" fmla="*/ 106135 w 907505"/>
              <a:gd name="connsiteY265" fmla="*/ 301798 h 765528"/>
              <a:gd name="connsiteX266" fmla="*/ 142446 w 907505"/>
              <a:gd name="connsiteY266" fmla="*/ 235754 h 765528"/>
              <a:gd name="connsiteX267" fmla="*/ 139941 w 907505"/>
              <a:gd name="connsiteY267" fmla="*/ 235754 h 765528"/>
              <a:gd name="connsiteX268" fmla="*/ 104883 w 907505"/>
              <a:gd name="connsiteY268" fmla="*/ 199617 h 765528"/>
              <a:gd name="connsiteX269" fmla="*/ 104883 w 907505"/>
              <a:gd name="connsiteY269" fmla="*/ 148526 h 765528"/>
              <a:gd name="connsiteX270" fmla="*/ 68572 w 907505"/>
              <a:gd name="connsiteY270" fmla="*/ 102420 h 765528"/>
              <a:gd name="connsiteX271" fmla="*/ 56051 w 907505"/>
              <a:gd name="connsiteY271" fmla="*/ 11454 h 765528"/>
              <a:gd name="connsiteX272" fmla="*/ 64816 w 907505"/>
              <a:gd name="connsiteY272" fmla="*/ 239 h 76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907505" h="765528">
                <a:moveTo>
                  <a:pt x="448539" y="466591"/>
                </a:moveTo>
                <a:lnTo>
                  <a:pt x="410210" y="543816"/>
                </a:lnTo>
                <a:cubicBezTo>
                  <a:pt x="405264" y="548799"/>
                  <a:pt x="400318" y="555026"/>
                  <a:pt x="391663" y="555026"/>
                </a:cubicBezTo>
                <a:lnTo>
                  <a:pt x="307584" y="569973"/>
                </a:lnTo>
                <a:cubicBezTo>
                  <a:pt x="307584" y="569973"/>
                  <a:pt x="307584" y="569973"/>
                  <a:pt x="306348" y="571219"/>
                </a:cubicBezTo>
                <a:cubicBezTo>
                  <a:pt x="306348" y="572464"/>
                  <a:pt x="306348" y="573710"/>
                  <a:pt x="307584" y="573710"/>
                </a:cubicBezTo>
                <a:lnTo>
                  <a:pt x="366934" y="634743"/>
                </a:lnTo>
                <a:cubicBezTo>
                  <a:pt x="371880" y="639725"/>
                  <a:pt x="374353" y="647199"/>
                  <a:pt x="373116" y="654672"/>
                </a:cubicBezTo>
                <a:lnTo>
                  <a:pt x="361988" y="739371"/>
                </a:lnTo>
                <a:cubicBezTo>
                  <a:pt x="361988" y="740617"/>
                  <a:pt x="361988" y="740617"/>
                  <a:pt x="361988" y="741862"/>
                </a:cubicBezTo>
                <a:cubicBezTo>
                  <a:pt x="363225" y="741862"/>
                  <a:pt x="363225" y="743108"/>
                  <a:pt x="364461" y="741862"/>
                </a:cubicBezTo>
                <a:lnTo>
                  <a:pt x="439884" y="704495"/>
                </a:lnTo>
                <a:cubicBezTo>
                  <a:pt x="447303" y="700758"/>
                  <a:pt x="454722" y="700758"/>
                  <a:pt x="462140" y="704495"/>
                </a:cubicBezTo>
                <a:lnTo>
                  <a:pt x="537564" y="741862"/>
                </a:lnTo>
                <a:cubicBezTo>
                  <a:pt x="538800" y="743108"/>
                  <a:pt x="538800" y="741862"/>
                  <a:pt x="540036" y="741862"/>
                </a:cubicBezTo>
                <a:cubicBezTo>
                  <a:pt x="540036" y="740617"/>
                  <a:pt x="540036" y="740617"/>
                  <a:pt x="540036" y="739371"/>
                </a:cubicBezTo>
                <a:lnTo>
                  <a:pt x="527672" y="654672"/>
                </a:lnTo>
                <a:cubicBezTo>
                  <a:pt x="527672" y="647199"/>
                  <a:pt x="530145" y="639725"/>
                  <a:pt x="535091" y="634743"/>
                </a:cubicBezTo>
                <a:lnTo>
                  <a:pt x="594440" y="573710"/>
                </a:lnTo>
                <a:cubicBezTo>
                  <a:pt x="595677" y="573710"/>
                  <a:pt x="595677" y="572464"/>
                  <a:pt x="595677" y="571219"/>
                </a:cubicBezTo>
                <a:cubicBezTo>
                  <a:pt x="594440" y="569973"/>
                  <a:pt x="594440" y="569973"/>
                  <a:pt x="593204" y="569973"/>
                </a:cubicBezTo>
                <a:lnTo>
                  <a:pt x="509125" y="555026"/>
                </a:lnTo>
                <a:cubicBezTo>
                  <a:pt x="501707" y="555026"/>
                  <a:pt x="495524" y="548799"/>
                  <a:pt x="491815" y="543816"/>
                </a:cubicBezTo>
                <a:lnTo>
                  <a:pt x="453485" y="466591"/>
                </a:lnTo>
                <a:cubicBezTo>
                  <a:pt x="452249" y="466591"/>
                  <a:pt x="452249" y="466591"/>
                  <a:pt x="451012" y="466591"/>
                </a:cubicBezTo>
                <a:cubicBezTo>
                  <a:pt x="449776" y="466591"/>
                  <a:pt x="449776" y="466591"/>
                  <a:pt x="448539" y="466591"/>
                </a:cubicBezTo>
                <a:close/>
                <a:moveTo>
                  <a:pt x="423810" y="288474"/>
                </a:moveTo>
                <a:cubicBezTo>
                  <a:pt x="416392" y="288474"/>
                  <a:pt x="410210" y="294702"/>
                  <a:pt x="410210" y="302176"/>
                </a:cubicBezTo>
                <a:lnTo>
                  <a:pt x="410210" y="430469"/>
                </a:lnTo>
                <a:cubicBezTo>
                  <a:pt x="410210" y="437943"/>
                  <a:pt x="416392" y="444171"/>
                  <a:pt x="423810" y="444171"/>
                </a:cubicBezTo>
                <a:lnTo>
                  <a:pt x="478214" y="444171"/>
                </a:lnTo>
                <a:cubicBezTo>
                  <a:pt x="485633" y="444171"/>
                  <a:pt x="491815" y="437943"/>
                  <a:pt x="491815" y="430469"/>
                </a:cubicBezTo>
                <a:lnTo>
                  <a:pt x="491815" y="302176"/>
                </a:lnTo>
                <a:cubicBezTo>
                  <a:pt x="491815" y="294702"/>
                  <a:pt x="485633" y="288474"/>
                  <a:pt x="478214" y="288474"/>
                </a:cubicBezTo>
                <a:close/>
                <a:moveTo>
                  <a:pt x="737513" y="237000"/>
                </a:moveTo>
                <a:lnTo>
                  <a:pt x="697446" y="311766"/>
                </a:lnTo>
                <a:cubicBezTo>
                  <a:pt x="693690" y="319243"/>
                  <a:pt x="687430" y="322981"/>
                  <a:pt x="679917" y="325474"/>
                </a:cubicBezTo>
                <a:lnTo>
                  <a:pt x="594775" y="339181"/>
                </a:lnTo>
                <a:cubicBezTo>
                  <a:pt x="593523" y="339181"/>
                  <a:pt x="593523" y="340427"/>
                  <a:pt x="593523" y="341673"/>
                </a:cubicBezTo>
                <a:lnTo>
                  <a:pt x="593523" y="342919"/>
                </a:lnTo>
                <a:lnTo>
                  <a:pt x="653623" y="403978"/>
                </a:lnTo>
                <a:cubicBezTo>
                  <a:pt x="658632" y="410209"/>
                  <a:pt x="661136" y="417686"/>
                  <a:pt x="659884" y="425162"/>
                </a:cubicBezTo>
                <a:lnTo>
                  <a:pt x="648615" y="509898"/>
                </a:lnTo>
                <a:lnTo>
                  <a:pt x="648615" y="511144"/>
                </a:lnTo>
                <a:cubicBezTo>
                  <a:pt x="649867" y="512390"/>
                  <a:pt x="651119" y="512390"/>
                  <a:pt x="651119" y="512390"/>
                </a:cubicBezTo>
                <a:lnTo>
                  <a:pt x="727497" y="473761"/>
                </a:lnTo>
                <a:cubicBezTo>
                  <a:pt x="731253" y="472514"/>
                  <a:pt x="736261" y="471268"/>
                  <a:pt x="738765" y="471268"/>
                </a:cubicBezTo>
                <a:cubicBezTo>
                  <a:pt x="742522" y="471268"/>
                  <a:pt x="746278" y="472514"/>
                  <a:pt x="750034" y="473761"/>
                </a:cubicBezTo>
                <a:lnTo>
                  <a:pt x="826412" y="512390"/>
                </a:lnTo>
                <a:cubicBezTo>
                  <a:pt x="827664" y="512390"/>
                  <a:pt x="828916" y="512390"/>
                  <a:pt x="828916" y="511144"/>
                </a:cubicBezTo>
                <a:cubicBezTo>
                  <a:pt x="830168" y="511144"/>
                  <a:pt x="830168" y="509898"/>
                  <a:pt x="830168" y="509898"/>
                </a:cubicBezTo>
                <a:lnTo>
                  <a:pt x="817647" y="425162"/>
                </a:lnTo>
                <a:cubicBezTo>
                  <a:pt x="816395" y="417686"/>
                  <a:pt x="818899" y="410209"/>
                  <a:pt x="823908" y="403978"/>
                </a:cubicBezTo>
                <a:lnTo>
                  <a:pt x="884008" y="342919"/>
                </a:lnTo>
                <a:cubicBezTo>
                  <a:pt x="885260" y="342919"/>
                  <a:pt x="885260" y="341673"/>
                  <a:pt x="885260" y="341673"/>
                </a:cubicBezTo>
                <a:cubicBezTo>
                  <a:pt x="884008" y="340427"/>
                  <a:pt x="884008" y="339181"/>
                  <a:pt x="882756" y="339181"/>
                </a:cubicBezTo>
                <a:lnTo>
                  <a:pt x="798866" y="325474"/>
                </a:lnTo>
                <a:cubicBezTo>
                  <a:pt x="791353" y="322981"/>
                  <a:pt x="785093" y="319243"/>
                  <a:pt x="781337" y="311766"/>
                </a:cubicBezTo>
                <a:lnTo>
                  <a:pt x="741270" y="237000"/>
                </a:lnTo>
                <a:cubicBezTo>
                  <a:pt x="740018" y="235754"/>
                  <a:pt x="737513" y="235754"/>
                  <a:pt x="737513" y="237000"/>
                </a:cubicBezTo>
                <a:close/>
                <a:moveTo>
                  <a:pt x="167487" y="235754"/>
                </a:moveTo>
                <a:cubicBezTo>
                  <a:pt x="167487" y="235754"/>
                  <a:pt x="167487" y="235754"/>
                  <a:pt x="166235" y="237000"/>
                </a:cubicBezTo>
                <a:lnTo>
                  <a:pt x="126168" y="311766"/>
                </a:lnTo>
                <a:cubicBezTo>
                  <a:pt x="122412" y="319243"/>
                  <a:pt x="116152" y="322981"/>
                  <a:pt x="108639" y="325474"/>
                </a:cubicBezTo>
                <a:lnTo>
                  <a:pt x="23497" y="339181"/>
                </a:lnTo>
                <a:cubicBezTo>
                  <a:pt x="23497" y="339181"/>
                  <a:pt x="23497" y="340427"/>
                  <a:pt x="22245" y="341673"/>
                </a:cubicBezTo>
                <a:cubicBezTo>
                  <a:pt x="22245" y="341673"/>
                  <a:pt x="22245" y="342919"/>
                  <a:pt x="23497" y="342919"/>
                </a:cubicBezTo>
                <a:lnTo>
                  <a:pt x="82345" y="403978"/>
                </a:lnTo>
                <a:cubicBezTo>
                  <a:pt x="88606" y="410209"/>
                  <a:pt x="91110" y="417686"/>
                  <a:pt x="89858" y="425162"/>
                </a:cubicBezTo>
                <a:lnTo>
                  <a:pt x="77337" y="509898"/>
                </a:lnTo>
                <a:cubicBezTo>
                  <a:pt x="77337" y="509898"/>
                  <a:pt x="77337" y="511144"/>
                  <a:pt x="78589" y="511144"/>
                </a:cubicBezTo>
                <a:cubicBezTo>
                  <a:pt x="78589" y="512390"/>
                  <a:pt x="79841" y="512390"/>
                  <a:pt x="79841" y="512390"/>
                </a:cubicBezTo>
                <a:lnTo>
                  <a:pt x="157471" y="473761"/>
                </a:lnTo>
                <a:cubicBezTo>
                  <a:pt x="163731" y="471268"/>
                  <a:pt x="172496" y="471268"/>
                  <a:pt x="178756" y="473761"/>
                </a:cubicBezTo>
                <a:lnTo>
                  <a:pt x="256386" y="512390"/>
                </a:lnTo>
                <a:cubicBezTo>
                  <a:pt x="256386" y="512390"/>
                  <a:pt x="257638" y="512390"/>
                  <a:pt x="257638" y="511144"/>
                </a:cubicBezTo>
                <a:cubicBezTo>
                  <a:pt x="258890" y="511144"/>
                  <a:pt x="258890" y="509898"/>
                  <a:pt x="258890" y="509898"/>
                </a:cubicBezTo>
                <a:lnTo>
                  <a:pt x="246369" y="425162"/>
                </a:lnTo>
                <a:cubicBezTo>
                  <a:pt x="246369" y="417686"/>
                  <a:pt x="248873" y="410209"/>
                  <a:pt x="253882" y="403978"/>
                </a:cubicBezTo>
                <a:lnTo>
                  <a:pt x="313982" y="342919"/>
                </a:lnTo>
                <a:lnTo>
                  <a:pt x="313982" y="341673"/>
                </a:lnTo>
                <a:cubicBezTo>
                  <a:pt x="313982" y="340427"/>
                  <a:pt x="313982" y="339181"/>
                  <a:pt x="312730" y="339181"/>
                </a:cubicBezTo>
                <a:lnTo>
                  <a:pt x="227588" y="325474"/>
                </a:lnTo>
                <a:cubicBezTo>
                  <a:pt x="220075" y="322981"/>
                  <a:pt x="213815" y="319243"/>
                  <a:pt x="210059" y="311766"/>
                </a:cubicBezTo>
                <a:lnTo>
                  <a:pt x="169992" y="237000"/>
                </a:lnTo>
                <a:cubicBezTo>
                  <a:pt x="169992" y="235754"/>
                  <a:pt x="169992" y="235754"/>
                  <a:pt x="167487" y="235754"/>
                </a:cubicBezTo>
                <a:close/>
                <a:moveTo>
                  <a:pt x="712471" y="56314"/>
                </a:moveTo>
                <a:cubicBezTo>
                  <a:pt x="703707" y="56314"/>
                  <a:pt x="697446" y="62545"/>
                  <a:pt x="697446" y="70021"/>
                </a:cubicBezTo>
                <a:lnTo>
                  <a:pt x="697446" y="199617"/>
                </a:lnTo>
                <a:cubicBezTo>
                  <a:pt x="697446" y="207093"/>
                  <a:pt x="703707" y="213324"/>
                  <a:pt x="712471" y="213324"/>
                </a:cubicBezTo>
                <a:lnTo>
                  <a:pt x="766311" y="213324"/>
                </a:lnTo>
                <a:cubicBezTo>
                  <a:pt x="775076" y="213324"/>
                  <a:pt x="781337" y="207093"/>
                  <a:pt x="781337" y="199617"/>
                </a:cubicBezTo>
                <a:lnTo>
                  <a:pt x="781337" y="70021"/>
                </a:lnTo>
                <a:cubicBezTo>
                  <a:pt x="781337" y="62545"/>
                  <a:pt x="775076" y="56314"/>
                  <a:pt x="766311" y="56314"/>
                </a:cubicBezTo>
                <a:close/>
                <a:moveTo>
                  <a:pt x="139941" y="56314"/>
                </a:moveTo>
                <a:cubicBezTo>
                  <a:pt x="132429" y="56314"/>
                  <a:pt x="126168" y="62545"/>
                  <a:pt x="126168" y="70021"/>
                </a:cubicBezTo>
                <a:lnTo>
                  <a:pt x="126168" y="199617"/>
                </a:lnTo>
                <a:cubicBezTo>
                  <a:pt x="126168" y="207093"/>
                  <a:pt x="132429" y="213324"/>
                  <a:pt x="139941" y="213324"/>
                </a:cubicBezTo>
                <a:lnTo>
                  <a:pt x="167487" y="213324"/>
                </a:lnTo>
                <a:lnTo>
                  <a:pt x="195033" y="213324"/>
                </a:lnTo>
                <a:cubicBezTo>
                  <a:pt x="202546" y="213324"/>
                  <a:pt x="210059" y="207093"/>
                  <a:pt x="210059" y="199617"/>
                </a:cubicBezTo>
                <a:lnTo>
                  <a:pt x="210059" y="70021"/>
                </a:lnTo>
                <a:cubicBezTo>
                  <a:pt x="210059" y="62545"/>
                  <a:pt x="202546" y="56314"/>
                  <a:pt x="195033" y="56314"/>
                </a:cubicBezTo>
                <a:close/>
                <a:moveTo>
                  <a:pt x="497997" y="25659"/>
                </a:moveTo>
                <a:lnTo>
                  <a:pt x="497997" y="271036"/>
                </a:lnTo>
                <a:cubicBezTo>
                  <a:pt x="506652" y="277264"/>
                  <a:pt x="514071" y="288474"/>
                  <a:pt x="514071" y="302176"/>
                </a:cubicBezTo>
                <a:lnTo>
                  <a:pt x="514071" y="353244"/>
                </a:lnTo>
                <a:cubicBezTo>
                  <a:pt x="521490" y="348262"/>
                  <a:pt x="526436" y="339543"/>
                  <a:pt x="527672" y="329578"/>
                </a:cubicBezTo>
                <a:lnTo>
                  <a:pt x="566002" y="40606"/>
                </a:lnTo>
                <a:cubicBezTo>
                  <a:pt x="567238" y="38114"/>
                  <a:pt x="566002" y="33132"/>
                  <a:pt x="563529" y="30641"/>
                </a:cubicBezTo>
                <a:cubicBezTo>
                  <a:pt x="559820" y="28150"/>
                  <a:pt x="557347" y="25659"/>
                  <a:pt x="552401" y="25659"/>
                </a:cubicBezTo>
                <a:close/>
                <a:moveTo>
                  <a:pt x="426283" y="25659"/>
                </a:moveTo>
                <a:lnTo>
                  <a:pt x="426283" y="264808"/>
                </a:lnTo>
                <a:lnTo>
                  <a:pt x="475741" y="264808"/>
                </a:lnTo>
                <a:lnTo>
                  <a:pt x="475741" y="25659"/>
                </a:lnTo>
                <a:close/>
                <a:moveTo>
                  <a:pt x="349624" y="25659"/>
                </a:moveTo>
                <a:cubicBezTo>
                  <a:pt x="345914" y="25659"/>
                  <a:pt x="342205" y="28150"/>
                  <a:pt x="338496" y="30641"/>
                </a:cubicBezTo>
                <a:cubicBezTo>
                  <a:pt x="336023" y="33132"/>
                  <a:pt x="334786" y="38114"/>
                  <a:pt x="336023" y="40606"/>
                </a:cubicBezTo>
                <a:lnTo>
                  <a:pt x="374353" y="329578"/>
                </a:lnTo>
                <a:cubicBezTo>
                  <a:pt x="375589" y="339543"/>
                  <a:pt x="380535" y="348262"/>
                  <a:pt x="387954" y="353244"/>
                </a:cubicBezTo>
                <a:lnTo>
                  <a:pt x="387954" y="302176"/>
                </a:lnTo>
                <a:cubicBezTo>
                  <a:pt x="387954" y="288474"/>
                  <a:pt x="394136" y="277264"/>
                  <a:pt x="404027" y="271036"/>
                </a:cubicBezTo>
                <a:lnTo>
                  <a:pt x="404027" y="25659"/>
                </a:lnTo>
                <a:close/>
                <a:moveTo>
                  <a:pt x="349624" y="4484"/>
                </a:moveTo>
                <a:lnTo>
                  <a:pt x="552401" y="4484"/>
                </a:lnTo>
                <a:cubicBezTo>
                  <a:pt x="563529" y="4484"/>
                  <a:pt x="573420" y="8221"/>
                  <a:pt x="579603" y="15694"/>
                </a:cubicBezTo>
                <a:cubicBezTo>
                  <a:pt x="587021" y="24413"/>
                  <a:pt x="589494" y="33132"/>
                  <a:pt x="588258" y="44342"/>
                </a:cubicBezTo>
                <a:lnTo>
                  <a:pt x="549928" y="333315"/>
                </a:lnTo>
                <a:cubicBezTo>
                  <a:pt x="547455" y="354490"/>
                  <a:pt x="532618" y="370682"/>
                  <a:pt x="514071" y="378155"/>
                </a:cubicBezTo>
                <a:lnTo>
                  <a:pt x="514071" y="430469"/>
                </a:lnTo>
                <a:cubicBezTo>
                  <a:pt x="514071" y="450398"/>
                  <a:pt x="497997" y="466591"/>
                  <a:pt x="478214" y="466591"/>
                </a:cubicBezTo>
                <a:lnTo>
                  <a:pt x="476978" y="466591"/>
                </a:lnTo>
                <a:lnTo>
                  <a:pt x="511598" y="532606"/>
                </a:lnTo>
                <a:cubicBezTo>
                  <a:pt x="512835" y="533852"/>
                  <a:pt x="512835" y="533852"/>
                  <a:pt x="512835" y="533852"/>
                </a:cubicBezTo>
                <a:lnTo>
                  <a:pt x="596913" y="548799"/>
                </a:lnTo>
                <a:cubicBezTo>
                  <a:pt x="605568" y="550044"/>
                  <a:pt x="612987" y="556272"/>
                  <a:pt x="616696" y="564991"/>
                </a:cubicBezTo>
                <a:cubicBezTo>
                  <a:pt x="617933" y="573710"/>
                  <a:pt x="616696" y="582429"/>
                  <a:pt x="610514" y="588657"/>
                </a:cubicBezTo>
                <a:lnTo>
                  <a:pt x="551164" y="650935"/>
                </a:lnTo>
                <a:cubicBezTo>
                  <a:pt x="549928" y="650935"/>
                  <a:pt x="549928" y="652181"/>
                  <a:pt x="549928" y="652181"/>
                </a:cubicBezTo>
                <a:lnTo>
                  <a:pt x="562292" y="736880"/>
                </a:lnTo>
                <a:cubicBezTo>
                  <a:pt x="563529" y="745599"/>
                  <a:pt x="559820" y="755563"/>
                  <a:pt x="552401" y="760546"/>
                </a:cubicBezTo>
                <a:cubicBezTo>
                  <a:pt x="546219" y="765528"/>
                  <a:pt x="536327" y="766774"/>
                  <a:pt x="527672" y="761791"/>
                </a:cubicBezTo>
                <a:lnTo>
                  <a:pt x="452249" y="724424"/>
                </a:lnTo>
                <a:cubicBezTo>
                  <a:pt x="451012" y="724424"/>
                  <a:pt x="449776" y="724424"/>
                  <a:pt x="449776" y="724424"/>
                </a:cubicBezTo>
                <a:lnTo>
                  <a:pt x="374353" y="761791"/>
                </a:lnTo>
                <a:cubicBezTo>
                  <a:pt x="370643" y="764282"/>
                  <a:pt x="366934" y="765528"/>
                  <a:pt x="363225" y="765528"/>
                </a:cubicBezTo>
                <a:cubicBezTo>
                  <a:pt x="358279" y="765528"/>
                  <a:pt x="353333" y="763037"/>
                  <a:pt x="349624" y="760546"/>
                </a:cubicBezTo>
                <a:cubicBezTo>
                  <a:pt x="342205" y="755563"/>
                  <a:pt x="337259" y="745599"/>
                  <a:pt x="339732" y="736880"/>
                </a:cubicBezTo>
                <a:lnTo>
                  <a:pt x="350860" y="652181"/>
                </a:lnTo>
                <a:lnTo>
                  <a:pt x="350860" y="650935"/>
                </a:lnTo>
                <a:lnTo>
                  <a:pt x="291511" y="588657"/>
                </a:lnTo>
                <a:cubicBezTo>
                  <a:pt x="285328" y="582429"/>
                  <a:pt x="284092" y="573710"/>
                  <a:pt x="285328" y="564991"/>
                </a:cubicBezTo>
                <a:cubicBezTo>
                  <a:pt x="289038" y="556272"/>
                  <a:pt x="296456" y="550044"/>
                  <a:pt x="305112" y="548799"/>
                </a:cubicBezTo>
                <a:lnTo>
                  <a:pt x="387954" y="533852"/>
                </a:lnTo>
                <a:cubicBezTo>
                  <a:pt x="389190" y="533852"/>
                  <a:pt x="389190" y="533852"/>
                  <a:pt x="390426" y="532606"/>
                </a:cubicBezTo>
                <a:lnTo>
                  <a:pt x="425047" y="466591"/>
                </a:lnTo>
                <a:lnTo>
                  <a:pt x="423810" y="466591"/>
                </a:lnTo>
                <a:cubicBezTo>
                  <a:pt x="404027" y="466591"/>
                  <a:pt x="387954" y="450398"/>
                  <a:pt x="387954" y="430469"/>
                </a:cubicBezTo>
                <a:lnTo>
                  <a:pt x="387954" y="378155"/>
                </a:lnTo>
                <a:cubicBezTo>
                  <a:pt x="369407" y="370682"/>
                  <a:pt x="354569" y="354490"/>
                  <a:pt x="352097" y="333315"/>
                </a:cubicBezTo>
                <a:lnTo>
                  <a:pt x="313767" y="44342"/>
                </a:lnTo>
                <a:cubicBezTo>
                  <a:pt x="312530" y="33132"/>
                  <a:pt x="315003" y="24413"/>
                  <a:pt x="322422" y="15694"/>
                </a:cubicBezTo>
                <a:cubicBezTo>
                  <a:pt x="328604" y="8221"/>
                  <a:pt x="338496" y="4484"/>
                  <a:pt x="349624" y="4484"/>
                </a:cubicBezTo>
                <a:close/>
                <a:moveTo>
                  <a:pt x="636094" y="239"/>
                </a:moveTo>
                <a:cubicBezTo>
                  <a:pt x="642354" y="-1007"/>
                  <a:pt x="648615" y="2731"/>
                  <a:pt x="648615" y="8962"/>
                </a:cubicBezTo>
                <a:lnTo>
                  <a:pt x="661136" y="99928"/>
                </a:lnTo>
                <a:cubicBezTo>
                  <a:pt x="662388" y="108651"/>
                  <a:pt x="667396" y="117373"/>
                  <a:pt x="674909" y="123604"/>
                </a:cubicBezTo>
                <a:lnTo>
                  <a:pt x="674909" y="70021"/>
                </a:lnTo>
                <a:cubicBezTo>
                  <a:pt x="674909" y="58806"/>
                  <a:pt x="682421" y="47591"/>
                  <a:pt x="692438" y="40115"/>
                </a:cubicBezTo>
                <a:lnTo>
                  <a:pt x="692438" y="10208"/>
                </a:lnTo>
                <a:cubicBezTo>
                  <a:pt x="692438" y="3977"/>
                  <a:pt x="697446" y="239"/>
                  <a:pt x="703707" y="239"/>
                </a:cubicBezTo>
                <a:cubicBezTo>
                  <a:pt x="709967" y="239"/>
                  <a:pt x="713724" y="3977"/>
                  <a:pt x="713724" y="10208"/>
                </a:cubicBezTo>
                <a:lnTo>
                  <a:pt x="713724" y="35130"/>
                </a:lnTo>
                <a:lnTo>
                  <a:pt x="763807" y="35130"/>
                </a:lnTo>
                <a:lnTo>
                  <a:pt x="763807" y="10208"/>
                </a:lnTo>
                <a:cubicBezTo>
                  <a:pt x="763807" y="3977"/>
                  <a:pt x="768816" y="239"/>
                  <a:pt x="775076" y="239"/>
                </a:cubicBezTo>
                <a:cubicBezTo>
                  <a:pt x="781337" y="239"/>
                  <a:pt x="786345" y="3977"/>
                  <a:pt x="786345" y="10208"/>
                </a:cubicBezTo>
                <a:lnTo>
                  <a:pt x="786345" y="40115"/>
                </a:lnTo>
                <a:cubicBezTo>
                  <a:pt x="796362" y="47591"/>
                  <a:pt x="802622" y="58806"/>
                  <a:pt x="802622" y="70021"/>
                </a:cubicBezTo>
                <a:lnTo>
                  <a:pt x="802622" y="123604"/>
                </a:lnTo>
                <a:cubicBezTo>
                  <a:pt x="810135" y="117373"/>
                  <a:pt x="816395" y="108651"/>
                  <a:pt x="816395" y="99928"/>
                </a:cubicBezTo>
                <a:lnTo>
                  <a:pt x="828916" y="8962"/>
                </a:lnTo>
                <a:cubicBezTo>
                  <a:pt x="830168" y="2731"/>
                  <a:pt x="836429" y="-1007"/>
                  <a:pt x="842689" y="239"/>
                </a:cubicBezTo>
                <a:cubicBezTo>
                  <a:pt x="847697" y="239"/>
                  <a:pt x="851454" y="5224"/>
                  <a:pt x="851454" y="11454"/>
                </a:cubicBezTo>
                <a:lnTo>
                  <a:pt x="840185" y="102420"/>
                </a:lnTo>
                <a:cubicBezTo>
                  <a:pt x="836429" y="123604"/>
                  <a:pt x="822656" y="141049"/>
                  <a:pt x="802622" y="148526"/>
                </a:cubicBezTo>
                <a:lnTo>
                  <a:pt x="802622" y="199617"/>
                </a:lnTo>
                <a:cubicBezTo>
                  <a:pt x="802622" y="219554"/>
                  <a:pt x="786345" y="235754"/>
                  <a:pt x="766311" y="235754"/>
                </a:cubicBezTo>
                <a:lnTo>
                  <a:pt x="765059" y="235754"/>
                </a:lnTo>
                <a:lnTo>
                  <a:pt x="801370" y="301798"/>
                </a:lnTo>
                <a:cubicBezTo>
                  <a:pt x="801370" y="301798"/>
                  <a:pt x="801370" y="303044"/>
                  <a:pt x="802622" y="303044"/>
                </a:cubicBezTo>
                <a:lnTo>
                  <a:pt x="887764" y="317997"/>
                </a:lnTo>
                <a:cubicBezTo>
                  <a:pt x="895277" y="319243"/>
                  <a:pt x="902789" y="325474"/>
                  <a:pt x="906546" y="334196"/>
                </a:cubicBezTo>
                <a:cubicBezTo>
                  <a:pt x="909050" y="342919"/>
                  <a:pt x="906546" y="351642"/>
                  <a:pt x="900285" y="357872"/>
                </a:cubicBezTo>
                <a:lnTo>
                  <a:pt x="840185" y="420178"/>
                </a:lnTo>
                <a:lnTo>
                  <a:pt x="840185" y="421424"/>
                </a:lnTo>
                <a:lnTo>
                  <a:pt x="851454" y="506159"/>
                </a:lnTo>
                <a:cubicBezTo>
                  <a:pt x="853958" y="516128"/>
                  <a:pt x="850202" y="523605"/>
                  <a:pt x="842689" y="529835"/>
                </a:cubicBezTo>
                <a:cubicBezTo>
                  <a:pt x="837681" y="532328"/>
                  <a:pt x="832672" y="533574"/>
                  <a:pt x="828916" y="533574"/>
                </a:cubicBezTo>
                <a:cubicBezTo>
                  <a:pt x="823908" y="533574"/>
                  <a:pt x="820151" y="533574"/>
                  <a:pt x="817647" y="531082"/>
                </a:cubicBezTo>
                <a:lnTo>
                  <a:pt x="740018" y="493698"/>
                </a:lnTo>
                <a:cubicBezTo>
                  <a:pt x="738765" y="493698"/>
                  <a:pt x="738765" y="493698"/>
                  <a:pt x="737513" y="493698"/>
                </a:cubicBezTo>
                <a:lnTo>
                  <a:pt x="661136" y="531082"/>
                </a:lnTo>
                <a:cubicBezTo>
                  <a:pt x="652371" y="536066"/>
                  <a:pt x="643606" y="534820"/>
                  <a:pt x="636094" y="529835"/>
                </a:cubicBezTo>
                <a:cubicBezTo>
                  <a:pt x="628581" y="523605"/>
                  <a:pt x="624825" y="516128"/>
                  <a:pt x="626077" y="506159"/>
                </a:cubicBezTo>
                <a:lnTo>
                  <a:pt x="638598" y="421424"/>
                </a:lnTo>
                <a:cubicBezTo>
                  <a:pt x="638598" y="421424"/>
                  <a:pt x="638598" y="420178"/>
                  <a:pt x="637346" y="420178"/>
                </a:cubicBezTo>
                <a:lnTo>
                  <a:pt x="578498" y="357872"/>
                </a:lnTo>
                <a:cubicBezTo>
                  <a:pt x="572237" y="351642"/>
                  <a:pt x="569733" y="342919"/>
                  <a:pt x="572237" y="334196"/>
                </a:cubicBezTo>
                <a:cubicBezTo>
                  <a:pt x="574741" y="325474"/>
                  <a:pt x="582254" y="319243"/>
                  <a:pt x="591019" y="317997"/>
                </a:cubicBezTo>
                <a:lnTo>
                  <a:pt x="676161" y="303044"/>
                </a:lnTo>
                <a:cubicBezTo>
                  <a:pt x="676161" y="303044"/>
                  <a:pt x="676161" y="301798"/>
                  <a:pt x="677413" y="301798"/>
                </a:cubicBezTo>
                <a:lnTo>
                  <a:pt x="712471" y="235754"/>
                </a:lnTo>
                <a:cubicBezTo>
                  <a:pt x="691186" y="235754"/>
                  <a:pt x="674909" y="219554"/>
                  <a:pt x="674909" y="199617"/>
                </a:cubicBezTo>
                <a:lnTo>
                  <a:pt x="674909" y="148526"/>
                </a:lnTo>
                <a:cubicBezTo>
                  <a:pt x="656127" y="141049"/>
                  <a:pt x="641102" y="123604"/>
                  <a:pt x="638598" y="102420"/>
                </a:cubicBezTo>
                <a:lnTo>
                  <a:pt x="627329" y="11454"/>
                </a:lnTo>
                <a:cubicBezTo>
                  <a:pt x="626077" y="5224"/>
                  <a:pt x="629833" y="239"/>
                  <a:pt x="636094" y="239"/>
                </a:cubicBezTo>
                <a:close/>
                <a:moveTo>
                  <a:pt x="64816" y="239"/>
                </a:moveTo>
                <a:cubicBezTo>
                  <a:pt x="71076" y="-1007"/>
                  <a:pt x="77337" y="2731"/>
                  <a:pt x="78589" y="8962"/>
                </a:cubicBezTo>
                <a:lnTo>
                  <a:pt x="91110" y="99928"/>
                </a:lnTo>
                <a:cubicBezTo>
                  <a:pt x="91110" y="108651"/>
                  <a:pt x="96118" y="117373"/>
                  <a:pt x="104883" y="123604"/>
                </a:cubicBezTo>
                <a:lnTo>
                  <a:pt x="104883" y="70021"/>
                </a:lnTo>
                <a:cubicBezTo>
                  <a:pt x="104883" y="58806"/>
                  <a:pt x="111143" y="47591"/>
                  <a:pt x="121160" y="40115"/>
                </a:cubicBezTo>
                <a:lnTo>
                  <a:pt x="121160" y="10208"/>
                </a:lnTo>
                <a:cubicBezTo>
                  <a:pt x="121160" y="3977"/>
                  <a:pt x="126168" y="239"/>
                  <a:pt x="132429" y="239"/>
                </a:cubicBezTo>
                <a:cubicBezTo>
                  <a:pt x="138689" y="239"/>
                  <a:pt x="143698" y="3977"/>
                  <a:pt x="143698" y="10208"/>
                </a:cubicBezTo>
                <a:lnTo>
                  <a:pt x="143698" y="35130"/>
                </a:lnTo>
                <a:lnTo>
                  <a:pt x="192529" y="35130"/>
                </a:lnTo>
                <a:lnTo>
                  <a:pt x="192529" y="10208"/>
                </a:lnTo>
                <a:cubicBezTo>
                  <a:pt x="192529" y="3977"/>
                  <a:pt x="197538" y="239"/>
                  <a:pt x="203798" y="239"/>
                </a:cubicBezTo>
                <a:cubicBezTo>
                  <a:pt x="210059" y="239"/>
                  <a:pt x="215067" y="3977"/>
                  <a:pt x="215067" y="10208"/>
                </a:cubicBezTo>
                <a:lnTo>
                  <a:pt x="215067" y="40115"/>
                </a:lnTo>
                <a:cubicBezTo>
                  <a:pt x="225084" y="47591"/>
                  <a:pt x="232596" y="58806"/>
                  <a:pt x="232596" y="70021"/>
                </a:cubicBezTo>
                <a:lnTo>
                  <a:pt x="232596" y="123604"/>
                </a:lnTo>
                <a:cubicBezTo>
                  <a:pt x="240109" y="117373"/>
                  <a:pt x="245117" y="108651"/>
                  <a:pt x="246369" y="99928"/>
                </a:cubicBezTo>
                <a:lnTo>
                  <a:pt x="257638" y="8962"/>
                </a:lnTo>
                <a:cubicBezTo>
                  <a:pt x="258890" y="2731"/>
                  <a:pt x="265151" y="-1007"/>
                  <a:pt x="271411" y="239"/>
                </a:cubicBezTo>
                <a:cubicBezTo>
                  <a:pt x="277672" y="239"/>
                  <a:pt x="281428" y="5224"/>
                  <a:pt x="280176" y="11454"/>
                </a:cubicBezTo>
                <a:lnTo>
                  <a:pt x="267655" y="102420"/>
                </a:lnTo>
                <a:cubicBezTo>
                  <a:pt x="266403" y="123604"/>
                  <a:pt x="251378" y="141049"/>
                  <a:pt x="232596" y="148526"/>
                </a:cubicBezTo>
                <a:lnTo>
                  <a:pt x="232596" y="199617"/>
                </a:lnTo>
                <a:cubicBezTo>
                  <a:pt x="232596" y="219554"/>
                  <a:pt x="216319" y="235754"/>
                  <a:pt x="195033" y="235754"/>
                </a:cubicBezTo>
                <a:lnTo>
                  <a:pt x="230092" y="301798"/>
                </a:lnTo>
                <a:cubicBezTo>
                  <a:pt x="230092" y="301798"/>
                  <a:pt x="230092" y="303044"/>
                  <a:pt x="231344" y="303044"/>
                </a:cubicBezTo>
                <a:lnTo>
                  <a:pt x="316486" y="317997"/>
                </a:lnTo>
                <a:cubicBezTo>
                  <a:pt x="325251" y="319243"/>
                  <a:pt x="332764" y="325474"/>
                  <a:pt x="335268" y="334196"/>
                </a:cubicBezTo>
                <a:cubicBezTo>
                  <a:pt x="337772" y="342919"/>
                  <a:pt x="335268" y="351642"/>
                  <a:pt x="329007" y="357872"/>
                </a:cubicBezTo>
                <a:lnTo>
                  <a:pt x="270159" y="420178"/>
                </a:lnTo>
                <a:cubicBezTo>
                  <a:pt x="268907" y="420178"/>
                  <a:pt x="268907" y="421424"/>
                  <a:pt x="268907" y="421424"/>
                </a:cubicBezTo>
                <a:lnTo>
                  <a:pt x="281428" y="506159"/>
                </a:lnTo>
                <a:cubicBezTo>
                  <a:pt x="282680" y="516128"/>
                  <a:pt x="278924" y="523605"/>
                  <a:pt x="271411" y="529835"/>
                </a:cubicBezTo>
                <a:cubicBezTo>
                  <a:pt x="267655" y="532328"/>
                  <a:pt x="261394" y="533574"/>
                  <a:pt x="257638" y="533574"/>
                </a:cubicBezTo>
                <a:cubicBezTo>
                  <a:pt x="253882" y="533574"/>
                  <a:pt x="250125" y="533574"/>
                  <a:pt x="246369" y="531082"/>
                </a:cubicBezTo>
                <a:lnTo>
                  <a:pt x="169992" y="493698"/>
                </a:lnTo>
                <a:cubicBezTo>
                  <a:pt x="168740" y="493698"/>
                  <a:pt x="167487" y="493698"/>
                  <a:pt x="167487" y="493698"/>
                </a:cubicBezTo>
                <a:lnTo>
                  <a:pt x="91110" y="531082"/>
                </a:lnTo>
                <a:cubicBezTo>
                  <a:pt x="82345" y="536066"/>
                  <a:pt x="72328" y="534820"/>
                  <a:pt x="64816" y="529835"/>
                </a:cubicBezTo>
                <a:cubicBezTo>
                  <a:pt x="57303" y="523605"/>
                  <a:pt x="53547" y="516128"/>
                  <a:pt x="54799" y="506159"/>
                </a:cubicBezTo>
                <a:lnTo>
                  <a:pt x="67320" y="421424"/>
                </a:lnTo>
                <a:cubicBezTo>
                  <a:pt x="67320" y="421424"/>
                  <a:pt x="67320" y="420178"/>
                  <a:pt x="66068" y="420178"/>
                </a:cubicBezTo>
                <a:lnTo>
                  <a:pt x="7220" y="357872"/>
                </a:lnTo>
                <a:cubicBezTo>
                  <a:pt x="959" y="351642"/>
                  <a:pt x="-1545" y="342919"/>
                  <a:pt x="959" y="334196"/>
                </a:cubicBezTo>
                <a:cubicBezTo>
                  <a:pt x="3463" y="325474"/>
                  <a:pt x="12228" y="319243"/>
                  <a:pt x="19741" y="317997"/>
                </a:cubicBezTo>
                <a:lnTo>
                  <a:pt x="104883" y="303044"/>
                </a:lnTo>
                <a:cubicBezTo>
                  <a:pt x="106135" y="303044"/>
                  <a:pt x="106135" y="301798"/>
                  <a:pt x="106135" y="301798"/>
                </a:cubicBezTo>
                <a:lnTo>
                  <a:pt x="142446" y="235754"/>
                </a:lnTo>
                <a:lnTo>
                  <a:pt x="139941" y="235754"/>
                </a:lnTo>
                <a:cubicBezTo>
                  <a:pt x="119908" y="235754"/>
                  <a:pt x="104883" y="219554"/>
                  <a:pt x="104883" y="199617"/>
                </a:cubicBezTo>
                <a:lnTo>
                  <a:pt x="104883" y="148526"/>
                </a:lnTo>
                <a:cubicBezTo>
                  <a:pt x="84849" y="141049"/>
                  <a:pt x="71076" y="123604"/>
                  <a:pt x="68572" y="102420"/>
                </a:cubicBezTo>
                <a:lnTo>
                  <a:pt x="56051" y="11454"/>
                </a:lnTo>
                <a:cubicBezTo>
                  <a:pt x="54799" y="5224"/>
                  <a:pt x="58555" y="239"/>
                  <a:pt x="64816" y="2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61466D4-E56B-014E-ACF3-AC7723A4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5672" y="1062840"/>
            <a:ext cx="855670" cy="855668"/>
          </a:xfrm>
          <a:custGeom>
            <a:avLst/>
            <a:gdLst>
              <a:gd name="connsiteX0" fmla="*/ 614040 w 855670"/>
              <a:gd name="connsiteY0" fmla="*/ 684784 h 855668"/>
              <a:gd name="connsiteX1" fmla="*/ 559238 w 855670"/>
              <a:gd name="connsiteY1" fmla="*/ 739666 h 855668"/>
              <a:gd name="connsiteX2" fmla="*/ 559238 w 855670"/>
              <a:gd name="connsiteY2" fmla="*/ 803280 h 855668"/>
              <a:gd name="connsiteX3" fmla="*/ 559238 w 855670"/>
              <a:gd name="connsiteY3" fmla="*/ 804527 h 855668"/>
              <a:gd name="connsiteX4" fmla="*/ 581656 w 855670"/>
              <a:gd name="connsiteY4" fmla="*/ 817001 h 855668"/>
              <a:gd name="connsiteX5" fmla="*/ 581656 w 855670"/>
              <a:gd name="connsiteY5" fmla="*/ 765860 h 855668"/>
              <a:gd name="connsiteX6" fmla="*/ 592866 w 855670"/>
              <a:gd name="connsiteY6" fmla="*/ 754634 h 855668"/>
              <a:gd name="connsiteX7" fmla="*/ 604076 w 855670"/>
              <a:gd name="connsiteY7" fmla="*/ 765860 h 855668"/>
              <a:gd name="connsiteX8" fmla="*/ 604076 w 855670"/>
              <a:gd name="connsiteY8" fmla="*/ 823237 h 855668"/>
              <a:gd name="connsiteX9" fmla="*/ 604076 w 855670"/>
              <a:gd name="connsiteY9" fmla="*/ 825732 h 855668"/>
              <a:gd name="connsiteX10" fmla="*/ 656388 w 855670"/>
              <a:gd name="connsiteY10" fmla="*/ 833216 h 855668"/>
              <a:gd name="connsiteX11" fmla="*/ 708700 w 855670"/>
              <a:gd name="connsiteY11" fmla="*/ 825732 h 855668"/>
              <a:gd name="connsiteX12" fmla="*/ 708700 w 855670"/>
              <a:gd name="connsiteY12" fmla="*/ 823237 h 855668"/>
              <a:gd name="connsiteX13" fmla="*/ 708700 w 855670"/>
              <a:gd name="connsiteY13" fmla="*/ 765860 h 855668"/>
              <a:gd name="connsiteX14" fmla="*/ 721154 w 855670"/>
              <a:gd name="connsiteY14" fmla="*/ 754634 h 855668"/>
              <a:gd name="connsiteX15" fmla="*/ 731118 w 855670"/>
              <a:gd name="connsiteY15" fmla="*/ 765860 h 855668"/>
              <a:gd name="connsiteX16" fmla="*/ 731118 w 855670"/>
              <a:gd name="connsiteY16" fmla="*/ 817001 h 855668"/>
              <a:gd name="connsiteX17" fmla="*/ 753538 w 855670"/>
              <a:gd name="connsiteY17" fmla="*/ 804527 h 855668"/>
              <a:gd name="connsiteX18" fmla="*/ 753538 w 855670"/>
              <a:gd name="connsiteY18" fmla="*/ 739666 h 855668"/>
              <a:gd name="connsiteX19" fmla="*/ 698736 w 855670"/>
              <a:gd name="connsiteY19" fmla="*/ 684784 h 855668"/>
              <a:gd name="connsiteX20" fmla="*/ 155690 w 855670"/>
              <a:gd name="connsiteY20" fmla="*/ 684784 h 855668"/>
              <a:gd name="connsiteX21" fmla="*/ 102134 w 855670"/>
              <a:gd name="connsiteY21" fmla="*/ 739666 h 855668"/>
              <a:gd name="connsiteX22" fmla="*/ 102134 w 855670"/>
              <a:gd name="connsiteY22" fmla="*/ 803280 h 855668"/>
              <a:gd name="connsiteX23" fmla="*/ 102134 w 855670"/>
              <a:gd name="connsiteY23" fmla="*/ 804527 h 855668"/>
              <a:gd name="connsiteX24" fmla="*/ 123308 w 855670"/>
              <a:gd name="connsiteY24" fmla="*/ 817001 h 855668"/>
              <a:gd name="connsiteX25" fmla="*/ 123308 w 855670"/>
              <a:gd name="connsiteY25" fmla="*/ 765860 h 855668"/>
              <a:gd name="connsiteX26" fmla="*/ 135762 w 855670"/>
              <a:gd name="connsiteY26" fmla="*/ 754634 h 855668"/>
              <a:gd name="connsiteX27" fmla="*/ 145726 w 855670"/>
              <a:gd name="connsiteY27" fmla="*/ 765860 h 855668"/>
              <a:gd name="connsiteX28" fmla="*/ 145726 w 855670"/>
              <a:gd name="connsiteY28" fmla="*/ 823237 h 855668"/>
              <a:gd name="connsiteX29" fmla="*/ 145726 w 855670"/>
              <a:gd name="connsiteY29" fmla="*/ 825732 h 855668"/>
              <a:gd name="connsiteX30" fmla="*/ 199284 w 855670"/>
              <a:gd name="connsiteY30" fmla="*/ 833216 h 855668"/>
              <a:gd name="connsiteX31" fmla="*/ 251596 w 855670"/>
              <a:gd name="connsiteY31" fmla="*/ 825732 h 855668"/>
              <a:gd name="connsiteX32" fmla="*/ 251596 w 855670"/>
              <a:gd name="connsiteY32" fmla="*/ 823237 h 855668"/>
              <a:gd name="connsiteX33" fmla="*/ 251596 w 855670"/>
              <a:gd name="connsiteY33" fmla="*/ 765860 h 855668"/>
              <a:gd name="connsiteX34" fmla="*/ 262804 w 855670"/>
              <a:gd name="connsiteY34" fmla="*/ 754634 h 855668"/>
              <a:gd name="connsiteX35" fmla="*/ 272768 w 855670"/>
              <a:gd name="connsiteY35" fmla="*/ 765860 h 855668"/>
              <a:gd name="connsiteX36" fmla="*/ 272768 w 855670"/>
              <a:gd name="connsiteY36" fmla="*/ 817001 h 855668"/>
              <a:gd name="connsiteX37" fmla="*/ 296434 w 855670"/>
              <a:gd name="connsiteY37" fmla="*/ 804527 h 855668"/>
              <a:gd name="connsiteX38" fmla="*/ 296434 w 855670"/>
              <a:gd name="connsiteY38" fmla="*/ 739666 h 855668"/>
              <a:gd name="connsiteX39" fmla="*/ 241632 w 855670"/>
              <a:gd name="connsiteY39" fmla="*/ 684784 h 855668"/>
              <a:gd name="connsiteX40" fmla="*/ 655798 w 855670"/>
              <a:gd name="connsiteY40" fmla="*/ 555341 h 855668"/>
              <a:gd name="connsiteX41" fmla="*/ 615770 w 855670"/>
              <a:gd name="connsiteY41" fmla="*/ 594120 h 855668"/>
              <a:gd name="connsiteX42" fmla="*/ 655798 w 855670"/>
              <a:gd name="connsiteY42" fmla="*/ 635400 h 855668"/>
              <a:gd name="connsiteX43" fmla="*/ 695828 w 855670"/>
              <a:gd name="connsiteY43" fmla="*/ 594120 h 855668"/>
              <a:gd name="connsiteX44" fmla="*/ 674562 w 855670"/>
              <a:gd name="connsiteY44" fmla="*/ 559094 h 855668"/>
              <a:gd name="connsiteX45" fmla="*/ 655798 w 855670"/>
              <a:gd name="connsiteY45" fmla="*/ 555341 h 855668"/>
              <a:gd name="connsiteX46" fmla="*/ 199874 w 855670"/>
              <a:gd name="connsiteY46" fmla="*/ 555341 h 855668"/>
              <a:gd name="connsiteX47" fmla="*/ 159846 w 855670"/>
              <a:gd name="connsiteY47" fmla="*/ 594120 h 855668"/>
              <a:gd name="connsiteX48" fmla="*/ 199874 w 855670"/>
              <a:gd name="connsiteY48" fmla="*/ 635400 h 855668"/>
              <a:gd name="connsiteX49" fmla="*/ 239902 w 855670"/>
              <a:gd name="connsiteY49" fmla="*/ 594120 h 855668"/>
              <a:gd name="connsiteX50" fmla="*/ 217386 w 855670"/>
              <a:gd name="connsiteY50" fmla="*/ 559094 h 855668"/>
              <a:gd name="connsiteX51" fmla="*/ 199874 w 855670"/>
              <a:gd name="connsiteY51" fmla="*/ 555341 h 855668"/>
              <a:gd name="connsiteX52" fmla="*/ 655798 w 855670"/>
              <a:gd name="connsiteY52" fmla="*/ 532825 h 855668"/>
              <a:gd name="connsiteX53" fmla="*/ 684570 w 855670"/>
              <a:gd name="connsiteY53" fmla="*/ 540331 h 855668"/>
              <a:gd name="connsiteX54" fmla="*/ 718344 w 855670"/>
              <a:gd name="connsiteY54" fmla="*/ 594120 h 855668"/>
              <a:gd name="connsiteX55" fmla="*/ 655798 w 855670"/>
              <a:gd name="connsiteY55" fmla="*/ 657916 h 855668"/>
              <a:gd name="connsiteX56" fmla="*/ 593252 w 855670"/>
              <a:gd name="connsiteY56" fmla="*/ 594120 h 855668"/>
              <a:gd name="connsiteX57" fmla="*/ 655798 w 855670"/>
              <a:gd name="connsiteY57" fmla="*/ 532825 h 855668"/>
              <a:gd name="connsiteX58" fmla="*/ 199874 w 855670"/>
              <a:gd name="connsiteY58" fmla="*/ 532825 h 855668"/>
              <a:gd name="connsiteX59" fmla="*/ 228644 w 855670"/>
              <a:gd name="connsiteY59" fmla="*/ 540331 h 855668"/>
              <a:gd name="connsiteX60" fmla="*/ 262418 w 855670"/>
              <a:gd name="connsiteY60" fmla="*/ 594120 h 855668"/>
              <a:gd name="connsiteX61" fmla="*/ 199874 w 855670"/>
              <a:gd name="connsiteY61" fmla="*/ 657916 h 855668"/>
              <a:gd name="connsiteX62" fmla="*/ 137330 w 855670"/>
              <a:gd name="connsiteY62" fmla="*/ 594120 h 855668"/>
              <a:gd name="connsiteX63" fmla="*/ 199874 w 855670"/>
              <a:gd name="connsiteY63" fmla="*/ 532825 h 855668"/>
              <a:gd name="connsiteX64" fmla="*/ 656388 w 855670"/>
              <a:gd name="connsiteY64" fmla="*/ 480222 h 855668"/>
              <a:gd name="connsiteX65" fmla="*/ 480770 w 855670"/>
              <a:gd name="connsiteY65" fmla="*/ 657342 h 855668"/>
              <a:gd name="connsiteX66" fmla="*/ 536818 w 855670"/>
              <a:gd name="connsiteY66" fmla="*/ 787065 h 855668"/>
              <a:gd name="connsiteX67" fmla="*/ 536818 w 855670"/>
              <a:gd name="connsiteY67" fmla="*/ 739666 h 855668"/>
              <a:gd name="connsiteX68" fmla="*/ 614040 w 855670"/>
              <a:gd name="connsiteY68" fmla="*/ 662332 h 855668"/>
              <a:gd name="connsiteX69" fmla="*/ 698736 w 855670"/>
              <a:gd name="connsiteY69" fmla="*/ 662332 h 855668"/>
              <a:gd name="connsiteX70" fmla="*/ 775958 w 855670"/>
              <a:gd name="connsiteY70" fmla="*/ 739666 h 855668"/>
              <a:gd name="connsiteX71" fmla="*/ 775958 w 855670"/>
              <a:gd name="connsiteY71" fmla="*/ 787065 h 855668"/>
              <a:gd name="connsiteX72" fmla="*/ 833252 w 855670"/>
              <a:gd name="connsiteY72" fmla="*/ 657342 h 855668"/>
              <a:gd name="connsiteX73" fmla="*/ 737346 w 855670"/>
              <a:gd name="connsiteY73" fmla="*/ 498932 h 855668"/>
              <a:gd name="connsiteX74" fmla="*/ 656388 w 855670"/>
              <a:gd name="connsiteY74" fmla="*/ 480222 h 855668"/>
              <a:gd name="connsiteX75" fmla="*/ 199284 w 855670"/>
              <a:gd name="connsiteY75" fmla="*/ 480222 h 855668"/>
              <a:gd name="connsiteX76" fmla="*/ 22420 w 855670"/>
              <a:gd name="connsiteY76" fmla="*/ 657342 h 855668"/>
              <a:gd name="connsiteX77" fmla="*/ 79714 w 855670"/>
              <a:gd name="connsiteY77" fmla="*/ 787065 h 855668"/>
              <a:gd name="connsiteX78" fmla="*/ 79714 w 855670"/>
              <a:gd name="connsiteY78" fmla="*/ 739666 h 855668"/>
              <a:gd name="connsiteX79" fmla="*/ 155690 w 855670"/>
              <a:gd name="connsiteY79" fmla="*/ 662332 h 855668"/>
              <a:gd name="connsiteX80" fmla="*/ 241632 w 855670"/>
              <a:gd name="connsiteY80" fmla="*/ 662332 h 855668"/>
              <a:gd name="connsiteX81" fmla="*/ 317608 w 855670"/>
              <a:gd name="connsiteY81" fmla="*/ 739666 h 855668"/>
              <a:gd name="connsiteX82" fmla="*/ 317608 w 855670"/>
              <a:gd name="connsiteY82" fmla="*/ 787065 h 855668"/>
              <a:gd name="connsiteX83" fmla="*/ 374902 w 855670"/>
              <a:gd name="connsiteY83" fmla="*/ 657342 h 855668"/>
              <a:gd name="connsiteX84" fmla="*/ 280242 w 855670"/>
              <a:gd name="connsiteY84" fmla="*/ 498932 h 855668"/>
              <a:gd name="connsiteX85" fmla="*/ 199284 w 855670"/>
              <a:gd name="connsiteY85" fmla="*/ 480222 h 855668"/>
              <a:gd name="connsiteX86" fmla="*/ 384866 w 855670"/>
              <a:gd name="connsiteY86" fmla="*/ 227014 h 855668"/>
              <a:gd name="connsiteX87" fmla="*/ 334422 w 855670"/>
              <a:gd name="connsiteY87" fmla="*/ 260166 h 855668"/>
              <a:gd name="connsiteX88" fmla="*/ 332616 w 855670"/>
              <a:gd name="connsiteY88" fmla="*/ 268646 h 855668"/>
              <a:gd name="connsiteX89" fmla="*/ 330062 w 855670"/>
              <a:gd name="connsiteY89" fmla="*/ 280649 h 855668"/>
              <a:gd name="connsiteX90" fmla="*/ 330062 w 855670"/>
              <a:gd name="connsiteY90" fmla="*/ 345510 h 855668"/>
              <a:gd name="connsiteX91" fmla="*/ 353728 w 855670"/>
              <a:gd name="connsiteY91" fmla="*/ 357983 h 855668"/>
              <a:gd name="connsiteX92" fmla="*/ 353728 w 855670"/>
              <a:gd name="connsiteY92" fmla="*/ 306843 h 855668"/>
              <a:gd name="connsiteX93" fmla="*/ 363692 w 855670"/>
              <a:gd name="connsiteY93" fmla="*/ 295617 h 855668"/>
              <a:gd name="connsiteX94" fmla="*/ 374902 w 855670"/>
              <a:gd name="connsiteY94" fmla="*/ 306843 h 855668"/>
              <a:gd name="connsiteX95" fmla="*/ 374902 w 855670"/>
              <a:gd name="connsiteY95" fmla="*/ 365467 h 855668"/>
              <a:gd name="connsiteX96" fmla="*/ 374902 w 855670"/>
              <a:gd name="connsiteY96" fmla="*/ 367962 h 855668"/>
              <a:gd name="connsiteX97" fmla="*/ 428458 w 855670"/>
              <a:gd name="connsiteY97" fmla="*/ 375446 h 855668"/>
              <a:gd name="connsiteX98" fmla="*/ 480770 w 855670"/>
              <a:gd name="connsiteY98" fmla="*/ 367962 h 855668"/>
              <a:gd name="connsiteX99" fmla="*/ 480770 w 855670"/>
              <a:gd name="connsiteY99" fmla="*/ 365467 h 855668"/>
              <a:gd name="connsiteX100" fmla="*/ 480770 w 855670"/>
              <a:gd name="connsiteY100" fmla="*/ 306843 h 855668"/>
              <a:gd name="connsiteX101" fmla="*/ 490734 w 855670"/>
              <a:gd name="connsiteY101" fmla="*/ 295617 h 855668"/>
              <a:gd name="connsiteX102" fmla="*/ 501944 w 855670"/>
              <a:gd name="connsiteY102" fmla="*/ 306843 h 855668"/>
              <a:gd name="connsiteX103" fmla="*/ 501944 w 855670"/>
              <a:gd name="connsiteY103" fmla="*/ 359231 h 855668"/>
              <a:gd name="connsiteX104" fmla="*/ 525608 w 855670"/>
              <a:gd name="connsiteY104" fmla="*/ 345510 h 855668"/>
              <a:gd name="connsiteX105" fmla="*/ 524364 w 855670"/>
              <a:gd name="connsiteY105" fmla="*/ 345510 h 855668"/>
              <a:gd name="connsiteX106" fmla="*/ 524364 w 855670"/>
              <a:gd name="connsiteY106" fmla="*/ 280649 h 855668"/>
              <a:gd name="connsiteX107" fmla="*/ 470806 w 855670"/>
              <a:gd name="connsiteY107" fmla="*/ 227014 h 855668"/>
              <a:gd name="connsiteX108" fmla="*/ 431832 w 855670"/>
              <a:gd name="connsiteY108" fmla="*/ 92888 h 855668"/>
              <a:gd name="connsiteX109" fmla="*/ 391804 w 855670"/>
              <a:gd name="connsiteY109" fmla="*/ 133318 h 855668"/>
              <a:gd name="connsiteX110" fmla="*/ 431832 w 855670"/>
              <a:gd name="connsiteY110" fmla="*/ 173747 h 855668"/>
              <a:gd name="connsiteX111" fmla="*/ 470610 w 855670"/>
              <a:gd name="connsiteY111" fmla="*/ 133318 h 855668"/>
              <a:gd name="connsiteX112" fmla="*/ 449344 w 855670"/>
              <a:gd name="connsiteY112" fmla="*/ 97942 h 855668"/>
              <a:gd name="connsiteX113" fmla="*/ 431832 w 855670"/>
              <a:gd name="connsiteY113" fmla="*/ 92888 h 855668"/>
              <a:gd name="connsiteX114" fmla="*/ 431832 w 855670"/>
              <a:gd name="connsiteY114" fmla="*/ 71410 h 855668"/>
              <a:gd name="connsiteX115" fmla="*/ 459352 w 855670"/>
              <a:gd name="connsiteY115" fmla="*/ 77727 h 855668"/>
              <a:gd name="connsiteX116" fmla="*/ 493126 w 855670"/>
              <a:gd name="connsiteY116" fmla="*/ 133318 h 855668"/>
              <a:gd name="connsiteX117" fmla="*/ 431832 w 855670"/>
              <a:gd name="connsiteY117" fmla="*/ 196489 h 855668"/>
              <a:gd name="connsiteX118" fmla="*/ 368038 w 855670"/>
              <a:gd name="connsiteY118" fmla="*/ 133318 h 855668"/>
              <a:gd name="connsiteX119" fmla="*/ 431832 w 855670"/>
              <a:gd name="connsiteY119" fmla="*/ 71410 h 855668"/>
              <a:gd name="connsiteX120" fmla="*/ 428458 w 855670"/>
              <a:gd name="connsiteY120" fmla="*/ 22452 h 855668"/>
              <a:gd name="connsiteX121" fmla="*/ 251596 w 855670"/>
              <a:gd name="connsiteY121" fmla="*/ 198325 h 855668"/>
              <a:gd name="connsiteX122" fmla="*/ 308888 w 855670"/>
              <a:gd name="connsiteY122" fmla="*/ 328048 h 855668"/>
              <a:gd name="connsiteX123" fmla="*/ 308888 w 855670"/>
              <a:gd name="connsiteY123" fmla="*/ 280649 h 855668"/>
              <a:gd name="connsiteX124" fmla="*/ 314496 w 855670"/>
              <a:gd name="connsiteY124" fmla="*/ 252919 h 855668"/>
              <a:gd name="connsiteX125" fmla="*/ 314804 w 855670"/>
              <a:gd name="connsiteY125" fmla="*/ 251395 h 855668"/>
              <a:gd name="connsiteX126" fmla="*/ 384866 w 855670"/>
              <a:gd name="connsiteY126" fmla="*/ 204562 h 855668"/>
              <a:gd name="connsiteX127" fmla="*/ 470806 w 855670"/>
              <a:gd name="connsiteY127" fmla="*/ 204562 h 855668"/>
              <a:gd name="connsiteX128" fmla="*/ 548028 w 855670"/>
              <a:gd name="connsiteY128" fmla="*/ 280649 h 855668"/>
              <a:gd name="connsiteX129" fmla="*/ 548028 w 855670"/>
              <a:gd name="connsiteY129" fmla="*/ 328048 h 855668"/>
              <a:gd name="connsiteX130" fmla="*/ 604076 w 855670"/>
              <a:gd name="connsiteY130" fmla="*/ 198325 h 855668"/>
              <a:gd name="connsiteX131" fmla="*/ 508172 w 855670"/>
              <a:gd name="connsiteY131" fmla="*/ 41162 h 855668"/>
              <a:gd name="connsiteX132" fmla="*/ 428458 w 855670"/>
              <a:gd name="connsiteY132" fmla="*/ 22452 h 855668"/>
              <a:gd name="connsiteX133" fmla="*/ 428458 w 855670"/>
              <a:gd name="connsiteY133" fmla="*/ 0 h 855668"/>
              <a:gd name="connsiteX134" fmla="*/ 519382 w 855670"/>
              <a:gd name="connsiteY134" fmla="*/ 22452 h 855668"/>
              <a:gd name="connsiteX135" fmla="*/ 626496 w 855670"/>
              <a:gd name="connsiteY135" fmla="*/ 198325 h 855668"/>
              <a:gd name="connsiteX136" fmla="*/ 439668 w 855670"/>
              <a:gd name="connsiteY136" fmla="*/ 396651 h 855668"/>
              <a:gd name="connsiteX137" fmla="*/ 439668 w 855670"/>
              <a:gd name="connsiteY137" fmla="*/ 422845 h 855668"/>
              <a:gd name="connsiteX138" fmla="*/ 459596 w 855670"/>
              <a:gd name="connsiteY138" fmla="*/ 451533 h 855668"/>
              <a:gd name="connsiteX139" fmla="*/ 455860 w 855670"/>
              <a:gd name="connsiteY139" fmla="*/ 464006 h 855668"/>
              <a:gd name="connsiteX140" fmla="*/ 513154 w 855670"/>
              <a:gd name="connsiteY140" fmla="*/ 520136 h 855668"/>
              <a:gd name="connsiteX141" fmla="*/ 656388 w 855670"/>
              <a:gd name="connsiteY141" fmla="*/ 457770 h 855668"/>
              <a:gd name="connsiteX142" fmla="*/ 747310 w 855670"/>
              <a:gd name="connsiteY142" fmla="*/ 478974 h 855668"/>
              <a:gd name="connsiteX143" fmla="*/ 855670 w 855670"/>
              <a:gd name="connsiteY143" fmla="*/ 657342 h 855668"/>
              <a:gd name="connsiteX144" fmla="*/ 656388 w 855670"/>
              <a:gd name="connsiteY144" fmla="*/ 855668 h 855668"/>
              <a:gd name="connsiteX145" fmla="*/ 457106 w 855670"/>
              <a:gd name="connsiteY145" fmla="*/ 657342 h 855668"/>
              <a:gd name="connsiteX146" fmla="*/ 498208 w 855670"/>
              <a:gd name="connsiteY146" fmla="*/ 537599 h 855668"/>
              <a:gd name="connsiteX147" fmla="*/ 440914 w 855670"/>
              <a:gd name="connsiteY147" fmla="*/ 480222 h 855668"/>
              <a:gd name="connsiteX148" fmla="*/ 428458 w 855670"/>
              <a:gd name="connsiteY148" fmla="*/ 482716 h 855668"/>
              <a:gd name="connsiteX149" fmla="*/ 414758 w 855670"/>
              <a:gd name="connsiteY149" fmla="*/ 480222 h 855668"/>
              <a:gd name="connsiteX150" fmla="*/ 357464 w 855670"/>
              <a:gd name="connsiteY150" fmla="*/ 537599 h 855668"/>
              <a:gd name="connsiteX151" fmla="*/ 398566 w 855670"/>
              <a:gd name="connsiteY151" fmla="*/ 657342 h 855668"/>
              <a:gd name="connsiteX152" fmla="*/ 199284 w 855670"/>
              <a:gd name="connsiteY152" fmla="*/ 855668 h 855668"/>
              <a:gd name="connsiteX153" fmla="*/ 0 w 855670"/>
              <a:gd name="connsiteY153" fmla="*/ 657342 h 855668"/>
              <a:gd name="connsiteX154" fmla="*/ 199284 w 855670"/>
              <a:gd name="connsiteY154" fmla="*/ 457770 h 855668"/>
              <a:gd name="connsiteX155" fmla="*/ 290206 w 855670"/>
              <a:gd name="connsiteY155" fmla="*/ 478974 h 855668"/>
              <a:gd name="connsiteX156" fmla="*/ 343764 w 855670"/>
              <a:gd name="connsiteY156" fmla="*/ 520136 h 855668"/>
              <a:gd name="connsiteX157" fmla="*/ 398566 w 855670"/>
              <a:gd name="connsiteY157" fmla="*/ 465254 h 855668"/>
              <a:gd name="connsiteX158" fmla="*/ 396076 w 855670"/>
              <a:gd name="connsiteY158" fmla="*/ 451533 h 855668"/>
              <a:gd name="connsiteX159" fmla="*/ 416004 w 855670"/>
              <a:gd name="connsiteY159" fmla="*/ 421597 h 855668"/>
              <a:gd name="connsiteX160" fmla="*/ 416004 w 855670"/>
              <a:gd name="connsiteY160" fmla="*/ 396651 h 855668"/>
              <a:gd name="connsiteX161" fmla="*/ 229176 w 855670"/>
              <a:gd name="connsiteY161" fmla="*/ 198325 h 855668"/>
              <a:gd name="connsiteX162" fmla="*/ 428458 w 855670"/>
              <a:gd name="connsiteY162" fmla="*/ 0 h 85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855670" h="855668">
                <a:moveTo>
                  <a:pt x="614040" y="684784"/>
                </a:moveTo>
                <a:cubicBezTo>
                  <a:pt x="584148" y="684784"/>
                  <a:pt x="559238" y="709730"/>
                  <a:pt x="559238" y="739666"/>
                </a:cubicBezTo>
                <a:lnTo>
                  <a:pt x="559238" y="803280"/>
                </a:lnTo>
                <a:cubicBezTo>
                  <a:pt x="559238" y="803280"/>
                  <a:pt x="559238" y="803280"/>
                  <a:pt x="559238" y="804527"/>
                </a:cubicBezTo>
                <a:cubicBezTo>
                  <a:pt x="566710" y="809517"/>
                  <a:pt x="574184" y="813259"/>
                  <a:pt x="581656" y="817001"/>
                </a:cubicBezTo>
                <a:lnTo>
                  <a:pt x="581656" y="765860"/>
                </a:lnTo>
                <a:cubicBezTo>
                  <a:pt x="581656" y="759623"/>
                  <a:pt x="586640" y="754634"/>
                  <a:pt x="592866" y="754634"/>
                </a:cubicBezTo>
                <a:cubicBezTo>
                  <a:pt x="599094" y="754634"/>
                  <a:pt x="604076" y="759623"/>
                  <a:pt x="604076" y="765860"/>
                </a:cubicBezTo>
                <a:lnTo>
                  <a:pt x="604076" y="823237"/>
                </a:lnTo>
                <a:cubicBezTo>
                  <a:pt x="604076" y="824485"/>
                  <a:pt x="604076" y="825732"/>
                  <a:pt x="604076" y="825732"/>
                </a:cubicBezTo>
                <a:cubicBezTo>
                  <a:pt x="620268" y="830721"/>
                  <a:pt x="637706" y="833216"/>
                  <a:pt x="656388" y="833216"/>
                </a:cubicBezTo>
                <a:cubicBezTo>
                  <a:pt x="675070" y="833216"/>
                  <a:pt x="692508" y="830721"/>
                  <a:pt x="708700" y="825732"/>
                </a:cubicBezTo>
                <a:cubicBezTo>
                  <a:pt x="708700" y="825732"/>
                  <a:pt x="708700" y="824485"/>
                  <a:pt x="708700" y="823237"/>
                </a:cubicBezTo>
                <a:lnTo>
                  <a:pt x="708700" y="765860"/>
                </a:lnTo>
                <a:cubicBezTo>
                  <a:pt x="708700" y="759623"/>
                  <a:pt x="713682" y="754634"/>
                  <a:pt x="721154" y="754634"/>
                </a:cubicBezTo>
                <a:cubicBezTo>
                  <a:pt x="726136" y="754634"/>
                  <a:pt x="731118" y="759623"/>
                  <a:pt x="731118" y="765860"/>
                </a:cubicBezTo>
                <a:lnTo>
                  <a:pt x="731118" y="817001"/>
                </a:lnTo>
                <a:cubicBezTo>
                  <a:pt x="738592" y="813259"/>
                  <a:pt x="746066" y="809517"/>
                  <a:pt x="753538" y="804527"/>
                </a:cubicBezTo>
                <a:lnTo>
                  <a:pt x="753538" y="739666"/>
                </a:lnTo>
                <a:cubicBezTo>
                  <a:pt x="753538" y="709730"/>
                  <a:pt x="729874" y="684784"/>
                  <a:pt x="698736" y="684784"/>
                </a:cubicBezTo>
                <a:close/>
                <a:moveTo>
                  <a:pt x="155690" y="684784"/>
                </a:moveTo>
                <a:cubicBezTo>
                  <a:pt x="125798" y="684784"/>
                  <a:pt x="102134" y="709730"/>
                  <a:pt x="102134" y="739666"/>
                </a:cubicBezTo>
                <a:lnTo>
                  <a:pt x="102134" y="803280"/>
                </a:lnTo>
                <a:cubicBezTo>
                  <a:pt x="102134" y="803280"/>
                  <a:pt x="102134" y="803280"/>
                  <a:pt x="102134" y="804527"/>
                </a:cubicBezTo>
                <a:cubicBezTo>
                  <a:pt x="108360" y="809517"/>
                  <a:pt x="115834" y="813259"/>
                  <a:pt x="123308" y="817001"/>
                </a:cubicBezTo>
                <a:lnTo>
                  <a:pt x="123308" y="765860"/>
                </a:lnTo>
                <a:cubicBezTo>
                  <a:pt x="123308" y="759623"/>
                  <a:pt x="128290" y="754634"/>
                  <a:pt x="135762" y="754634"/>
                </a:cubicBezTo>
                <a:cubicBezTo>
                  <a:pt x="141990" y="754634"/>
                  <a:pt x="145726" y="759623"/>
                  <a:pt x="145726" y="765860"/>
                </a:cubicBezTo>
                <a:lnTo>
                  <a:pt x="145726" y="823237"/>
                </a:lnTo>
                <a:cubicBezTo>
                  <a:pt x="145726" y="824485"/>
                  <a:pt x="145726" y="825732"/>
                  <a:pt x="145726" y="825732"/>
                </a:cubicBezTo>
                <a:cubicBezTo>
                  <a:pt x="163164" y="830721"/>
                  <a:pt x="180600" y="833216"/>
                  <a:pt x="199284" y="833216"/>
                </a:cubicBezTo>
                <a:cubicBezTo>
                  <a:pt x="216720" y="833216"/>
                  <a:pt x="235404" y="830721"/>
                  <a:pt x="251596" y="825732"/>
                </a:cubicBezTo>
                <a:cubicBezTo>
                  <a:pt x="251596" y="825732"/>
                  <a:pt x="251596" y="824485"/>
                  <a:pt x="251596" y="823237"/>
                </a:cubicBezTo>
                <a:lnTo>
                  <a:pt x="251596" y="765860"/>
                </a:lnTo>
                <a:cubicBezTo>
                  <a:pt x="251596" y="759623"/>
                  <a:pt x="256578" y="754634"/>
                  <a:pt x="262804" y="754634"/>
                </a:cubicBezTo>
                <a:cubicBezTo>
                  <a:pt x="269032" y="754634"/>
                  <a:pt x="272768" y="759623"/>
                  <a:pt x="272768" y="765860"/>
                </a:cubicBezTo>
                <a:lnTo>
                  <a:pt x="272768" y="817001"/>
                </a:lnTo>
                <a:cubicBezTo>
                  <a:pt x="281488" y="813259"/>
                  <a:pt x="288960" y="809517"/>
                  <a:pt x="296434" y="804527"/>
                </a:cubicBezTo>
                <a:lnTo>
                  <a:pt x="296434" y="739666"/>
                </a:lnTo>
                <a:cubicBezTo>
                  <a:pt x="296434" y="709730"/>
                  <a:pt x="271524" y="684784"/>
                  <a:pt x="241632" y="684784"/>
                </a:cubicBezTo>
                <a:close/>
                <a:moveTo>
                  <a:pt x="655798" y="555341"/>
                </a:moveTo>
                <a:cubicBezTo>
                  <a:pt x="633282" y="555341"/>
                  <a:pt x="615770" y="572854"/>
                  <a:pt x="615770" y="594120"/>
                </a:cubicBezTo>
                <a:cubicBezTo>
                  <a:pt x="615770" y="616636"/>
                  <a:pt x="633282" y="635400"/>
                  <a:pt x="655798" y="635400"/>
                </a:cubicBezTo>
                <a:cubicBezTo>
                  <a:pt x="678314" y="635400"/>
                  <a:pt x="695828" y="616636"/>
                  <a:pt x="695828" y="594120"/>
                </a:cubicBezTo>
                <a:cubicBezTo>
                  <a:pt x="695828" y="580360"/>
                  <a:pt x="688322" y="566600"/>
                  <a:pt x="674562" y="559094"/>
                </a:cubicBezTo>
                <a:cubicBezTo>
                  <a:pt x="668308" y="556592"/>
                  <a:pt x="663304" y="555341"/>
                  <a:pt x="655798" y="555341"/>
                </a:cubicBezTo>
                <a:close/>
                <a:moveTo>
                  <a:pt x="199874" y="555341"/>
                </a:moveTo>
                <a:cubicBezTo>
                  <a:pt x="178608" y="555341"/>
                  <a:pt x="159846" y="572854"/>
                  <a:pt x="159846" y="594120"/>
                </a:cubicBezTo>
                <a:cubicBezTo>
                  <a:pt x="159846" y="616636"/>
                  <a:pt x="178608" y="635400"/>
                  <a:pt x="199874" y="635400"/>
                </a:cubicBezTo>
                <a:cubicBezTo>
                  <a:pt x="221138" y="635400"/>
                  <a:pt x="239902" y="616636"/>
                  <a:pt x="239902" y="594120"/>
                </a:cubicBezTo>
                <a:cubicBezTo>
                  <a:pt x="239902" y="580360"/>
                  <a:pt x="231146" y="566600"/>
                  <a:pt x="217386" y="559094"/>
                </a:cubicBezTo>
                <a:cubicBezTo>
                  <a:pt x="212382" y="556592"/>
                  <a:pt x="206128" y="555341"/>
                  <a:pt x="199874" y="555341"/>
                </a:cubicBezTo>
                <a:close/>
                <a:moveTo>
                  <a:pt x="655798" y="532825"/>
                </a:moveTo>
                <a:cubicBezTo>
                  <a:pt x="665806" y="532825"/>
                  <a:pt x="675814" y="535327"/>
                  <a:pt x="684570" y="540331"/>
                </a:cubicBezTo>
                <a:cubicBezTo>
                  <a:pt x="705834" y="550338"/>
                  <a:pt x="718344" y="571603"/>
                  <a:pt x="718344" y="594120"/>
                </a:cubicBezTo>
                <a:cubicBezTo>
                  <a:pt x="718344" y="629145"/>
                  <a:pt x="690824" y="657916"/>
                  <a:pt x="655798" y="657916"/>
                </a:cubicBezTo>
                <a:cubicBezTo>
                  <a:pt x="622024" y="657916"/>
                  <a:pt x="593252" y="629145"/>
                  <a:pt x="593252" y="594120"/>
                </a:cubicBezTo>
                <a:cubicBezTo>
                  <a:pt x="593252" y="560345"/>
                  <a:pt x="622024" y="532825"/>
                  <a:pt x="655798" y="532825"/>
                </a:cubicBezTo>
                <a:close/>
                <a:moveTo>
                  <a:pt x="199874" y="532825"/>
                </a:moveTo>
                <a:cubicBezTo>
                  <a:pt x="208630" y="532825"/>
                  <a:pt x="218636" y="535327"/>
                  <a:pt x="228644" y="540331"/>
                </a:cubicBezTo>
                <a:cubicBezTo>
                  <a:pt x="248658" y="550338"/>
                  <a:pt x="262418" y="571603"/>
                  <a:pt x="262418" y="594120"/>
                </a:cubicBezTo>
                <a:cubicBezTo>
                  <a:pt x="262418" y="629145"/>
                  <a:pt x="233648" y="657916"/>
                  <a:pt x="199874" y="657916"/>
                </a:cubicBezTo>
                <a:cubicBezTo>
                  <a:pt x="164850" y="657916"/>
                  <a:pt x="137330" y="629145"/>
                  <a:pt x="137330" y="594120"/>
                </a:cubicBezTo>
                <a:cubicBezTo>
                  <a:pt x="137330" y="560345"/>
                  <a:pt x="164850" y="532825"/>
                  <a:pt x="199874" y="532825"/>
                </a:cubicBezTo>
                <a:close/>
                <a:moveTo>
                  <a:pt x="656388" y="480222"/>
                </a:moveTo>
                <a:cubicBezTo>
                  <a:pt x="559238" y="480222"/>
                  <a:pt x="480770" y="560051"/>
                  <a:pt x="480770" y="657342"/>
                </a:cubicBezTo>
                <a:cubicBezTo>
                  <a:pt x="480770" y="708483"/>
                  <a:pt x="501944" y="754634"/>
                  <a:pt x="536818" y="787065"/>
                </a:cubicBezTo>
                <a:lnTo>
                  <a:pt x="536818" y="739666"/>
                </a:lnTo>
                <a:cubicBezTo>
                  <a:pt x="536818" y="697257"/>
                  <a:pt x="571692" y="662332"/>
                  <a:pt x="614040" y="662332"/>
                </a:cubicBezTo>
                <a:lnTo>
                  <a:pt x="698736" y="662332"/>
                </a:lnTo>
                <a:cubicBezTo>
                  <a:pt x="742328" y="662332"/>
                  <a:pt x="775958" y="697257"/>
                  <a:pt x="775958" y="739666"/>
                </a:cubicBezTo>
                <a:lnTo>
                  <a:pt x="775958" y="787065"/>
                </a:lnTo>
                <a:cubicBezTo>
                  <a:pt x="810832" y="754634"/>
                  <a:pt x="833252" y="708483"/>
                  <a:pt x="833252" y="657342"/>
                </a:cubicBezTo>
                <a:cubicBezTo>
                  <a:pt x="833252" y="589987"/>
                  <a:pt x="795886" y="530115"/>
                  <a:pt x="737346" y="498932"/>
                </a:cubicBezTo>
                <a:cubicBezTo>
                  <a:pt x="712436" y="486458"/>
                  <a:pt x="685034" y="480222"/>
                  <a:pt x="656388" y="480222"/>
                </a:cubicBezTo>
                <a:close/>
                <a:moveTo>
                  <a:pt x="199284" y="480222"/>
                </a:moveTo>
                <a:cubicBezTo>
                  <a:pt x="102134" y="480222"/>
                  <a:pt x="22420" y="560051"/>
                  <a:pt x="22420" y="657342"/>
                </a:cubicBezTo>
                <a:cubicBezTo>
                  <a:pt x="22420" y="708483"/>
                  <a:pt x="44840" y="754634"/>
                  <a:pt x="79714" y="787065"/>
                </a:cubicBezTo>
                <a:lnTo>
                  <a:pt x="79714" y="739666"/>
                </a:lnTo>
                <a:cubicBezTo>
                  <a:pt x="79714" y="697257"/>
                  <a:pt x="114588" y="662332"/>
                  <a:pt x="155690" y="662332"/>
                </a:cubicBezTo>
                <a:lnTo>
                  <a:pt x="241632" y="662332"/>
                </a:lnTo>
                <a:cubicBezTo>
                  <a:pt x="283978" y="662332"/>
                  <a:pt x="317608" y="697257"/>
                  <a:pt x="317608" y="739666"/>
                </a:cubicBezTo>
                <a:lnTo>
                  <a:pt x="317608" y="787065"/>
                </a:lnTo>
                <a:cubicBezTo>
                  <a:pt x="353728" y="754634"/>
                  <a:pt x="374902" y="708483"/>
                  <a:pt x="374902" y="657342"/>
                </a:cubicBezTo>
                <a:cubicBezTo>
                  <a:pt x="374902" y="589987"/>
                  <a:pt x="338782" y="530115"/>
                  <a:pt x="280242" y="498932"/>
                </a:cubicBezTo>
                <a:cubicBezTo>
                  <a:pt x="255332" y="486458"/>
                  <a:pt x="227930" y="480222"/>
                  <a:pt x="199284" y="480222"/>
                </a:cubicBezTo>
                <a:close/>
                <a:moveTo>
                  <a:pt x="384866" y="227014"/>
                </a:moveTo>
                <a:cubicBezTo>
                  <a:pt x="362448" y="227014"/>
                  <a:pt x="342830" y="241046"/>
                  <a:pt x="334422" y="260166"/>
                </a:cubicBezTo>
                <a:lnTo>
                  <a:pt x="332616" y="268646"/>
                </a:lnTo>
                <a:lnTo>
                  <a:pt x="330062" y="280649"/>
                </a:lnTo>
                <a:lnTo>
                  <a:pt x="330062" y="345510"/>
                </a:lnTo>
                <a:cubicBezTo>
                  <a:pt x="337536" y="350500"/>
                  <a:pt x="345008" y="355489"/>
                  <a:pt x="353728" y="357983"/>
                </a:cubicBezTo>
                <a:lnTo>
                  <a:pt x="353728" y="306843"/>
                </a:lnTo>
                <a:cubicBezTo>
                  <a:pt x="353728" y="300606"/>
                  <a:pt x="357464" y="295617"/>
                  <a:pt x="363692" y="295617"/>
                </a:cubicBezTo>
                <a:cubicBezTo>
                  <a:pt x="369920" y="295617"/>
                  <a:pt x="374902" y="300606"/>
                  <a:pt x="374902" y="306843"/>
                </a:cubicBezTo>
                <a:lnTo>
                  <a:pt x="374902" y="365467"/>
                </a:lnTo>
                <a:cubicBezTo>
                  <a:pt x="374902" y="365467"/>
                  <a:pt x="374902" y="366715"/>
                  <a:pt x="374902" y="367962"/>
                </a:cubicBezTo>
                <a:cubicBezTo>
                  <a:pt x="391094" y="372951"/>
                  <a:pt x="409776" y="375446"/>
                  <a:pt x="428458" y="375446"/>
                </a:cubicBezTo>
                <a:cubicBezTo>
                  <a:pt x="445896" y="375446"/>
                  <a:pt x="463332" y="372951"/>
                  <a:pt x="480770" y="367962"/>
                </a:cubicBezTo>
                <a:cubicBezTo>
                  <a:pt x="480770" y="366715"/>
                  <a:pt x="480770" y="365467"/>
                  <a:pt x="480770" y="365467"/>
                </a:cubicBezTo>
                <a:lnTo>
                  <a:pt x="480770" y="306843"/>
                </a:lnTo>
                <a:cubicBezTo>
                  <a:pt x="480770" y="300606"/>
                  <a:pt x="485752" y="295617"/>
                  <a:pt x="490734" y="295617"/>
                </a:cubicBezTo>
                <a:cubicBezTo>
                  <a:pt x="496962" y="295617"/>
                  <a:pt x="501944" y="300606"/>
                  <a:pt x="501944" y="306843"/>
                </a:cubicBezTo>
                <a:lnTo>
                  <a:pt x="501944" y="359231"/>
                </a:lnTo>
                <a:cubicBezTo>
                  <a:pt x="510662" y="355489"/>
                  <a:pt x="518136" y="350500"/>
                  <a:pt x="525608" y="345510"/>
                </a:cubicBezTo>
                <a:lnTo>
                  <a:pt x="524364" y="345510"/>
                </a:lnTo>
                <a:lnTo>
                  <a:pt x="524364" y="280649"/>
                </a:lnTo>
                <a:cubicBezTo>
                  <a:pt x="524364" y="251961"/>
                  <a:pt x="500698" y="227014"/>
                  <a:pt x="470806" y="227014"/>
                </a:cubicBezTo>
                <a:close/>
                <a:moveTo>
                  <a:pt x="431832" y="92888"/>
                </a:moveTo>
                <a:cubicBezTo>
                  <a:pt x="409316" y="92888"/>
                  <a:pt x="391804" y="111840"/>
                  <a:pt x="391804" y="133318"/>
                </a:cubicBezTo>
                <a:cubicBezTo>
                  <a:pt x="391804" y="156059"/>
                  <a:pt x="409316" y="173747"/>
                  <a:pt x="431832" y="173747"/>
                </a:cubicBezTo>
                <a:cubicBezTo>
                  <a:pt x="453098" y="173747"/>
                  <a:pt x="470610" y="156059"/>
                  <a:pt x="470610" y="133318"/>
                </a:cubicBezTo>
                <a:cubicBezTo>
                  <a:pt x="470610" y="118157"/>
                  <a:pt x="463104" y="104259"/>
                  <a:pt x="449344" y="97942"/>
                </a:cubicBezTo>
                <a:cubicBezTo>
                  <a:pt x="443090" y="94152"/>
                  <a:pt x="438086" y="92888"/>
                  <a:pt x="431832" y="92888"/>
                </a:cubicBezTo>
                <a:close/>
                <a:moveTo>
                  <a:pt x="431832" y="71410"/>
                </a:moveTo>
                <a:cubicBezTo>
                  <a:pt x="440588" y="71410"/>
                  <a:pt x="450596" y="72673"/>
                  <a:pt x="459352" y="77727"/>
                </a:cubicBezTo>
                <a:cubicBezTo>
                  <a:pt x="480616" y="87835"/>
                  <a:pt x="493126" y="109313"/>
                  <a:pt x="493126" y="133318"/>
                </a:cubicBezTo>
                <a:cubicBezTo>
                  <a:pt x="493126" y="167430"/>
                  <a:pt x="465606" y="196489"/>
                  <a:pt x="431832" y="196489"/>
                </a:cubicBezTo>
                <a:cubicBezTo>
                  <a:pt x="396808" y="196489"/>
                  <a:pt x="368038" y="167430"/>
                  <a:pt x="368038" y="133318"/>
                </a:cubicBezTo>
                <a:cubicBezTo>
                  <a:pt x="368038" y="97942"/>
                  <a:pt x="396808" y="71410"/>
                  <a:pt x="431832" y="71410"/>
                </a:cubicBezTo>
                <a:close/>
                <a:moveTo>
                  <a:pt x="428458" y="22452"/>
                </a:moveTo>
                <a:cubicBezTo>
                  <a:pt x="330062" y="22452"/>
                  <a:pt x="251596" y="101034"/>
                  <a:pt x="251596" y="198325"/>
                </a:cubicBezTo>
                <a:cubicBezTo>
                  <a:pt x="251596" y="249466"/>
                  <a:pt x="272768" y="296864"/>
                  <a:pt x="308888" y="328048"/>
                </a:cubicBezTo>
                <a:lnTo>
                  <a:pt x="308888" y="280649"/>
                </a:lnTo>
                <a:lnTo>
                  <a:pt x="314496" y="252919"/>
                </a:lnTo>
                <a:lnTo>
                  <a:pt x="314804" y="251395"/>
                </a:lnTo>
                <a:cubicBezTo>
                  <a:pt x="326248" y="224207"/>
                  <a:pt x="353106" y="204562"/>
                  <a:pt x="384866" y="204562"/>
                </a:cubicBezTo>
                <a:lnTo>
                  <a:pt x="470806" y="204562"/>
                </a:lnTo>
                <a:cubicBezTo>
                  <a:pt x="513154" y="204562"/>
                  <a:pt x="548028" y="239487"/>
                  <a:pt x="548028" y="280649"/>
                </a:cubicBezTo>
                <a:lnTo>
                  <a:pt x="548028" y="328048"/>
                </a:lnTo>
                <a:cubicBezTo>
                  <a:pt x="582902" y="296864"/>
                  <a:pt x="604076" y="249466"/>
                  <a:pt x="604076" y="198325"/>
                </a:cubicBezTo>
                <a:cubicBezTo>
                  <a:pt x="604076" y="132217"/>
                  <a:pt x="567956" y="72345"/>
                  <a:pt x="508172" y="41162"/>
                </a:cubicBezTo>
                <a:cubicBezTo>
                  <a:pt x="483262" y="28689"/>
                  <a:pt x="455860" y="22452"/>
                  <a:pt x="428458" y="22452"/>
                </a:cubicBezTo>
                <a:close/>
                <a:moveTo>
                  <a:pt x="428458" y="0"/>
                </a:moveTo>
                <a:cubicBezTo>
                  <a:pt x="459596" y="0"/>
                  <a:pt x="490734" y="7484"/>
                  <a:pt x="519382" y="22452"/>
                </a:cubicBezTo>
                <a:cubicBezTo>
                  <a:pt x="585394" y="56130"/>
                  <a:pt x="626496" y="123486"/>
                  <a:pt x="626496" y="198325"/>
                </a:cubicBezTo>
                <a:cubicBezTo>
                  <a:pt x="626496" y="304348"/>
                  <a:pt x="544292" y="391661"/>
                  <a:pt x="439668" y="396651"/>
                </a:cubicBezTo>
                <a:lnTo>
                  <a:pt x="439668" y="422845"/>
                </a:lnTo>
                <a:cubicBezTo>
                  <a:pt x="450878" y="427834"/>
                  <a:pt x="459596" y="439060"/>
                  <a:pt x="459596" y="451533"/>
                </a:cubicBezTo>
                <a:cubicBezTo>
                  <a:pt x="459596" y="456522"/>
                  <a:pt x="458350" y="460264"/>
                  <a:pt x="455860" y="464006"/>
                </a:cubicBezTo>
                <a:lnTo>
                  <a:pt x="513154" y="520136"/>
                </a:lnTo>
                <a:cubicBezTo>
                  <a:pt x="548028" y="481469"/>
                  <a:pt x="600340" y="457770"/>
                  <a:pt x="656388" y="457770"/>
                </a:cubicBezTo>
                <a:cubicBezTo>
                  <a:pt x="688772" y="457770"/>
                  <a:pt x="719910" y="465254"/>
                  <a:pt x="747310" y="478974"/>
                </a:cubicBezTo>
                <a:cubicBezTo>
                  <a:pt x="814568" y="513900"/>
                  <a:pt x="855670" y="581255"/>
                  <a:pt x="855670" y="657342"/>
                </a:cubicBezTo>
                <a:cubicBezTo>
                  <a:pt x="855670" y="767107"/>
                  <a:pt x="765994" y="855668"/>
                  <a:pt x="656388" y="855668"/>
                </a:cubicBezTo>
                <a:cubicBezTo>
                  <a:pt x="546782" y="855668"/>
                  <a:pt x="457106" y="767107"/>
                  <a:pt x="457106" y="657342"/>
                </a:cubicBezTo>
                <a:cubicBezTo>
                  <a:pt x="457106" y="612439"/>
                  <a:pt x="473298" y="570029"/>
                  <a:pt x="498208" y="537599"/>
                </a:cubicBezTo>
                <a:lnTo>
                  <a:pt x="440914" y="480222"/>
                </a:lnTo>
                <a:cubicBezTo>
                  <a:pt x="437178" y="482716"/>
                  <a:pt x="432196" y="482716"/>
                  <a:pt x="428458" y="482716"/>
                </a:cubicBezTo>
                <a:cubicBezTo>
                  <a:pt x="423476" y="482716"/>
                  <a:pt x="418494" y="482716"/>
                  <a:pt x="414758" y="480222"/>
                </a:cubicBezTo>
                <a:lnTo>
                  <a:pt x="357464" y="537599"/>
                </a:lnTo>
                <a:cubicBezTo>
                  <a:pt x="383620" y="571277"/>
                  <a:pt x="398566" y="612439"/>
                  <a:pt x="398566" y="657342"/>
                </a:cubicBezTo>
                <a:cubicBezTo>
                  <a:pt x="398566" y="767107"/>
                  <a:pt x="308888" y="855668"/>
                  <a:pt x="199284" y="855668"/>
                </a:cubicBezTo>
                <a:cubicBezTo>
                  <a:pt x="88432" y="855668"/>
                  <a:pt x="0" y="767107"/>
                  <a:pt x="0" y="657342"/>
                </a:cubicBezTo>
                <a:cubicBezTo>
                  <a:pt x="0" y="547578"/>
                  <a:pt x="88432" y="457770"/>
                  <a:pt x="199284" y="457770"/>
                </a:cubicBezTo>
                <a:cubicBezTo>
                  <a:pt x="230422" y="457770"/>
                  <a:pt x="261560" y="465254"/>
                  <a:pt x="290206" y="478974"/>
                </a:cubicBezTo>
                <a:cubicBezTo>
                  <a:pt x="310134" y="490200"/>
                  <a:pt x="328818" y="503921"/>
                  <a:pt x="343764" y="520136"/>
                </a:cubicBezTo>
                <a:lnTo>
                  <a:pt x="398566" y="465254"/>
                </a:lnTo>
                <a:cubicBezTo>
                  <a:pt x="397320" y="460264"/>
                  <a:pt x="396076" y="456522"/>
                  <a:pt x="396076" y="451533"/>
                </a:cubicBezTo>
                <a:cubicBezTo>
                  <a:pt x="396076" y="437813"/>
                  <a:pt x="404794" y="426587"/>
                  <a:pt x="416004" y="421597"/>
                </a:cubicBezTo>
                <a:lnTo>
                  <a:pt x="416004" y="396651"/>
                </a:lnTo>
                <a:cubicBezTo>
                  <a:pt x="312626" y="391661"/>
                  <a:pt x="229176" y="304348"/>
                  <a:pt x="229176" y="198325"/>
                </a:cubicBezTo>
                <a:cubicBezTo>
                  <a:pt x="229176" y="88560"/>
                  <a:pt x="317608" y="0"/>
                  <a:pt x="4284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0131377-3F59-8E4C-8EB5-F828D5A8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3356" y="1084814"/>
            <a:ext cx="905114" cy="811738"/>
          </a:xfrm>
          <a:custGeom>
            <a:avLst/>
            <a:gdLst>
              <a:gd name="connsiteX0" fmla="*/ 599106 w 905114"/>
              <a:gd name="connsiteY0" fmla="*/ 692123 h 811738"/>
              <a:gd name="connsiteX1" fmla="*/ 678302 w 905114"/>
              <a:gd name="connsiteY1" fmla="*/ 692123 h 811738"/>
              <a:gd name="connsiteX2" fmla="*/ 751310 w 905114"/>
              <a:gd name="connsiteY2" fmla="*/ 763645 h 811738"/>
              <a:gd name="connsiteX3" fmla="*/ 751310 w 905114"/>
              <a:gd name="connsiteY3" fmla="*/ 799406 h 811738"/>
              <a:gd name="connsiteX4" fmla="*/ 738936 w 905114"/>
              <a:gd name="connsiteY4" fmla="*/ 811738 h 811738"/>
              <a:gd name="connsiteX5" fmla="*/ 729036 w 905114"/>
              <a:gd name="connsiteY5" fmla="*/ 799406 h 811738"/>
              <a:gd name="connsiteX6" fmla="*/ 729036 w 905114"/>
              <a:gd name="connsiteY6" fmla="*/ 763645 h 811738"/>
              <a:gd name="connsiteX7" fmla="*/ 678302 w 905114"/>
              <a:gd name="connsiteY7" fmla="*/ 714320 h 811738"/>
              <a:gd name="connsiteX8" fmla="*/ 599106 w 905114"/>
              <a:gd name="connsiteY8" fmla="*/ 714320 h 811738"/>
              <a:gd name="connsiteX9" fmla="*/ 549608 w 905114"/>
              <a:gd name="connsiteY9" fmla="*/ 763645 h 811738"/>
              <a:gd name="connsiteX10" fmla="*/ 549608 w 905114"/>
              <a:gd name="connsiteY10" fmla="*/ 799406 h 811738"/>
              <a:gd name="connsiteX11" fmla="*/ 538472 w 905114"/>
              <a:gd name="connsiteY11" fmla="*/ 810505 h 811738"/>
              <a:gd name="connsiteX12" fmla="*/ 527336 w 905114"/>
              <a:gd name="connsiteY12" fmla="*/ 799406 h 811738"/>
              <a:gd name="connsiteX13" fmla="*/ 527336 w 905114"/>
              <a:gd name="connsiteY13" fmla="*/ 763645 h 811738"/>
              <a:gd name="connsiteX14" fmla="*/ 599106 w 905114"/>
              <a:gd name="connsiteY14" fmla="*/ 692123 h 811738"/>
              <a:gd name="connsiteX15" fmla="*/ 231464 w 905114"/>
              <a:gd name="connsiteY15" fmla="*/ 692123 h 811738"/>
              <a:gd name="connsiteX16" fmla="*/ 311100 w 905114"/>
              <a:gd name="connsiteY16" fmla="*/ 692123 h 811738"/>
              <a:gd name="connsiteX17" fmla="*/ 383268 w 905114"/>
              <a:gd name="connsiteY17" fmla="*/ 763645 h 811738"/>
              <a:gd name="connsiteX18" fmla="*/ 383268 w 905114"/>
              <a:gd name="connsiteY18" fmla="*/ 799406 h 811738"/>
              <a:gd name="connsiteX19" fmla="*/ 372070 w 905114"/>
              <a:gd name="connsiteY19" fmla="*/ 811738 h 811738"/>
              <a:gd name="connsiteX20" fmla="*/ 360870 w 905114"/>
              <a:gd name="connsiteY20" fmla="*/ 799406 h 811738"/>
              <a:gd name="connsiteX21" fmla="*/ 360870 w 905114"/>
              <a:gd name="connsiteY21" fmla="*/ 763645 h 811738"/>
              <a:gd name="connsiteX22" fmla="*/ 311100 w 905114"/>
              <a:gd name="connsiteY22" fmla="*/ 714320 h 811738"/>
              <a:gd name="connsiteX23" fmla="*/ 231464 w 905114"/>
              <a:gd name="connsiteY23" fmla="*/ 714320 h 811738"/>
              <a:gd name="connsiteX24" fmla="*/ 181694 w 905114"/>
              <a:gd name="connsiteY24" fmla="*/ 763645 h 811738"/>
              <a:gd name="connsiteX25" fmla="*/ 181694 w 905114"/>
              <a:gd name="connsiteY25" fmla="*/ 799406 h 811738"/>
              <a:gd name="connsiteX26" fmla="*/ 170494 w 905114"/>
              <a:gd name="connsiteY26" fmla="*/ 810505 h 811738"/>
              <a:gd name="connsiteX27" fmla="*/ 159296 w 905114"/>
              <a:gd name="connsiteY27" fmla="*/ 799406 h 811738"/>
              <a:gd name="connsiteX28" fmla="*/ 159296 w 905114"/>
              <a:gd name="connsiteY28" fmla="*/ 763645 h 811738"/>
              <a:gd name="connsiteX29" fmla="*/ 231464 w 905114"/>
              <a:gd name="connsiteY29" fmla="*/ 692123 h 811738"/>
              <a:gd name="connsiteX30" fmla="*/ 637192 w 905114"/>
              <a:gd name="connsiteY30" fmla="*/ 588679 h 811738"/>
              <a:gd name="connsiteX31" fmla="*/ 599428 w 905114"/>
              <a:gd name="connsiteY31" fmla="*/ 625569 h 811738"/>
              <a:gd name="connsiteX32" fmla="*/ 637192 w 905114"/>
              <a:gd name="connsiteY32" fmla="*/ 662459 h 811738"/>
              <a:gd name="connsiteX33" fmla="*/ 672440 w 905114"/>
              <a:gd name="connsiteY33" fmla="*/ 625569 h 811738"/>
              <a:gd name="connsiteX34" fmla="*/ 652300 w 905114"/>
              <a:gd name="connsiteY34" fmla="*/ 592495 h 811738"/>
              <a:gd name="connsiteX35" fmla="*/ 637192 w 905114"/>
              <a:gd name="connsiteY35" fmla="*/ 588679 h 811738"/>
              <a:gd name="connsiteX36" fmla="*/ 268524 w 905114"/>
              <a:gd name="connsiteY36" fmla="*/ 588679 h 811738"/>
              <a:gd name="connsiteX37" fmla="*/ 231634 w 905114"/>
              <a:gd name="connsiteY37" fmla="*/ 625569 h 811738"/>
              <a:gd name="connsiteX38" fmla="*/ 268524 w 905114"/>
              <a:gd name="connsiteY38" fmla="*/ 662459 h 811738"/>
              <a:gd name="connsiteX39" fmla="*/ 305416 w 905114"/>
              <a:gd name="connsiteY39" fmla="*/ 625569 h 811738"/>
              <a:gd name="connsiteX40" fmla="*/ 286334 w 905114"/>
              <a:gd name="connsiteY40" fmla="*/ 592495 h 811738"/>
              <a:gd name="connsiteX41" fmla="*/ 268524 w 905114"/>
              <a:gd name="connsiteY41" fmla="*/ 588679 h 811738"/>
              <a:gd name="connsiteX42" fmla="*/ 637192 w 905114"/>
              <a:gd name="connsiteY42" fmla="*/ 565781 h 811738"/>
              <a:gd name="connsiteX43" fmla="*/ 663628 w 905114"/>
              <a:gd name="connsiteY43" fmla="*/ 572141 h 811738"/>
              <a:gd name="connsiteX44" fmla="*/ 696358 w 905114"/>
              <a:gd name="connsiteY44" fmla="*/ 625569 h 811738"/>
              <a:gd name="connsiteX45" fmla="*/ 637192 w 905114"/>
              <a:gd name="connsiteY45" fmla="*/ 685357 h 811738"/>
              <a:gd name="connsiteX46" fmla="*/ 576768 w 905114"/>
              <a:gd name="connsiteY46" fmla="*/ 625569 h 811738"/>
              <a:gd name="connsiteX47" fmla="*/ 637192 w 905114"/>
              <a:gd name="connsiteY47" fmla="*/ 565781 h 811738"/>
              <a:gd name="connsiteX48" fmla="*/ 268524 w 905114"/>
              <a:gd name="connsiteY48" fmla="*/ 565781 h 811738"/>
              <a:gd name="connsiteX49" fmla="*/ 296510 w 905114"/>
              <a:gd name="connsiteY49" fmla="*/ 572141 h 811738"/>
              <a:gd name="connsiteX50" fmla="*/ 328312 w 905114"/>
              <a:gd name="connsiteY50" fmla="*/ 625569 h 811738"/>
              <a:gd name="connsiteX51" fmla="*/ 268524 w 905114"/>
              <a:gd name="connsiteY51" fmla="*/ 685357 h 811738"/>
              <a:gd name="connsiteX52" fmla="*/ 208736 w 905114"/>
              <a:gd name="connsiteY52" fmla="*/ 625569 h 811738"/>
              <a:gd name="connsiteX53" fmla="*/ 268524 w 905114"/>
              <a:gd name="connsiteY53" fmla="*/ 565781 h 811738"/>
              <a:gd name="connsiteX54" fmla="*/ 414386 w 905114"/>
              <a:gd name="connsiteY54" fmla="*/ 433849 h 811738"/>
              <a:gd name="connsiteX55" fmla="*/ 364790 w 905114"/>
              <a:gd name="connsiteY55" fmla="*/ 483445 h 811738"/>
              <a:gd name="connsiteX56" fmla="*/ 364790 w 905114"/>
              <a:gd name="connsiteY56" fmla="*/ 538001 h 811738"/>
              <a:gd name="connsiteX57" fmla="*/ 383388 w 905114"/>
              <a:gd name="connsiteY57" fmla="*/ 547920 h 811738"/>
              <a:gd name="connsiteX58" fmla="*/ 383388 w 905114"/>
              <a:gd name="connsiteY58" fmla="*/ 507004 h 811738"/>
              <a:gd name="connsiteX59" fmla="*/ 394548 w 905114"/>
              <a:gd name="connsiteY59" fmla="*/ 497084 h 811738"/>
              <a:gd name="connsiteX60" fmla="*/ 405708 w 905114"/>
              <a:gd name="connsiteY60" fmla="*/ 507004 h 811738"/>
              <a:gd name="connsiteX61" fmla="*/ 405708 w 905114"/>
              <a:gd name="connsiteY61" fmla="*/ 556600 h 811738"/>
              <a:gd name="connsiteX62" fmla="*/ 442904 w 905114"/>
              <a:gd name="connsiteY62" fmla="*/ 564039 h 811738"/>
              <a:gd name="connsiteX63" fmla="*/ 442904 w 905114"/>
              <a:gd name="connsiteY63" fmla="*/ 531802 h 811738"/>
              <a:gd name="connsiteX64" fmla="*/ 454064 w 905114"/>
              <a:gd name="connsiteY64" fmla="*/ 519403 h 811738"/>
              <a:gd name="connsiteX65" fmla="*/ 465222 w 905114"/>
              <a:gd name="connsiteY65" fmla="*/ 531802 h 811738"/>
              <a:gd name="connsiteX66" fmla="*/ 465222 w 905114"/>
              <a:gd name="connsiteY66" fmla="*/ 564039 h 811738"/>
              <a:gd name="connsiteX67" fmla="*/ 502420 w 905114"/>
              <a:gd name="connsiteY67" fmla="*/ 556600 h 811738"/>
              <a:gd name="connsiteX68" fmla="*/ 502420 w 905114"/>
              <a:gd name="connsiteY68" fmla="*/ 507004 h 811738"/>
              <a:gd name="connsiteX69" fmla="*/ 513578 w 905114"/>
              <a:gd name="connsiteY69" fmla="*/ 497084 h 811738"/>
              <a:gd name="connsiteX70" fmla="*/ 524738 w 905114"/>
              <a:gd name="connsiteY70" fmla="*/ 507004 h 811738"/>
              <a:gd name="connsiteX71" fmla="*/ 524738 w 905114"/>
              <a:gd name="connsiteY71" fmla="*/ 547920 h 811738"/>
              <a:gd name="connsiteX72" fmla="*/ 544576 w 905114"/>
              <a:gd name="connsiteY72" fmla="*/ 538001 h 811738"/>
              <a:gd name="connsiteX73" fmla="*/ 544576 w 905114"/>
              <a:gd name="connsiteY73" fmla="*/ 483445 h 811738"/>
              <a:gd name="connsiteX74" fmla="*/ 494980 w 905114"/>
              <a:gd name="connsiteY74" fmla="*/ 433849 h 811738"/>
              <a:gd name="connsiteX75" fmla="*/ 752910 w 905114"/>
              <a:gd name="connsiteY75" fmla="*/ 411975 h 811738"/>
              <a:gd name="connsiteX76" fmla="*/ 832106 w 905114"/>
              <a:gd name="connsiteY76" fmla="*/ 411975 h 811738"/>
              <a:gd name="connsiteX77" fmla="*/ 905114 w 905114"/>
              <a:gd name="connsiteY77" fmla="*/ 483436 h 811738"/>
              <a:gd name="connsiteX78" fmla="*/ 905114 w 905114"/>
              <a:gd name="connsiteY78" fmla="*/ 531487 h 811738"/>
              <a:gd name="connsiteX79" fmla="*/ 893976 w 905114"/>
              <a:gd name="connsiteY79" fmla="*/ 542576 h 811738"/>
              <a:gd name="connsiteX80" fmla="*/ 882840 w 905114"/>
              <a:gd name="connsiteY80" fmla="*/ 531487 h 811738"/>
              <a:gd name="connsiteX81" fmla="*/ 882840 w 905114"/>
              <a:gd name="connsiteY81" fmla="*/ 483436 h 811738"/>
              <a:gd name="connsiteX82" fmla="*/ 832106 w 905114"/>
              <a:gd name="connsiteY82" fmla="*/ 434153 h 811738"/>
              <a:gd name="connsiteX83" fmla="*/ 752910 w 905114"/>
              <a:gd name="connsiteY83" fmla="*/ 434153 h 811738"/>
              <a:gd name="connsiteX84" fmla="*/ 703412 w 905114"/>
              <a:gd name="connsiteY84" fmla="*/ 483436 h 811738"/>
              <a:gd name="connsiteX85" fmla="*/ 692276 w 905114"/>
              <a:gd name="connsiteY85" fmla="*/ 494525 h 811738"/>
              <a:gd name="connsiteX86" fmla="*/ 681140 w 905114"/>
              <a:gd name="connsiteY86" fmla="*/ 483436 h 811738"/>
              <a:gd name="connsiteX87" fmla="*/ 752910 w 905114"/>
              <a:gd name="connsiteY87" fmla="*/ 411975 h 811738"/>
              <a:gd name="connsiteX88" fmla="*/ 71772 w 905114"/>
              <a:gd name="connsiteY88" fmla="*/ 411975 h 811738"/>
              <a:gd name="connsiteX89" fmla="*/ 152204 w 905114"/>
              <a:gd name="connsiteY89" fmla="*/ 411975 h 811738"/>
              <a:gd name="connsiteX90" fmla="*/ 223976 w 905114"/>
              <a:gd name="connsiteY90" fmla="*/ 484110 h 811738"/>
              <a:gd name="connsiteX91" fmla="*/ 212838 w 905114"/>
              <a:gd name="connsiteY91" fmla="*/ 495303 h 811738"/>
              <a:gd name="connsiteX92" fmla="*/ 201702 w 905114"/>
              <a:gd name="connsiteY92" fmla="*/ 484110 h 811738"/>
              <a:gd name="connsiteX93" fmla="*/ 152204 w 905114"/>
              <a:gd name="connsiteY93" fmla="*/ 434362 h 811738"/>
              <a:gd name="connsiteX94" fmla="*/ 71772 w 905114"/>
              <a:gd name="connsiteY94" fmla="*/ 434362 h 811738"/>
              <a:gd name="connsiteX95" fmla="*/ 23512 w 905114"/>
              <a:gd name="connsiteY95" fmla="*/ 484110 h 811738"/>
              <a:gd name="connsiteX96" fmla="*/ 23512 w 905114"/>
              <a:gd name="connsiteY96" fmla="*/ 531371 h 811738"/>
              <a:gd name="connsiteX97" fmla="*/ 11138 w 905114"/>
              <a:gd name="connsiteY97" fmla="*/ 542564 h 811738"/>
              <a:gd name="connsiteX98" fmla="*/ 0 w 905114"/>
              <a:gd name="connsiteY98" fmla="*/ 531371 h 811738"/>
              <a:gd name="connsiteX99" fmla="*/ 0 w 905114"/>
              <a:gd name="connsiteY99" fmla="*/ 484110 h 811738"/>
              <a:gd name="connsiteX100" fmla="*/ 71772 w 905114"/>
              <a:gd name="connsiteY100" fmla="*/ 411975 h 811738"/>
              <a:gd name="connsiteX101" fmla="*/ 790360 w 905114"/>
              <a:gd name="connsiteY101" fmla="*/ 308296 h 811738"/>
              <a:gd name="connsiteX102" fmla="*/ 753470 w 905114"/>
              <a:gd name="connsiteY102" fmla="*/ 344802 h 811738"/>
              <a:gd name="connsiteX103" fmla="*/ 790360 w 905114"/>
              <a:gd name="connsiteY103" fmla="*/ 381308 h 811738"/>
              <a:gd name="connsiteX104" fmla="*/ 828524 w 905114"/>
              <a:gd name="connsiteY104" fmla="*/ 344802 h 811738"/>
              <a:gd name="connsiteX105" fmla="*/ 808170 w 905114"/>
              <a:gd name="connsiteY105" fmla="*/ 312073 h 811738"/>
              <a:gd name="connsiteX106" fmla="*/ 790360 w 905114"/>
              <a:gd name="connsiteY106" fmla="*/ 308296 h 811738"/>
              <a:gd name="connsiteX107" fmla="*/ 454666 w 905114"/>
              <a:gd name="connsiteY107" fmla="*/ 308296 h 811738"/>
              <a:gd name="connsiteX108" fmla="*/ 418160 w 905114"/>
              <a:gd name="connsiteY108" fmla="*/ 344802 h 811738"/>
              <a:gd name="connsiteX109" fmla="*/ 454666 w 905114"/>
              <a:gd name="connsiteY109" fmla="*/ 381308 h 811738"/>
              <a:gd name="connsiteX110" fmla="*/ 491172 w 905114"/>
              <a:gd name="connsiteY110" fmla="*/ 344802 h 811738"/>
              <a:gd name="connsiteX111" fmla="*/ 471030 w 905114"/>
              <a:gd name="connsiteY111" fmla="*/ 312073 h 811738"/>
              <a:gd name="connsiteX112" fmla="*/ 454666 w 905114"/>
              <a:gd name="connsiteY112" fmla="*/ 308296 h 811738"/>
              <a:gd name="connsiteX113" fmla="*/ 114718 w 905114"/>
              <a:gd name="connsiteY113" fmla="*/ 308296 h 811738"/>
              <a:gd name="connsiteX114" fmla="*/ 76556 w 905114"/>
              <a:gd name="connsiteY114" fmla="*/ 344802 h 811738"/>
              <a:gd name="connsiteX115" fmla="*/ 114718 w 905114"/>
              <a:gd name="connsiteY115" fmla="*/ 381308 h 811738"/>
              <a:gd name="connsiteX116" fmla="*/ 151610 w 905114"/>
              <a:gd name="connsiteY116" fmla="*/ 344802 h 811738"/>
              <a:gd name="connsiteX117" fmla="*/ 131256 w 905114"/>
              <a:gd name="connsiteY117" fmla="*/ 312073 h 811738"/>
              <a:gd name="connsiteX118" fmla="*/ 114718 w 905114"/>
              <a:gd name="connsiteY118" fmla="*/ 308296 h 811738"/>
              <a:gd name="connsiteX119" fmla="*/ 790360 w 905114"/>
              <a:gd name="connsiteY119" fmla="*/ 285637 h 811738"/>
              <a:gd name="connsiteX120" fmla="*/ 818346 w 905114"/>
              <a:gd name="connsiteY120" fmla="*/ 293190 h 811738"/>
              <a:gd name="connsiteX121" fmla="*/ 850148 w 905114"/>
              <a:gd name="connsiteY121" fmla="*/ 344802 h 811738"/>
              <a:gd name="connsiteX122" fmla="*/ 790360 w 905114"/>
              <a:gd name="connsiteY122" fmla="*/ 405226 h 811738"/>
              <a:gd name="connsiteX123" fmla="*/ 730572 w 905114"/>
              <a:gd name="connsiteY123" fmla="*/ 344802 h 811738"/>
              <a:gd name="connsiteX124" fmla="*/ 790360 w 905114"/>
              <a:gd name="connsiteY124" fmla="*/ 285637 h 811738"/>
              <a:gd name="connsiteX125" fmla="*/ 454666 w 905114"/>
              <a:gd name="connsiteY125" fmla="*/ 285637 h 811738"/>
              <a:gd name="connsiteX126" fmla="*/ 482360 w 905114"/>
              <a:gd name="connsiteY126" fmla="*/ 293190 h 811738"/>
              <a:gd name="connsiteX127" fmla="*/ 515090 w 905114"/>
              <a:gd name="connsiteY127" fmla="*/ 344802 h 811738"/>
              <a:gd name="connsiteX128" fmla="*/ 454666 w 905114"/>
              <a:gd name="connsiteY128" fmla="*/ 405226 h 811738"/>
              <a:gd name="connsiteX129" fmla="*/ 395500 w 905114"/>
              <a:gd name="connsiteY129" fmla="*/ 344802 h 811738"/>
              <a:gd name="connsiteX130" fmla="*/ 454666 w 905114"/>
              <a:gd name="connsiteY130" fmla="*/ 285637 h 811738"/>
              <a:gd name="connsiteX131" fmla="*/ 114718 w 905114"/>
              <a:gd name="connsiteY131" fmla="*/ 285637 h 811738"/>
              <a:gd name="connsiteX132" fmla="*/ 141432 w 905114"/>
              <a:gd name="connsiteY132" fmla="*/ 293190 h 811738"/>
              <a:gd name="connsiteX133" fmla="*/ 174506 w 905114"/>
              <a:gd name="connsiteY133" fmla="*/ 344802 h 811738"/>
              <a:gd name="connsiteX134" fmla="*/ 114718 w 905114"/>
              <a:gd name="connsiteY134" fmla="*/ 405226 h 811738"/>
              <a:gd name="connsiteX135" fmla="*/ 54932 w 905114"/>
              <a:gd name="connsiteY135" fmla="*/ 344802 h 811738"/>
              <a:gd name="connsiteX136" fmla="*/ 114718 w 905114"/>
              <a:gd name="connsiteY136" fmla="*/ 285637 h 811738"/>
              <a:gd name="connsiteX137" fmla="*/ 442904 w 905114"/>
              <a:gd name="connsiteY137" fmla="*/ 236705 h 811738"/>
              <a:gd name="connsiteX138" fmla="*/ 290396 w 905114"/>
              <a:gd name="connsiteY138" fmla="*/ 397892 h 811738"/>
              <a:gd name="connsiteX139" fmla="*/ 323874 w 905114"/>
              <a:gd name="connsiteY139" fmla="*/ 397892 h 811738"/>
              <a:gd name="connsiteX140" fmla="*/ 335032 w 905114"/>
              <a:gd name="connsiteY140" fmla="*/ 409051 h 811738"/>
              <a:gd name="connsiteX141" fmla="*/ 323874 w 905114"/>
              <a:gd name="connsiteY141" fmla="*/ 420211 h 811738"/>
              <a:gd name="connsiteX142" fmla="*/ 291636 w 905114"/>
              <a:gd name="connsiteY142" fmla="*/ 420211 h 811738"/>
              <a:gd name="connsiteX143" fmla="*/ 342472 w 905114"/>
              <a:gd name="connsiteY143" fmla="*/ 519403 h 811738"/>
              <a:gd name="connsiteX144" fmla="*/ 342472 w 905114"/>
              <a:gd name="connsiteY144" fmla="*/ 483445 h 811738"/>
              <a:gd name="connsiteX145" fmla="*/ 414386 w 905114"/>
              <a:gd name="connsiteY145" fmla="*/ 411531 h 811738"/>
              <a:gd name="connsiteX146" fmla="*/ 494980 w 905114"/>
              <a:gd name="connsiteY146" fmla="*/ 411531 h 811738"/>
              <a:gd name="connsiteX147" fmla="*/ 566894 w 905114"/>
              <a:gd name="connsiteY147" fmla="*/ 483445 h 811738"/>
              <a:gd name="connsiteX148" fmla="*/ 566894 w 905114"/>
              <a:gd name="connsiteY148" fmla="*/ 519403 h 811738"/>
              <a:gd name="connsiteX149" fmla="*/ 616490 w 905114"/>
              <a:gd name="connsiteY149" fmla="*/ 420211 h 811738"/>
              <a:gd name="connsiteX150" fmla="*/ 584252 w 905114"/>
              <a:gd name="connsiteY150" fmla="*/ 420211 h 811738"/>
              <a:gd name="connsiteX151" fmla="*/ 573094 w 905114"/>
              <a:gd name="connsiteY151" fmla="*/ 409051 h 811738"/>
              <a:gd name="connsiteX152" fmla="*/ 584252 w 905114"/>
              <a:gd name="connsiteY152" fmla="*/ 397892 h 811738"/>
              <a:gd name="connsiteX153" fmla="*/ 617730 w 905114"/>
              <a:gd name="connsiteY153" fmla="*/ 397892 h 811738"/>
              <a:gd name="connsiteX154" fmla="*/ 529698 w 905114"/>
              <a:gd name="connsiteY154" fmla="*/ 255304 h 811738"/>
              <a:gd name="connsiteX155" fmla="*/ 465222 w 905114"/>
              <a:gd name="connsiteY155" fmla="*/ 236705 h 811738"/>
              <a:gd name="connsiteX156" fmla="*/ 465222 w 905114"/>
              <a:gd name="connsiteY156" fmla="*/ 270183 h 811738"/>
              <a:gd name="connsiteX157" fmla="*/ 454064 w 905114"/>
              <a:gd name="connsiteY157" fmla="*/ 282582 h 811738"/>
              <a:gd name="connsiteX158" fmla="*/ 442904 w 905114"/>
              <a:gd name="connsiteY158" fmla="*/ 270183 h 811738"/>
              <a:gd name="connsiteX159" fmla="*/ 454064 w 905114"/>
              <a:gd name="connsiteY159" fmla="*/ 164791 h 811738"/>
              <a:gd name="connsiteX160" fmla="*/ 465222 w 905114"/>
              <a:gd name="connsiteY160" fmla="*/ 175950 h 811738"/>
              <a:gd name="connsiteX161" fmla="*/ 465222 w 905114"/>
              <a:gd name="connsiteY161" fmla="*/ 215627 h 811738"/>
              <a:gd name="connsiteX162" fmla="*/ 539616 w 905114"/>
              <a:gd name="connsiteY162" fmla="*/ 235465 h 811738"/>
              <a:gd name="connsiteX163" fmla="*/ 640048 w 905114"/>
              <a:gd name="connsiteY163" fmla="*/ 397892 h 811738"/>
              <a:gd name="connsiteX164" fmla="*/ 679724 w 905114"/>
              <a:gd name="connsiteY164" fmla="*/ 397892 h 811738"/>
              <a:gd name="connsiteX165" fmla="*/ 690884 w 905114"/>
              <a:gd name="connsiteY165" fmla="*/ 409051 h 811738"/>
              <a:gd name="connsiteX166" fmla="*/ 679724 w 905114"/>
              <a:gd name="connsiteY166" fmla="*/ 420211 h 811738"/>
              <a:gd name="connsiteX167" fmla="*/ 638808 w 905114"/>
              <a:gd name="connsiteY167" fmla="*/ 420211 h 811738"/>
              <a:gd name="connsiteX168" fmla="*/ 561934 w 905114"/>
              <a:gd name="connsiteY168" fmla="*/ 551640 h 811738"/>
              <a:gd name="connsiteX169" fmla="*/ 560694 w 905114"/>
              <a:gd name="connsiteY169" fmla="*/ 552880 h 811738"/>
              <a:gd name="connsiteX170" fmla="*/ 465222 w 905114"/>
              <a:gd name="connsiteY170" fmla="*/ 586357 h 811738"/>
              <a:gd name="connsiteX171" fmla="*/ 465222 w 905114"/>
              <a:gd name="connsiteY171" fmla="*/ 624794 h 811738"/>
              <a:gd name="connsiteX172" fmla="*/ 454064 w 905114"/>
              <a:gd name="connsiteY172" fmla="*/ 635953 h 811738"/>
              <a:gd name="connsiteX173" fmla="*/ 442904 w 905114"/>
              <a:gd name="connsiteY173" fmla="*/ 624794 h 811738"/>
              <a:gd name="connsiteX174" fmla="*/ 442904 w 905114"/>
              <a:gd name="connsiteY174" fmla="*/ 586357 h 811738"/>
              <a:gd name="connsiteX175" fmla="*/ 269318 w 905114"/>
              <a:gd name="connsiteY175" fmla="*/ 420211 h 811738"/>
              <a:gd name="connsiteX176" fmla="*/ 230882 w 905114"/>
              <a:gd name="connsiteY176" fmla="*/ 420211 h 811738"/>
              <a:gd name="connsiteX177" fmla="*/ 219722 w 905114"/>
              <a:gd name="connsiteY177" fmla="*/ 409051 h 811738"/>
              <a:gd name="connsiteX178" fmla="*/ 230882 w 905114"/>
              <a:gd name="connsiteY178" fmla="*/ 397892 h 811738"/>
              <a:gd name="connsiteX179" fmla="*/ 268078 w 905114"/>
              <a:gd name="connsiteY179" fmla="*/ 397892 h 811738"/>
              <a:gd name="connsiteX180" fmla="*/ 442904 w 905114"/>
              <a:gd name="connsiteY180" fmla="*/ 215627 h 811738"/>
              <a:gd name="connsiteX181" fmla="*/ 442904 w 905114"/>
              <a:gd name="connsiteY181" fmla="*/ 175950 h 811738"/>
              <a:gd name="connsiteX182" fmla="*/ 454064 w 905114"/>
              <a:gd name="connsiteY182" fmla="*/ 164791 h 811738"/>
              <a:gd name="connsiteX183" fmla="*/ 599106 w 905114"/>
              <a:gd name="connsiteY183" fmla="*/ 126336 h 811738"/>
              <a:gd name="connsiteX184" fmla="*/ 678302 w 905114"/>
              <a:gd name="connsiteY184" fmla="*/ 126336 h 811738"/>
              <a:gd name="connsiteX185" fmla="*/ 751310 w 905114"/>
              <a:gd name="connsiteY185" fmla="*/ 197797 h 811738"/>
              <a:gd name="connsiteX186" fmla="*/ 751310 w 905114"/>
              <a:gd name="connsiteY186" fmla="*/ 245848 h 811738"/>
              <a:gd name="connsiteX187" fmla="*/ 738936 w 905114"/>
              <a:gd name="connsiteY187" fmla="*/ 256937 h 811738"/>
              <a:gd name="connsiteX188" fmla="*/ 729036 w 905114"/>
              <a:gd name="connsiteY188" fmla="*/ 245848 h 811738"/>
              <a:gd name="connsiteX189" fmla="*/ 729036 w 905114"/>
              <a:gd name="connsiteY189" fmla="*/ 197797 h 811738"/>
              <a:gd name="connsiteX190" fmla="*/ 678302 w 905114"/>
              <a:gd name="connsiteY190" fmla="*/ 148513 h 811738"/>
              <a:gd name="connsiteX191" fmla="*/ 599106 w 905114"/>
              <a:gd name="connsiteY191" fmla="*/ 148513 h 811738"/>
              <a:gd name="connsiteX192" fmla="*/ 549608 w 905114"/>
              <a:gd name="connsiteY192" fmla="*/ 197797 h 811738"/>
              <a:gd name="connsiteX193" fmla="*/ 538472 w 905114"/>
              <a:gd name="connsiteY193" fmla="*/ 210118 h 811738"/>
              <a:gd name="connsiteX194" fmla="*/ 527336 w 905114"/>
              <a:gd name="connsiteY194" fmla="*/ 197797 h 811738"/>
              <a:gd name="connsiteX195" fmla="*/ 599106 w 905114"/>
              <a:gd name="connsiteY195" fmla="*/ 126336 h 811738"/>
              <a:gd name="connsiteX196" fmla="*/ 231464 w 905114"/>
              <a:gd name="connsiteY196" fmla="*/ 126336 h 811738"/>
              <a:gd name="connsiteX197" fmla="*/ 311100 w 905114"/>
              <a:gd name="connsiteY197" fmla="*/ 126336 h 811738"/>
              <a:gd name="connsiteX198" fmla="*/ 383268 w 905114"/>
              <a:gd name="connsiteY198" fmla="*/ 198471 h 811738"/>
              <a:gd name="connsiteX199" fmla="*/ 372070 w 905114"/>
              <a:gd name="connsiteY199" fmla="*/ 210908 h 811738"/>
              <a:gd name="connsiteX200" fmla="*/ 360870 w 905114"/>
              <a:gd name="connsiteY200" fmla="*/ 198471 h 811738"/>
              <a:gd name="connsiteX201" fmla="*/ 311100 w 905114"/>
              <a:gd name="connsiteY201" fmla="*/ 148723 h 811738"/>
              <a:gd name="connsiteX202" fmla="*/ 231464 w 905114"/>
              <a:gd name="connsiteY202" fmla="*/ 148723 h 811738"/>
              <a:gd name="connsiteX203" fmla="*/ 181694 w 905114"/>
              <a:gd name="connsiteY203" fmla="*/ 198471 h 811738"/>
              <a:gd name="connsiteX204" fmla="*/ 181694 w 905114"/>
              <a:gd name="connsiteY204" fmla="*/ 246976 h 811738"/>
              <a:gd name="connsiteX205" fmla="*/ 170494 w 905114"/>
              <a:gd name="connsiteY205" fmla="*/ 256925 h 811738"/>
              <a:gd name="connsiteX206" fmla="*/ 159296 w 905114"/>
              <a:gd name="connsiteY206" fmla="*/ 246976 h 811738"/>
              <a:gd name="connsiteX207" fmla="*/ 159296 w 905114"/>
              <a:gd name="connsiteY207" fmla="*/ 198471 h 811738"/>
              <a:gd name="connsiteX208" fmla="*/ 231464 w 905114"/>
              <a:gd name="connsiteY208" fmla="*/ 126336 h 811738"/>
              <a:gd name="connsiteX209" fmla="*/ 637192 w 905114"/>
              <a:gd name="connsiteY209" fmla="*/ 21625 h 811738"/>
              <a:gd name="connsiteX210" fmla="*/ 599428 w 905114"/>
              <a:gd name="connsiteY210" fmla="*/ 59788 h 811738"/>
              <a:gd name="connsiteX211" fmla="*/ 637192 w 905114"/>
              <a:gd name="connsiteY211" fmla="*/ 96678 h 811738"/>
              <a:gd name="connsiteX212" fmla="*/ 672440 w 905114"/>
              <a:gd name="connsiteY212" fmla="*/ 59788 h 811738"/>
              <a:gd name="connsiteX213" fmla="*/ 652300 w 905114"/>
              <a:gd name="connsiteY213" fmla="*/ 25442 h 811738"/>
              <a:gd name="connsiteX214" fmla="*/ 637192 w 905114"/>
              <a:gd name="connsiteY214" fmla="*/ 21625 h 811738"/>
              <a:gd name="connsiteX215" fmla="*/ 268524 w 905114"/>
              <a:gd name="connsiteY215" fmla="*/ 21625 h 811738"/>
              <a:gd name="connsiteX216" fmla="*/ 231634 w 905114"/>
              <a:gd name="connsiteY216" fmla="*/ 59788 h 811738"/>
              <a:gd name="connsiteX217" fmla="*/ 268524 w 905114"/>
              <a:gd name="connsiteY217" fmla="*/ 96678 h 811738"/>
              <a:gd name="connsiteX218" fmla="*/ 305416 w 905114"/>
              <a:gd name="connsiteY218" fmla="*/ 59788 h 811738"/>
              <a:gd name="connsiteX219" fmla="*/ 286334 w 905114"/>
              <a:gd name="connsiteY219" fmla="*/ 25442 h 811738"/>
              <a:gd name="connsiteX220" fmla="*/ 268524 w 905114"/>
              <a:gd name="connsiteY220" fmla="*/ 21625 h 811738"/>
              <a:gd name="connsiteX221" fmla="*/ 637192 w 905114"/>
              <a:gd name="connsiteY221" fmla="*/ 0 h 811738"/>
              <a:gd name="connsiteX222" fmla="*/ 663628 w 905114"/>
              <a:gd name="connsiteY222" fmla="*/ 6360 h 811738"/>
              <a:gd name="connsiteX223" fmla="*/ 696358 w 905114"/>
              <a:gd name="connsiteY223" fmla="*/ 59788 h 811738"/>
              <a:gd name="connsiteX224" fmla="*/ 637192 w 905114"/>
              <a:gd name="connsiteY224" fmla="*/ 119576 h 811738"/>
              <a:gd name="connsiteX225" fmla="*/ 576768 w 905114"/>
              <a:gd name="connsiteY225" fmla="*/ 59788 h 811738"/>
              <a:gd name="connsiteX226" fmla="*/ 637192 w 905114"/>
              <a:gd name="connsiteY226" fmla="*/ 0 h 811738"/>
              <a:gd name="connsiteX227" fmla="*/ 268524 w 905114"/>
              <a:gd name="connsiteY227" fmla="*/ 0 h 811738"/>
              <a:gd name="connsiteX228" fmla="*/ 296510 w 905114"/>
              <a:gd name="connsiteY228" fmla="*/ 6360 h 811738"/>
              <a:gd name="connsiteX229" fmla="*/ 328312 w 905114"/>
              <a:gd name="connsiteY229" fmla="*/ 59788 h 811738"/>
              <a:gd name="connsiteX230" fmla="*/ 268524 w 905114"/>
              <a:gd name="connsiteY230" fmla="*/ 119576 h 811738"/>
              <a:gd name="connsiteX231" fmla="*/ 208736 w 905114"/>
              <a:gd name="connsiteY231" fmla="*/ 59788 h 811738"/>
              <a:gd name="connsiteX232" fmla="*/ 268524 w 905114"/>
              <a:gd name="connsiteY232" fmla="*/ 0 h 81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905114" h="811738">
                <a:moveTo>
                  <a:pt x="599106" y="692123"/>
                </a:moveTo>
                <a:lnTo>
                  <a:pt x="678302" y="692123"/>
                </a:lnTo>
                <a:cubicBezTo>
                  <a:pt x="719136" y="692123"/>
                  <a:pt x="751310" y="725418"/>
                  <a:pt x="751310" y="763645"/>
                </a:cubicBezTo>
                <a:lnTo>
                  <a:pt x="751310" y="799406"/>
                </a:lnTo>
                <a:cubicBezTo>
                  <a:pt x="751310" y="805572"/>
                  <a:pt x="746360" y="811738"/>
                  <a:pt x="738936" y="811738"/>
                </a:cubicBezTo>
                <a:cubicBezTo>
                  <a:pt x="732748" y="811738"/>
                  <a:pt x="729036" y="805572"/>
                  <a:pt x="729036" y="799406"/>
                </a:cubicBezTo>
                <a:lnTo>
                  <a:pt x="729036" y="763645"/>
                </a:lnTo>
                <a:cubicBezTo>
                  <a:pt x="729036" y="736516"/>
                  <a:pt x="705524" y="714320"/>
                  <a:pt x="678302" y="714320"/>
                </a:cubicBezTo>
                <a:lnTo>
                  <a:pt x="599106" y="714320"/>
                </a:lnTo>
                <a:cubicBezTo>
                  <a:pt x="571882" y="714320"/>
                  <a:pt x="549608" y="736516"/>
                  <a:pt x="549608" y="763645"/>
                </a:cubicBezTo>
                <a:lnTo>
                  <a:pt x="549608" y="799406"/>
                </a:lnTo>
                <a:cubicBezTo>
                  <a:pt x="549608" y="805572"/>
                  <a:pt x="544660" y="810505"/>
                  <a:pt x="538472" y="810505"/>
                </a:cubicBezTo>
                <a:cubicBezTo>
                  <a:pt x="532284" y="810505"/>
                  <a:pt x="527336" y="805572"/>
                  <a:pt x="527336" y="799406"/>
                </a:cubicBezTo>
                <a:lnTo>
                  <a:pt x="527336" y="763645"/>
                </a:lnTo>
                <a:cubicBezTo>
                  <a:pt x="527336" y="725418"/>
                  <a:pt x="560746" y="692123"/>
                  <a:pt x="599106" y="692123"/>
                </a:cubicBezTo>
                <a:close/>
                <a:moveTo>
                  <a:pt x="231464" y="692123"/>
                </a:moveTo>
                <a:lnTo>
                  <a:pt x="311100" y="692123"/>
                </a:lnTo>
                <a:cubicBezTo>
                  <a:pt x="350916" y="692123"/>
                  <a:pt x="383268" y="725418"/>
                  <a:pt x="383268" y="763645"/>
                </a:cubicBezTo>
                <a:lnTo>
                  <a:pt x="383268" y="799406"/>
                </a:lnTo>
                <a:cubicBezTo>
                  <a:pt x="383268" y="805572"/>
                  <a:pt x="378290" y="811738"/>
                  <a:pt x="372070" y="811738"/>
                </a:cubicBezTo>
                <a:cubicBezTo>
                  <a:pt x="365848" y="811738"/>
                  <a:pt x="360870" y="805572"/>
                  <a:pt x="360870" y="799406"/>
                </a:cubicBezTo>
                <a:lnTo>
                  <a:pt x="360870" y="763645"/>
                </a:lnTo>
                <a:cubicBezTo>
                  <a:pt x="360870" y="736516"/>
                  <a:pt x="339718" y="714320"/>
                  <a:pt x="311100" y="714320"/>
                </a:cubicBezTo>
                <a:lnTo>
                  <a:pt x="231464" y="714320"/>
                </a:lnTo>
                <a:cubicBezTo>
                  <a:pt x="204090" y="714320"/>
                  <a:pt x="181694" y="736516"/>
                  <a:pt x="181694" y="763645"/>
                </a:cubicBezTo>
                <a:lnTo>
                  <a:pt x="181694" y="799406"/>
                </a:lnTo>
                <a:cubicBezTo>
                  <a:pt x="181694" y="805572"/>
                  <a:pt x="176716" y="810505"/>
                  <a:pt x="170494" y="810505"/>
                </a:cubicBezTo>
                <a:cubicBezTo>
                  <a:pt x="164274" y="810505"/>
                  <a:pt x="159296" y="805572"/>
                  <a:pt x="159296" y="799406"/>
                </a:cubicBezTo>
                <a:lnTo>
                  <a:pt x="159296" y="763645"/>
                </a:lnTo>
                <a:cubicBezTo>
                  <a:pt x="159296" y="725418"/>
                  <a:pt x="191648" y="692123"/>
                  <a:pt x="231464" y="692123"/>
                </a:cubicBezTo>
                <a:close/>
                <a:moveTo>
                  <a:pt x="637192" y="588679"/>
                </a:moveTo>
                <a:cubicBezTo>
                  <a:pt x="615792" y="588679"/>
                  <a:pt x="599428" y="603944"/>
                  <a:pt x="599428" y="625569"/>
                </a:cubicBezTo>
                <a:cubicBezTo>
                  <a:pt x="599428" y="645922"/>
                  <a:pt x="615792" y="662459"/>
                  <a:pt x="637192" y="662459"/>
                </a:cubicBezTo>
                <a:cubicBezTo>
                  <a:pt x="657334" y="662459"/>
                  <a:pt x="672440" y="645922"/>
                  <a:pt x="672440" y="625569"/>
                </a:cubicBezTo>
                <a:cubicBezTo>
                  <a:pt x="672440" y="611576"/>
                  <a:pt x="664888" y="598855"/>
                  <a:pt x="652300" y="592495"/>
                </a:cubicBezTo>
                <a:cubicBezTo>
                  <a:pt x="648522" y="589951"/>
                  <a:pt x="642228" y="588679"/>
                  <a:pt x="637192" y="588679"/>
                </a:cubicBezTo>
                <a:close/>
                <a:moveTo>
                  <a:pt x="268524" y="588679"/>
                </a:moveTo>
                <a:cubicBezTo>
                  <a:pt x="248172" y="588679"/>
                  <a:pt x="231634" y="603944"/>
                  <a:pt x="231634" y="625569"/>
                </a:cubicBezTo>
                <a:cubicBezTo>
                  <a:pt x="231634" y="645922"/>
                  <a:pt x="248172" y="662459"/>
                  <a:pt x="268524" y="662459"/>
                </a:cubicBezTo>
                <a:cubicBezTo>
                  <a:pt x="288878" y="662459"/>
                  <a:pt x="305416" y="645922"/>
                  <a:pt x="305416" y="625569"/>
                </a:cubicBezTo>
                <a:cubicBezTo>
                  <a:pt x="305416" y="611576"/>
                  <a:pt x="297782" y="598855"/>
                  <a:pt x="286334" y="592495"/>
                </a:cubicBezTo>
                <a:cubicBezTo>
                  <a:pt x="279974" y="589951"/>
                  <a:pt x="274886" y="588679"/>
                  <a:pt x="268524" y="588679"/>
                </a:cubicBezTo>
                <a:close/>
                <a:moveTo>
                  <a:pt x="637192" y="565781"/>
                </a:moveTo>
                <a:cubicBezTo>
                  <a:pt x="646004" y="565781"/>
                  <a:pt x="654816" y="568325"/>
                  <a:pt x="663628" y="572141"/>
                </a:cubicBezTo>
                <a:cubicBezTo>
                  <a:pt x="683770" y="582318"/>
                  <a:pt x="696358" y="602672"/>
                  <a:pt x="696358" y="625569"/>
                </a:cubicBezTo>
                <a:cubicBezTo>
                  <a:pt x="696358" y="658643"/>
                  <a:pt x="668664" y="685357"/>
                  <a:pt x="637192" y="685357"/>
                </a:cubicBezTo>
                <a:cubicBezTo>
                  <a:pt x="603204" y="685357"/>
                  <a:pt x="576768" y="658643"/>
                  <a:pt x="576768" y="625569"/>
                </a:cubicBezTo>
                <a:cubicBezTo>
                  <a:pt x="576768" y="592495"/>
                  <a:pt x="603204" y="565781"/>
                  <a:pt x="637192" y="565781"/>
                </a:cubicBezTo>
                <a:close/>
                <a:moveTo>
                  <a:pt x="268524" y="565781"/>
                </a:moveTo>
                <a:cubicBezTo>
                  <a:pt x="277430" y="565781"/>
                  <a:pt x="287606" y="568325"/>
                  <a:pt x="296510" y="572141"/>
                </a:cubicBezTo>
                <a:cubicBezTo>
                  <a:pt x="315592" y="582318"/>
                  <a:pt x="328312" y="602672"/>
                  <a:pt x="328312" y="625569"/>
                </a:cubicBezTo>
                <a:cubicBezTo>
                  <a:pt x="328312" y="658643"/>
                  <a:pt x="301600" y="685357"/>
                  <a:pt x="268524" y="685357"/>
                </a:cubicBezTo>
                <a:cubicBezTo>
                  <a:pt x="235450" y="685357"/>
                  <a:pt x="208736" y="658643"/>
                  <a:pt x="208736" y="625569"/>
                </a:cubicBezTo>
                <a:cubicBezTo>
                  <a:pt x="208736" y="592495"/>
                  <a:pt x="235450" y="565781"/>
                  <a:pt x="268524" y="565781"/>
                </a:cubicBezTo>
                <a:close/>
                <a:moveTo>
                  <a:pt x="414386" y="433849"/>
                </a:moveTo>
                <a:cubicBezTo>
                  <a:pt x="387108" y="433849"/>
                  <a:pt x="364790" y="456168"/>
                  <a:pt x="364790" y="483445"/>
                </a:cubicBezTo>
                <a:lnTo>
                  <a:pt x="364790" y="538001"/>
                </a:lnTo>
                <a:cubicBezTo>
                  <a:pt x="370990" y="541721"/>
                  <a:pt x="377190" y="545440"/>
                  <a:pt x="383388" y="547920"/>
                </a:cubicBezTo>
                <a:lnTo>
                  <a:pt x="383388" y="507004"/>
                </a:lnTo>
                <a:cubicBezTo>
                  <a:pt x="383388" y="500804"/>
                  <a:pt x="388348" y="497084"/>
                  <a:pt x="394548" y="497084"/>
                </a:cubicBezTo>
                <a:cubicBezTo>
                  <a:pt x="400748" y="497084"/>
                  <a:pt x="405708" y="500804"/>
                  <a:pt x="405708" y="507004"/>
                </a:cubicBezTo>
                <a:lnTo>
                  <a:pt x="405708" y="556600"/>
                </a:lnTo>
                <a:cubicBezTo>
                  <a:pt x="418106" y="561559"/>
                  <a:pt x="430506" y="562799"/>
                  <a:pt x="442904" y="564039"/>
                </a:cubicBezTo>
                <a:lnTo>
                  <a:pt x="442904" y="531802"/>
                </a:lnTo>
                <a:cubicBezTo>
                  <a:pt x="442904" y="525602"/>
                  <a:pt x="447864" y="519403"/>
                  <a:pt x="454064" y="519403"/>
                </a:cubicBezTo>
                <a:cubicBezTo>
                  <a:pt x="460262" y="519403"/>
                  <a:pt x="465222" y="525602"/>
                  <a:pt x="465222" y="531802"/>
                </a:cubicBezTo>
                <a:lnTo>
                  <a:pt x="465222" y="564039"/>
                </a:lnTo>
                <a:cubicBezTo>
                  <a:pt x="478862" y="562799"/>
                  <a:pt x="490020" y="561559"/>
                  <a:pt x="502420" y="556600"/>
                </a:cubicBezTo>
                <a:lnTo>
                  <a:pt x="502420" y="507004"/>
                </a:lnTo>
                <a:cubicBezTo>
                  <a:pt x="502420" y="500804"/>
                  <a:pt x="507378" y="497084"/>
                  <a:pt x="513578" y="497084"/>
                </a:cubicBezTo>
                <a:cubicBezTo>
                  <a:pt x="518538" y="497084"/>
                  <a:pt x="524738" y="500804"/>
                  <a:pt x="524738" y="507004"/>
                </a:cubicBezTo>
                <a:lnTo>
                  <a:pt x="524738" y="547920"/>
                </a:lnTo>
                <a:cubicBezTo>
                  <a:pt x="530936" y="545440"/>
                  <a:pt x="537136" y="541721"/>
                  <a:pt x="544576" y="538001"/>
                </a:cubicBezTo>
                <a:lnTo>
                  <a:pt x="544576" y="483445"/>
                </a:lnTo>
                <a:cubicBezTo>
                  <a:pt x="544576" y="456168"/>
                  <a:pt x="521018" y="433849"/>
                  <a:pt x="494980" y="433849"/>
                </a:cubicBezTo>
                <a:close/>
                <a:moveTo>
                  <a:pt x="752910" y="411975"/>
                </a:moveTo>
                <a:lnTo>
                  <a:pt x="832106" y="411975"/>
                </a:lnTo>
                <a:cubicBezTo>
                  <a:pt x="871704" y="411975"/>
                  <a:pt x="905114" y="444009"/>
                  <a:pt x="905114" y="483436"/>
                </a:cubicBezTo>
                <a:lnTo>
                  <a:pt x="905114" y="531487"/>
                </a:lnTo>
                <a:cubicBezTo>
                  <a:pt x="905114" y="537648"/>
                  <a:pt x="898926" y="542576"/>
                  <a:pt x="893976" y="542576"/>
                </a:cubicBezTo>
                <a:cubicBezTo>
                  <a:pt x="887790" y="542576"/>
                  <a:pt x="882840" y="537648"/>
                  <a:pt x="882840" y="531487"/>
                </a:cubicBezTo>
                <a:lnTo>
                  <a:pt x="882840" y="483436"/>
                </a:lnTo>
                <a:cubicBezTo>
                  <a:pt x="882840" y="456330"/>
                  <a:pt x="860566" y="434153"/>
                  <a:pt x="832106" y="434153"/>
                </a:cubicBezTo>
                <a:lnTo>
                  <a:pt x="752910" y="434153"/>
                </a:lnTo>
                <a:cubicBezTo>
                  <a:pt x="725686" y="434153"/>
                  <a:pt x="703412" y="456330"/>
                  <a:pt x="703412" y="483436"/>
                </a:cubicBezTo>
                <a:cubicBezTo>
                  <a:pt x="703412" y="489596"/>
                  <a:pt x="698464" y="494525"/>
                  <a:pt x="692276" y="494525"/>
                </a:cubicBezTo>
                <a:cubicBezTo>
                  <a:pt x="686088" y="494525"/>
                  <a:pt x="681140" y="489596"/>
                  <a:pt x="681140" y="483436"/>
                </a:cubicBezTo>
                <a:cubicBezTo>
                  <a:pt x="681140" y="444009"/>
                  <a:pt x="713312" y="411975"/>
                  <a:pt x="752910" y="411975"/>
                </a:cubicBezTo>
                <a:close/>
                <a:moveTo>
                  <a:pt x="71772" y="411975"/>
                </a:moveTo>
                <a:lnTo>
                  <a:pt x="152204" y="411975"/>
                </a:lnTo>
                <a:cubicBezTo>
                  <a:pt x="191802" y="411975"/>
                  <a:pt x="223976" y="444311"/>
                  <a:pt x="223976" y="484110"/>
                </a:cubicBezTo>
                <a:cubicBezTo>
                  <a:pt x="223976" y="490329"/>
                  <a:pt x="219026" y="495303"/>
                  <a:pt x="212838" y="495303"/>
                </a:cubicBezTo>
                <a:cubicBezTo>
                  <a:pt x="206652" y="495303"/>
                  <a:pt x="201702" y="490329"/>
                  <a:pt x="201702" y="484110"/>
                </a:cubicBezTo>
                <a:cubicBezTo>
                  <a:pt x="201702" y="456749"/>
                  <a:pt x="179428" y="434362"/>
                  <a:pt x="152204" y="434362"/>
                </a:cubicBezTo>
                <a:lnTo>
                  <a:pt x="71772" y="434362"/>
                </a:lnTo>
                <a:cubicBezTo>
                  <a:pt x="44548" y="434362"/>
                  <a:pt x="23512" y="456749"/>
                  <a:pt x="23512" y="484110"/>
                </a:cubicBezTo>
                <a:lnTo>
                  <a:pt x="23512" y="531371"/>
                </a:lnTo>
                <a:cubicBezTo>
                  <a:pt x="23512" y="537590"/>
                  <a:pt x="17324" y="542564"/>
                  <a:pt x="11138" y="542564"/>
                </a:cubicBezTo>
                <a:cubicBezTo>
                  <a:pt x="6188" y="542564"/>
                  <a:pt x="0" y="537590"/>
                  <a:pt x="0" y="531371"/>
                </a:cubicBezTo>
                <a:lnTo>
                  <a:pt x="0" y="484110"/>
                </a:lnTo>
                <a:cubicBezTo>
                  <a:pt x="0" y="444311"/>
                  <a:pt x="33412" y="411975"/>
                  <a:pt x="71772" y="411975"/>
                </a:cubicBezTo>
                <a:close/>
                <a:moveTo>
                  <a:pt x="790360" y="308296"/>
                </a:moveTo>
                <a:cubicBezTo>
                  <a:pt x="770008" y="308296"/>
                  <a:pt x="753470" y="324661"/>
                  <a:pt x="753470" y="344802"/>
                </a:cubicBezTo>
                <a:cubicBezTo>
                  <a:pt x="753470" y="366202"/>
                  <a:pt x="770008" y="381308"/>
                  <a:pt x="790360" y="381308"/>
                </a:cubicBezTo>
                <a:cubicBezTo>
                  <a:pt x="811986" y="381308"/>
                  <a:pt x="828524" y="366202"/>
                  <a:pt x="828524" y="344802"/>
                </a:cubicBezTo>
                <a:cubicBezTo>
                  <a:pt x="828524" y="330955"/>
                  <a:pt x="819618" y="318367"/>
                  <a:pt x="808170" y="312073"/>
                </a:cubicBezTo>
                <a:cubicBezTo>
                  <a:pt x="801810" y="309555"/>
                  <a:pt x="796722" y="308296"/>
                  <a:pt x="790360" y="308296"/>
                </a:cubicBezTo>
                <a:close/>
                <a:moveTo>
                  <a:pt x="454666" y="308296"/>
                </a:moveTo>
                <a:cubicBezTo>
                  <a:pt x="434524" y="308296"/>
                  <a:pt x="418160" y="324661"/>
                  <a:pt x="418160" y="344802"/>
                </a:cubicBezTo>
                <a:cubicBezTo>
                  <a:pt x="418160" y="366202"/>
                  <a:pt x="434524" y="381308"/>
                  <a:pt x="454666" y="381308"/>
                </a:cubicBezTo>
                <a:cubicBezTo>
                  <a:pt x="476066" y="381308"/>
                  <a:pt x="491172" y="366202"/>
                  <a:pt x="491172" y="344802"/>
                </a:cubicBezTo>
                <a:cubicBezTo>
                  <a:pt x="491172" y="330955"/>
                  <a:pt x="483618" y="318367"/>
                  <a:pt x="471030" y="312073"/>
                </a:cubicBezTo>
                <a:cubicBezTo>
                  <a:pt x="465994" y="309555"/>
                  <a:pt x="460960" y="308296"/>
                  <a:pt x="454666" y="308296"/>
                </a:cubicBezTo>
                <a:close/>
                <a:moveTo>
                  <a:pt x="114718" y="308296"/>
                </a:moveTo>
                <a:cubicBezTo>
                  <a:pt x="94366" y="308296"/>
                  <a:pt x="76556" y="324661"/>
                  <a:pt x="76556" y="344802"/>
                </a:cubicBezTo>
                <a:cubicBezTo>
                  <a:pt x="76556" y="366202"/>
                  <a:pt x="94366" y="381308"/>
                  <a:pt x="114718" y="381308"/>
                </a:cubicBezTo>
                <a:cubicBezTo>
                  <a:pt x="135072" y="381308"/>
                  <a:pt x="151610" y="366202"/>
                  <a:pt x="151610" y="344802"/>
                </a:cubicBezTo>
                <a:cubicBezTo>
                  <a:pt x="151610" y="330955"/>
                  <a:pt x="143976" y="318367"/>
                  <a:pt x="131256" y="312073"/>
                </a:cubicBezTo>
                <a:cubicBezTo>
                  <a:pt x="126168" y="309555"/>
                  <a:pt x="121080" y="308296"/>
                  <a:pt x="114718" y="308296"/>
                </a:cubicBezTo>
                <a:close/>
                <a:moveTo>
                  <a:pt x="790360" y="285637"/>
                </a:moveTo>
                <a:cubicBezTo>
                  <a:pt x="800538" y="285637"/>
                  <a:pt x="809442" y="288155"/>
                  <a:pt x="818346" y="293190"/>
                </a:cubicBezTo>
                <a:cubicBezTo>
                  <a:pt x="837428" y="302002"/>
                  <a:pt x="850148" y="322143"/>
                  <a:pt x="850148" y="344802"/>
                </a:cubicBezTo>
                <a:cubicBezTo>
                  <a:pt x="850148" y="377532"/>
                  <a:pt x="823436" y="405226"/>
                  <a:pt x="790360" y="405226"/>
                </a:cubicBezTo>
                <a:cubicBezTo>
                  <a:pt x="757286" y="405226"/>
                  <a:pt x="730572" y="377532"/>
                  <a:pt x="730572" y="344802"/>
                </a:cubicBezTo>
                <a:cubicBezTo>
                  <a:pt x="730572" y="312073"/>
                  <a:pt x="757286" y="285637"/>
                  <a:pt x="790360" y="285637"/>
                </a:cubicBezTo>
                <a:close/>
                <a:moveTo>
                  <a:pt x="454666" y="285637"/>
                </a:moveTo>
                <a:cubicBezTo>
                  <a:pt x="464736" y="285637"/>
                  <a:pt x="473548" y="288155"/>
                  <a:pt x="482360" y="293190"/>
                </a:cubicBezTo>
                <a:cubicBezTo>
                  <a:pt x="502500" y="302002"/>
                  <a:pt x="515090" y="322143"/>
                  <a:pt x="515090" y="344802"/>
                </a:cubicBezTo>
                <a:cubicBezTo>
                  <a:pt x="515090" y="377532"/>
                  <a:pt x="487394" y="405226"/>
                  <a:pt x="454666" y="405226"/>
                </a:cubicBezTo>
                <a:cubicBezTo>
                  <a:pt x="421936" y="405226"/>
                  <a:pt x="395500" y="377532"/>
                  <a:pt x="395500" y="344802"/>
                </a:cubicBezTo>
                <a:cubicBezTo>
                  <a:pt x="395500" y="312073"/>
                  <a:pt x="421936" y="285637"/>
                  <a:pt x="454666" y="285637"/>
                </a:cubicBezTo>
                <a:close/>
                <a:moveTo>
                  <a:pt x="114718" y="285637"/>
                </a:moveTo>
                <a:cubicBezTo>
                  <a:pt x="123624" y="285637"/>
                  <a:pt x="133800" y="288155"/>
                  <a:pt x="141432" y="293190"/>
                </a:cubicBezTo>
                <a:cubicBezTo>
                  <a:pt x="161786" y="302002"/>
                  <a:pt x="174506" y="322143"/>
                  <a:pt x="174506" y="344802"/>
                </a:cubicBezTo>
                <a:cubicBezTo>
                  <a:pt x="174506" y="377532"/>
                  <a:pt x="147794" y="405226"/>
                  <a:pt x="114718" y="405226"/>
                </a:cubicBezTo>
                <a:cubicBezTo>
                  <a:pt x="81644" y="405226"/>
                  <a:pt x="54932" y="377532"/>
                  <a:pt x="54932" y="344802"/>
                </a:cubicBezTo>
                <a:cubicBezTo>
                  <a:pt x="54932" y="312073"/>
                  <a:pt x="81644" y="285637"/>
                  <a:pt x="114718" y="285637"/>
                </a:cubicBezTo>
                <a:close/>
                <a:moveTo>
                  <a:pt x="442904" y="236705"/>
                </a:moveTo>
                <a:cubicBezTo>
                  <a:pt x="359830" y="242905"/>
                  <a:pt x="291636" y="312339"/>
                  <a:pt x="290396" y="397892"/>
                </a:cubicBezTo>
                <a:lnTo>
                  <a:pt x="323874" y="397892"/>
                </a:lnTo>
                <a:cubicBezTo>
                  <a:pt x="330074" y="397892"/>
                  <a:pt x="335032" y="402852"/>
                  <a:pt x="335032" y="409051"/>
                </a:cubicBezTo>
                <a:cubicBezTo>
                  <a:pt x="335032" y="415251"/>
                  <a:pt x="330074" y="420211"/>
                  <a:pt x="323874" y="420211"/>
                </a:cubicBezTo>
                <a:lnTo>
                  <a:pt x="291636" y="420211"/>
                </a:lnTo>
                <a:cubicBezTo>
                  <a:pt x="296596" y="459887"/>
                  <a:pt x="315194" y="494605"/>
                  <a:pt x="342472" y="519403"/>
                </a:cubicBezTo>
                <a:lnTo>
                  <a:pt x="342472" y="483445"/>
                </a:lnTo>
                <a:cubicBezTo>
                  <a:pt x="342472" y="443769"/>
                  <a:pt x="374710" y="411531"/>
                  <a:pt x="414386" y="411531"/>
                </a:cubicBezTo>
                <a:lnTo>
                  <a:pt x="494980" y="411531"/>
                </a:lnTo>
                <a:cubicBezTo>
                  <a:pt x="533416" y="411531"/>
                  <a:pt x="566894" y="443769"/>
                  <a:pt x="566894" y="483445"/>
                </a:cubicBezTo>
                <a:lnTo>
                  <a:pt x="566894" y="519403"/>
                </a:lnTo>
                <a:cubicBezTo>
                  <a:pt x="594172" y="494605"/>
                  <a:pt x="611530" y="459887"/>
                  <a:pt x="616490" y="420211"/>
                </a:cubicBezTo>
                <a:lnTo>
                  <a:pt x="584252" y="420211"/>
                </a:lnTo>
                <a:cubicBezTo>
                  <a:pt x="578054" y="420211"/>
                  <a:pt x="573094" y="415251"/>
                  <a:pt x="573094" y="409051"/>
                </a:cubicBezTo>
                <a:cubicBezTo>
                  <a:pt x="573094" y="402852"/>
                  <a:pt x="578054" y="397892"/>
                  <a:pt x="584252" y="397892"/>
                </a:cubicBezTo>
                <a:lnTo>
                  <a:pt x="617730" y="397892"/>
                </a:lnTo>
                <a:cubicBezTo>
                  <a:pt x="616490" y="337137"/>
                  <a:pt x="583012" y="282582"/>
                  <a:pt x="529698" y="255304"/>
                </a:cubicBezTo>
                <a:cubicBezTo>
                  <a:pt x="509858" y="245385"/>
                  <a:pt x="488780" y="239185"/>
                  <a:pt x="465222" y="236705"/>
                </a:cubicBezTo>
                <a:lnTo>
                  <a:pt x="465222" y="270183"/>
                </a:lnTo>
                <a:cubicBezTo>
                  <a:pt x="465222" y="276382"/>
                  <a:pt x="460262" y="282582"/>
                  <a:pt x="454064" y="282582"/>
                </a:cubicBezTo>
                <a:cubicBezTo>
                  <a:pt x="447864" y="282582"/>
                  <a:pt x="442904" y="276382"/>
                  <a:pt x="442904" y="270183"/>
                </a:cubicBezTo>
                <a:close/>
                <a:moveTo>
                  <a:pt x="454064" y="164791"/>
                </a:moveTo>
                <a:cubicBezTo>
                  <a:pt x="460262" y="164791"/>
                  <a:pt x="465222" y="169751"/>
                  <a:pt x="465222" y="175950"/>
                </a:cubicBezTo>
                <a:lnTo>
                  <a:pt x="465222" y="215627"/>
                </a:lnTo>
                <a:cubicBezTo>
                  <a:pt x="491260" y="216867"/>
                  <a:pt x="517298" y="223066"/>
                  <a:pt x="539616" y="235465"/>
                </a:cubicBezTo>
                <a:cubicBezTo>
                  <a:pt x="601612" y="266463"/>
                  <a:pt x="638808" y="328458"/>
                  <a:pt x="640048" y="397892"/>
                </a:cubicBezTo>
                <a:lnTo>
                  <a:pt x="679724" y="397892"/>
                </a:lnTo>
                <a:cubicBezTo>
                  <a:pt x="685924" y="397892"/>
                  <a:pt x="690884" y="402852"/>
                  <a:pt x="690884" y="409051"/>
                </a:cubicBezTo>
                <a:cubicBezTo>
                  <a:pt x="690884" y="415251"/>
                  <a:pt x="685924" y="420211"/>
                  <a:pt x="679724" y="420211"/>
                </a:cubicBezTo>
                <a:lnTo>
                  <a:pt x="638808" y="420211"/>
                </a:lnTo>
                <a:cubicBezTo>
                  <a:pt x="633848" y="474766"/>
                  <a:pt x="604092" y="521882"/>
                  <a:pt x="561934" y="551640"/>
                </a:cubicBezTo>
                <a:lnTo>
                  <a:pt x="560694" y="552880"/>
                </a:lnTo>
                <a:cubicBezTo>
                  <a:pt x="533416" y="572718"/>
                  <a:pt x="501180" y="583877"/>
                  <a:pt x="465222" y="586357"/>
                </a:cubicBezTo>
                <a:lnTo>
                  <a:pt x="465222" y="624794"/>
                </a:lnTo>
                <a:cubicBezTo>
                  <a:pt x="465222" y="630994"/>
                  <a:pt x="460262" y="635953"/>
                  <a:pt x="454064" y="635953"/>
                </a:cubicBezTo>
                <a:cubicBezTo>
                  <a:pt x="447864" y="635953"/>
                  <a:pt x="442904" y="630994"/>
                  <a:pt x="442904" y="624794"/>
                </a:cubicBezTo>
                <a:lnTo>
                  <a:pt x="442904" y="586357"/>
                </a:lnTo>
                <a:cubicBezTo>
                  <a:pt x="352392" y="581398"/>
                  <a:pt x="279238" y="510723"/>
                  <a:pt x="269318" y="420211"/>
                </a:cubicBezTo>
                <a:lnTo>
                  <a:pt x="230882" y="420211"/>
                </a:lnTo>
                <a:cubicBezTo>
                  <a:pt x="224682" y="420211"/>
                  <a:pt x="219722" y="415251"/>
                  <a:pt x="219722" y="409051"/>
                </a:cubicBezTo>
                <a:cubicBezTo>
                  <a:pt x="219722" y="402852"/>
                  <a:pt x="224682" y="397892"/>
                  <a:pt x="230882" y="397892"/>
                </a:cubicBezTo>
                <a:lnTo>
                  <a:pt x="268078" y="397892"/>
                </a:lnTo>
                <a:cubicBezTo>
                  <a:pt x="269318" y="299940"/>
                  <a:pt x="347432" y="220587"/>
                  <a:pt x="442904" y="215627"/>
                </a:cubicBezTo>
                <a:lnTo>
                  <a:pt x="442904" y="175950"/>
                </a:lnTo>
                <a:cubicBezTo>
                  <a:pt x="442904" y="169751"/>
                  <a:pt x="447864" y="164791"/>
                  <a:pt x="454064" y="164791"/>
                </a:cubicBezTo>
                <a:close/>
                <a:moveTo>
                  <a:pt x="599106" y="126336"/>
                </a:moveTo>
                <a:lnTo>
                  <a:pt x="678302" y="126336"/>
                </a:lnTo>
                <a:cubicBezTo>
                  <a:pt x="717900" y="126336"/>
                  <a:pt x="751310" y="158370"/>
                  <a:pt x="751310" y="197797"/>
                </a:cubicBezTo>
                <a:lnTo>
                  <a:pt x="751310" y="245848"/>
                </a:lnTo>
                <a:cubicBezTo>
                  <a:pt x="751310" y="252009"/>
                  <a:pt x="746360" y="256937"/>
                  <a:pt x="738936" y="256937"/>
                </a:cubicBezTo>
                <a:cubicBezTo>
                  <a:pt x="732748" y="256937"/>
                  <a:pt x="729036" y="252009"/>
                  <a:pt x="729036" y="245848"/>
                </a:cubicBezTo>
                <a:lnTo>
                  <a:pt x="729036" y="197797"/>
                </a:lnTo>
                <a:cubicBezTo>
                  <a:pt x="729036" y="170691"/>
                  <a:pt x="705524" y="148513"/>
                  <a:pt x="678302" y="148513"/>
                </a:cubicBezTo>
                <a:lnTo>
                  <a:pt x="599106" y="148513"/>
                </a:lnTo>
                <a:cubicBezTo>
                  <a:pt x="571882" y="148513"/>
                  <a:pt x="549608" y="170691"/>
                  <a:pt x="549608" y="197797"/>
                </a:cubicBezTo>
                <a:cubicBezTo>
                  <a:pt x="549608" y="203957"/>
                  <a:pt x="544660" y="210118"/>
                  <a:pt x="538472" y="210118"/>
                </a:cubicBezTo>
                <a:cubicBezTo>
                  <a:pt x="532284" y="210118"/>
                  <a:pt x="527336" y="203957"/>
                  <a:pt x="527336" y="197797"/>
                </a:cubicBezTo>
                <a:cubicBezTo>
                  <a:pt x="527336" y="158370"/>
                  <a:pt x="560746" y="126336"/>
                  <a:pt x="599106" y="126336"/>
                </a:cubicBezTo>
                <a:close/>
                <a:moveTo>
                  <a:pt x="231464" y="126336"/>
                </a:moveTo>
                <a:lnTo>
                  <a:pt x="311100" y="126336"/>
                </a:lnTo>
                <a:cubicBezTo>
                  <a:pt x="350916" y="126336"/>
                  <a:pt x="383268" y="158672"/>
                  <a:pt x="383268" y="198471"/>
                </a:cubicBezTo>
                <a:cubicBezTo>
                  <a:pt x="383268" y="204690"/>
                  <a:pt x="378290" y="210908"/>
                  <a:pt x="372070" y="210908"/>
                </a:cubicBezTo>
                <a:cubicBezTo>
                  <a:pt x="365848" y="210908"/>
                  <a:pt x="360870" y="204690"/>
                  <a:pt x="360870" y="198471"/>
                </a:cubicBezTo>
                <a:cubicBezTo>
                  <a:pt x="360870" y="171110"/>
                  <a:pt x="339718" y="148723"/>
                  <a:pt x="311100" y="148723"/>
                </a:cubicBezTo>
                <a:lnTo>
                  <a:pt x="231464" y="148723"/>
                </a:lnTo>
                <a:cubicBezTo>
                  <a:pt x="204090" y="148723"/>
                  <a:pt x="181694" y="171110"/>
                  <a:pt x="181694" y="198471"/>
                </a:cubicBezTo>
                <a:lnTo>
                  <a:pt x="181694" y="246976"/>
                </a:lnTo>
                <a:cubicBezTo>
                  <a:pt x="181694" y="253194"/>
                  <a:pt x="176716" y="256925"/>
                  <a:pt x="170494" y="256925"/>
                </a:cubicBezTo>
                <a:cubicBezTo>
                  <a:pt x="164274" y="256925"/>
                  <a:pt x="159296" y="253194"/>
                  <a:pt x="159296" y="246976"/>
                </a:cubicBezTo>
                <a:lnTo>
                  <a:pt x="159296" y="198471"/>
                </a:lnTo>
                <a:cubicBezTo>
                  <a:pt x="159296" y="158672"/>
                  <a:pt x="191648" y="126336"/>
                  <a:pt x="231464" y="126336"/>
                </a:cubicBezTo>
                <a:close/>
                <a:moveTo>
                  <a:pt x="637192" y="21625"/>
                </a:moveTo>
                <a:cubicBezTo>
                  <a:pt x="615792" y="21625"/>
                  <a:pt x="599428" y="38162"/>
                  <a:pt x="599428" y="59788"/>
                </a:cubicBezTo>
                <a:cubicBezTo>
                  <a:pt x="599428" y="80141"/>
                  <a:pt x="615792" y="96678"/>
                  <a:pt x="637192" y="96678"/>
                </a:cubicBezTo>
                <a:cubicBezTo>
                  <a:pt x="657334" y="96678"/>
                  <a:pt x="672440" y="80141"/>
                  <a:pt x="672440" y="59788"/>
                </a:cubicBezTo>
                <a:cubicBezTo>
                  <a:pt x="672440" y="45795"/>
                  <a:pt x="664888" y="33074"/>
                  <a:pt x="652300" y="25442"/>
                </a:cubicBezTo>
                <a:cubicBezTo>
                  <a:pt x="648522" y="24170"/>
                  <a:pt x="642228" y="21625"/>
                  <a:pt x="637192" y="21625"/>
                </a:cubicBezTo>
                <a:close/>
                <a:moveTo>
                  <a:pt x="268524" y="21625"/>
                </a:moveTo>
                <a:cubicBezTo>
                  <a:pt x="248172" y="21625"/>
                  <a:pt x="231634" y="38162"/>
                  <a:pt x="231634" y="59788"/>
                </a:cubicBezTo>
                <a:cubicBezTo>
                  <a:pt x="231634" y="80141"/>
                  <a:pt x="248172" y="96678"/>
                  <a:pt x="268524" y="96678"/>
                </a:cubicBezTo>
                <a:cubicBezTo>
                  <a:pt x="288878" y="96678"/>
                  <a:pt x="305416" y="80141"/>
                  <a:pt x="305416" y="59788"/>
                </a:cubicBezTo>
                <a:cubicBezTo>
                  <a:pt x="305416" y="45795"/>
                  <a:pt x="297782" y="33074"/>
                  <a:pt x="286334" y="25442"/>
                </a:cubicBezTo>
                <a:cubicBezTo>
                  <a:pt x="279974" y="24170"/>
                  <a:pt x="274886" y="21625"/>
                  <a:pt x="268524" y="21625"/>
                </a:cubicBezTo>
                <a:close/>
                <a:moveTo>
                  <a:pt x="637192" y="0"/>
                </a:moveTo>
                <a:cubicBezTo>
                  <a:pt x="646004" y="0"/>
                  <a:pt x="654816" y="1272"/>
                  <a:pt x="663628" y="6360"/>
                </a:cubicBezTo>
                <a:cubicBezTo>
                  <a:pt x="683770" y="16537"/>
                  <a:pt x="696358" y="36890"/>
                  <a:pt x="696358" y="59788"/>
                </a:cubicBezTo>
                <a:cubicBezTo>
                  <a:pt x="696358" y="91590"/>
                  <a:pt x="668664" y="119576"/>
                  <a:pt x="637192" y="119576"/>
                </a:cubicBezTo>
                <a:cubicBezTo>
                  <a:pt x="603204" y="119576"/>
                  <a:pt x="576768" y="91590"/>
                  <a:pt x="576768" y="59788"/>
                </a:cubicBezTo>
                <a:cubicBezTo>
                  <a:pt x="576768" y="25442"/>
                  <a:pt x="603204" y="0"/>
                  <a:pt x="637192" y="0"/>
                </a:cubicBezTo>
                <a:close/>
                <a:moveTo>
                  <a:pt x="268524" y="0"/>
                </a:moveTo>
                <a:cubicBezTo>
                  <a:pt x="277430" y="0"/>
                  <a:pt x="287606" y="1272"/>
                  <a:pt x="296510" y="6360"/>
                </a:cubicBezTo>
                <a:cubicBezTo>
                  <a:pt x="315592" y="16537"/>
                  <a:pt x="328312" y="36890"/>
                  <a:pt x="328312" y="59788"/>
                </a:cubicBezTo>
                <a:cubicBezTo>
                  <a:pt x="328312" y="91590"/>
                  <a:pt x="301600" y="119576"/>
                  <a:pt x="268524" y="119576"/>
                </a:cubicBezTo>
                <a:cubicBezTo>
                  <a:pt x="235450" y="119576"/>
                  <a:pt x="208736" y="91590"/>
                  <a:pt x="208736" y="59788"/>
                </a:cubicBezTo>
                <a:cubicBezTo>
                  <a:pt x="208736" y="25442"/>
                  <a:pt x="235450" y="0"/>
                  <a:pt x="268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4214567D-A82E-144E-98AE-FC76322C2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70" y="5292486"/>
            <a:ext cx="847248" cy="844686"/>
          </a:xfrm>
          <a:custGeom>
            <a:avLst/>
            <a:gdLst>
              <a:gd name="connsiteX0" fmla="*/ 617428 w 847248"/>
              <a:gd name="connsiteY0" fmla="*/ 527462 h 844686"/>
              <a:gd name="connsiteX1" fmla="*/ 528868 w 847248"/>
              <a:gd name="connsiteY1" fmla="*/ 615787 h 844686"/>
              <a:gd name="connsiteX2" fmla="*/ 718462 w 847248"/>
              <a:gd name="connsiteY2" fmla="*/ 804878 h 844686"/>
              <a:gd name="connsiteX3" fmla="*/ 807022 w 847248"/>
              <a:gd name="connsiteY3" fmla="*/ 804878 h 844686"/>
              <a:gd name="connsiteX4" fmla="*/ 807022 w 847248"/>
              <a:gd name="connsiteY4" fmla="*/ 716553 h 844686"/>
              <a:gd name="connsiteX5" fmla="*/ 555061 w 847248"/>
              <a:gd name="connsiteY5" fmla="*/ 466506 h 844686"/>
              <a:gd name="connsiteX6" fmla="*/ 467748 w 847248"/>
              <a:gd name="connsiteY6" fmla="*/ 553587 h 844686"/>
              <a:gd name="connsiteX7" fmla="*/ 513900 w 847248"/>
              <a:gd name="connsiteY7" fmla="*/ 599615 h 844686"/>
              <a:gd name="connsiteX8" fmla="*/ 601213 w 847248"/>
              <a:gd name="connsiteY8" fmla="*/ 512534 h 844686"/>
              <a:gd name="connsiteX9" fmla="*/ 508910 w 847248"/>
              <a:gd name="connsiteY9" fmla="*/ 419233 h 844686"/>
              <a:gd name="connsiteX10" fmla="*/ 470243 w 847248"/>
              <a:gd name="connsiteY10" fmla="*/ 468994 h 844686"/>
              <a:gd name="connsiteX11" fmla="*/ 420350 w 847248"/>
              <a:gd name="connsiteY11" fmla="*/ 507558 h 844686"/>
              <a:gd name="connsiteX12" fmla="*/ 451533 w 847248"/>
              <a:gd name="connsiteY12" fmla="*/ 537415 h 844686"/>
              <a:gd name="connsiteX13" fmla="*/ 538846 w 847248"/>
              <a:gd name="connsiteY13" fmla="*/ 450334 h 844686"/>
              <a:gd name="connsiteX14" fmla="*/ 274405 w 847248"/>
              <a:gd name="connsiteY14" fmla="*/ 230079 h 844686"/>
              <a:gd name="connsiteX15" fmla="*/ 244444 w 847248"/>
              <a:gd name="connsiteY15" fmla="*/ 242634 h 844686"/>
              <a:gd name="connsiteX16" fmla="*/ 244444 w 847248"/>
              <a:gd name="connsiteY16" fmla="*/ 304156 h 844686"/>
              <a:gd name="connsiteX17" fmla="*/ 274405 w 847248"/>
              <a:gd name="connsiteY17" fmla="*/ 315456 h 844686"/>
              <a:gd name="connsiteX18" fmla="*/ 304367 w 847248"/>
              <a:gd name="connsiteY18" fmla="*/ 304156 h 844686"/>
              <a:gd name="connsiteX19" fmla="*/ 316851 w 847248"/>
              <a:gd name="connsiteY19" fmla="*/ 274023 h 844686"/>
              <a:gd name="connsiteX20" fmla="*/ 304367 w 847248"/>
              <a:gd name="connsiteY20" fmla="*/ 242634 h 844686"/>
              <a:gd name="connsiteX21" fmla="*/ 274405 w 847248"/>
              <a:gd name="connsiteY21" fmla="*/ 230079 h 844686"/>
              <a:gd name="connsiteX22" fmla="*/ 274405 w 847248"/>
              <a:gd name="connsiteY22" fmla="*/ 208734 h 844686"/>
              <a:gd name="connsiteX23" fmla="*/ 320596 w 847248"/>
              <a:gd name="connsiteY23" fmla="*/ 227568 h 844686"/>
              <a:gd name="connsiteX24" fmla="*/ 339323 w 847248"/>
              <a:gd name="connsiteY24" fmla="*/ 274023 h 844686"/>
              <a:gd name="connsiteX25" fmla="*/ 320596 w 847248"/>
              <a:gd name="connsiteY25" fmla="*/ 319223 h 844686"/>
              <a:gd name="connsiteX26" fmla="*/ 274405 w 847248"/>
              <a:gd name="connsiteY26" fmla="*/ 339312 h 844686"/>
              <a:gd name="connsiteX27" fmla="*/ 229463 w 847248"/>
              <a:gd name="connsiteY27" fmla="*/ 319223 h 844686"/>
              <a:gd name="connsiteX28" fmla="*/ 229463 w 847248"/>
              <a:gd name="connsiteY28" fmla="*/ 227568 h 844686"/>
              <a:gd name="connsiteX29" fmla="*/ 274405 w 847248"/>
              <a:gd name="connsiteY29" fmla="*/ 208734 h 844686"/>
              <a:gd name="connsiteX30" fmla="*/ 265378 w 847248"/>
              <a:gd name="connsiteY30" fmla="*/ 152853 h 844686"/>
              <a:gd name="connsiteX31" fmla="*/ 262904 w 847248"/>
              <a:gd name="connsiteY31" fmla="*/ 155326 h 844686"/>
              <a:gd name="connsiteX32" fmla="*/ 257958 w 847248"/>
              <a:gd name="connsiteY32" fmla="*/ 170165 h 844686"/>
              <a:gd name="connsiteX33" fmla="*/ 241883 w 847248"/>
              <a:gd name="connsiteY33" fmla="*/ 185003 h 844686"/>
              <a:gd name="connsiteX34" fmla="*/ 234464 w 847248"/>
              <a:gd name="connsiteY34" fmla="*/ 188713 h 844686"/>
              <a:gd name="connsiteX35" fmla="*/ 213443 w 847248"/>
              <a:gd name="connsiteY35" fmla="*/ 188713 h 844686"/>
              <a:gd name="connsiteX36" fmla="*/ 199841 w 847248"/>
              <a:gd name="connsiteY36" fmla="*/ 182530 h 844686"/>
              <a:gd name="connsiteX37" fmla="*/ 196132 w 847248"/>
              <a:gd name="connsiteY37" fmla="*/ 182530 h 844686"/>
              <a:gd name="connsiteX38" fmla="*/ 183766 w 847248"/>
              <a:gd name="connsiteY38" fmla="*/ 194895 h 844686"/>
              <a:gd name="connsiteX39" fmla="*/ 182530 w 847248"/>
              <a:gd name="connsiteY39" fmla="*/ 197368 h 844686"/>
              <a:gd name="connsiteX40" fmla="*/ 188712 w 847248"/>
              <a:gd name="connsiteY40" fmla="*/ 212207 h 844686"/>
              <a:gd name="connsiteX41" fmla="*/ 188712 w 847248"/>
              <a:gd name="connsiteY41" fmla="*/ 233228 h 844686"/>
              <a:gd name="connsiteX42" fmla="*/ 186239 w 847248"/>
              <a:gd name="connsiteY42" fmla="*/ 240647 h 844686"/>
              <a:gd name="connsiteX43" fmla="*/ 171401 w 847248"/>
              <a:gd name="connsiteY43" fmla="*/ 256722 h 844686"/>
              <a:gd name="connsiteX44" fmla="*/ 156563 w 847248"/>
              <a:gd name="connsiteY44" fmla="*/ 261668 h 844686"/>
              <a:gd name="connsiteX45" fmla="*/ 154090 w 847248"/>
              <a:gd name="connsiteY45" fmla="*/ 264141 h 844686"/>
              <a:gd name="connsiteX46" fmla="*/ 154090 w 847248"/>
              <a:gd name="connsiteY46" fmla="*/ 282689 h 844686"/>
              <a:gd name="connsiteX47" fmla="*/ 156563 w 847248"/>
              <a:gd name="connsiteY47" fmla="*/ 285162 h 844686"/>
              <a:gd name="connsiteX48" fmla="*/ 171401 w 847248"/>
              <a:gd name="connsiteY48" fmla="*/ 290108 h 844686"/>
              <a:gd name="connsiteX49" fmla="*/ 186239 w 847248"/>
              <a:gd name="connsiteY49" fmla="*/ 304947 h 844686"/>
              <a:gd name="connsiteX50" fmla="*/ 188712 w 847248"/>
              <a:gd name="connsiteY50" fmla="*/ 312366 h 844686"/>
              <a:gd name="connsiteX51" fmla="*/ 188712 w 847248"/>
              <a:gd name="connsiteY51" fmla="*/ 334624 h 844686"/>
              <a:gd name="connsiteX52" fmla="*/ 182530 w 847248"/>
              <a:gd name="connsiteY52" fmla="*/ 348225 h 844686"/>
              <a:gd name="connsiteX53" fmla="*/ 183766 w 847248"/>
              <a:gd name="connsiteY53" fmla="*/ 351935 h 844686"/>
              <a:gd name="connsiteX54" fmla="*/ 196132 w 847248"/>
              <a:gd name="connsiteY54" fmla="*/ 364300 h 844686"/>
              <a:gd name="connsiteX55" fmla="*/ 199841 w 847248"/>
              <a:gd name="connsiteY55" fmla="*/ 365537 h 844686"/>
              <a:gd name="connsiteX56" fmla="*/ 213443 w 847248"/>
              <a:gd name="connsiteY56" fmla="*/ 358118 h 844686"/>
              <a:gd name="connsiteX57" fmla="*/ 223335 w 847248"/>
              <a:gd name="connsiteY57" fmla="*/ 355645 h 844686"/>
              <a:gd name="connsiteX58" fmla="*/ 234464 w 847248"/>
              <a:gd name="connsiteY58" fmla="*/ 359354 h 844686"/>
              <a:gd name="connsiteX59" fmla="*/ 241883 w 847248"/>
              <a:gd name="connsiteY59" fmla="*/ 361827 h 844686"/>
              <a:gd name="connsiteX60" fmla="*/ 257958 w 847248"/>
              <a:gd name="connsiteY60" fmla="*/ 376666 h 844686"/>
              <a:gd name="connsiteX61" fmla="*/ 262904 w 847248"/>
              <a:gd name="connsiteY61" fmla="*/ 391504 h 844686"/>
              <a:gd name="connsiteX62" fmla="*/ 265378 w 847248"/>
              <a:gd name="connsiteY62" fmla="*/ 392741 h 844686"/>
              <a:gd name="connsiteX63" fmla="*/ 283926 w 847248"/>
              <a:gd name="connsiteY63" fmla="*/ 392741 h 844686"/>
              <a:gd name="connsiteX64" fmla="*/ 286399 w 847248"/>
              <a:gd name="connsiteY64" fmla="*/ 391504 h 844686"/>
              <a:gd name="connsiteX65" fmla="*/ 291345 w 847248"/>
              <a:gd name="connsiteY65" fmla="*/ 376666 h 844686"/>
              <a:gd name="connsiteX66" fmla="*/ 306183 w 847248"/>
              <a:gd name="connsiteY66" fmla="*/ 361827 h 844686"/>
              <a:gd name="connsiteX67" fmla="*/ 313602 w 847248"/>
              <a:gd name="connsiteY67" fmla="*/ 359354 h 844686"/>
              <a:gd name="connsiteX68" fmla="*/ 335860 w 847248"/>
              <a:gd name="connsiteY68" fmla="*/ 358118 h 844686"/>
              <a:gd name="connsiteX69" fmla="*/ 349462 w 847248"/>
              <a:gd name="connsiteY69" fmla="*/ 365537 h 844686"/>
              <a:gd name="connsiteX70" fmla="*/ 351935 w 847248"/>
              <a:gd name="connsiteY70" fmla="*/ 364300 h 844686"/>
              <a:gd name="connsiteX71" fmla="*/ 365537 w 847248"/>
              <a:gd name="connsiteY71" fmla="*/ 351935 h 844686"/>
              <a:gd name="connsiteX72" fmla="*/ 365537 w 847248"/>
              <a:gd name="connsiteY72" fmla="*/ 348225 h 844686"/>
              <a:gd name="connsiteX73" fmla="*/ 359354 w 847248"/>
              <a:gd name="connsiteY73" fmla="*/ 334624 h 844686"/>
              <a:gd name="connsiteX74" fmla="*/ 359354 w 847248"/>
              <a:gd name="connsiteY74" fmla="*/ 312366 h 844686"/>
              <a:gd name="connsiteX75" fmla="*/ 363064 w 847248"/>
              <a:gd name="connsiteY75" fmla="*/ 304947 h 844686"/>
              <a:gd name="connsiteX76" fmla="*/ 377902 w 847248"/>
              <a:gd name="connsiteY76" fmla="*/ 290108 h 844686"/>
              <a:gd name="connsiteX77" fmla="*/ 392740 w 847248"/>
              <a:gd name="connsiteY77" fmla="*/ 285162 h 844686"/>
              <a:gd name="connsiteX78" fmla="*/ 393977 w 847248"/>
              <a:gd name="connsiteY78" fmla="*/ 282689 h 844686"/>
              <a:gd name="connsiteX79" fmla="*/ 393977 w 847248"/>
              <a:gd name="connsiteY79" fmla="*/ 264141 h 844686"/>
              <a:gd name="connsiteX80" fmla="*/ 392740 w 847248"/>
              <a:gd name="connsiteY80" fmla="*/ 261668 h 844686"/>
              <a:gd name="connsiteX81" fmla="*/ 377902 w 847248"/>
              <a:gd name="connsiteY81" fmla="*/ 256722 h 844686"/>
              <a:gd name="connsiteX82" fmla="*/ 363064 w 847248"/>
              <a:gd name="connsiteY82" fmla="*/ 240647 h 844686"/>
              <a:gd name="connsiteX83" fmla="*/ 360590 w 847248"/>
              <a:gd name="connsiteY83" fmla="*/ 233228 h 844686"/>
              <a:gd name="connsiteX84" fmla="*/ 359354 w 847248"/>
              <a:gd name="connsiteY84" fmla="*/ 212207 h 844686"/>
              <a:gd name="connsiteX85" fmla="*/ 365537 w 847248"/>
              <a:gd name="connsiteY85" fmla="*/ 197368 h 844686"/>
              <a:gd name="connsiteX86" fmla="*/ 365537 w 847248"/>
              <a:gd name="connsiteY86" fmla="*/ 194895 h 844686"/>
              <a:gd name="connsiteX87" fmla="*/ 351935 w 847248"/>
              <a:gd name="connsiteY87" fmla="*/ 182530 h 844686"/>
              <a:gd name="connsiteX88" fmla="*/ 349462 w 847248"/>
              <a:gd name="connsiteY88" fmla="*/ 182530 h 844686"/>
              <a:gd name="connsiteX89" fmla="*/ 335860 w 847248"/>
              <a:gd name="connsiteY89" fmla="*/ 188713 h 844686"/>
              <a:gd name="connsiteX90" fmla="*/ 313602 w 847248"/>
              <a:gd name="connsiteY90" fmla="*/ 188713 h 844686"/>
              <a:gd name="connsiteX91" fmla="*/ 306183 w 847248"/>
              <a:gd name="connsiteY91" fmla="*/ 185003 h 844686"/>
              <a:gd name="connsiteX92" fmla="*/ 291345 w 847248"/>
              <a:gd name="connsiteY92" fmla="*/ 170165 h 844686"/>
              <a:gd name="connsiteX93" fmla="*/ 286399 w 847248"/>
              <a:gd name="connsiteY93" fmla="*/ 155326 h 844686"/>
              <a:gd name="connsiteX94" fmla="*/ 283926 w 847248"/>
              <a:gd name="connsiteY94" fmla="*/ 152853 h 844686"/>
              <a:gd name="connsiteX95" fmla="*/ 265378 w 847248"/>
              <a:gd name="connsiteY95" fmla="*/ 131832 h 844686"/>
              <a:gd name="connsiteX96" fmla="*/ 283926 w 847248"/>
              <a:gd name="connsiteY96" fmla="*/ 131832 h 844686"/>
              <a:gd name="connsiteX97" fmla="*/ 307420 w 847248"/>
              <a:gd name="connsiteY97" fmla="*/ 147907 h 844686"/>
              <a:gd name="connsiteX98" fmla="*/ 312366 w 847248"/>
              <a:gd name="connsiteY98" fmla="*/ 162746 h 844686"/>
              <a:gd name="connsiteX99" fmla="*/ 313602 w 847248"/>
              <a:gd name="connsiteY99" fmla="*/ 163982 h 844686"/>
              <a:gd name="connsiteX100" fmla="*/ 323495 w 847248"/>
              <a:gd name="connsiteY100" fmla="*/ 167692 h 844686"/>
              <a:gd name="connsiteX101" fmla="*/ 325968 w 847248"/>
              <a:gd name="connsiteY101" fmla="*/ 168928 h 844686"/>
              <a:gd name="connsiteX102" fmla="*/ 339569 w 847248"/>
              <a:gd name="connsiteY102" fmla="*/ 161509 h 844686"/>
              <a:gd name="connsiteX103" fmla="*/ 368010 w 847248"/>
              <a:gd name="connsiteY103" fmla="*/ 167692 h 844686"/>
              <a:gd name="connsiteX104" fmla="*/ 381612 w 847248"/>
              <a:gd name="connsiteY104" fmla="*/ 180057 h 844686"/>
              <a:gd name="connsiteX105" fmla="*/ 385321 w 847248"/>
              <a:gd name="connsiteY105" fmla="*/ 207261 h 844686"/>
              <a:gd name="connsiteX106" fmla="*/ 379138 w 847248"/>
              <a:gd name="connsiteY106" fmla="*/ 220863 h 844686"/>
              <a:gd name="connsiteX107" fmla="*/ 379138 w 847248"/>
              <a:gd name="connsiteY107" fmla="*/ 224572 h 844686"/>
              <a:gd name="connsiteX108" fmla="*/ 384085 w 847248"/>
              <a:gd name="connsiteY108" fmla="*/ 233228 h 844686"/>
              <a:gd name="connsiteX109" fmla="*/ 385321 w 847248"/>
              <a:gd name="connsiteY109" fmla="*/ 235701 h 844686"/>
              <a:gd name="connsiteX110" fmla="*/ 400160 w 847248"/>
              <a:gd name="connsiteY110" fmla="*/ 240647 h 844686"/>
              <a:gd name="connsiteX111" fmla="*/ 416234 w 847248"/>
              <a:gd name="connsiteY111" fmla="*/ 264141 h 844686"/>
              <a:gd name="connsiteX112" fmla="*/ 416234 w 847248"/>
              <a:gd name="connsiteY112" fmla="*/ 282689 h 844686"/>
              <a:gd name="connsiteX113" fmla="*/ 400160 w 847248"/>
              <a:gd name="connsiteY113" fmla="*/ 306183 h 844686"/>
              <a:gd name="connsiteX114" fmla="*/ 385321 w 847248"/>
              <a:gd name="connsiteY114" fmla="*/ 311129 h 844686"/>
              <a:gd name="connsiteX115" fmla="*/ 384085 w 847248"/>
              <a:gd name="connsiteY115" fmla="*/ 312366 h 844686"/>
              <a:gd name="connsiteX116" fmla="*/ 379138 w 847248"/>
              <a:gd name="connsiteY116" fmla="*/ 322258 h 844686"/>
              <a:gd name="connsiteX117" fmla="*/ 379138 w 847248"/>
              <a:gd name="connsiteY117" fmla="*/ 324731 h 844686"/>
              <a:gd name="connsiteX118" fmla="*/ 385321 w 847248"/>
              <a:gd name="connsiteY118" fmla="*/ 339570 h 844686"/>
              <a:gd name="connsiteX119" fmla="*/ 381612 w 847248"/>
              <a:gd name="connsiteY119" fmla="*/ 366773 h 844686"/>
              <a:gd name="connsiteX120" fmla="*/ 368010 w 847248"/>
              <a:gd name="connsiteY120" fmla="*/ 380375 h 844686"/>
              <a:gd name="connsiteX121" fmla="*/ 339569 w 847248"/>
              <a:gd name="connsiteY121" fmla="*/ 385321 h 844686"/>
              <a:gd name="connsiteX122" fmla="*/ 325968 w 847248"/>
              <a:gd name="connsiteY122" fmla="*/ 379139 h 844686"/>
              <a:gd name="connsiteX123" fmla="*/ 323495 w 847248"/>
              <a:gd name="connsiteY123" fmla="*/ 379139 h 844686"/>
              <a:gd name="connsiteX124" fmla="*/ 313602 w 847248"/>
              <a:gd name="connsiteY124" fmla="*/ 382848 h 844686"/>
              <a:gd name="connsiteX125" fmla="*/ 312366 w 847248"/>
              <a:gd name="connsiteY125" fmla="*/ 384085 h 844686"/>
              <a:gd name="connsiteX126" fmla="*/ 307420 w 847248"/>
              <a:gd name="connsiteY126" fmla="*/ 398923 h 844686"/>
              <a:gd name="connsiteX127" fmla="*/ 283926 w 847248"/>
              <a:gd name="connsiteY127" fmla="*/ 416235 h 844686"/>
              <a:gd name="connsiteX128" fmla="*/ 265378 w 847248"/>
              <a:gd name="connsiteY128" fmla="*/ 416235 h 844686"/>
              <a:gd name="connsiteX129" fmla="*/ 241883 w 847248"/>
              <a:gd name="connsiteY129" fmla="*/ 398923 h 844686"/>
              <a:gd name="connsiteX130" fmla="*/ 236937 w 847248"/>
              <a:gd name="connsiteY130" fmla="*/ 384085 h 844686"/>
              <a:gd name="connsiteX131" fmla="*/ 234464 w 847248"/>
              <a:gd name="connsiteY131" fmla="*/ 382848 h 844686"/>
              <a:gd name="connsiteX132" fmla="*/ 225808 w 847248"/>
              <a:gd name="connsiteY132" fmla="*/ 379139 h 844686"/>
              <a:gd name="connsiteX133" fmla="*/ 222099 w 847248"/>
              <a:gd name="connsiteY133" fmla="*/ 379139 h 844686"/>
              <a:gd name="connsiteX134" fmla="*/ 208497 w 847248"/>
              <a:gd name="connsiteY134" fmla="*/ 385321 h 844686"/>
              <a:gd name="connsiteX135" fmla="*/ 180057 w 847248"/>
              <a:gd name="connsiteY135" fmla="*/ 380375 h 844686"/>
              <a:gd name="connsiteX136" fmla="*/ 167691 w 847248"/>
              <a:gd name="connsiteY136" fmla="*/ 366773 h 844686"/>
              <a:gd name="connsiteX137" fmla="*/ 162745 w 847248"/>
              <a:gd name="connsiteY137" fmla="*/ 339570 h 844686"/>
              <a:gd name="connsiteX138" fmla="*/ 170165 w 847248"/>
              <a:gd name="connsiteY138" fmla="*/ 324731 h 844686"/>
              <a:gd name="connsiteX139" fmla="*/ 168928 w 847248"/>
              <a:gd name="connsiteY139" fmla="*/ 322258 h 844686"/>
              <a:gd name="connsiteX140" fmla="*/ 165218 w 847248"/>
              <a:gd name="connsiteY140" fmla="*/ 312366 h 844686"/>
              <a:gd name="connsiteX141" fmla="*/ 163982 w 847248"/>
              <a:gd name="connsiteY141" fmla="*/ 311129 h 844686"/>
              <a:gd name="connsiteX142" fmla="*/ 149143 w 847248"/>
              <a:gd name="connsiteY142" fmla="*/ 306183 h 844686"/>
              <a:gd name="connsiteX143" fmla="*/ 131832 w 847248"/>
              <a:gd name="connsiteY143" fmla="*/ 282689 h 844686"/>
              <a:gd name="connsiteX144" fmla="*/ 131832 w 847248"/>
              <a:gd name="connsiteY144" fmla="*/ 264141 h 844686"/>
              <a:gd name="connsiteX145" fmla="*/ 149143 w 847248"/>
              <a:gd name="connsiteY145" fmla="*/ 240647 h 844686"/>
              <a:gd name="connsiteX146" fmla="*/ 163982 w 847248"/>
              <a:gd name="connsiteY146" fmla="*/ 235701 h 844686"/>
              <a:gd name="connsiteX147" fmla="*/ 165218 w 847248"/>
              <a:gd name="connsiteY147" fmla="*/ 233228 h 844686"/>
              <a:gd name="connsiteX148" fmla="*/ 168928 w 847248"/>
              <a:gd name="connsiteY148" fmla="*/ 224572 h 844686"/>
              <a:gd name="connsiteX149" fmla="*/ 170165 w 847248"/>
              <a:gd name="connsiteY149" fmla="*/ 220863 h 844686"/>
              <a:gd name="connsiteX150" fmla="*/ 162745 w 847248"/>
              <a:gd name="connsiteY150" fmla="*/ 207261 h 844686"/>
              <a:gd name="connsiteX151" fmla="*/ 167691 w 847248"/>
              <a:gd name="connsiteY151" fmla="*/ 180057 h 844686"/>
              <a:gd name="connsiteX152" fmla="*/ 180057 w 847248"/>
              <a:gd name="connsiteY152" fmla="*/ 167692 h 844686"/>
              <a:gd name="connsiteX153" fmla="*/ 208497 w 847248"/>
              <a:gd name="connsiteY153" fmla="*/ 161509 h 844686"/>
              <a:gd name="connsiteX154" fmla="*/ 222099 w 847248"/>
              <a:gd name="connsiteY154" fmla="*/ 168928 h 844686"/>
              <a:gd name="connsiteX155" fmla="*/ 225808 w 847248"/>
              <a:gd name="connsiteY155" fmla="*/ 167692 h 844686"/>
              <a:gd name="connsiteX156" fmla="*/ 234464 w 847248"/>
              <a:gd name="connsiteY156" fmla="*/ 163982 h 844686"/>
              <a:gd name="connsiteX157" fmla="*/ 236937 w 847248"/>
              <a:gd name="connsiteY157" fmla="*/ 162746 h 844686"/>
              <a:gd name="connsiteX158" fmla="*/ 241883 w 847248"/>
              <a:gd name="connsiteY158" fmla="*/ 147907 h 844686"/>
              <a:gd name="connsiteX159" fmla="*/ 265378 w 847248"/>
              <a:gd name="connsiteY159" fmla="*/ 131832 h 844686"/>
              <a:gd name="connsiteX160" fmla="*/ 275700 w 847248"/>
              <a:gd name="connsiteY160" fmla="*/ 71958 h 844686"/>
              <a:gd name="connsiteX161" fmla="*/ 134512 w 847248"/>
              <a:gd name="connsiteY161" fmla="*/ 130764 h 844686"/>
              <a:gd name="connsiteX162" fmla="*/ 134512 w 847248"/>
              <a:gd name="connsiteY162" fmla="*/ 417287 h 844686"/>
              <a:gd name="connsiteX163" fmla="*/ 275700 w 847248"/>
              <a:gd name="connsiteY163" fmla="*/ 476094 h 844686"/>
              <a:gd name="connsiteX164" fmla="*/ 416888 w 847248"/>
              <a:gd name="connsiteY164" fmla="*/ 417287 h 844686"/>
              <a:gd name="connsiteX165" fmla="*/ 476336 w 847248"/>
              <a:gd name="connsiteY165" fmla="*/ 274651 h 844686"/>
              <a:gd name="connsiteX166" fmla="*/ 416888 w 847248"/>
              <a:gd name="connsiteY166" fmla="*/ 130764 h 844686"/>
              <a:gd name="connsiteX167" fmla="*/ 275700 w 847248"/>
              <a:gd name="connsiteY167" fmla="*/ 71958 h 844686"/>
              <a:gd name="connsiteX168" fmla="*/ 275700 w 847248"/>
              <a:gd name="connsiteY168" fmla="*/ 49436 h 844686"/>
              <a:gd name="connsiteX169" fmla="*/ 432988 w 847248"/>
              <a:gd name="connsiteY169" fmla="*/ 114498 h 844686"/>
              <a:gd name="connsiteX170" fmla="*/ 498628 w 847248"/>
              <a:gd name="connsiteY170" fmla="*/ 274651 h 844686"/>
              <a:gd name="connsiteX171" fmla="*/ 432988 w 847248"/>
              <a:gd name="connsiteY171" fmla="*/ 432302 h 844686"/>
              <a:gd name="connsiteX172" fmla="*/ 275700 w 847248"/>
              <a:gd name="connsiteY172" fmla="*/ 498615 h 844686"/>
              <a:gd name="connsiteX173" fmla="*/ 118412 w 847248"/>
              <a:gd name="connsiteY173" fmla="*/ 432302 h 844686"/>
              <a:gd name="connsiteX174" fmla="*/ 118412 w 847248"/>
              <a:gd name="connsiteY174" fmla="*/ 114498 h 844686"/>
              <a:gd name="connsiteX175" fmla="*/ 275700 w 847248"/>
              <a:gd name="connsiteY175" fmla="*/ 49436 h 844686"/>
              <a:gd name="connsiteX176" fmla="*/ 274412 w 847248"/>
              <a:gd name="connsiteY176" fmla="*/ 21148 h 844686"/>
              <a:gd name="connsiteX177" fmla="*/ 96044 w 847248"/>
              <a:gd name="connsiteY177" fmla="*/ 95789 h 844686"/>
              <a:gd name="connsiteX178" fmla="*/ 22452 w 847248"/>
              <a:gd name="connsiteY178" fmla="*/ 274927 h 844686"/>
              <a:gd name="connsiteX179" fmla="*/ 96044 w 847248"/>
              <a:gd name="connsiteY179" fmla="*/ 452822 h 844686"/>
              <a:gd name="connsiteX180" fmla="*/ 274412 w 847248"/>
              <a:gd name="connsiteY180" fmla="*/ 526218 h 844686"/>
              <a:gd name="connsiteX181" fmla="*/ 454028 w 847248"/>
              <a:gd name="connsiteY181" fmla="*/ 452822 h 844686"/>
              <a:gd name="connsiteX182" fmla="*/ 527620 w 847248"/>
              <a:gd name="connsiteY182" fmla="*/ 274927 h 844686"/>
              <a:gd name="connsiteX183" fmla="*/ 454028 w 847248"/>
              <a:gd name="connsiteY183" fmla="*/ 95789 h 844686"/>
              <a:gd name="connsiteX184" fmla="*/ 274412 w 847248"/>
              <a:gd name="connsiteY184" fmla="*/ 21148 h 844686"/>
              <a:gd name="connsiteX185" fmla="*/ 274412 w 847248"/>
              <a:gd name="connsiteY185" fmla="*/ 0 h 844686"/>
              <a:gd name="connsiteX186" fmla="*/ 470243 w 847248"/>
              <a:gd name="connsiteY186" fmla="*/ 80861 h 844686"/>
              <a:gd name="connsiteX187" fmla="*/ 550072 w 847248"/>
              <a:gd name="connsiteY187" fmla="*/ 274927 h 844686"/>
              <a:gd name="connsiteX188" fmla="*/ 520136 w 847248"/>
              <a:gd name="connsiteY188" fmla="*/ 399329 h 844686"/>
              <a:gd name="connsiteX189" fmla="*/ 821990 w 847248"/>
              <a:gd name="connsiteY189" fmla="*/ 701625 h 844686"/>
              <a:gd name="connsiteX190" fmla="*/ 821990 w 847248"/>
              <a:gd name="connsiteY190" fmla="*/ 819806 h 844686"/>
              <a:gd name="connsiteX191" fmla="*/ 762118 w 847248"/>
              <a:gd name="connsiteY191" fmla="*/ 844686 h 844686"/>
              <a:gd name="connsiteX192" fmla="*/ 703494 w 847248"/>
              <a:gd name="connsiteY192" fmla="*/ 819806 h 844686"/>
              <a:gd name="connsiteX193" fmla="*/ 400393 w 847248"/>
              <a:gd name="connsiteY193" fmla="*/ 518754 h 844686"/>
              <a:gd name="connsiteX194" fmla="*/ 274412 w 847248"/>
              <a:gd name="connsiteY194" fmla="*/ 548611 h 844686"/>
              <a:gd name="connsiteX195" fmla="*/ 79829 w 847248"/>
              <a:gd name="connsiteY195" fmla="*/ 468994 h 844686"/>
              <a:gd name="connsiteX196" fmla="*/ 0 w 847248"/>
              <a:gd name="connsiteY196" fmla="*/ 274927 h 844686"/>
              <a:gd name="connsiteX197" fmla="*/ 79829 w 847248"/>
              <a:gd name="connsiteY197" fmla="*/ 80861 h 844686"/>
              <a:gd name="connsiteX198" fmla="*/ 274412 w 847248"/>
              <a:gd name="connsiteY198" fmla="*/ 0 h 84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847248" h="844686">
                <a:moveTo>
                  <a:pt x="617428" y="527462"/>
                </a:moveTo>
                <a:lnTo>
                  <a:pt x="528868" y="615787"/>
                </a:lnTo>
                <a:lnTo>
                  <a:pt x="718462" y="804878"/>
                </a:lnTo>
                <a:cubicBezTo>
                  <a:pt x="743408" y="828514"/>
                  <a:pt x="782075" y="828514"/>
                  <a:pt x="807022" y="804878"/>
                </a:cubicBezTo>
                <a:cubicBezTo>
                  <a:pt x="830721" y="779997"/>
                  <a:pt x="830721" y="741433"/>
                  <a:pt x="807022" y="716553"/>
                </a:cubicBezTo>
                <a:close/>
                <a:moveTo>
                  <a:pt x="555061" y="466506"/>
                </a:moveTo>
                <a:lnTo>
                  <a:pt x="467748" y="553587"/>
                </a:lnTo>
                <a:lnTo>
                  <a:pt x="513900" y="599615"/>
                </a:lnTo>
                <a:lnTo>
                  <a:pt x="601213" y="512534"/>
                </a:lnTo>
                <a:close/>
                <a:moveTo>
                  <a:pt x="508910" y="419233"/>
                </a:moveTo>
                <a:cubicBezTo>
                  <a:pt x="497684" y="436649"/>
                  <a:pt x="485211" y="452822"/>
                  <a:pt x="470243" y="468994"/>
                </a:cubicBezTo>
                <a:cubicBezTo>
                  <a:pt x="454028" y="483922"/>
                  <a:pt x="437812" y="496362"/>
                  <a:pt x="420350" y="507558"/>
                </a:cubicBezTo>
                <a:lnTo>
                  <a:pt x="451533" y="537415"/>
                </a:lnTo>
                <a:lnTo>
                  <a:pt x="538846" y="450334"/>
                </a:lnTo>
                <a:close/>
                <a:moveTo>
                  <a:pt x="274405" y="230079"/>
                </a:moveTo>
                <a:cubicBezTo>
                  <a:pt x="264418" y="230079"/>
                  <a:pt x="253182" y="235101"/>
                  <a:pt x="244444" y="242634"/>
                </a:cubicBezTo>
                <a:cubicBezTo>
                  <a:pt x="228214" y="260212"/>
                  <a:pt x="228214" y="286578"/>
                  <a:pt x="244444" y="304156"/>
                </a:cubicBezTo>
                <a:cubicBezTo>
                  <a:pt x="253182" y="311690"/>
                  <a:pt x="264418" y="315456"/>
                  <a:pt x="274405" y="315456"/>
                </a:cubicBezTo>
                <a:cubicBezTo>
                  <a:pt x="286889" y="315456"/>
                  <a:pt x="296877" y="311690"/>
                  <a:pt x="304367" y="304156"/>
                </a:cubicBezTo>
                <a:cubicBezTo>
                  <a:pt x="313106" y="295367"/>
                  <a:pt x="316851" y="285323"/>
                  <a:pt x="316851" y="274023"/>
                </a:cubicBezTo>
                <a:cubicBezTo>
                  <a:pt x="316851" y="261467"/>
                  <a:pt x="313106" y="251423"/>
                  <a:pt x="304367" y="242634"/>
                </a:cubicBezTo>
                <a:cubicBezTo>
                  <a:pt x="296877" y="235101"/>
                  <a:pt x="286889" y="230079"/>
                  <a:pt x="274405" y="230079"/>
                </a:cubicBezTo>
                <a:close/>
                <a:moveTo>
                  <a:pt x="274405" y="208734"/>
                </a:moveTo>
                <a:cubicBezTo>
                  <a:pt x="291883" y="208734"/>
                  <a:pt x="308112" y="215012"/>
                  <a:pt x="320596" y="227568"/>
                </a:cubicBezTo>
                <a:cubicBezTo>
                  <a:pt x="333081" y="240123"/>
                  <a:pt x="339323" y="255190"/>
                  <a:pt x="339323" y="274023"/>
                </a:cubicBezTo>
                <a:cubicBezTo>
                  <a:pt x="339323" y="290345"/>
                  <a:pt x="333081" y="306667"/>
                  <a:pt x="320596" y="319223"/>
                </a:cubicBezTo>
                <a:cubicBezTo>
                  <a:pt x="308112" y="331778"/>
                  <a:pt x="291883" y="339312"/>
                  <a:pt x="274405" y="339312"/>
                </a:cubicBezTo>
                <a:cubicBezTo>
                  <a:pt x="258176" y="339312"/>
                  <a:pt x="241947" y="331778"/>
                  <a:pt x="229463" y="319223"/>
                </a:cubicBezTo>
                <a:cubicBezTo>
                  <a:pt x="203246" y="294112"/>
                  <a:pt x="203246" y="252679"/>
                  <a:pt x="229463" y="227568"/>
                </a:cubicBezTo>
                <a:cubicBezTo>
                  <a:pt x="241947" y="215012"/>
                  <a:pt x="258176" y="208734"/>
                  <a:pt x="274405" y="208734"/>
                </a:cubicBezTo>
                <a:close/>
                <a:moveTo>
                  <a:pt x="265378" y="152853"/>
                </a:moveTo>
                <a:cubicBezTo>
                  <a:pt x="264141" y="152853"/>
                  <a:pt x="264141" y="154090"/>
                  <a:pt x="262904" y="155326"/>
                </a:cubicBezTo>
                <a:lnTo>
                  <a:pt x="257958" y="170165"/>
                </a:lnTo>
                <a:cubicBezTo>
                  <a:pt x="255485" y="176347"/>
                  <a:pt x="249303" y="182530"/>
                  <a:pt x="241883" y="185003"/>
                </a:cubicBezTo>
                <a:cubicBezTo>
                  <a:pt x="239410" y="186240"/>
                  <a:pt x="236937" y="186240"/>
                  <a:pt x="234464" y="188713"/>
                </a:cubicBezTo>
                <a:cubicBezTo>
                  <a:pt x="228282" y="191186"/>
                  <a:pt x="219626" y="191186"/>
                  <a:pt x="213443" y="188713"/>
                </a:cubicBezTo>
                <a:lnTo>
                  <a:pt x="199841" y="182530"/>
                </a:lnTo>
                <a:cubicBezTo>
                  <a:pt x="198605" y="181294"/>
                  <a:pt x="196132" y="181294"/>
                  <a:pt x="196132" y="182530"/>
                </a:cubicBezTo>
                <a:lnTo>
                  <a:pt x="183766" y="194895"/>
                </a:lnTo>
                <a:cubicBezTo>
                  <a:pt x="182530" y="196132"/>
                  <a:pt x="182530" y="197368"/>
                  <a:pt x="182530" y="197368"/>
                </a:cubicBezTo>
                <a:lnTo>
                  <a:pt x="188712" y="212207"/>
                </a:lnTo>
                <a:cubicBezTo>
                  <a:pt x="192422" y="219626"/>
                  <a:pt x="192422" y="227045"/>
                  <a:pt x="188712" y="233228"/>
                </a:cubicBezTo>
                <a:cubicBezTo>
                  <a:pt x="187476" y="236938"/>
                  <a:pt x="187476" y="239411"/>
                  <a:pt x="186239" y="240647"/>
                </a:cubicBezTo>
                <a:cubicBezTo>
                  <a:pt x="183766" y="248066"/>
                  <a:pt x="177584" y="254249"/>
                  <a:pt x="171401" y="256722"/>
                </a:cubicBezTo>
                <a:lnTo>
                  <a:pt x="156563" y="261668"/>
                </a:lnTo>
                <a:cubicBezTo>
                  <a:pt x="155326" y="261668"/>
                  <a:pt x="154090" y="262905"/>
                  <a:pt x="154090" y="264141"/>
                </a:cubicBezTo>
                <a:lnTo>
                  <a:pt x="154090" y="282689"/>
                </a:lnTo>
                <a:cubicBezTo>
                  <a:pt x="154090" y="283926"/>
                  <a:pt x="155326" y="285162"/>
                  <a:pt x="156563" y="285162"/>
                </a:cubicBezTo>
                <a:lnTo>
                  <a:pt x="171401" y="290108"/>
                </a:lnTo>
                <a:cubicBezTo>
                  <a:pt x="177584" y="292581"/>
                  <a:pt x="183766" y="298764"/>
                  <a:pt x="186239" y="304947"/>
                </a:cubicBezTo>
                <a:cubicBezTo>
                  <a:pt x="187476" y="308656"/>
                  <a:pt x="187476" y="311129"/>
                  <a:pt x="188712" y="312366"/>
                </a:cubicBezTo>
                <a:cubicBezTo>
                  <a:pt x="192422" y="319785"/>
                  <a:pt x="192422" y="328441"/>
                  <a:pt x="188712" y="334624"/>
                </a:cubicBezTo>
                <a:lnTo>
                  <a:pt x="182530" y="348225"/>
                </a:lnTo>
                <a:cubicBezTo>
                  <a:pt x="182530" y="349462"/>
                  <a:pt x="182530" y="350698"/>
                  <a:pt x="183766" y="351935"/>
                </a:cubicBezTo>
                <a:lnTo>
                  <a:pt x="196132" y="364300"/>
                </a:lnTo>
                <a:cubicBezTo>
                  <a:pt x="196132" y="365537"/>
                  <a:pt x="198605" y="365537"/>
                  <a:pt x="199841" y="365537"/>
                </a:cubicBezTo>
                <a:lnTo>
                  <a:pt x="213443" y="358118"/>
                </a:lnTo>
                <a:cubicBezTo>
                  <a:pt x="215916" y="356881"/>
                  <a:pt x="220862" y="355645"/>
                  <a:pt x="223335" y="355645"/>
                </a:cubicBezTo>
                <a:cubicBezTo>
                  <a:pt x="227045" y="355645"/>
                  <a:pt x="230755" y="356881"/>
                  <a:pt x="234464" y="359354"/>
                </a:cubicBezTo>
                <a:cubicBezTo>
                  <a:pt x="236937" y="359354"/>
                  <a:pt x="239410" y="361827"/>
                  <a:pt x="241883" y="361827"/>
                </a:cubicBezTo>
                <a:cubicBezTo>
                  <a:pt x="249303" y="364300"/>
                  <a:pt x="255485" y="370483"/>
                  <a:pt x="257958" y="376666"/>
                </a:cubicBezTo>
                <a:lnTo>
                  <a:pt x="262904" y="391504"/>
                </a:lnTo>
                <a:cubicBezTo>
                  <a:pt x="264141" y="392741"/>
                  <a:pt x="264141" y="392741"/>
                  <a:pt x="265378" y="392741"/>
                </a:cubicBezTo>
                <a:lnTo>
                  <a:pt x="283926" y="392741"/>
                </a:lnTo>
                <a:cubicBezTo>
                  <a:pt x="285162" y="392741"/>
                  <a:pt x="286399" y="392741"/>
                  <a:pt x="286399" y="391504"/>
                </a:cubicBezTo>
                <a:lnTo>
                  <a:pt x="291345" y="376666"/>
                </a:lnTo>
                <a:cubicBezTo>
                  <a:pt x="293818" y="370483"/>
                  <a:pt x="300000" y="364300"/>
                  <a:pt x="306183" y="361827"/>
                </a:cubicBezTo>
                <a:cubicBezTo>
                  <a:pt x="309893" y="361827"/>
                  <a:pt x="312366" y="359354"/>
                  <a:pt x="313602" y="359354"/>
                </a:cubicBezTo>
                <a:cubicBezTo>
                  <a:pt x="321021" y="355645"/>
                  <a:pt x="329677" y="355645"/>
                  <a:pt x="335860" y="358118"/>
                </a:cubicBezTo>
                <a:lnTo>
                  <a:pt x="349462" y="365537"/>
                </a:lnTo>
                <a:cubicBezTo>
                  <a:pt x="350698" y="365537"/>
                  <a:pt x="351935" y="365537"/>
                  <a:pt x="351935" y="364300"/>
                </a:cubicBezTo>
                <a:lnTo>
                  <a:pt x="365537" y="351935"/>
                </a:lnTo>
                <a:cubicBezTo>
                  <a:pt x="365537" y="350698"/>
                  <a:pt x="366773" y="349462"/>
                  <a:pt x="365537" y="348225"/>
                </a:cubicBezTo>
                <a:lnTo>
                  <a:pt x="359354" y="334624"/>
                </a:lnTo>
                <a:cubicBezTo>
                  <a:pt x="356881" y="328441"/>
                  <a:pt x="356881" y="319785"/>
                  <a:pt x="359354" y="312366"/>
                </a:cubicBezTo>
                <a:cubicBezTo>
                  <a:pt x="360590" y="311129"/>
                  <a:pt x="361827" y="308656"/>
                  <a:pt x="363064" y="304947"/>
                </a:cubicBezTo>
                <a:cubicBezTo>
                  <a:pt x="365537" y="298764"/>
                  <a:pt x="370483" y="292581"/>
                  <a:pt x="377902" y="290108"/>
                </a:cubicBezTo>
                <a:lnTo>
                  <a:pt x="392740" y="285162"/>
                </a:lnTo>
                <a:cubicBezTo>
                  <a:pt x="393977" y="285162"/>
                  <a:pt x="393977" y="283926"/>
                  <a:pt x="393977" y="282689"/>
                </a:cubicBezTo>
                <a:lnTo>
                  <a:pt x="393977" y="264141"/>
                </a:lnTo>
                <a:cubicBezTo>
                  <a:pt x="393977" y="262905"/>
                  <a:pt x="393977" y="261668"/>
                  <a:pt x="392740" y="261668"/>
                </a:cubicBezTo>
                <a:lnTo>
                  <a:pt x="377902" y="256722"/>
                </a:lnTo>
                <a:cubicBezTo>
                  <a:pt x="370483" y="254249"/>
                  <a:pt x="365537" y="248066"/>
                  <a:pt x="363064" y="240647"/>
                </a:cubicBezTo>
                <a:cubicBezTo>
                  <a:pt x="361827" y="239411"/>
                  <a:pt x="360590" y="236938"/>
                  <a:pt x="360590" y="233228"/>
                </a:cubicBezTo>
                <a:cubicBezTo>
                  <a:pt x="356881" y="227045"/>
                  <a:pt x="356881" y="219626"/>
                  <a:pt x="359354" y="212207"/>
                </a:cubicBezTo>
                <a:lnTo>
                  <a:pt x="365537" y="197368"/>
                </a:lnTo>
                <a:cubicBezTo>
                  <a:pt x="366773" y="197368"/>
                  <a:pt x="365537" y="196132"/>
                  <a:pt x="365537" y="194895"/>
                </a:cubicBezTo>
                <a:lnTo>
                  <a:pt x="351935" y="182530"/>
                </a:lnTo>
                <a:cubicBezTo>
                  <a:pt x="351935" y="181294"/>
                  <a:pt x="350698" y="181294"/>
                  <a:pt x="349462" y="182530"/>
                </a:cubicBezTo>
                <a:lnTo>
                  <a:pt x="335860" y="188713"/>
                </a:lnTo>
                <a:cubicBezTo>
                  <a:pt x="329677" y="191186"/>
                  <a:pt x="321021" y="191186"/>
                  <a:pt x="313602" y="188713"/>
                </a:cubicBezTo>
                <a:cubicBezTo>
                  <a:pt x="312366" y="186240"/>
                  <a:pt x="309893" y="186240"/>
                  <a:pt x="306183" y="185003"/>
                </a:cubicBezTo>
                <a:cubicBezTo>
                  <a:pt x="300000" y="182530"/>
                  <a:pt x="293818" y="176347"/>
                  <a:pt x="291345" y="170165"/>
                </a:cubicBezTo>
                <a:lnTo>
                  <a:pt x="286399" y="155326"/>
                </a:lnTo>
                <a:cubicBezTo>
                  <a:pt x="286399" y="154090"/>
                  <a:pt x="285162" y="152853"/>
                  <a:pt x="283926" y="152853"/>
                </a:cubicBezTo>
                <a:close/>
                <a:moveTo>
                  <a:pt x="265378" y="131832"/>
                </a:moveTo>
                <a:lnTo>
                  <a:pt x="283926" y="131832"/>
                </a:lnTo>
                <a:cubicBezTo>
                  <a:pt x="293818" y="131832"/>
                  <a:pt x="303710" y="138015"/>
                  <a:pt x="307420" y="147907"/>
                </a:cubicBezTo>
                <a:lnTo>
                  <a:pt x="312366" y="162746"/>
                </a:lnTo>
                <a:lnTo>
                  <a:pt x="313602" y="163982"/>
                </a:lnTo>
                <a:cubicBezTo>
                  <a:pt x="317312" y="165219"/>
                  <a:pt x="321021" y="167692"/>
                  <a:pt x="323495" y="167692"/>
                </a:cubicBezTo>
                <a:cubicBezTo>
                  <a:pt x="323495" y="168928"/>
                  <a:pt x="325968" y="168928"/>
                  <a:pt x="325968" y="168928"/>
                </a:cubicBezTo>
                <a:lnTo>
                  <a:pt x="339569" y="161509"/>
                </a:lnTo>
                <a:cubicBezTo>
                  <a:pt x="349462" y="156563"/>
                  <a:pt x="360590" y="159036"/>
                  <a:pt x="368010" y="167692"/>
                </a:cubicBezTo>
                <a:lnTo>
                  <a:pt x="381612" y="180057"/>
                </a:lnTo>
                <a:cubicBezTo>
                  <a:pt x="389031" y="186240"/>
                  <a:pt x="390267" y="197368"/>
                  <a:pt x="385321" y="207261"/>
                </a:cubicBezTo>
                <a:lnTo>
                  <a:pt x="379138" y="220863"/>
                </a:lnTo>
                <a:cubicBezTo>
                  <a:pt x="379138" y="223336"/>
                  <a:pt x="379138" y="223336"/>
                  <a:pt x="379138" y="224572"/>
                </a:cubicBezTo>
                <a:cubicBezTo>
                  <a:pt x="381612" y="227045"/>
                  <a:pt x="382848" y="230755"/>
                  <a:pt x="384085" y="233228"/>
                </a:cubicBezTo>
                <a:cubicBezTo>
                  <a:pt x="384085" y="234464"/>
                  <a:pt x="384085" y="234464"/>
                  <a:pt x="385321" y="235701"/>
                </a:cubicBezTo>
                <a:lnTo>
                  <a:pt x="400160" y="240647"/>
                </a:lnTo>
                <a:cubicBezTo>
                  <a:pt x="410052" y="244357"/>
                  <a:pt x="416234" y="254249"/>
                  <a:pt x="416234" y="264141"/>
                </a:cubicBezTo>
                <a:lnTo>
                  <a:pt x="416234" y="282689"/>
                </a:lnTo>
                <a:cubicBezTo>
                  <a:pt x="416234" y="292581"/>
                  <a:pt x="410052" y="302474"/>
                  <a:pt x="400160" y="306183"/>
                </a:cubicBezTo>
                <a:lnTo>
                  <a:pt x="385321" y="311129"/>
                </a:lnTo>
                <a:cubicBezTo>
                  <a:pt x="384085" y="311129"/>
                  <a:pt x="384085" y="312366"/>
                  <a:pt x="384085" y="312366"/>
                </a:cubicBezTo>
                <a:cubicBezTo>
                  <a:pt x="382848" y="317312"/>
                  <a:pt x="381612" y="319785"/>
                  <a:pt x="379138" y="322258"/>
                </a:cubicBezTo>
                <a:lnTo>
                  <a:pt x="379138" y="324731"/>
                </a:lnTo>
                <a:lnTo>
                  <a:pt x="385321" y="339570"/>
                </a:lnTo>
                <a:cubicBezTo>
                  <a:pt x="390267" y="348225"/>
                  <a:pt x="389031" y="359354"/>
                  <a:pt x="381612" y="366773"/>
                </a:cubicBezTo>
                <a:lnTo>
                  <a:pt x="368010" y="380375"/>
                </a:lnTo>
                <a:cubicBezTo>
                  <a:pt x="360590" y="387794"/>
                  <a:pt x="349462" y="390268"/>
                  <a:pt x="339569" y="385321"/>
                </a:cubicBezTo>
                <a:lnTo>
                  <a:pt x="325968" y="379139"/>
                </a:lnTo>
                <a:cubicBezTo>
                  <a:pt x="325968" y="377902"/>
                  <a:pt x="323495" y="379139"/>
                  <a:pt x="323495" y="379139"/>
                </a:cubicBezTo>
                <a:cubicBezTo>
                  <a:pt x="321021" y="380375"/>
                  <a:pt x="317312" y="381612"/>
                  <a:pt x="313602" y="382848"/>
                </a:cubicBezTo>
                <a:cubicBezTo>
                  <a:pt x="313602" y="382848"/>
                  <a:pt x="312366" y="382848"/>
                  <a:pt x="312366" y="384085"/>
                </a:cubicBezTo>
                <a:lnTo>
                  <a:pt x="307420" y="398923"/>
                </a:lnTo>
                <a:cubicBezTo>
                  <a:pt x="303710" y="408816"/>
                  <a:pt x="293818" y="416235"/>
                  <a:pt x="283926" y="416235"/>
                </a:cubicBezTo>
                <a:lnTo>
                  <a:pt x="265378" y="416235"/>
                </a:lnTo>
                <a:cubicBezTo>
                  <a:pt x="255485" y="416235"/>
                  <a:pt x="245593" y="408816"/>
                  <a:pt x="241883" y="398923"/>
                </a:cubicBezTo>
                <a:lnTo>
                  <a:pt x="236937" y="384085"/>
                </a:lnTo>
                <a:cubicBezTo>
                  <a:pt x="235701" y="382848"/>
                  <a:pt x="235701" y="382848"/>
                  <a:pt x="234464" y="382848"/>
                </a:cubicBezTo>
                <a:cubicBezTo>
                  <a:pt x="231991" y="381612"/>
                  <a:pt x="228282" y="380375"/>
                  <a:pt x="225808" y="379139"/>
                </a:cubicBezTo>
                <a:cubicBezTo>
                  <a:pt x="224572" y="379139"/>
                  <a:pt x="223335" y="377902"/>
                  <a:pt x="222099" y="379139"/>
                </a:cubicBezTo>
                <a:lnTo>
                  <a:pt x="208497" y="385321"/>
                </a:lnTo>
                <a:cubicBezTo>
                  <a:pt x="199841" y="390268"/>
                  <a:pt x="187476" y="387794"/>
                  <a:pt x="180057" y="380375"/>
                </a:cubicBezTo>
                <a:lnTo>
                  <a:pt x="167691" y="366773"/>
                </a:lnTo>
                <a:cubicBezTo>
                  <a:pt x="160272" y="359354"/>
                  <a:pt x="157799" y="348225"/>
                  <a:pt x="162745" y="339570"/>
                </a:cubicBezTo>
                <a:lnTo>
                  <a:pt x="170165" y="324731"/>
                </a:lnTo>
                <a:cubicBezTo>
                  <a:pt x="170165" y="324731"/>
                  <a:pt x="170165" y="322258"/>
                  <a:pt x="168928" y="322258"/>
                </a:cubicBezTo>
                <a:cubicBezTo>
                  <a:pt x="167691" y="319785"/>
                  <a:pt x="166455" y="317312"/>
                  <a:pt x="165218" y="312366"/>
                </a:cubicBezTo>
                <a:lnTo>
                  <a:pt x="163982" y="311129"/>
                </a:lnTo>
                <a:lnTo>
                  <a:pt x="149143" y="306183"/>
                </a:lnTo>
                <a:cubicBezTo>
                  <a:pt x="139251" y="302474"/>
                  <a:pt x="131832" y="292581"/>
                  <a:pt x="131832" y="282689"/>
                </a:cubicBezTo>
                <a:lnTo>
                  <a:pt x="131832" y="264141"/>
                </a:lnTo>
                <a:cubicBezTo>
                  <a:pt x="131832" y="254249"/>
                  <a:pt x="139251" y="244357"/>
                  <a:pt x="149143" y="240647"/>
                </a:cubicBezTo>
                <a:lnTo>
                  <a:pt x="163982" y="235701"/>
                </a:lnTo>
                <a:cubicBezTo>
                  <a:pt x="163982" y="234464"/>
                  <a:pt x="165218" y="234464"/>
                  <a:pt x="165218" y="233228"/>
                </a:cubicBezTo>
                <a:cubicBezTo>
                  <a:pt x="166455" y="230755"/>
                  <a:pt x="167691" y="227045"/>
                  <a:pt x="168928" y="224572"/>
                </a:cubicBezTo>
                <a:cubicBezTo>
                  <a:pt x="170165" y="223336"/>
                  <a:pt x="170165" y="223336"/>
                  <a:pt x="170165" y="220863"/>
                </a:cubicBezTo>
                <a:lnTo>
                  <a:pt x="162745" y="207261"/>
                </a:lnTo>
                <a:cubicBezTo>
                  <a:pt x="157799" y="197368"/>
                  <a:pt x="160272" y="186240"/>
                  <a:pt x="167691" y="180057"/>
                </a:cubicBezTo>
                <a:lnTo>
                  <a:pt x="180057" y="167692"/>
                </a:lnTo>
                <a:cubicBezTo>
                  <a:pt x="187476" y="159036"/>
                  <a:pt x="199841" y="156563"/>
                  <a:pt x="208497" y="161509"/>
                </a:cubicBezTo>
                <a:lnTo>
                  <a:pt x="222099" y="168928"/>
                </a:lnTo>
                <a:cubicBezTo>
                  <a:pt x="223335" y="168928"/>
                  <a:pt x="224572" y="168928"/>
                  <a:pt x="225808" y="167692"/>
                </a:cubicBezTo>
                <a:cubicBezTo>
                  <a:pt x="228282" y="167692"/>
                  <a:pt x="231991" y="165219"/>
                  <a:pt x="234464" y="163982"/>
                </a:cubicBezTo>
                <a:cubicBezTo>
                  <a:pt x="235701" y="163982"/>
                  <a:pt x="235701" y="162746"/>
                  <a:pt x="236937" y="162746"/>
                </a:cubicBezTo>
                <a:lnTo>
                  <a:pt x="241883" y="147907"/>
                </a:lnTo>
                <a:cubicBezTo>
                  <a:pt x="245593" y="138015"/>
                  <a:pt x="255485" y="131832"/>
                  <a:pt x="265378" y="131832"/>
                </a:cubicBezTo>
                <a:close/>
                <a:moveTo>
                  <a:pt x="275700" y="71958"/>
                </a:moveTo>
                <a:cubicBezTo>
                  <a:pt x="222445" y="71958"/>
                  <a:pt x="172905" y="93228"/>
                  <a:pt x="134512" y="130764"/>
                </a:cubicBezTo>
                <a:cubicBezTo>
                  <a:pt x="56487" y="209589"/>
                  <a:pt x="56487" y="338462"/>
                  <a:pt x="134512" y="417287"/>
                </a:cubicBezTo>
                <a:cubicBezTo>
                  <a:pt x="172905" y="454823"/>
                  <a:pt x="222445" y="476094"/>
                  <a:pt x="275700" y="476094"/>
                </a:cubicBezTo>
                <a:cubicBezTo>
                  <a:pt x="328955" y="476094"/>
                  <a:pt x="379733" y="454823"/>
                  <a:pt x="416888" y="417287"/>
                </a:cubicBezTo>
                <a:cubicBezTo>
                  <a:pt x="455281" y="378500"/>
                  <a:pt x="476336" y="327201"/>
                  <a:pt x="476336" y="274651"/>
                </a:cubicBezTo>
                <a:cubicBezTo>
                  <a:pt x="476336" y="219599"/>
                  <a:pt x="455281" y="169551"/>
                  <a:pt x="416888" y="130764"/>
                </a:cubicBezTo>
                <a:cubicBezTo>
                  <a:pt x="379733" y="93228"/>
                  <a:pt x="328955" y="71958"/>
                  <a:pt x="275700" y="71958"/>
                </a:cubicBezTo>
                <a:close/>
                <a:moveTo>
                  <a:pt x="275700" y="49436"/>
                </a:moveTo>
                <a:cubicBezTo>
                  <a:pt x="335148" y="49436"/>
                  <a:pt x="392118" y="73209"/>
                  <a:pt x="432988" y="114498"/>
                </a:cubicBezTo>
                <a:cubicBezTo>
                  <a:pt x="475097" y="158290"/>
                  <a:pt x="498628" y="213343"/>
                  <a:pt x="498628" y="274651"/>
                </a:cubicBezTo>
                <a:cubicBezTo>
                  <a:pt x="498628" y="333457"/>
                  <a:pt x="475097" y="391012"/>
                  <a:pt x="432988" y="432302"/>
                </a:cubicBezTo>
                <a:cubicBezTo>
                  <a:pt x="392118" y="476094"/>
                  <a:pt x="335148" y="498615"/>
                  <a:pt x="275700" y="498615"/>
                </a:cubicBezTo>
                <a:cubicBezTo>
                  <a:pt x="216253" y="498615"/>
                  <a:pt x="161759" y="476094"/>
                  <a:pt x="118412" y="432302"/>
                </a:cubicBezTo>
                <a:cubicBezTo>
                  <a:pt x="32956" y="345969"/>
                  <a:pt x="32956" y="203333"/>
                  <a:pt x="118412" y="114498"/>
                </a:cubicBezTo>
                <a:cubicBezTo>
                  <a:pt x="161759" y="73209"/>
                  <a:pt x="216253" y="49436"/>
                  <a:pt x="275700" y="49436"/>
                </a:cubicBezTo>
                <a:close/>
                <a:moveTo>
                  <a:pt x="274412" y="21148"/>
                </a:moveTo>
                <a:cubicBezTo>
                  <a:pt x="207057" y="21148"/>
                  <a:pt x="143443" y="48517"/>
                  <a:pt x="96044" y="95789"/>
                </a:cubicBezTo>
                <a:cubicBezTo>
                  <a:pt x="48646" y="143062"/>
                  <a:pt x="22452" y="206507"/>
                  <a:pt x="22452" y="274927"/>
                </a:cubicBezTo>
                <a:cubicBezTo>
                  <a:pt x="22452" y="340860"/>
                  <a:pt x="48646" y="405549"/>
                  <a:pt x="96044" y="452822"/>
                </a:cubicBezTo>
                <a:cubicBezTo>
                  <a:pt x="143443" y="500094"/>
                  <a:pt x="207057" y="526218"/>
                  <a:pt x="274412" y="526218"/>
                </a:cubicBezTo>
                <a:cubicBezTo>
                  <a:pt x="343015" y="526218"/>
                  <a:pt x="406629" y="500094"/>
                  <a:pt x="454028" y="452822"/>
                </a:cubicBezTo>
                <a:cubicBezTo>
                  <a:pt x="501426" y="405549"/>
                  <a:pt x="527620" y="340860"/>
                  <a:pt x="527620" y="274927"/>
                </a:cubicBezTo>
                <a:cubicBezTo>
                  <a:pt x="527620" y="206507"/>
                  <a:pt x="501426" y="143062"/>
                  <a:pt x="454028" y="95789"/>
                </a:cubicBezTo>
                <a:cubicBezTo>
                  <a:pt x="406629" y="48517"/>
                  <a:pt x="343015" y="21148"/>
                  <a:pt x="274412" y="21148"/>
                </a:cubicBezTo>
                <a:close/>
                <a:moveTo>
                  <a:pt x="274412" y="0"/>
                </a:moveTo>
                <a:cubicBezTo>
                  <a:pt x="348005" y="0"/>
                  <a:pt x="417855" y="27369"/>
                  <a:pt x="470243" y="80861"/>
                </a:cubicBezTo>
                <a:cubicBezTo>
                  <a:pt x="521384" y="131866"/>
                  <a:pt x="550072" y="200287"/>
                  <a:pt x="550072" y="274927"/>
                </a:cubicBezTo>
                <a:cubicBezTo>
                  <a:pt x="550072" y="318468"/>
                  <a:pt x="540093" y="360764"/>
                  <a:pt x="520136" y="399329"/>
                </a:cubicBezTo>
                <a:lnTo>
                  <a:pt x="821990" y="701625"/>
                </a:lnTo>
                <a:cubicBezTo>
                  <a:pt x="855668" y="733969"/>
                  <a:pt x="855668" y="787462"/>
                  <a:pt x="821990" y="819806"/>
                </a:cubicBezTo>
                <a:cubicBezTo>
                  <a:pt x="805774" y="835978"/>
                  <a:pt x="783323" y="844686"/>
                  <a:pt x="762118" y="844686"/>
                </a:cubicBezTo>
                <a:cubicBezTo>
                  <a:pt x="740913" y="844686"/>
                  <a:pt x="718462" y="835978"/>
                  <a:pt x="703494" y="819806"/>
                </a:cubicBezTo>
                <a:lnTo>
                  <a:pt x="400393" y="518754"/>
                </a:lnTo>
                <a:cubicBezTo>
                  <a:pt x="361725" y="538659"/>
                  <a:pt x="319316" y="548611"/>
                  <a:pt x="274412" y="548611"/>
                </a:cubicBezTo>
                <a:cubicBezTo>
                  <a:pt x="200820" y="548611"/>
                  <a:pt x="132217" y="519998"/>
                  <a:pt x="79829" y="468994"/>
                </a:cubicBezTo>
                <a:cubicBezTo>
                  <a:pt x="27441" y="416745"/>
                  <a:pt x="0" y="347080"/>
                  <a:pt x="0" y="274927"/>
                </a:cubicBezTo>
                <a:cubicBezTo>
                  <a:pt x="0" y="200287"/>
                  <a:pt x="27441" y="131866"/>
                  <a:pt x="79829" y="80861"/>
                </a:cubicBezTo>
                <a:cubicBezTo>
                  <a:pt x="132217" y="27369"/>
                  <a:pt x="200820" y="0"/>
                  <a:pt x="274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63ACA4A-0828-434F-9BE1-CD1A54EB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5621" y="5286992"/>
            <a:ext cx="875854" cy="828211"/>
          </a:xfrm>
          <a:custGeom>
            <a:avLst/>
            <a:gdLst>
              <a:gd name="connsiteX0" fmla="*/ 462163 w 875854"/>
              <a:gd name="connsiteY0" fmla="*/ 720183 h 828211"/>
              <a:gd name="connsiteX1" fmla="*/ 460919 w 875854"/>
              <a:gd name="connsiteY1" fmla="*/ 723908 h 828211"/>
              <a:gd name="connsiteX2" fmla="*/ 436021 w 875854"/>
              <a:gd name="connsiteY2" fmla="*/ 746259 h 828211"/>
              <a:gd name="connsiteX3" fmla="*/ 414857 w 875854"/>
              <a:gd name="connsiteY3" fmla="*/ 731358 h 828211"/>
              <a:gd name="connsiteX4" fmla="*/ 401165 w 875854"/>
              <a:gd name="connsiteY4" fmla="*/ 772334 h 828211"/>
              <a:gd name="connsiteX5" fmla="*/ 419837 w 875854"/>
              <a:gd name="connsiteY5" fmla="*/ 798410 h 828211"/>
              <a:gd name="connsiteX6" fmla="*/ 452205 w 875854"/>
              <a:gd name="connsiteY6" fmla="*/ 798410 h 828211"/>
              <a:gd name="connsiteX7" fmla="*/ 475857 w 875854"/>
              <a:gd name="connsiteY7" fmla="*/ 768609 h 828211"/>
              <a:gd name="connsiteX8" fmla="*/ 462163 w 875854"/>
              <a:gd name="connsiteY8" fmla="*/ 720183 h 828211"/>
              <a:gd name="connsiteX9" fmla="*/ 610305 w 875854"/>
              <a:gd name="connsiteY9" fmla="*/ 682932 h 828211"/>
              <a:gd name="connsiteX10" fmla="*/ 579183 w 875854"/>
              <a:gd name="connsiteY10" fmla="*/ 694108 h 828211"/>
              <a:gd name="connsiteX11" fmla="*/ 579183 w 875854"/>
              <a:gd name="connsiteY11" fmla="*/ 720183 h 828211"/>
              <a:gd name="connsiteX12" fmla="*/ 610305 w 875854"/>
              <a:gd name="connsiteY12" fmla="*/ 682932 h 828211"/>
              <a:gd name="connsiteX13" fmla="*/ 262983 w 875854"/>
              <a:gd name="connsiteY13" fmla="*/ 682932 h 828211"/>
              <a:gd name="connsiteX14" fmla="*/ 295349 w 875854"/>
              <a:gd name="connsiteY14" fmla="*/ 720183 h 828211"/>
              <a:gd name="connsiteX15" fmla="*/ 295349 w 875854"/>
              <a:gd name="connsiteY15" fmla="*/ 694108 h 828211"/>
              <a:gd name="connsiteX16" fmla="*/ 262983 w 875854"/>
              <a:gd name="connsiteY16" fmla="*/ 682932 h 828211"/>
              <a:gd name="connsiteX17" fmla="*/ 549305 w 875854"/>
              <a:gd name="connsiteY17" fmla="*/ 615881 h 828211"/>
              <a:gd name="connsiteX18" fmla="*/ 509469 w 875854"/>
              <a:gd name="connsiteY18" fmla="*/ 625814 h 828211"/>
              <a:gd name="connsiteX19" fmla="*/ 498265 w 875854"/>
              <a:gd name="connsiteY19" fmla="*/ 649407 h 828211"/>
              <a:gd name="connsiteX20" fmla="*/ 478347 w 875854"/>
              <a:gd name="connsiteY20" fmla="*/ 674240 h 828211"/>
              <a:gd name="connsiteX21" fmla="*/ 490795 w 875854"/>
              <a:gd name="connsiteY21" fmla="*/ 746259 h 828211"/>
              <a:gd name="connsiteX22" fmla="*/ 515693 w 875854"/>
              <a:gd name="connsiteY22" fmla="*/ 712733 h 828211"/>
              <a:gd name="connsiteX23" fmla="*/ 516939 w 875854"/>
              <a:gd name="connsiteY23" fmla="*/ 711491 h 828211"/>
              <a:gd name="connsiteX24" fmla="*/ 555529 w 875854"/>
              <a:gd name="connsiteY24" fmla="*/ 680449 h 828211"/>
              <a:gd name="connsiteX25" fmla="*/ 555529 w 875854"/>
              <a:gd name="connsiteY25" fmla="*/ 620848 h 828211"/>
              <a:gd name="connsiteX26" fmla="*/ 554285 w 875854"/>
              <a:gd name="connsiteY26" fmla="*/ 615881 h 828211"/>
              <a:gd name="connsiteX27" fmla="*/ 549305 w 875854"/>
              <a:gd name="connsiteY27" fmla="*/ 615881 h 828211"/>
              <a:gd name="connsiteX28" fmla="*/ 319001 w 875854"/>
              <a:gd name="connsiteY28" fmla="*/ 615881 h 828211"/>
              <a:gd name="connsiteX29" fmla="*/ 316513 w 875854"/>
              <a:gd name="connsiteY29" fmla="*/ 620848 h 828211"/>
              <a:gd name="connsiteX30" fmla="*/ 316513 w 875854"/>
              <a:gd name="connsiteY30" fmla="*/ 680449 h 828211"/>
              <a:gd name="connsiteX31" fmla="*/ 356349 w 875854"/>
              <a:gd name="connsiteY31" fmla="*/ 711491 h 828211"/>
              <a:gd name="connsiteX32" fmla="*/ 357593 w 875854"/>
              <a:gd name="connsiteY32" fmla="*/ 712733 h 828211"/>
              <a:gd name="connsiteX33" fmla="*/ 384981 w 875854"/>
              <a:gd name="connsiteY33" fmla="*/ 751225 h 828211"/>
              <a:gd name="connsiteX34" fmla="*/ 396185 w 875854"/>
              <a:gd name="connsiteY34" fmla="*/ 675482 h 828211"/>
              <a:gd name="connsiteX35" fmla="*/ 375021 w 875854"/>
              <a:gd name="connsiteY35" fmla="*/ 649407 h 828211"/>
              <a:gd name="connsiteX36" fmla="*/ 363817 w 875854"/>
              <a:gd name="connsiteY36" fmla="*/ 625814 h 828211"/>
              <a:gd name="connsiteX37" fmla="*/ 322737 w 875854"/>
              <a:gd name="connsiteY37" fmla="*/ 615881 h 828211"/>
              <a:gd name="connsiteX38" fmla="*/ 319001 w 875854"/>
              <a:gd name="connsiteY38" fmla="*/ 615881 h 828211"/>
              <a:gd name="connsiteX39" fmla="*/ 540591 w 875854"/>
              <a:gd name="connsiteY39" fmla="*/ 532687 h 828211"/>
              <a:gd name="connsiteX40" fmla="*/ 519427 w 875854"/>
              <a:gd name="connsiteY40" fmla="*/ 600980 h 828211"/>
              <a:gd name="connsiteX41" fmla="*/ 544325 w 875854"/>
              <a:gd name="connsiteY41" fmla="*/ 594772 h 828211"/>
              <a:gd name="connsiteX42" fmla="*/ 551795 w 875854"/>
              <a:gd name="connsiteY42" fmla="*/ 593530 h 828211"/>
              <a:gd name="connsiteX43" fmla="*/ 567979 w 875854"/>
              <a:gd name="connsiteY43" fmla="*/ 598497 h 828211"/>
              <a:gd name="connsiteX44" fmla="*/ 579183 w 875854"/>
              <a:gd name="connsiteY44" fmla="*/ 620848 h 828211"/>
              <a:gd name="connsiteX45" fmla="*/ 579183 w 875854"/>
              <a:gd name="connsiteY45" fmla="*/ 669274 h 828211"/>
              <a:gd name="connsiteX46" fmla="*/ 620263 w 875854"/>
              <a:gd name="connsiteY46" fmla="*/ 656857 h 828211"/>
              <a:gd name="connsiteX47" fmla="*/ 627733 w 875854"/>
              <a:gd name="connsiteY47" fmla="*/ 615881 h 828211"/>
              <a:gd name="connsiteX48" fmla="*/ 544325 w 875854"/>
              <a:gd name="connsiteY48" fmla="*/ 532687 h 828211"/>
              <a:gd name="connsiteX49" fmla="*/ 482081 w 875854"/>
              <a:gd name="connsiteY49" fmla="*/ 532687 h 828211"/>
              <a:gd name="connsiteX50" fmla="*/ 468387 w 875854"/>
              <a:gd name="connsiteY50" fmla="*/ 653132 h 828211"/>
              <a:gd name="connsiteX51" fmla="*/ 469633 w 875854"/>
              <a:gd name="connsiteY51" fmla="*/ 653132 h 828211"/>
              <a:gd name="connsiteX52" fmla="*/ 478347 w 875854"/>
              <a:gd name="connsiteY52" fmla="*/ 640715 h 828211"/>
              <a:gd name="connsiteX53" fmla="*/ 490795 w 875854"/>
              <a:gd name="connsiteY53" fmla="*/ 612156 h 828211"/>
              <a:gd name="connsiteX54" fmla="*/ 499509 w 875854"/>
              <a:gd name="connsiteY54" fmla="*/ 591047 h 828211"/>
              <a:gd name="connsiteX55" fmla="*/ 500755 w 875854"/>
              <a:gd name="connsiteY55" fmla="*/ 588563 h 828211"/>
              <a:gd name="connsiteX56" fmla="*/ 506979 w 875854"/>
              <a:gd name="connsiteY56" fmla="*/ 567455 h 828211"/>
              <a:gd name="connsiteX57" fmla="*/ 508223 w 875854"/>
              <a:gd name="connsiteY57" fmla="*/ 564971 h 828211"/>
              <a:gd name="connsiteX58" fmla="*/ 516939 w 875854"/>
              <a:gd name="connsiteY58" fmla="*/ 532687 h 828211"/>
              <a:gd name="connsiteX59" fmla="*/ 355103 w 875854"/>
              <a:gd name="connsiteY59" fmla="*/ 532687 h 828211"/>
              <a:gd name="connsiteX60" fmla="*/ 365063 w 875854"/>
              <a:gd name="connsiteY60" fmla="*/ 564971 h 828211"/>
              <a:gd name="connsiteX61" fmla="*/ 366307 w 875854"/>
              <a:gd name="connsiteY61" fmla="*/ 567455 h 828211"/>
              <a:gd name="connsiteX62" fmla="*/ 373777 w 875854"/>
              <a:gd name="connsiteY62" fmla="*/ 588563 h 828211"/>
              <a:gd name="connsiteX63" fmla="*/ 373777 w 875854"/>
              <a:gd name="connsiteY63" fmla="*/ 591047 h 828211"/>
              <a:gd name="connsiteX64" fmla="*/ 382491 w 875854"/>
              <a:gd name="connsiteY64" fmla="*/ 612156 h 828211"/>
              <a:gd name="connsiteX65" fmla="*/ 394939 w 875854"/>
              <a:gd name="connsiteY65" fmla="*/ 640715 h 828211"/>
              <a:gd name="connsiteX66" fmla="*/ 404899 w 875854"/>
              <a:gd name="connsiteY66" fmla="*/ 654373 h 828211"/>
              <a:gd name="connsiteX67" fmla="*/ 392449 w 875854"/>
              <a:gd name="connsiteY67" fmla="*/ 532687 h 828211"/>
              <a:gd name="connsiteX68" fmla="*/ 330205 w 875854"/>
              <a:gd name="connsiteY68" fmla="*/ 532687 h 828211"/>
              <a:gd name="connsiteX69" fmla="*/ 245553 w 875854"/>
              <a:gd name="connsiteY69" fmla="*/ 615881 h 828211"/>
              <a:gd name="connsiteX70" fmla="*/ 251779 w 875854"/>
              <a:gd name="connsiteY70" fmla="*/ 656857 h 828211"/>
              <a:gd name="connsiteX71" fmla="*/ 295349 w 875854"/>
              <a:gd name="connsiteY71" fmla="*/ 669274 h 828211"/>
              <a:gd name="connsiteX72" fmla="*/ 295349 w 875854"/>
              <a:gd name="connsiteY72" fmla="*/ 620848 h 828211"/>
              <a:gd name="connsiteX73" fmla="*/ 305309 w 875854"/>
              <a:gd name="connsiteY73" fmla="*/ 598497 h 828211"/>
              <a:gd name="connsiteX74" fmla="*/ 327715 w 875854"/>
              <a:gd name="connsiteY74" fmla="*/ 594772 h 828211"/>
              <a:gd name="connsiteX75" fmla="*/ 353859 w 875854"/>
              <a:gd name="connsiteY75" fmla="*/ 600980 h 828211"/>
              <a:gd name="connsiteX76" fmla="*/ 332695 w 875854"/>
              <a:gd name="connsiteY76" fmla="*/ 532687 h 828211"/>
              <a:gd name="connsiteX77" fmla="*/ 436021 w 875854"/>
              <a:gd name="connsiteY77" fmla="*/ 485503 h 828211"/>
              <a:gd name="connsiteX78" fmla="*/ 412367 w 875854"/>
              <a:gd name="connsiteY78" fmla="*/ 509095 h 828211"/>
              <a:gd name="connsiteX79" fmla="*/ 433531 w 875854"/>
              <a:gd name="connsiteY79" fmla="*/ 721425 h 828211"/>
              <a:gd name="connsiteX80" fmla="*/ 438511 w 875854"/>
              <a:gd name="connsiteY80" fmla="*/ 721425 h 828211"/>
              <a:gd name="connsiteX81" fmla="*/ 460919 w 875854"/>
              <a:gd name="connsiteY81" fmla="*/ 509095 h 828211"/>
              <a:gd name="connsiteX82" fmla="*/ 436021 w 875854"/>
              <a:gd name="connsiteY82" fmla="*/ 485503 h 828211"/>
              <a:gd name="connsiteX83" fmla="*/ 434519 w 875854"/>
              <a:gd name="connsiteY83" fmla="*/ 225922 h 828211"/>
              <a:gd name="connsiteX84" fmla="*/ 389575 w 875854"/>
              <a:gd name="connsiteY84" fmla="*/ 271277 h 828211"/>
              <a:gd name="connsiteX85" fmla="*/ 434519 w 875854"/>
              <a:gd name="connsiteY85" fmla="*/ 316632 h 828211"/>
              <a:gd name="connsiteX86" fmla="*/ 480709 w 875854"/>
              <a:gd name="connsiteY86" fmla="*/ 271277 h 828211"/>
              <a:gd name="connsiteX87" fmla="*/ 434519 w 875854"/>
              <a:gd name="connsiteY87" fmla="*/ 225922 h 828211"/>
              <a:gd name="connsiteX88" fmla="*/ 434519 w 875854"/>
              <a:gd name="connsiteY88" fmla="*/ 203244 h 828211"/>
              <a:gd name="connsiteX89" fmla="*/ 503181 w 875854"/>
              <a:gd name="connsiteY89" fmla="*/ 271277 h 828211"/>
              <a:gd name="connsiteX90" fmla="*/ 434519 w 875854"/>
              <a:gd name="connsiteY90" fmla="*/ 339309 h 828211"/>
              <a:gd name="connsiteX91" fmla="*/ 367103 w 875854"/>
              <a:gd name="connsiteY91" fmla="*/ 271277 h 828211"/>
              <a:gd name="connsiteX92" fmla="*/ 434519 w 875854"/>
              <a:gd name="connsiteY92" fmla="*/ 203244 h 828211"/>
              <a:gd name="connsiteX93" fmla="*/ 373777 w 875854"/>
              <a:gd name="connsiteY93" fmla="*/ 141553 h 828211"/>
              <a:gd name="connsiteX94" fmla="*/ 333941 w 875854"/>
              <a:gd name="connsiteY94" fmla="*/ 367542 h 828211"/>
              <a:gd name="connsiteX95" fmla="*/ 350123 w 875854"/>
              <a:gd name="connsiteY95" fmla="*/ 510337 h 828211"/>
              <a:gd name="connsiteX96" fmla="*/ 389961 w 875854"/>
              <a:gd name="connsiteY96" fmla="*/ 510337 h 828211"/>
              <a:gd name="connsiteX97" fmla="*/ 389961 w 875854"/>
              <a:gd name="connsiteY97" fmla="*/ 509095 h 828211"/>
              <a:gd name="connsiteX98" fmla="*/ 391205 w 875854"/>
              <a:gd name="connsiteY98" fmla="*/ 495436 h 828211"/>
              <a:gd name="connsiteX99" fmla="*/ 436021 w 875854"/>
              <a:gd name="connsiteY99" fmla="*/ 463152 h 828211"/>
              <a:gd name="connsiteX100" fmla="*/ 479591 w 875854"/>
              <a:gd name="connsiteY100" fmla="*/ 491711 h 828211"/>
              <a:gd name="connsiteX101" fmla="*/ 483327 w 875854"/>
              <a:gd name="connsiteY101" fmla="*/ 509095 h 828211"/>
              <a:gd name="connsiteX102" fmla="*/ 483327 w 875854"/>
              <a:gd name="connsiteY102" fmla="*/ 510337 h 828211"/>
              <a:gd name="connsiteX103" fmla="*/ 523163 w 875854"/>
              <a:gd name="connsiteY103" fmla="*/ 510337 h 828211"/>
              <a:gd name="connsiteX104" fmla="*/ 538101 w 875854"/>
              <a:gd name="connsiteY104" fmla="*/ 367542 h 828211"/>
              <a:gd name="connsiteX105" fmla="*/ 499509 w 875854"/>
              <a:gd name="connsiteY105" fmla="*/ 141553 h 828211"/>
              <a:gd name="connsiteX106" fmla="*/ 436021 w 875854"/>
              <a:gd name="connsiteY106" fmla="*/ 22351 h 828211"/>
              <a:gd name="connsiteX107" fmla="*/ 433531 w 875854"/>
              <a:gd name="connsiteY107" fmla="*/ 23592 h 828211"/>
              <a:gd name="connsiteX108" fmla="*/ 382491 w 875854"/>
              <a:gd name="connsiteY108" fmla="*/ 119203 h 828211"/>
              <a:gd name="connsiteX109" fmla="*/ 490795 w 875854"/>
              <a:gd name="connsiteY109" fmla="*/ 119203 h 828211"/>
              <a:gd name="connsiteX110" fmla="*/ 439755 w 875854"/>
              <a:gd name="connsiteY110" fmla="*/ 23592 h 828211"/>
              <a:gd name="connsiteX111" fmla="*/ 436021 w 875854"/>
              <a:gd name="connsiteY111" fmla="*/ 22351 h 828211"/>
              <a:gd name="connsiteX112" fmla="*/ 436021 w 875854"/>
              <a:gd name="connsiteY112" fmla="*/ 0 h 828211"/>
              <a:gd name="connsiteX113" fmla="*/ 457183 w 875854"/>
              <a:gd name="connsiteY113" fmla="*/ 11176 h 828211"/>
              <a:gd name="connsiteX114" fmla="*/ 560509 w 875854"/>
              <a:gd name="connsiteY114" fmla="*/ 367542 h 828211"/>
              <a:gd name="connsiteX115" fmla="*/ 546815 w 875854"/>
              <a:gd name="connsiteY115" fmla="*/ 510337 h 828211"/>
              <a:gd name="connsiteX116" fmla="*/ 650141 w 875854"/>
              <a:gd name="connsiteY116" fmla="*/ 615881 h 828211"/>
              <a:gd name="connsiteX117" fmla="*/ 645161 w 875854"/>
              <a:gd name="connsiteY117" fmla="*/ 655615 h 828211"/>
              <a:gd name="connsiteX118" fmla="*/ 657609 w 875854"/>
              <a:gd name="connsiteY118" fmla="*/ 655615 h 828211"/>
              <a:gd name="connsiteX119" fmla="*/ 782099 w 875854"/>
              <a:gd name="connsiteY119" fmla="*/ 716458 h 828211"/>
              <a:gd name="connsiteX120" fmla="*/ 858035 w 875854"/>
              <a:gd name="connsiteY120" fmla="*/ 630781 h 828211"/>
              <a:gd name="connsiteX121" fmla="*/ 874219 w 875854"/>
              <a:gd name="connsiteY121" fmla="*/ 632023 h 828211"/>
              <a:gd name="connsiteX122" fmla="*/ 871729 w 875854"/>
              <a:gd name="connsiteY122" fmla="*/ 646923 h 828211"/>
              <a:gd name="connsiteX123" fmla="*/ 790813 w 875854"/>
              <a:gd name="connsiteY123" fmla="*/ 741292 h 828211"/>
              <a:gd name="connsiteX124" fmla="*/ 782099 w 875854"/>
              <a:gd name="connsiteY124" fmla="*/ 746259 h 828211"/>
              <a:gd name="connsiteX125" fmla="*/ 772139 w 875854"/>
              <a:gd name="connsiteY125" fmla="*/ 741292 h 828211"/>
              <a:gd name="connsiteX126" fmla="*/ 656365 w 875854"/>
              <a:gd name="connsiteY126" fmla="*/ 677965 h 828211"/>
              <a:gd name="connsiteX127" fmla="*/ 636447 w 875854"/>
              <a:gd name="connsiteY127" fmla="*/ 679207 h 828211"/>
              <a:gd name="connsiteX128" fmla="*/ 585407 w 875854"/>
              <a:gd name="connsiteY128" fmla="*/ 743775 h 828211"/>
              <a:gd name="connsiteX129" fmla="*/ 575447 w 875854"/>
              <a:gd name="connsiteY129" fmla="*/ 746259 h 828211"/>
              <a:gd name="connsiteX130" fmla="*/ 565489 w 875854"/>
              <a:gd name="connsiteY130" fmla="*/ 743775 h 828211"/>
              <a:gd name="connsiteX131" fmla="*/ 555529 w 875854"/>
              <a:gd name="connsiteY131" fmla="*/ 727633 h 828211"/>
              <a:gd name="connsiteX132" fmla="*/ 555529 w 875854"/>
              <a:gd name="connsiteY132" fmla="*/ 706524 h 828211"/>
              <a:gd name="connsiteX133" fmla="*/ 533121 w 875854"/>
              <a:gd name="connsiteY133" fmla="*/ 726392 h 828211"/>
              <a:gd name="connsiteX134" fmla="*/ 470877 w 875854"/>
              <a:gd name="connsiteY134" fmla="*/ 813310 h 828211"/>
              <a:gd name="connsiteX135" fmla="*/ 469633 w 875854"/>
              <a:gd name="connsiteY135" fmla="*/ 813310 h 828211"/>
              <a:gd name="connsiteX136" fmla="*/ 436021 w 875854"/>
              <a:gd name="connsiteY136" fmla="*/ 828211 h 828211"/>
              <a:gd name="connsiteX137" fmla="*/ 403653 w 875854"/>
              <a:gd name="connsiteY137" fmla="*/ 813310 h 828211"/>
              <a:gd name="connsiteX138" fmla="*/ 340165 w 875854"/>
              <a:gd name="connsiteY138" fmla="*/ 726392 h 828211"/>
              <a:gd name="connsiteX139" fmla="*/ 316513 w 875854"/>
              <a:gd name="connsiteY139" fmla="*/ 706524 h 828211"/>
              <a:gd name="connsiteX140" fmla="*/ 316513 w 875854"/>
              <a:gd name="connsiteY140" fmla="*/ 727633 h 828211"/>
              <a:gd name="connsiteX141" fmla="*/ 306553 w 875854"/>
              <a:gd name="connsiteY141" fmla="*/ 743775 h 828211"/>
              <a:gd name="connsiteX142" fmla="*/ 297839 w 875854"/>
              <a:gd name="connsiteY142" fmla="*/ 746259 h 828211"/>
              <a:gd name="connsiteX143" fmla="*/ 287879 w 875854"/>
              <a:gd name="connsiteY143" fmla="*/ 743775 h 828211"/>
              <a:gd name="connsiteX144" fmla="*/ 236839 w 875854"/>
              <a:gd name="connsiteY144" fmla="*/ 677965 h 828211"/>
              <a:gd name="connsiteX145" fmla="*/ 216921 w 875854"/>
              <a:gd name="connsiteY145" fmla="*/ 677965 h 828211"/>
              <a:gd name="connsiteX146" fmla="*/ 101147 w 875854"/>
              <a:gd name="connsiteY146" fmla="*/ 741292 h 828211"/>
              <a:gd name="connsiteX147" fmla="*/ 91189 w 875854"/>
              <a:gd name="connsiteY147" fmla="*/ 746259 h 828211"/>
              <a:gd name="connsiteX148" fmla="*/ 82475 w 875854"/>
              <a:gd name="connsiteY148" fmla="*/ 741292 h 828211"/>
              <a:gd name="connsiteX149" fmla="*/ 2801 w 875854"/>
              <a:gd name="connsiteY149" fmla="*/ 641956 h 828211"/>
              <a:gd name="connsiteX150" fmla="*/ 2801 w 875854"/>
              <a:gd name="connsiteY150" fmla="*/ 625814 h 828211"/>
              <a:gd name="connsiteX151" fmla="*/ 18985 w 875854"/>
              <a:gd name="connsiteY151" fmla="*/ 624573 h 828211"/>
              <a:gd name="connsiteX152" fmla="*/ 92433 w 875854"/>
              <a:gd name="connsiteY152" fmla="*/ 716458 h 828211"/>
              <a:gd name="connsiteX153" fmla="*/ 215677 w 875854"/>
              <a:gd name="connsiteY153" fmla="*/ 655615 h 828211"/>
              <a:gd name="connsiteX154" fmla="*/ 228125 w 875854"/>
              <a:gd name="connsiteY154" fmla="*/ 655615 h 828211"/>
              <a:gd name="connsiteX155" fmla="*/ 223145 w 875854"/>
              <a:gd name="connsiteY155" fmla="*/ 615881 h 828211"/>
              <a:gd name="connsiteX156" fmla="*/ 327715 w 875854"/>
              <a:gd name="connsiteY156" fmla="*/ 510337 h 828211"/>
              <a:gd name="connsiteX157" fmla="*/ 312777 w 875854"/>
              <a:gd name="connsiteY157" fmla="*/ 367542 h 828211"/>
              <a:gd name="connsiteX158" fmla="*/ 414857 w 875854"/>
              <a:gd name="connsiteY158" fmla="*/ 11176 h 828211"/>
              <a:gd name="connsiteX159" fmla="*/ 436021 w 875854"/>
              <a:gd name="connsiteY159" fmla="*/ 0 h 8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875854" h="828211">
                <a:moveTo>
                  <a:pt x="462163" y="720183"/>
                </a:moveTo>
                <a:lnTo>
                  <a:pt x="460919" y="723908"/>
                </a:lnTo>
                <a:cubicBezTo>
                  <a:pt x="459673" y="737567"/>
                  <a:pt x="449715" y="746259"/>
                  <a:pt x="436021" y="746259"/>
                </a:cubicBezTo>
                <a:cubicBezTo>
                  <a:pt x="426061" y="746259"/>
                  <a:pt x="417347" y="740050"/>
                  <a:pt x="414857" y="731358"/>
                </a:cubicBezTo>
                <a:cubicBezTo>
                  <a:pt x="411123" y="745017"/>
                  <a:pt x="406143" y="759917"/>
                  <a:pt x="401165" y="772334"/>
                </a:cubicBezTo>
                <a:lnTo>
                  <a:pt x="419837" y="798410"/>
                </a:lnTo>
                <a:cubicBezTo>
                  <a:pt x="428551" y="807102"/>
                  <a:pt x="444735" y="807102"/>
                  <a:pt x="452205" y="798410"/>
                </a:cubicBezTo>
                <a:lnTo>
                  <a:pt x="475857" y="768609"/>
                </a:lnTo>
                <a:cubicBezTo>
                  <a:pt x="469633" y="753709"/>
                  <a:pt x="465897" y="737567"/>
                  <a:pt x="462163" y="720183"/>
                </a:cubicBezTo>
                <a:close/>
                <a:moveTo>
                  <a:pt x="610305" y="682932"/>
                </a:moveTo>
                <a:cubicBezTo>
                  <a:pt x="599101" y="685416"/>
                  <a:pt x="589141" y="687899"/>
                  <a:pt x="579183" y="694108"/>
                </a:cubicBezTo>
                <a:lnTo>
                  <a:pt x="579183" y="720183"/>
                </a:lnTo>
                <a:cubicBezTo>
                  <a:pt x="591631" y="710250"/>
                  <a:pt x="602835" y="697833"/>
                  <a:pt x="610305" y="682932"/>
                </a:cubicBezTo>
                <a:close/>
                <a:moveTo>
                  <a:pt x="262983" y="682932"/>
                </a:moveTo>
                <a:cubicBezTo>
                  <a:pt x="270451" y="697833"/>
                  <a:pt x="281655" y="710250"/>
                  <a:pt x="295349" y="720183"/>
                </a:cubicBezTo>
                <a:lnTo>
                  <a:pt x="295349" y="694108"/>
                </a:lnTo>
                <a:cubicBezTo>
                  <a:pt x="284145" y="687899"/>
                  <a:pt x="274187" y="685416"/>
                  <a:pt x="262983" y="682932"/>
                </a:cubicBezTo>
                <a:close/>
                <a:moveTo>
                  <a:pt x="549305" y="615881"/>
                </a:moveTo>
                <a:lnTo>
                  <a:pt x="509469" y="625814"/>
                </a:lnTo>
                <a:cubicBezTo>
                  <a:pt x="505735" y="634506"/>
                  <a:pt x="501999" y="641956"/>
                  <a:pt x="498265" y="649407"/>
                </a:cubicBezTo>
                <a:cubicBezTo>
                  <a:pt x="493285" y="660582"/>
                  <a:pt x="487061" y="669274"/>
                  <a:pt x="478347" y="674240"/>
                </a:cubicBezTo>
                <a:cubicBezTo>
                  <a:pt x="477101" y="685416"/>
                  <a:pt x="480837" y="713975"/>
                  <a:pt x="490795" y="746259"/>
                </a:cubicBezTo>
                <a:lnTo>
                  <a:pt x="515693" y="712733"/>
                </a:lnTo>
                <a:cubicBezTo>
                  <a:pt x="516939" y="712733"/>
                  <a:pt x="516939" y="711491"/>
                  <a:pt x="516939" y="711491"/>
                </a:cubicBezTo>
                <a:cubicBezTo>
                  <a:pt x="528143" y="699074"/>
                  <a:pt x="541835" y="687899"/>
                  <a:pt x="555529" y="680449"/>
                </a:cubicBezTo>
                <a:lnTo>
                  <a:pt x="555529" y="620848"/>
                </a:lnTo>
                <a:cubicBezTo>
                  <a:pt x="555529" y="618364"/>
                  <a:pt x="555529" y="617122"/>
                  <a:pt x="554285" y="615881"/>
                </a:cubicBezTo>
                <a:cubicBezTo>
                  <a:pt x="554285" y="615881"/>
                  <a:pt x="551795" y="614639"/>
                  <a:pt x="549305" y="615881"/>
                </a:cubicBezTo>
                <a:close/>
                <a:moveTo>
                  <a:pt x="319001" y="615881"/>
                </a:moveTo>
                <a:cubicBezTo>
                  <a:pt x="317757" y="617122"/>
                  <a:pt x="316513" y="618364"/>
                  <a:pt x="316513" y="620848"/>
                </a:cubicBezTo>
                <a:lnTo>
                  <a:pt x="316513" y="680449"/>
                </a:lnTo>
                <a:cubicBezTo>
                  <a:pt x="331451" y="687899"/>
                  <a:pt x="343899" y="699074"/>
                  <a:pt x="356349" y="711491"/>
                </a:cubicBezTo>
                <a:lnTo>
                  <a:pt x="357593" y="712733"/>
                </a:lnTo>
                <a:lnTo>
                  <a:pt x="384981" y="751225"/>
                </a:lnTo>
                <a:cubicBezTo>
                  <a:pt x="397429" y="713975"/>
                  <a:pt x="399919" y="682932"/>
                  <a:pt x="396185" y="675482"/>
                </a:cubicBezTo>
                <a:cubicBezTo>
                  <a:pt x="387471" y="669274"/>
                  <a:pt x="380001" y="660582"/>
                  <a:pt x="375021" y="649407"/>
                </a:cubicBezTo>
                <a:cubicBezTo>
                  <a:pt x="371287" y="641956"/>
                  <a:pt x="367553" y="634506"/>
                  <a:pt x="363817" y="625814"/>
                </a:cubicBezTo>
                <a:lnTo>
                  <a:pt x="322737" y="615881"/>
                </a:lnTo>
                <a:cubicBezTo>
                  <a:pt x="320247" y="615881"/>
                  <a:pt x="319001" y="615881"/>
                  <a:pt x="319001" y="615881"/>
                </a:cubicBezTo>
                <a:close/>
                <a:moveTo>
                  <a:pt x="540591" y="532687"/>
                </a:moveTo>
                <a:cubicBezTo>
                  <a:pt x="534367" y="556279"/>
                  <a:pt x="528143" y="578630"/>
                  <a:pt x="519427" y="600980"/>
                </a:cubicBezTo>
                <a:lnTo>
                  <a:pt x="544325" y="594772"/>
                </a:lnTo>
                <a:cubicBezTo>
                  <a:pt x="546815" y="593530"/>
                  <a:pt x="549305" y="593530"/>
                  <a:pt x="551795" y="593530"/>
                </a:cubicBezTo>
                <a:cubicBezTo>
                  <a:pt x="558019" y="593530"/>
                  <a:pt x="562999" y="594772"/>
                  <a:pt x="567979" y="598497"/>
                </a:cubicBezTo>
                <a:cubicBezTo>
                  <a:pt x="575447" y="604705"/>
                  <a:pt x="579183" y="612156"/>
                  <a:pt x="579183" y="620848"/>
                </a:cubicBezTo>
                <a:lnTo>
                  <a:pt x="579183" y="669274"/>
                </a:lnTo>
                <a:cubicBezTo>
                  <a:pt x="592875" y="663065"/>
                  <a:pt x="606569" y="659340"/>
                  <a:pt x="620263" y="656857"/>
                </a:cubicBezTo>
                <a:cubicBezTo>
                  <a:pt x="625243" y="644440"/>
                  <a:pt x="627733" y="629539"/>
                  <a:pt x="627733" y="615881"/>
                </a:cubicBezTo>
                <a:cubicBezTo>
                  <a:pt x="627733" y="569938"/>
                  <a:pt x="590387" y="532687"/>
                  <a:pt x="544325" y="532687"/>
                </a:cubicBezTo>
                <a:close/>
                <a:moveTo>
                  <a:pt x="482081" y="532687"/>
                </a:moveTo>
                <a:lnTo>
                  <a:pt x="468387" y="653132"/>
                </a:lnTo>
                <a:cubicBezTo>
                  <a:pt x="468387" y="653132"/>
                  <a:pt x="468387" y="653132"/>
                  <a:pt x="469633" y="653132"/>
                </a:cubicBezTo>
                <a:cubicBezTo>
                  <a:pt x="472123" y="649407"/>
                  <a:pt x="475857" y="645681"/>
                  <a:pt x="478347" y="640715"/>
                </a:cubicBezTo>
                <a:cubicBezTo>
                  <a:pt x="483327" y="630781"/>
                  <a:pt x="487061" y="622089"/>
                  <a:pt x="490795" y="612156"/>
                </a:cubicBezTo>
                <a:cubicBezTo>
                  <a:pt x="494531" y="604705"/>
                  <a:pt x="497019" y="597255"/>
                  <a:pt x="499509" y="591047"/>
                </a:cubicBezTo>
                <a:cubicBezTo>
                  <a:pt x="499509" y="589805"/>
                  <a:pt x="499509" y="588563"/>
                  <a:pt x="500755" y="588563"/>
                </a:cubicBezTo>
                <a:cubicBezTo>
                  <a:pt x="503245" y="581113"/>
                  <a:pt x="504489" y="574905"/>
                  <a:pt x="506979" y="567455"/>
                </a:cubicBezTo>
                <a:cubicBezTo>
                  <a:pt x="506979" y="566213"/>
                  <a:pt x="508223" y="566213"/>
                  <a:pt x="508223" y="564971"/>
                </a:cubicBezTo>
                <a:cubicBezTo>
                  <a:pt x="510713" y="555038"/>
                  <a:pt x="514449" y="543862"/>
                  <a:pt x="516939" y="532687"/>
                </a:cubicBezTo>
                <a:close/>
                <a:moveTo>
                  <a:pt x="355103" y="532687"/>
                </a:moveTo>
                <a:cubicBezTo>
                  <a:pt x="358839" y="543862"/>
                  <a:pt x="361327" y="555038"/>
                  <a:pt x="365063" y="564971"/>
                </a:cubicBezTo>
                <a:cubicBezTo>
                  <a:pt x="366307" y="566213"/>
                  <a:pt x="366307" y="566213"/>
                  <a:pt x="366307" y="567455"/>
                </a:cubicBezTo>
                <a:cubicBezTo>
                  <a:pt x="367553" y="574905"/>
                  <a:pt x="370041" y="581113"/>
                  <a:pt x="373777" y="588563"/>
                </a:cubicBezTo>
                <a:cubicBezTo>
                  <a:pt x="373777" y="588563"/>
                  <a:pt x="373777" y="589805"/>
                  <a:pt x="373777" y="591047"/>
                </a:cubicBezTo>
                <a:cubicBezTo>
                  <a:pt x="376267" y="597255"/>
                  <a:pt x="380001" y="604705"/>
                  <a:pt x="382491" y="612156"/>
                </a:cubicBezTo>
                <a:cubicBezTo>
                  <a:pt x="386225" y="622089"/>
                  <a:pt x="389961" y="630781"/>
                  <a:pt x="394939" y="640715"/>
                </a:cubicBezTo>
                <a:cubicBezTo>
                  <a:pt x="397429" y="645681"/>
                  <a:pt x="401165" y="650648"/>
                  <a:pt x="404899" y="654373"/>
                </a:cubicBezTo>
                <a:lnTo>
                  <a:pt x="392449" y="532687"/>
                </a:lnTo>
                <a:close/>
                <a:moveTo>
                  <a:pt x="330205" y="532687"/>
                </a:moveTo>
                <a:cubicBezTo>
                  <a:pt x="282901" y="532687"/>
                  <a:pt x="245553" y="569938"/>
                  <a:pt x="245553" y="615881"/>
                </a:cubicBezTo>
                <a:cubicBezTo>
                  <a:pt x="245553" y="629539"/>
                  <a:pt x="248043" y="644440"/>
                  <a:pt x="251779" y="656857"/>
                </a:cubicBezTo>
                <a:cubicBezTo>
                  <a:pt x="266717" y="659340"/>
                  <a:pt x="281655" y="663065"/>
                  <a:pt x="295349" y="669274"/>
                </a:cubicBezTo>
                <a:lnTo>
                  <a:pt x="295349" y="620848"/>
                </a:lnTo>
                <a:cubicBezTo>
                  <a:pt x="295349" y="612156"/>
                  <a:pt x="299083" y="604705"/>
                  <a:pt x="305309" y="598497"/>
                </a:cubicBezTo>
                <a:cubicBezTo>
                  <a:pt x="311533" y="593530"/>
                  <a:pt x="320247" y="592289"/>
                  <a:pt x="327715" y="594772"/>
                </a:cubicBezTo>
                <a:lnTo>
                  <a:pt x="353859" y="600980"/>
                </a:lnTo>
                <a:cubicBezTo>
                  <a:pt x="345145" y="578630"/>
                  <a:pt x="338919" y="556279"/>
                  <a:pt x="332695" y="532687"/>
                </a:cubicBezTo>
                <a:close/>
                <a:moveTo>
                  <a:pt x="436021" y="485503"/>
                </a:moveTo>
                <a:cubicBezTo>
                  <a:pt x="423571" y="485503"/>
                  <a:pt x="412367" y="495436"/>
                  <a:pt x="412367" y="509095"/>
                </a:cubicBezTo>
                <a:lnTo>
                  <a:pt x="433531" y="721425"/>
                </a:lnTo>
                <a:cubicBezTo>
                  <a:pt x="434775" y="723908"/>
                  <a:pt x="438511" y="723908"/>
                  <a:pt x="438511" y="721425"/>
                </a:cubicBezTo>
                <a:lnTo>
                  <a:pt x="460919" y="509095"/>
                </a:lnTo>
                <a:cubicBezTo>
                  <a:pt x="460919" y="495436"/>
                  <a:pt x="449715" y="485503"/>
                  <a:pt x="436021" y="485503"/>
                </a:cubicBezTo>
                <a:close/>
                <a:moveTo>
                  <a:pt x="434519" y="225922"/>
                </a:moveTo>
                <a:cubicBezTo>
                  <a:pt x="410799" y="225922"/>
                  <a:pt x="389575" y="246080"/>
                  <a:pt x="389575" y="271277"/>
                </a:cubicBezTo>
                <a:cubicBezTo>
                  <a:pt x="389575" y="296474"/>
                  <a:pt x="410799" y="316632"/>
                  <a:pt x="434519" y="316632"/>
                </a:cubicBezTo>
                <a:cubicBezTo>
                  <a:pt x="460735" y="316632"/>
                  <a:pt x="480709" y="296474"/>
                  <a:pt x="480709" y="271277"/>
                </a:cubicBezTo>
                <a:cubicBezTo>
                  <a:pt x="480709" y="246080"/>
                  <a:pt x="460735" y="225922"/>
                  <a:pt x="434519" y="225922"/>
                </a:cubicBezTo>
                <a:close/>
                <a:moveTo>
                  <a:pt x="434519" y="203244"/>
                </a:moveTo>
                <a:cubicBezTo>
                  <a:pt x="471971" y="203244"/>
                  <a:pt x="503181" y="233481"/>
                  <a:pt x="503181" y="271277"/>
                </a:cubicBezTo>
                <a:cubicBezTo>
                  <a:pt x="503181" y="309073"/>
                  <a:pt x="471971" y="339309"/>
                  <a:pt x="434519" y="339309"/>
                </a:cubicBezTo>
                <a:cubicBezTo>
                  <a:pt x="397065" y="339309"/>
                  <a:pt x="367103" y="309073"/>
                  <a:pt x="367103" y="271277"/>
                </a:cubicBezTo>
                <a:cubicBezTo>
                  <a:pt x="367103" y="233481"/>
                  <a:pt x="397065" y="203244"/>
                  <a:pt x="434519" y="203244"/>
                </a:cubicBezTo>
                <a:close/>
                <a:moveTo>
                  <a:pt x="373777" y="141553"/>
                </a:moveTo>
                <a:cubicBezTo>
                  <a:pt x="347635" y="209847"/>
                  <a:pt x="333941" y="288073"/>
                  <a:pt x="333941" y="367542"/>
                </a:cubicBezTo>
                <a:cubicBezTo>
                  <a:pt x="333941" y="415968"/>
                  <a:pt x="340165" y="464394"/>
                  <a:pt x="350123" y="510337"/>
                </a:cubicBezTo>
                <a:lnTo>
                  <a:pt x="389961" y="510337"/>
                </a:lnTo>
                <a:lnTo>
                  <a:pt x="389961" y="509095"/>
                </a:lnTo>
                <a:cubicBezTo>
                  <a:pt x="389961" y="504128"/>
                  <a:pt x="391205" y="500403"/>
                  <a:pt x="391205" y="495436"/>
                </a:cubicBezTo>
                <a:cubicBezTo>
                  <a:pt x="397429" y="476811"/>
                  <a:pt x="416103" y="463152"/>
                  <a:pt x="436021" y="463152"/>
                </a:cubicBezTo>
                <a:cubicBezTo>
                  <a:pt x="455939" y="463152"/>
                  <a:pt x="472123" y="474328"/>
                  <a:pt x="479591" y="491711"/>
                </a:cubicBezTo>
                <a:cubicBezTo>
                  <a:pt x="482081" y="496678"/>
                  <a:pt x="483327" y="502887"/>
                  <a:pt x="483327" y="509095"/>
                </a:cubicBezTo>
                <a:lnTo>
                  <a:pt x="483327" y="510337"/>
                </a:lnTo>
                <a:lnTo>
                  <a:pt x="523163" y="510337"/>
                </a:lnTo>
                <a:cubicBezTo>
                  <a:pt x="533121" y="464394"/>
                  <a:pt x="538101" y="415968"/>
                  <a:pt x="538101" y="367542"/>
                </a:cubicBezTo>
                <a:cubicBezTo>
                  <a:pt x="538101" y="288073"/>
                  <a:pt x="524407" y="209847"/>
                  <a:pt x="499509" y="141553"/>
                </a:cubicBezTo>
                <a:close/>
                <a:moveTo>
                  <a:pt x="436021" y="22351"/>
                </a:moveTo>
                <a:cubicBezTo>
                  <a:pt x="436021" y="22351"/>
                  <a:pt x="434775" y="22351"/>
                  <a:pt x="433531" y="23592"/>
                </a:cubicBezTo>
                <a:cubicBezTo>
                  <a:pt x="413613" y="52151"/>
                  <a:pt x="397429" y="84435"/>
                  <a:pt x="382491" y="119203"/>
                </a:cubicBezTo>
                <a:lnTo>
                  <a:pt x="490795" y="119203"/>
                </a:lnTo>
                <a:cubicBezTo>
                  <a:pt x="477101" y="84435"/>
                  <a:pt x="459673" y="52151"/>
                  <a:pt x="439755" y="23592"/>
                </a:cubicBezTo>
                <a:cubicBezTo>
                  <a:pt x="438511" y="22351"/>
                  <a:pt x="437265" y="22351"/>
                  <a:pt x="436021" y="22351"/>
                </a:cubicBezTo>
                <a:close/>
                <a:moveTo>
                  <a:pt x="436021" y="0"/>
                </a:moveTo>
                <a:cubicBezTo>
                  <a:pt x="444735" y="0"/>
                  <a:pt x="453449" y="3725"/>
                  <a:pt x="457183" y="11176"/>
                </a:cubicBezTo>
                <a:cubicBezTo>
                  <a:pt x="524407" y="108028"/>
                  <a:pt x="560509" y="234681"/>
                  <a:pt x="560509" y="367542"/>
                </a:cubicBezTo>
                <a:cubicBezTo>
                  <a:pt x="560509" y="415968"/>
                  <a:pt x="555529" y="464394"/>
                  <a:pt x="546815" y="510337"/>
                </a:cubicBezTo>
                <a:cubicBezTo>
                  <a:pt x="602835" y="511578"/>
                  <a:pt x="650141" y="558763"/>
                  <a:pt x="650141" y="615881"/>
                </a:cubicBezTo>
                <a:cubicBezTo>
                  <a:pt x="650141" y="629539"/>
                  <a:pt x="647651" y="643198"/>
                  <a:pt x="645161" y="655615"/>
                </a:cubicBezTo>
                <a:cubicBezTo>
                  <a:pt x="648895" y="655615"/>
                  <a:pt x="653875" y="655615"/>
                  <a:pt x="657609" y="655615"/>
                </a:cubicBezTo>
                <a:cubicBezTo>
                  <a:pt x="706161" y="659340"/>
                  <a:pt x="749731" y="680449"/>
                  <a:pt x="782099" y="716458"/>
                </a:cubicBezTo>
                <a:cubicBezTo>
                  <a:pt x="798281" y="695349"/>
                  <a:pt x="835627" y="649407"/>
                  <a:pt x="858035" y="630781"/>
                </a:cubicBezTo>
                <a:cubicBezTo>
                  <a:pt x="863015" y="627056"/>
                  <a:pt x="869239" y="627056"/>
                  <a:pt x="874219" y="632023"/>
                </a:cubicBezTo>
                <a:cubicBezTo>
                  <a:pt x="876709" y="636990"/>
                  <a:pt x="876709" y="643198"/>
                  <a:pt x="871729" y="646923"/>
                </a:cubicBezTo>
                <a:cubicBezTo>
                  <a:pt x="845587" y="669274"/>
                  <a:pt x="790813" y="741292"/>
                  <a:pt x="790813" y="741292"/>
                </a:cubicBezTo>
                <a:cubicBezTo>
                  <a:pt x="788323" y="745017"/>
                  <a:pt x="784587" y="746259"/>
                  <a:pt x="782099" y="746259"/>
                </a:cubicBezTo>
                <a:cubicBezTo>
                  <a:pt x="778363" y="746259"/>
                  <a:pt x="774629" y="745017"/>
                  <a:pt x="772139" y="741292"/>
                </a:cubicBezTo>
                <a:cubicBezTo>
                  <a:pt x="744751" y="704041"/>
                  <a:pt x="703671" y="680449"/>
                  <a:pt x="656365" y="677965"/>
                </a:cubicBezTo>
                <a:cubicBezTo>
                  <a:pt x="650141" y="677965"/>
                  <a:pt x="643917" y="677965"/>
                  <a:pt x="636447" y="679207"/>
                </a:cubicBezTo>
                <a:cubicBezTo>
                  <a:pt x="626487" y="705283"/>
                  <a:pt x="607815" y="727633"/>
                  <a:pt x="585407" y="743775"/>
                </a:cubicBezTo>
                <a:cubicBezTo>
                  <a:pt x="582917" y="745017"/>
                  <a:pt x="579183" y="746259"/>
                  <a:pt x="575447" y="746259"/>
                </a:cubicBezTo>
                <a:cubicBezTo>
                  <a:pt x="571713" y="746259"/>
                  <a:pt x="569223" y="745017"/>
                  <a:pt x="565489" y="743775"/>
                </a:cubicBezTo>
                <a:cubicBezTo>
                  <a:pt x="560509" y="741292"/>
                  <a:pt x="555529" y="733842"/>
                  <a:pt x="555529" y="727633"/>
                </a:cubicBezTo>
                <a:lnTo>
                  <a:pt x="555529" y="706524"/>
                </a:lnTo>
                <a:cubicBezTo>
                  <a:pt x="548061" y="712733"/>
                  <a:pt x="540591" y="718941"/>
                  <a:pt x="533121" y="726392"/>
                </a:cubicBezTo>
                <a:lnTo>
                  <a:pt x="470877" y="813310"/>
                </a:lnTo>
                <a:cubicBezTo>
                  <a:pt x="469633" y="813310"/>
                  <a:pt x="469633" y="813310"/>
                  <a:pt x="469633" y="813310"/>
                </a:cubicBezTo>
                <a:cubicBezTo>
                  <a:pt x="460919" y="823244"/>
                  <a:pt x="448469" y="828211"/>
                  <a:pt x="436021" y="828211"/>
                </a:cubicBezTo>
                <a:cubicBezTo>
                  <a:pt x="424817" y="828211"/>
                  <a:pt x="412367" y="823244"/>
                  <a:pt x="403653" y="813310"/>
                </a:cubicBezTo>
                <a:lnTo>
                  <a:pt x="340165" y="726392"/>
                </a:lnTo>
                <a:cubicBezTo>
                  <a:pt x="332695" y="718941"/>
                  <a:pt x="325227" y="712733"/>
                  <a:pt x="316513" y="706524"/>
                </a:cubicBezTo>
                <a:lnTo>
                  <a:pt x="316513" y="727633"/>
                </a:lnTo>
                <a:cubicBezTo>
                  <a:pt x="316513" y="733842"/>
                  <a:pt x="312777" y="741292"/>
                  <a:pt x="306553" y="743775"/>
                </a:cubicBezTo>
                <a:cubicBezTo>
                  <a:pt x="304063" y="745017"/>
                  <a:pt x="301573" y="746259"/>
                  <a:pt x="297839" y="746259"/>
                </a:cubicBezTo>
                <a:cubicBezTo>
                  <a:pt x="294105" y="746259"/>
                  <a:pt x="290369" y="745017"/>
                  <a:pt x="287879" y="743775"/>
                </a:cubicBezTo>
                <a:cubicBezTo>
                  <a:pt x="265471" y="727633"/>
                  <a:pt x="248043" y="705283"/>
                  <a:pt x="236839" y="677965"/>
                </a:cubicBezTo>
                <a:cubicBezTo>
                  <a:pt x="230615" y="677965"/>
                  <a:pt x="223145" y="677965"/>
                  <a:pt x="216921" y="677965"/>
                </a:cubicBezTo>
                <a:cubicBezTo>
                  <a:pt x="170861" y="680449"/>
                  <a:pt x="128535" y="704041"/>
                  <a:pt x="101147" y="741292"/>
                </a:cubicBezTo>
                <a:cubicBezTo>
                  <a:pt x="98657" y="745017"/>
                  <a:pt x="94923" y="746259"/>
                  <a:pt x="91189" y="746259"/>
                </a:cubicBezTo>
                <a:cubicBezTo>
                  <a:pt x="87453" y="746259"/>
                  <a:pt x="84963" y="743775"/>
                  <a:pt x="82475" y="741292"/>
                </a:cubicBezTo>
                <a:cubicBezTo>
                  <a:pt x="81229" y="740050"/>
                  <a:pt x="30189" y="664307"/>
                  <a:pt x="2801" y="641956"/>
                </a:cubicBezTo>
                <a:cubicBezTo>
                  <a:pt x="-933" y="636990"/>
                  <a:pt x="-933" y="630781"/>
                  <a:pt x="2801" y="625814"/>
                </a:cubicBezTo>
                <a:cubicBezTo>
                  <a:pt x="6537" y="620848"/>
                  <a:pt x="14005" y="620848"/>
                  <a:pt x="18985" y="624573"/>
                </a:cubicBezTo>
                <a:cubicBezTo>
                  <a:pt x="40149" y="643198"/>
                  <a:pt x="75005" y="692866"/>
                  <a:pt x="92433" y="716458"/>
                </a:cubicBezTo>
                <a:cubicBezTo>
                  <a:pt x="123555" y="680449"/>
                  <a:pt x="168371" y="659340"/>
                  <a:pt x="215677" y="655615"/>
                </a:cubicBezTo>
                <a:cubicBezTo>
                  <a:pt x="220657" y="655615"/>
                  <a:pt x="224391" y="655615"/>
                  <a:pt x="228125" y="655615"/>
                </a:cubicBezTo>
                <a:cubicBezTo>
                  <a:pt x="224391" y="643198"/>
                  <a:pt x="223145" y="629539"/>
                  <a:pt x="223145" y="615881"/>
                </a:cubicBezTo>
                <a:cubicBezTo>
                  <a:pt x="223145" y="558763"/>
                  <a:pt x="269207" y="511578"/>
                  <a:pt x="327715" y="510337"/>
                </a:cubicBezTo>
                <a:cubicBezTo>
                  <a:pt x="317757" y="464394"/>
                  <a:pt x="312777" y="415968"/>
                  <a:pt x="312777" y="367542"/>
                </a:cubicBezTo>
                <a:cubicBezTo>
                  <a:pt x="312777" y="234681"/>
                  <a:pt x="348879" y="108028"/>
                  <a:pt x="414857" y="11176"/>
                </a:cubicBezTo>
                <a:cubicBezTo>
                  <a:pt x="419837" y="3725"/>
                  <a:pt x="428551" y="0"/>
                  <a:pt x="436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A13702F-A127-9B49-94CB-0BCEA4034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4204" y="9533116"/>
            <a:ext cx="663416" cy="811722"/>
          </a:xfrm>
          <a:custGeom>
            <a:avLst/>
            <a:gdLst>
              <a:gd name="connsiteX0" fmla="*/ 127148 w 663416"/>
              <a:gd name="connsiteY0" fmla="*/ 305309 h 811722"/>
              <a:gd name="connsiteX1" fmla="*/ 117204 w 663416"/>
              <a:gd name="connsiteY1" fmla="*/ 315232 h 811722"/>
              <a:gd name="connsiteX2" fmla="*/ 127148 w 663416"/>
              <a:gd name="connsiteY2" fmla="*/ 325155 h 811722"/>
              <a:gd name="connsiteX3" fmla="*/ 138338 w 663416"/>
              <a:gd name="connsiteY3" fmla="*/ 315232 h 811722"/>
              <a:gd name="connsiteX4" fmla="*/ 127148 w 663416"/>
              <a:gd name="connsiteY4" fmla="*/ 305309 h 811722"/>
              <a:gd name="connsiteX5" fmla="*/ 388214 w 663416"/>
              <a:gd name="connsiteY5" fmla="*/ 280502 h 811722"/>
              <a:gd name="connsiteX6" fmla="*/ 377024 w 663416"/>
              <a:gd name="connsiteY6" fmla="*/ 290425 h 811722"/>
              <a:gd name="connsiteX7" fmla="*/ 388214 w 663416"/>
              <a:gd name="connsiteY7" fmla="*/ 300348 h 811722"/>
              <a:gd name="connsiteX8" fmla="*/ 396916 w 663416"/>
              <a:gd name="connsiteY8" fmla="*/ 290425 h 811722"/>
              <a:gd name="connsiteX9" fmla="*/ 388214 w 663416"/>
              <a:gd name="connsiteY9" fmla="*/ 280502 h 811722"/>
              <a:gd name="connsiteX10" fmla="*/ 491396 w 663416"/>
              <a:gd name="connsiteY10" fmla="*/ 204840 h 811722"/>
              <a:gd name="connsiteX11" fmla="*/ 416806 w 663416"/>
              <a:gd name="connsiteY11" fmla="*/ 276781 h 811722"/>
              <a:gd name="connsiteX12" fmla="*/ 419292 w 663416"/>
              <a:gd name="connsiteY12" fmla="*/ 290425 h 811722"/>
              <a:gd name="connsiteX13" fmla="*/ 388214 w 663416"/>
              <a:gd name="connsiteY13" fmla="*/ 322674 h 811722"/>
              <a:gd name="connsiteX14" fmla="*/ 354648 w 663416"/>
              <a:gd name="connsiteY14" fmla="*/ 290425 h 811722"/>
              <a:gd name="connsiteX15" fmla="*/ 357134 w 663416"/>
              <a:gd name="connsiteY15" fmla="*/ 281742 h 811722"/>
              <a:gd name="connsiteX16" fmla="*/ 275086 w 663416"/>
              <a:gd name="connsiteY16" fmla="*/ 217244 h 811722"/>
              <a:gd name="connsiteX17" fmla="*/ 256438 w 663416"/>
              <a:gd name="connsiteY17" fmla="*/ 222205 h 811722"/>
              <a:gd name="connsiteX18" fmla="*/ 240276 w 663416"/>
              <a:gd name="connsiteY18" fmla="*/ 218484 h 811722"/>
              <a:gd name="connsiteX19" fmla="*/ 158228 w 663416"/>
              <a:gd name="connsiteY19" fmla="*/ 305309 h 811722"/>
              <a:gd name="connsiteX20" fmla="*/ 159472 w 663416"/>
              <a:gd name="connsiteY20" fmla="*/ 315232 h 811722"/>
              <a:gd name="connsiteX21" fmla="*/ 138338 w 663416"/>
              <a:gd name="connsiteY21" fmla="*/ 346241 h 811722"/>
              <a:gd name="connsiteX22" fmla="*/ 138338 w 663416"/>
              <a:gd name="connsiteY22" fmla="*/ 388413 h 811722"/>
              <a:gd name="connsiteX23" fmla="*/ 493882 w 663416"/>
              <a:gd name="connsiteY23" fmla="*/ 388413 h 811722"/>
              <a:gd name="connsiteX24" fmla="*/ 493882 w 663416"/>
              <a:gd name="connsiteY24" fmla="*/ 206080 h 811722"/>
              <a:gd name="connsiteX25" fmla="*/ 491396 w 663416"/>
              <a:gd name="connsiteY25" fmla="*/ 204840 h 811722"/>
              <a:gd name="connsiteX26" fmla="*/ 256438 w 663416"/>
              <a:gd name="connsiteY26" fmla="*/ 178792 h 811722"/>
              <a:gd name="connsiteX27" fmla="*/ 246492 w 663416"/>
              <a:gd name="connsiteY27" fmla="*/ 189956 h 811722"/>
              <a:gd name="connsiteX28" fmla="*/ 256438 w 663416"/>
              <a:gd name="connsiteY28" fmla="*/ 199879 h 811722"/>
              <a:gd name="connsiteX29" fmla="*/ 267626 w 663416"/>
              <a:gd name="connsiteY29" fmla="*/ 189956 h 811722"/>
              <a:gd name="connsiteX30" fmla="*/ 256438 w 663416"/>
              <a:gd name="connsiteY30" fmla="*/ 178792 h 811722"/>
              <a:gd name="connsiteX31" fmla="*/ 505070 w 663416"/>
              <a:gd name="connsiteY31" fmla="*/ 165148 h 811722"/>
              <a:gd name="connsiteX32" fmla="*/ 495126 w 663416"/>
              <a:gd name="connsiteY32" fmla="*/ 176312 h 811722"/>
              <a:gd name="connsiteX33" fmla="*/ 505070 w 663416"/>
              <a:gd name="connsiteY33" fmla="*/ 184994 h 811722"/>
              <a:gd name="connsiteX34" fmla="*/ 516258 w 663416"/>
              <a:gd name="connsiteY34" fmla="*/ 176312 h 811722"/>
              <a:gd name="connsiteX35" fmla="*/ 505070 w 663416"/>
              <a:gd name="connsiteY35" fmla="*/ 165148 h 811722"/>
              <a:gd name="connsiteX36" fmla="*/ 505070 w 663416"/>
              <a:gd name="connsiteY36" fmla="*/ 142822 h 811722"/>
              <a:gd name="connsiteX37" fmla="*/ 538636 w 663416"/>
              <a:gd name="connsiteY37" fmla="*/ 176312 h 811722"/>
              <a:gd name="connsiteX38" fmla="*/ 517502 w 663416"/>
              <a:gd name="connsiteY38" fmla="*/ 206080 h 811722"/>
              <a:gd name="connsiteX39" fmla="*/ 517502 w 663416"/>
              <a:gd name="connsiteY39" fmla="*/ 388413 h 811722"/>
              <a:gd name="connsiteX40" fmla="*/ 542366 w 663416"/>
              <a:gd name="connsiteY40" fmla="*/ 388413 h 811722"/>
              <a:gd name="connsiteX41" fmla="*/ 553554 w 663416"/>
              <a:gd name="connsiteY41" fmla="*/ 399576 h 811722"/>
              <a:gd name="connsiteX42" fmla="*/ 542366 w 663416"/>
              <a:gd name="connsiteY42" fmla="*/ 410740 h 811722"/>
              <a:gd name="connsiteX43" fmla="*/ 517502 w 663416"/>
              <a:gd name="connsiteY43" fmla="*/ 410740 h 811722"/>
              <a:gd name="connsiteX44" fmla="*/ 115960 w 663416"/>
              <a:gd name="connsiteY44" fmla="*/ 410740 h 811722"/>
              <a:gd name="connsiteX45" fmla="*/ 93584 w 663416"/>
              <a:gd name="connsiteY45" fmla="*/ 410740 h 811722"/>
              <a:gd name="connsiteX46" fmla="*/ 82396 w 663416"/>
              <a:gd name="connsiteY46" fmla="*/ 399576 h 811722"/>
              <a:gd name="connsiteX47" fmla="*/ 93584 w 663416"/>
              <a:gd name="connsiteY47" fmla="*/ 388413 h 811722"/>
              <a:gd name="connsiteX48" fmla="*/ 115960 w 663416"/>
              <a:gd name="connsiteY48" fmla="*/ 388413 h 811722"/>
              <a:gd name="connsiteX49" fmla="*/ 115960 w 663416"/>
              <a:gd name="connsiteY49" fmla="*/ 346241 h 811722"/>
              <a:gd name="connsiteX50" fmla="*/ 94826 w 663416"/>
              <a:gd name="connsiteY50" fmla="*/ 315232 h 811722"/>
              <a:gd name="connsiteX51" fmla="*/ 127148 w 663416"/>
              <a:gd name="connsiteY51" fmla="*/ 282983 h 811722"/>
              <a:gd name="connsiteX52" fmla="*/ 143310 w 663416"/>
              <a:gd name="connsiteY52" fmla="*/ 286704 h 811722"/>
              <a:gd name="connsiteX53" fmla="*/ 226602 w 663416"/>
              <a:gd name="connsiteY53" fmla="*/ 201119 h 811722"/>
              <a:gd name="connsiteX54" fmla="*/ 225358 w 663416"/>
              <a:gd name="connsiteY54" fmla="*/ 189956 h 811722"/>
              <a:gd name="connsiteX55" fmla="*/ 256438 w 663416"/>
              <a:gd name="connsiteY55" fmla="*/ 157706 h 811722"/>
              <a:gd name="connsiteX56" fmla="*/ 290004 w 663416"/>
              <a:gd name="connsiteY56" fmla="*/ 189956 h 811722"/>
              <a:gd name="connsiteX57" fmla="*/ 288760 w 663416"/>
              <a:gd name="connsiteY57" fmla="*/ 199879 h 811722"/>
              <a:gd name="connsiteX58" fmla="*/ 369566 w 663416"/>
              <a:gd name="connsiteY58" fmla="*/ 263137 h 811722"/>
              <a:gd name="connsiteX59" fmla="*/ 388214 w 663416"/>
              <a:gd name="connsiteY59" fmla="*/ 256935 h 811722"/>
              <a:gd name="connsiteX60" fmla="*/ 401888 w 663416"/>
              <a:gd name="connsiteY60" fmla="*/ 261897 h 811722"/>
              <a:gd name="connsiteX61" fmla="*/ 475234 w 663416"/>
              <a:gd name="connsiteY61" fmla="*/ 188715 h 811722"/>
              <a:gd name="connsiteX62" fmla="*/ 472748 w 663416"/>
              <a:gd name="connsiteY62" fmla="*/ 176312 h 811722"/>
              <a:gd name="connsiteX63" fmla="*/ 505070 w 663416"/>
              <a:gd name="connsiteY63" fmla="*/ 142822 h 811722"/>
              <a:gd name="connsiteX64" fmla="*/ 58390 w 663416"/>
              <a:gd name="connsiteY64" fmla="*/ 97407 h 811722"/>
              <a:gd name="connsiteX65" fmla="*/ 58390 w 663416"/>
              <a:gd name="connsiteY65" fmla="*/ 455813 h 811722"/>
              <a:gd name="connsiteX66" fmla="*/ 582662 w 663416"/>
              <a:gd name="connsiteY66" fmla="*/ 455813 h 811722"/>
              <a:gd name="connsiteX67" fmla="*/ 582662 w 663416"/>
              <a:gd name="connsiteY67" fmla="*/ 97407 h 811722"/>
              <a:gd name="connsiteX68" fmla="*/ 321768 w 663416"/>
              <a:gd name="connsiteY68" fmla="*/ 0 h 811722"/>
              <a:gd name="connsiteX69" fmla="*/ 344132 w 663416"/>
              <a:gd name="connsiteY69" fmla="*/ 22478 h 811722"/>
              <a:gd name="connsiteX70" fmla="*/ 332950 w 663416"/>
              <a:gd name="connsiteY70" fmla="*/ 42459 h 811722"/>
              <a:gd name="connsiteX71" fmla="*/ 332950 w 663416"/>
              <a:gd name="connsiteY71" fmla="*/ 73679 h 811722"/>
              <a:gd name="connsiteX72" fmla="*/ 606268 w 663416"/>
              <a:gd name="connsiteY72" fmla="*/ 73679 h 811722"/>
              <a:gd name="connsiteX73" fmla="*/ 652234 w 663416"/>
              <a:gd name="connsiteY73" fmla="*/ 73679 h 811722"/>
              <a:gd name="connsiteX74" fmla="*/ 663416 w 663416"/>
              <a:gd name="connsiteY74" fmla="*/ 86167 h 811722"/>
              <a:gd name="connsiteX75" fmla="*/ 652234 w 663416"/>
              <a:gd name="connsiteY75" fmla="*/ 97407 h 811722"/>
              <a:gd name="connsiteX76" fmla="*/ 606268 w 663416"/>
              <a:gd name="connsiteY76" fmla="*/ 97407 h 811722"/>
              <a:gd name="connsiteX77" fmla="*/ 606268 w 663416"/>
              <a:gd name="connsiteY77" fmla="*/ 479540 h 811722"/>
              <a:gd name="connsiteX78" fmla="*/ 332950 w 663416"/>
              <a:gd name="connsiteY78" fmla="*/ 479540 h 811722"/>
              <a:gd name="connsiteX79" fmla="*/ 332950 w 663416"/>
              <a:gd name="connsiteY79" fmla="*/ 629397 h 811722"/>
              <a:gd name="connsiteX80" fmla="*/ 493214 w 663416"/>
              <a:gd name="connsiteY80" fmla="*/ 770512 h 811722"/>
              <a:gd name="connsiteX81" fmla="*/ 494456 w 663416"/>
              <a:gd name="connsiteY81" fmla="*/ 786746 h 811722"/>
              <a:gd name="connsiteX82" fmla="*/ 485760 w 663416"/>
              <a:gd name="connsiteY82" fmla="*/ 790493 h 811722"/>
              <a:gd name="connsiteX83" fmla="*/ 479548 w 663416"/>
              <a:gd name="connsiteY83" fmla="*/ 787995 h 811722"/>
              <a:gd name="connsiteX84" fmla="*/ 332950 w 663416"/>
              <a:gd name="connsiteY84" fmla="*/ 659368 h 811722"/>
              <a:gd name="connsiteX85" fmla="*/ 332950 w 663416"/>
              <a:gd name="connsiteY85" fmla="*/ 799234 h 811722"/>
              <a:gd name="connsiteX86" fmla="*/ 321768 w 663416"/>
              <a:gd name="connsiteY86" fmla="*/ 811722 h 811722"/>
              <a:gd name="connsiteX87" fmla="*/ 310588 w 663416"/>
              <a:gd name="connsiteY87" fmla="*/ 799234 h 811722"/>
              <a:gd name="connsiteX88" fmla="*/ 310588 w 663416"/>
              <a:gd name="connsiteY88" fmla="*/ 659368 h 811722"/>
              <a:gd name="connsiteX89" fmla="*/ 160264 w 663416"/>
              <a:gd name="connsiteY89" fmla="*/ 787995 h 811722"/>
              <a:gd name="connsiteX90" fmla="*/ 154052 w 663416"/>
              <a:gd name="connsiteY90" fmla="*/ 790493 h 811722"/>
              <a:gd name="connsiteX91" fmla="*/ 145356 w 663416"/>
              <a:gd name="connsiteY91" fmla="*/ 786746 h 811722"/>
              <a:gd name="connsiteX92" fmla="*/ 146598 w 663416"/>
              <a:gd name="connsiteY92" fmla="*/ 770512 h 811722"/>
              <a:gd name="connsiteX93" fmla="*/ 310588 w 663416"/>
              <a:gd name="connsiteY93" fmla="*/ 629397 h 811722"/>
              <a:gd name="connsiteX94" fmla="*/ 310588 w 663416"/>
              <a:gd name="connsiteY94" fmla="*/ 479540 h 811722"/>
              <a:gd name="connsiteX95" fmla="*/ 36028 w 663416"/>
              <a:gd name="connsiteY95" fmla="*/ 479540 h 811722"/>
              <a:gd name="connsiteX96" fmla="*/ 36028 w 663416"/>
              <a:gd name="connsiteY96" fmla="*/ 97407 h 811722"/>
              <a:gd name="connsiteX97" fmla="*/ 11182 w 663416"/>
              <a:gd name="connsiteY97" fmla="*/ 97407 h 811722"/>
              <a:gd name="connsiteX98" fmla="*/ 0 w 663416"/>
              <a:gd name="connsiteY98" fmla="*/ 86167 h 811722"/>
              <a:gd name="connsiteX99" fmla="*/ 11182 w 663416"/>
              <a:gd name="connsiteY99" fmla="*/ 73679 h 811722"/>
              <a:gd name="connsiteX100" fmla="*/ 36028 w 663416"/>
              <a:gd name="connsiteY100" fmla="*/ 73679 h 811722"/>
              <a:gd name="connsiteX101" fmla="*/ 310588 w 663416"/>
              <a:gd name="connsiteY101" fmla="*/ 73679 h 811722"/>
              <a:gd name="connsiteX102" fmla="*/ 310588 w 663416"/>
              <a:gd name="connsiteY102" fmla="*/ 42459 h 811722"/>
              <a:gd name="connsiteX103" fmla="*/ 299406 w 663416"/>
              <a:gd name="connsiteY103" fmla="*/ 22478 h 811722"/>
              <a:gd name="connsiteX104" fmla="*/ 321768 w 663416"/>
              <a:gd name="connsiteY104" fmla="*/ 0 h 81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663416" h="811722">
                <a:moveTo>
                  <a:pt x="127148" y="305309"/>
                </a:moveTo>
                <a:cubicBezTo>
                  <a:pt x="122176" y="305309"/>
                  <a:pt x="117204" y="310271"/>
                  <a:pt x="117204" y="315232"/>
                </a:cubicBezTo>
                <a:cubicBezTo>
                  <a:pt x="117204" y="320193"/>
                  <a:pt x="122176" y="325155"/>
                  <a:pt x="127148" y="325155"/>
                </a:cubicBezTo>
                <a:cubicBezTo>
                  <a:pt x="133364" y="325155"/>
                  <a:pt x="138338" y="320193"/>
                  <a:pt x="138338" y="315232"/>
                </a:cubicBezTo>
                <a:cubicBezTo>
                  <a:pt x="138338" y="310271"/>
                  <a:pt x="133364" y="305309"/>
                  <a:pt x="127148" y="305309"/>
                </a:cubicBezTo>
                <a:close/>
                <a:moveTo>
                  <a:pt x="388214" y="280502"/>
                </a:moveTo>
                <a:cubicBezTo>
                  <a:pt x="381998" y="280502"/>
                  <a:pt x="377024" y="285463"/>
                  <a:pt x="377024" y="290425"/>
                </a:cubicBezTo>
                <a:cubicBezTo>
                  <a:pt x="377024" y="295386"/>
                  <a:pt x="381998" y="300348"/>
                  <a:pt x="388214" y="300348"/>
                </a:cubicBezTo>
                <a:cubicBezTo>
                  <a:pt x="393186" y="300348"/>
                  <a:pt x="396916" y="295386"/>
                  <a:pt x="396916" y="290425"/>
                </a:cubicBezTo>
                <a:cubicBezTo>
                  <a:pt x="396916" y="285463"/>
                  <a:pt x="393186" y="280502"/>
                  <a:pt x="388214" y="280502"/>
                </a:cubicBezTo>
                <a:close/>
                <a:moveTo>
                  <a:pt x="491396" y="204840"/>
                </a:moveTo>
                <a:lnTo>
                  <a:pt x="416806" y="276781"/>
                </a:lnTo>
                <a:cubicBezTo>
                  <a:pt x="419292" y="281742"/>
                  <a:pt x="419292" y="285463"/>
                  <a:pt x="419292" y="290425"/>
                </a:cubicBezTo>
                <a:cubicBezTo>
                  <a:pt x="419292" y="307790"/>
                  <a:pt x="405618" y="322674"/>
                  <a:pt x="388214" y="322674"/>
                </a:cubicBezTo>
                <a:cubicBezTo>
                  <a:pt x="369566" y="322674"/>
                  <a:pt x="354648" y="307790"/>
                  <a:pt x="354648" y="290425"/>
                </a:cubicBezTo>
                <a:cubicBezTo>
                  <a:pt x="354648" y="286704"/>
                  <a:pt x="355890" y="284223"/>
                  <a:pt x="357134" y="281742"/>
                </a:cubicBezTo>
                <a:lnTo>
                  <a:pt x="275086" y="217244"/>
                </a:lnTo>
                <a:cubicBezTo>
                  <a:pt x="268870" y="220965"/>
                  <a:pt x="263896" y="222205"/>
                  <a:pt x="256438" y="222205"/>
                </a:cubicBezTo>
                <a:cubicBezTo>
                  <a:pt x="251466" y="222205"/>
                  <a:pt x="245250" y="220965"/>
                  <a:pt x="240276" y="218484"/>
                </a:cubicBezTo>
                <a:lnTo>
                  <a:pt x="158228" y="305309"/>
                </a:lnTo>
                <a:cubicBezTo>
                  <a:pt x="159472" y="307790"/>
                  <a:pt x="159472" y="311511"/>
                  <a:pt x="159472" y="315232"/>
                </a:cubicBezTo>
                <a:cubicBezTo>
                  <a:pt x="159472" y="328876"/>
                  <a:pt x="150768" y="341280"/>
                  <a:pt x="138338" y="346241"/>
                </a:cubicBezTo>
                <a:lnTo>
                  <a:pt x="138338" y="388413"/>
                </a:lnTo>
                <a:lnTo>
                  <a:pt x="493882" y="388413"/>
                </a:lnTo>
                <a:lnTo>
                  <a:pt x="493882" y="206080"/>
                </a:lnTo>
                <a:cubicBezTo>
                  <a:pt x="493882" y="204840"/>
                  <a:pt x="492638" y="204840"/>
                  <a:pt x="491396" y="204840"/>
                </a:cubicBezTo>
                <a:close/>
                <a:moveTo>
                  <a:pt x="256438" y="178792"/>
                </a:moveTo>
                <a:cubicBezTo>
                  <a:pt x="251466" y="178792"/>
                  <a:pt x="246492" y="183754"/>
                  <a:pt x="246492" y="189956"/>
                </a:cubicBezTo>
                <a:cubicBezTo>
                  <a:pt x="246492" y="194917"/>
                  <a:pt x="251466" y="199879"/>
                  <a:pt x="256438" y="199879"/>
                </a:cubicBezTo>
                <a:cubicBezTo>
                  <a:pt x="262654" y="199879"/>
                  <a:pt x="267626" y="194917"/>
                  <a:pt x="267626" y="189956"/>
                </a:cubicBezTo>
                <a:cubicBezTo>
                  <a:pt x="267626" y="183754"/>
                  <a:pt x="262654" y="178792"/>
                  <a:pt x="256438" y="178792"/>
                </a:cubicBezTo>
                <a:close/>
                <a:moveTo>
                  <a:pt x="505070" y="165148"/>
                </a:moveTo>
                <a:cubicBezTo>
                  <a:pt x="500098" y="165148"/>
                  <a:pt x="495126" y="170110"/>
                  <a:pt x="495126" y="176312"/>
                </a:cubicBezTo>
                <a:cubicBezTo>
                  <a:pt x="495126" y="181273"/>
                  <a:pt x="500098" y="184994"/>
                  <a:pt x="505070" y="184994"/>
                </a:cubicBezTo>
                <a:cubicBezTo>
                  <a:pt x="511286" y="184994"/>
                  <a:pt x="516258" y="181273"/>
                  <a:pt x="516258" y="176312"/>
                </a:cubicBezTo>
                <a:cubicBezTo>
                  <a:pt x="516258" y="170110"/>
                  <a:pt x="511286" y="165148"/>
                  <a:pt x="505070" y="165148"/>
                </a:cubicBezTo>
                <a:close/>
                <a:moveTo>
                  <a:pt x="505070" y="142822"/>
                </a:moveTo>
                <a:cubicBezTo>
                  <a:pt x="523718" y="142822"/>
                  <a:pt x="538636" y="157706"/>
                  <a:pt x="538636" y="176312"/>
                </a:cubicBezTo>
                <a:cubicBezTo>
                  <a:pt x="538636" y="189956"/>
                  <a:pt x="528690" y="201119"/>
                  <a:pt x="517502" y="206080"/>
                </a:cubicBezTo>
                <a:lnTo>
                  <a:pt x="517502" y="388413"/>
                </a:lnTo>
                <a:lnTo>
                  <a:pt x="542366" y="388413"/>
                </a:lnTo>
                <a:cubicBezTo>
                  <a:pt x="548582" y="388413"/>
                  <a:pt x="553554" y="393375"/>
                  <a:pt x="553554" y="399576"/>
                </a:cubicBezTo>
                <a:cubicBezTo>
                  <a:pt x="553554" y="405778"/>
                  <a:pt x="548582" y="410740"/>
                  <a:pt x="542366" y="410740"/>
                </a:cubicBezTo>
                <a:lnTo>
                  <a:pt x="517502" y="410740"/>
                </a:lnTo>
                <a:lnTo>
                  <a:pt x="115960" y="410740"/>
                </a:lnTo>
                <a:lnTo>
                  <a:pt x="93584" y="410740"/>
                </a:lnTo>
                <a:cubicBezTo>
                  <a:pt x="87368" y="410740"/>
                  <a:pt x="82396" y="405778"/>
                  <a:pt x="82396" y="399576"/>
                </a:cubicBezTo>
                <a:cubicBezTo>
                  <a:pt x="82396" y="393375"/>
                  <a:pt x="87368" y="388413"/>
                  <a:pt x="93584" y="388413"/>
                </a:cubicBezTo>
                <a:lnTo>
                  <a:pt x="115960" y="388413"/>
                </a:lnTo>
                <a:lnTo>
                  <a:pt x="115960" y="346241"/>
                </a:lnTo>
                <a:cubicBezTo>
                  <a:pt x="103528" y="341280"/>
                  <a:pt x="94826" y="328876"/>
                  <a:pt x="94826" y="315232"/>
                </a:cubicBezTo>
                <a:cubicBezTo>
                  <a:pt x="94826" y="297867"/>
                  <a:pt x="109744" y="282983"/>
                  <a:pt x="127148" y="282983"/>
                </a:cubicBezTo>
                <a:cubicBezTo>
                  <a:pt x="133364" y="282983"/>
                  <a:pt x="138338" y="285463"/>
                  <a:pt x="143310" y="286704"/>
                </a:cubicBezTo>
                <a:lnTo>
                  <a:pt x="226602" y="201119"/>
                </a:lnTo>
                <a:cubicBezTo>
                  <a:pt x="225358" y="197398"/>
                  <a:pt x="225358" y="193677"/>
                  <a:pt x="225358" y="189956"/>
                </a:cubicBezTo>
                <a:cubicBezTo>
                  <a:pt x="225358" y="171350"/>
                  <a:pt x="239034" y="157706"/>
                  <a:pt x="256438" y="157706"/>
                </a:cubicBezTo>
                <a:cubicBezTo>
                  <a:pt x="275086" y="157706"/>
                  <a:pt x="290004" y="171350"/>
                  <a:pt x="290004" y="189956"/>
                </a:cubicBezTo>
                <a:cubicBezTo>
                  <a:pt x="290004" y="192436"/>
                  <a:pt x="288760" y="197398"/>
                  <a:pt x="288760" y="199879"/>
                </a:cubicBezTo>
                <a:lnTo>
                  <a:pt x="369566" y="263137"/>
                </a:lnTo>
                <a:cubicBezTo>
                  <a:pt x="374538" y="259416"/>
                  <a:pt x="380754" y="256935"/>
                  <a:pt x="388214" y="256935"/>
                </a:cubicBezTo>
                <a:cubicBezTo>
                  <a:pt x="391942" y="256935"/>
                  <a:pt x="396916" y="259416"/>
                  <a:pt x="401888" y="261897"/>
                </a:cubicBezTo>
                <a:lnTo>
                  <a:pt x="475234" y="188715"/>
                </a:lnTo>
                <a:cubicBezTo>
                  <a:pt x="473992" y="184994"/>
                  <a:pt x="472748" y="180033"/>
                  <a:pt x="472748" y="176312"/>
                </a:cubicBezTo>
                <a:cubicBezTo>
                  <a:pt x="472748" y="157706"/>
                  <a:pt x="487666" y="142822"/>
                  <a:pt x="505070" y="142822"/>
                </a:cubicBezTo>
                <a:close/>
                <a:moveTo>
                  <a:pt x="58390" y="97407"/>
                </a:moveTo>
                <a:lnTo>
                  <a:pt x="58390" y="455813"/>
                </a:lnTo>
                <a:lnTo>
                  <a:pt x="582662" y="455813"/>
                </a:lnTo>
                <a:lnTo>
                  <a:pt x="582662" y="97407"/>
                </a:lnTo>
                <a:close/>
                <a:moveTo>
                  <a:pt x="321768" y="0"/>
                </a:moveTo>
                <a:cubicBezTo>
                  <a:pt x="334192" y="0"/>
                  <a:pt x="344132" y="11239"/>
                  <a:pt x="344132" y="22478"/>
                </a:cubicBezTo>
                <a:cubicBezTo>
                  <a:pt x="344132" y="31220"/>
                  <a:pt x="339162" y="38713"/>
                  <a:pt x="332950" y="42459"/>
                </a:cubicBezTo>
                <a:lnTo>
                  <a:pt x="332950" y="73679"/>
                </a:lnTo>
                <a:lnTo>
                  <a:pt x="606268" y="73679"/>
                </a:lnTo>
                <a:lnTo>
                  <a:pt x="652234" y="73679"/>
                </a:lnTo>
                <a:cubicBezTo>
                  <a:pt x="658446" y="73679"/>
                  <a:pt x="663416" y="79923"/>
                  <a:pt x="663416" y="86167"/>
                </a:cubicBezTo>
                <a:cubicBezTo>
                  <a:pt x="663416" y="92411"/>
                  <a:pt x="658446" y="97407"/>
                  <a:pt x="652234" y="97407"/>
                </a:cubicBezTo>
                <a:lnTo>
                  <a:pt x="606268" y="97407"/>
                </a:lnTo>
                <a:lnTo>
                  <a:pt x="606268" y="479540"/>
                </a:lnTo>
                <a:lnTo>
                  <a:pt x="332950" y="479540"/>
                </a:lnTo>
                <a:lnTo>
                  <a:pt x="332950" y="629397"/>
                </a:lnTo>
                <a:lnTo>
                  <a:pt x="493214" y="770512"/>
                </a:lnTo>
                <a:cubicBezTo>
                  <a:pt x="498182" y="775507"/>
                  <a:pt x="499426" y="781751"/>
                  <a:pt x="494456" y="786746"/>
                </a:cubicBezTo>
                <a:cubicBezTo>
                  <a:pt x="491972" y="789244"/>
                  <a:pt x="489486" y="790493"/>
                  <a:pt x="485760" y="790493"/>
                </a:cubicBezTo>
                <a:cubicBezTo>
                  <a:pt x="483274" y="790493"/>
                  <a:pt x="480790" y="789244"/>
                  <a:pt x="479548" y="787995"/>
                </a:cubicBezTo>
                <a:lnTo>
                  <a:pt x="332950" y="659368"/>
                </a:lnTo>
                <a:lnTo>
                  <a:pt x="332950" y="799234"/>
                </a:lnTo>
                <a:cubicBezTo>
                  <a:pt x="332950" y="805478"/>
                  <a:pt x="327980" y="811722"/>
                  <a:pt x="321768" y="811722"/>
                </a:cubicBezTo>
                <a:cubicBezTo>
                  <a:pt x="315558" y="811722"/>
                  <a:pt x="310588" y="805478"/>
                  <a:pt x="310588" y="799234"/>
                </a:cubicBezTo>
                <a:lnTo>
                  <a:pt x="310588" y="659368"/>
                </a:lnTo>
                <a:lnTo>
                  <a:pt x="160264" y="787995"/>
                </a:lnTo>
                <a:cubicBezTo>
                  <a:pt x="159020" y="789244"/>
                  <a:pt x="156536" y="790493"/>
                  <a:pt x="154052" y="790493"/>
                </a:cubicBezTo>
                <a:cubicBezTo>
                  <a:pt x="151566" y="790493"/>
                  <a:pt x="147840" y="789244"/>
                  <a:pt x="145356" y="786746"/>
                </a:cubicBezTo>
                <a:cubicBezTo>
                  <a:pt x="140386" y="781751"/>
                  <a:pt x="141628" y="775507"/>
                  <a:pt x="146598" y="770512"/>
                </a:cubicBezTo>
                <a:lnTo>
                  <a:pt x="310588" y="629397"/>
                </a:lnTo>
                <a:lnTo>
                  <a:pt x="310588" y="479540"/>
                </a:lnTo>
                <a:lnTo>
                  <a:pt x="36028" y="479540"/>
                </a:lnTo>
                <a:lnTo>
                  <a:pt x="36028" y="97407"/>
                </a:lnTo>
                <a:lnTo>
                  <a:pt x="11182" y="97407"/>
                </a:lnTo>
                <a:cubicBezTo>
                  <a:pt x="4970" y="97407"/>
                  <a:pt x="0" y="92411"/>
                  <a:pt x="0" y="86167"/>
                </a:cubicBezTo>
                <a:cubicBezTo>
                  <a:pt x="0" y="79923"/>
                  <a:pt x="4970" y="73679"/>
                  <a:pt x="11182" y="73679"/>
                </a:cubicBezTo>
                <a:lnTo>
                  <a:pt x="36028" y="73679"/>
                </a:lnTo>
                <a:lnTo>
                  <a:pt x="310588" y="73679"/>
                </a:lnTo>
                <a:lnTo>
                  <a:pt x="310588" y="42459"/>
                </a:lnTo>
                <a:cubicBezTo>
                  <a:pt x="303134" y="38713"/>
                  <a:pt x="299406" y="31220"/>
                  <a:pt x="299406" y="22478"/>
                </a:cubicBezTo>
                <a:cubicBezTo>
                  <a:pt x="299406" y="11239"/>
                  <a:pt x="309346" y="0"/>
                  <a:pt x="32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189">
            <a:extLst>
              <a:ext uri="{FF2B5EF4-FFF2-40B4-BE49-F238E27FC236}">
                <a16:creationId xmlns:a16="http://schemas.microsoft.com/office/drawing/2014/main" id="{4F5BACA6-9CF2-2D4F-A1F8-C838B56EF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846" y="9582552"/>
            <a:ext cx="697614" cy="730577"/>
          </a:xfrm>
          <a:custGeom>
            <a:avLst/>
            <a:gdLst>
              <a:gd name="T0" fmla="*/ 440 w 559"/>
              <a:gd name="T1" fmla="*/ 526 h 585"/>
              <a:gd name="T2" fmla="*/ 321 w 559"/>
              <a:gd name="T3" fmla="*/ 446 h 585"/>
              <a:gd name="T4" fmla="*/ 238 w 559"/>
              <a:gd name="T5" fmla="*/ 448 h 585"/>
              <a:gd name="T6" fmla="*/ 236 w 559"/>
              <a:gd name="T7" fmla="*/ 411 h 585"/>
              <a:gd name="T8" fmla="*/ 319 w 559"/>
              <a:gd name="T9" fmla="*/ 408 h 585"/>
              <a:gd name="T10" fmla="*/ 321 w 559"/>
              <a:gd name="T11" fmla="*/ 446 h 585"/>
              <a:gd name="T12" fmla="*/ 63 w 559"/>
              <a:gd name="T13" fmla="*/ 313 h 585"/>
              <a:gd name="T14" fmla="*/ 63 w 559"/>
              <a:gd name="T15" fmla="*/ 312 h 585"/>
              <a:gd name="T16" fmla="*/ 100 w 559"/>
              <a:gd name="T17" fmla="*/ 121 h 585"/>
              <a:gd name="T18" fmla="*/ 515 w 559"/>
              <a:gd name="T19" fmla="*/ 114 h 585"/>
              <a:gd name="T20" fmla="*/ 535 w 559"/>
              <a:gd name="T21" fmla="*/ 116 h 585"/>
              <a:gd name="T22" fmla="*/ 499 w 559"/>
              <a:gd name="T23" fmla="*/ 308 h 585"/>
              <a:gd name="T24" fmla="*/ 490 w 559"/>
              <a:gd name="T25" fmla="*/ 315 h 585"/>
              <a:gd name="T26" fmla="*/ 489 w 559"/>
              <a:gd name="T27" fmla="*/ 316 h 585"/>
              <a:gd name="T28" fmla="*/ 70 w 559"/>
              <a:gd name="T29" fmla="*/ 316 h 585"/>
              <a:gd name="T30" fmla="*/ 60 w 559"/>
              <a:gd name="T31" fmla="*/ 30 h 585"/>
              <a:gd name="T32" fmla="*/ 172 w 559"/>
              <a:gd name="T33" fmla="*/ 18 h 585"/>
              <a:gd name="T34" fmla="*/ 487 w 559"/>
              <a:gd name="T35" fmla="*/ 60 h 585"/>
              <a:gd name="T36" fmla="*/ 498 w 559"/>
              <a:gd name="T37" fmla="*/ 96 h 585"/>
              <a:gd name="T38" fmla="*/ 82 w 559"/>
              <a:gd name="T39" fmla="*/ 118 h 585"/>
              <a:gd name="T40" fmla="*/ 117 w 559"/>
              <a:gd name="T41" fmla="*/ 566 h 585"/>
              <a:gd name="T42" fmla="*/ 117 w 559"/>
              <a:gd name="T43" fmla="*/ 526 h 585"/>
              <a:gd name="T44" fmla="*/ 500 w 559"/>
              <a:gd name="T45" fmla="*/ 508 h 585"/>
              <a:gd name="T46" fmla="*/ 469 w 559"/>
              <a:gd name="T47" fmla="*/ 419 h 585"/>
              <a:gd name="T48" fmla="*/ 339 w 559"/>
              <a:gd name="T49" fmla="*/ 411 h 585"/>
              <a:gd name="T50" fmla="*/ 288 w 559"/>
              <a:gd name="T51" fmla="*/ 334 h 585"/>
              <a:gd name="T52" fmla="*/ 491 w 559"/>
              <a:gd name="T53" fmla="*/ 333 h 585"/>
              <a:gd name="T54" fmla="*/ 492 w 559"/>
              <a:gd name="T55" fmla="*/ 333 h 585"/>
              <a:gd name="T56" fmla="*/ 493 w 559"/>
              <a:gd name="T57" fmla="*/ 333 h 585"/>
              <a:gd name="T58" fmla="*/ 553 w 559"/>
              <a:gd name="T59" fmla="*/ 121 h 585"/>
              <a:gd name="T60" fmla="*/ 528 w 559"/>
              <a:gd name="T61" fmla="*/ 96 h 585"/>
              <a:gd name="T62" fmla="*/ 515 w 559"/>
              <a:gd name="T63" fmla="*/ 71 h 585"/>
              <a:gd name="T64" fmla="*/ 197 w 559"/>
              <a:gd name="T65" fmla="*/ 11 h 585"/>
              <a:gd name="T66" fmla="*/ 72 w 559"/>
              <a:gd name="T67" fmla="*/ 0 h 585"/>
              <a:gd name="T68" fmla="*/ 42 w 559"/>
              <a:gd name="T69" fmla="*/ 305 h 585"/>
              <a:gd name="T70" fmla="*/ 47 w 559"/>
              <a:gd name="T71" fmla="*/ 321 h 585"/>
              <a:gd name="T72" fmla="*/ 70 w 559"/>
              <a:gd name="T73" fmla="*/ 334 h 585"/>
              <a:gd name="T74" fmla="*/ 238 w 559"/>
              <a:gd name="T75" fmla="*/ 391 h 585"/>
              <a:gd name="T76" fmla="*/ 218 w 559"/>
              <a:gd name="T77" fmla="*/ 419 h 585"/>
              <a:gd name="T78" fmla="*/ 57 w 559"/>
              <a:gd name="T79" fmla="*/ 450 h 585"/>
              <a:gd name="T80" fmla="*/ 15 w 559"/>
              <a:gd name="T81" fmla="*/ 508 h 585"/>
              <a:gd name="T82" fmla="*/ 0 w 559"/>
              <a:gd name="T83" fmla="*/ 569 h 585"/>
              <a:gd name="T84" fmla="*/ 120 w 559"/>
              <a:gd name="T85" fmla="*/ 584 h 585"/>
              <a:gd name="T86" fmla="*/ 135 w 559"/>
              <a:gd name="T87" fmla="*/ 523 h 585"/>
              <a:gd name="T88" fmla="*/ 75 w 559"/>
              <a:gd name="T89" fmla="*/ 450 h 585"/>
              <a:gd name="T90" fmla="*/ 218 w 559"/>
              <a:gd name="T91" fmla="*/ 438 h 585"/>
              <a:gd name="T92" fmla="*/ 238 w 559"/>
              <a:gd name="T93" fmla="*/ 466 h 585"/>
              <a:gd name="T94" fmla="*/ 339 w 559"/>
              <a:gd name="T95" fmla="*/ 446 h 585"/>
              <a:gd name="T96" fmla="*/ 469 w 559"/>
              <a:gd name="T97" fmla="*/ 438 h 585"/>
              <a:gd name="T98" fmla="*/ 437 w 559"/>
              <a:gd name="T99" fmla="*/ 508 h 585"/>
              <a:gd name="T100" fmla="*/ 422 w 559"/>
              <a:gd name="T101" fmla="*/ 569 h 585"/>
              <a:gd name="T102" fmla="*/ 542 w 559"/>
              <a:gd name="T103" fmla="*/ 584 h 585"/>
              <a:gd name="T104" fmla="*/ 558 w 559"/>
              <a:gd name="T105" fmla="*/ 52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59" h="585">
                <a:moveTo>
                  <a:pt x="540" y="566"/>
                </a:moveTo>
                <a:lnTo>
                  <a:pt x="440" y="566"/>
                </a:lnTo>
                <a:lnTo>
                  <a:pt x="440" y="526"/>
                </a:lnTo>
                <a:lnTo>
                  <a:pt x="540" y="526"/>
                </a:lnTo>
                <a:lnTo>
                  <a:pt x="540" y="566"/>
                </a:lnTo>
                <a:close/>
                <a:moveTo>
                  <a:pt x="321" y="446"/>
                </a:moveTo>
                <a:lnTo>
                  <a:pt x="321" y="446"/>
                </a:lnTo>
                <a:cubicBezTo>
                  <a:pt x="321" y="448"/>
                  <a:pt x="320" y="448"/>
                  <a:pt x="319" y="448"/>
                </a:cubicBezTo>
                <a:lnTo>
                  <a:pt x="238" y="448"/>
                </a:lnTo>
                <a:lnTo>
                  <a:pt x="238" y="448"/>
                </a:lnTo>
                <a:cubicBezTo>
                  <a:pt x="237" y="448"/>
                  <a:pt x="236" y="448"/>
                  <a:pt x="236" y="446"/>
                </a:cubicBezTo>
                <a:lnTo>
                  <a:pt x="236" y="411"/>
                </a:lnTo>
                <a:lnTo>
                  <a:pt x="236" y="411"/>
                </a:lnTo>
                <a:cubicBezTo>
                  <a:pt x="236" y="409"/>
                  <a:pt x="237" y="408"/>
                  <a:pt x="238" y="408"/>
                </a:cubicBezTo>
                <a:lnTo>
                  <a:pt x="319" y="408"/>
                </a:lnTo>
                <a:lnTo>
                  <a:pt x="319" y="408"/>
                </a:lnTo>
                <a:cubicBezTo>
                  <a:pt x="320" y="408"/>
                  <a:pt x="321" y="409"/>
                  <a:pt x="321" y="411"/>
                </a:cubicBezTo>
                <a:lnTo>
                  <a:pt x="321" y="446"/>
                </a:lnTo>
                <a:close/>
                <a:moveTo>
                  <a:pt x="64" y="313"/>
                </a:moveTo>
                <a:lnTo>
                  <a:pt x="64" y="313"/>
                </a:lnTo>
                <a:lnTo>
                  <a:pt x="63" y="313"/>
                </a:lnTo>
                <a:lnTo>
                  <a:pt x="63" y="313"/>
                </a:lnTo>
                <a:lnTo>
                  <a:pt x="63" y="313"/>
                </a:lnTo>
                <a:lnTo>
                  <a:pt x="63" y="312"/>
                </a:lnTo>
                <a:lnTo>
                  <a:pt x="63" y="312"/>
                </a:lnTo>
                <a:lnTo>
                  <a:pt x="63" y="312"/>
                </a:lnTo>
                <a:lnTo>
                  <a:pt x="100" y="121"/>
                </a:lnTo>
                <a:lnTo>
                  <a:pt x="100" y="121"/>
                </a:lnTo>
                <a:cubicBezTo>
                  <a:pt x="100" y="118"/>
                  <a:pt x="106" y="114"/>
                  <a:pt x="112" y="114"/>
                </a:cubicBezTo>
                <a:lnTo>
                  <a:pt x="515" y="114"/>
                </a:lnTo>
                <a:lnTo>
                  <a:pt x="528" y="114"/>
                </a:lnTo>
                <a:lnTo>
                  <a:pt x="528" y="114"/>
                </a:lnTo>
                <a:cubicBezTo>
                  <a:pt x="532" y="114"/>
                  <a:pt x="534" y="115"/>
                  <a:pt x="535" y="116"/>
                </a:cubicBezTo>
                <a:lnTo>
                  <a:pt x="535" y="116"/>
                </a:lnTo>
                <a:cubicBezTo>
                  <a:pt x="536" y="116"/>
                  <a:pt x="536" y="117"/>
                  <a:pt x="536" y="118"/>
                </a:cubicBezTo>
                <a:lnTo>
                  <a:pt x="499" y="308"/>
                </a:lnTo>
                <a:lnTo>
                  <a:pt x="499" y="308"/>
                </a:lnTo>
                <a:cubicBezTo>
                  <a:pt x="498" y="311"/>
                  <a:pt x="495" y="314"/>
                  <a:pt x="490" y="315"/>
                </a:cubicBezTo>
                <a:lnTo>
                  <a:pt x="490" y="315"/>
                </a:lnTo>
                <a:lnTo>
                  <a:pt x="489" y="316"/>
                </a:lnTo>
                <a:lnTo>
                  <a:pt x="489" y="316"/>
                </a:lnTo>
                <a:lnTo>
                  <a:pt x="489" y="316"/>
                </a:lnTo>
                <a:cubicBezTo>
                  <a:pt x="488" y="316"/>
                  <a:pt x="487" y="316"/>
                  <a:pt x="486" y="316"/>
                </a:cubicBezTo>
                <a:lnTo>
                  <a:pt x="70" y="316"/>
                </a:lnTo>
                <a:lnTo>
                  <a:pt x="70" y="316"/>
                </a:lnTo>
                <a:cubicBezTo>
                  <a:pt x="66" y="316"/>
                  <a:pt x="64" y="315"/>
                  <a:pt x="64" y="313"/>
                </a:cubicBezTo>
                <a:lnTo>
                  <a:pt x="60" y="30"/>
                </a:lnTo>
                <a:lnTo>
                  <a:pt x="60" y="30"/>
                </a:lnTo>
                <a:cubicBezTo>
                  <a:pt x="60" y="23"/>
                  <a:pt x="65" y="18"/>
                  <a:pt x="72" y="18"/>
                </a:cubicBezTo>
                <a:lnTo>
                  <a:pt x="172" y="18"/>
                </a:lnTo>
                <a:lnTo>
                  <a:pt x="172" y="18"/>
                </a:lnTo>
                <a:cubicBezTo>
                  <a:pt x="177" y="18"/>
                  <a:pt x="180" y="19"/>
                  <a:pt x="182" y="22"/>
                </a:cubicBezTo>
                <a:lnTo>
                  <a:pt x="211" y="60"/>
                </a:lnTo>
                <a:lnTo>
                  <a:pt x="487" y="60"/>
                </a:lnTo>
                <a:lnTo>
                  <a:pt x="487" y="60"/>
                </a:lnTo>
                <a:cubicBezTo>
                  <a:pt x="493" y="60"/>
                  <a:pt x="498" y="65"/>
                  <a:pt x="498" y="71"/>
                </a:cubicBezTo>
                <a:lnTo>
                  <a:pt x="498" y="96"/>
                </a:lnTo>
                <a:lnTo>
                  <a:pt x="112" y="96"/>
                </a:lnTo>
                <a:lnTo>
                  <a:pt x="112" y="96"/>
                </a:lnTo>
                <a:cubicBezTo>
                  <a:pt x="98" y="96"/>
                  <a:pt x="84" y="105"/>
                  <a:pt x="82" y="118"/>
                </a:cubicBezTo>
                <a:lnTo>
                  <a:pt x="60" y="233"/>
                </a:lnTo>
                <a:lnTo>
                  <a:pt x="64" y="313"/>
                </a:lnTo>
                <a:close/>
                <a:moveTo>
                  <a:pt x="117" y="566"/>
                </a:moveTo>
                <a:lnTo>
                  <a:pt x="18" y="566"/>
                </a:lnTo>
                <a:lnTo>
                  <a:pt x="18" y="526"/>
                </a:lnTo>
                <a:lnTo>
                  <a:pt x="117" y="526"/>
                </a:lnTo>
                <a:lnTo>
                  <a:pt x="117" y="566"/>
                </a:lnTo>
                <a:close/>
                <a:moveTo>
                  <a:pt x="542" y="508"/>
                </a:moveTo>
                <a:lnTo>
                  <a:pt x="500" y="508"/>
                </a:lnTo>
                <a:lnTo>
                  <a:pt x="500" y="450"/>
                </a:lnTo>
                <a:lnTo>
                  <a:pt x="500" y="450"/>
                </a:lnTo>
                <a:cubicBezTo>
                  <a:pt x="500" y="433"/>
                  <a:pt x="487" y="419"/>
                  <a:pt x="469" y="419"/>
                </a:cubicBezTo>
                <a:lnTo>
                  <a:pt x="339" y="419"/>
                </a:lnTo>
                <a:lnTo>
                  <a:pt x="339" y="411"/>
                </a:lnTo>
                <a:lnTo>
                  <a:pt x="339" y="411"/>
                </a:lnTo>
                <a:cubicBezTo>
                  <a:pt x="339" y="400"/>
                  <a:pt x="330" y="391"/>
                  <a:pt x="319" y="391"/>
                </a:cubicBezTo>
                <a:lnTo>
                  <a:pt x="288" y="391"/>
                </a:lnTo>
                <a:lnTo>
                  <a:pt x="288" y="334"/>
                </a:lnTo>
                <a:lnTo>
                  <a:pt x="486" y="334"/>
                </a:lnTo>
                <a:lnTo>
                  <a:pt x="486" y="334"/>
                </a:lnTo>
                <a:cubicBezTo>
                  <a:pt x="488" y="334"/>
                  <a:pt x="490" y="334"/>
                  <a:pt x="491" y="333"/>
                </a:cubicBezTo>
                <a:lnTo>
                  <a:pt x="491" y="333"/>
                </a:lnTo>
                <a:cubicBezTo>
                  <a:pt x="492" y="333"/>
                  <a:pt x="492" y="333"/>
                  <a:pt x="492" y="333"/>
                </a:cubicBezTo>
                <a:lnTo>
                  <a:pt x="492" y="333"/>
                </a:lnTo>
                <a:cubicBezTo>
                  <a:pt x="493" y="333"/>
                  <a:pt x="493" y="333"/>
                  <a:pt x="493" y="333"/>
                </a:cubicBezTo>
                <a:lnTo>
                  <a:pt x="493" y="333"/>
                </a:lnTo>
                <a:lnTo>
                  <a:pt x="493" y="333"/>
                </a:lnTo>
                <a:cubicBezTo>
                  <a:pt x="505" y="330"/>
                  <a:pt x="515" y="322"/>
                  <a:pt x="517" y="312"/>
                </a:cubicBezTo>
                <a:lnTo>
                  <a:pt x="553" y="121"/>
                </a:lnTo>
                <a:lnTo>
                  <a:pt x="553" y="121"/>
                </a:lnTo>
                <a:cubicBezTo>
                  <a:pt x="554" y="115"/>
                  <a:pt x="553" y="109"/>
                  <a:pt x="549" y="104"/>
                </a:cubicBezTo>
                <a:lnTo>
                  <a:pt x="549" y="104"/>
                </a:lnTo>
                <a:cubicBezTo>
                  <a:pt x="544" y="99"/>
                  <a:pt x="537" y="96"/>
                  <a:pt x="528" y="96"/>
                </a:cubicBezTo>
                <a:lnTo>
                  <a:pt x="515" y="96"/>
                </a:lnTo>
                <a:lnTo>
                  <a:pt x="515" y="71"/>
                </a:lnTo>
                <a:lnTo>
                  <a:pt x="515" y="71"/>
                </a:lnTo>
                <a:cubicBezTo>
                  <a:pt x="515" y="55"/>
                  <a:pt x="502" y="42"/>
                  <a:pt x="487" y="42"/>
                </a:cubicBezTo>
                <a:lnTo>
                  <a:pt x="221" y="42"/>
                </a:lnTo>
                <a:lnTo>
                  <a:pt x="197" y="11"/>
                </a:lnTo>
                <a:lnTo>
                  <a:pt x="197" y="11"/>
                </a:lnTo>
                <a:cubicBezTo>
                  <a:pt x="191" y="4"/>
                  <a:pt x="182" y="0"/>
                  <a:pt x="172" y="0"/>
                </a:cubicBezTo>
                <a:lnTo>
                  <a:pt x="72" y="0"/>
                </a:lnTo>
                <a:lnTo>
                  <a:pt x="72" y="0"/>
                </a:lnTo>
                <a:cubicBezTo>
                  <a:pt x="55" y="0"/>
                  <a:pt x="42" y="13"/>
                  <a:pt x="42" y="30"/>
                </a:cubicBezTo>
                <a:lnTo>
                  <a:pt x="42" y="305"/>
                </a:lnTo>
                <a:lnTo>
                  <a:pt x="42" y="305"/>
                </a:lnTo>
                <a:cubicBezTo>
                  <a:pt x="42" y="310"/>
                  <a:pt x="44" y="316"/>
                  <a:pt x="47" y="321"/>
                </a:cubicBezTo>
                <a:lnTo>
                  <a:pt x="47" y="321"/>
                </a:lnTo>
                <a:cubicBezTo>
                  <a:pt x="48" y="323"/>
                  <a:pt x="49" y="324"/>
                  <a:pt x="49" y="325"/>
                </a:cubicBezTo>
                <a:lnTo>
                  <a:pt x="49" y="325"/>
                </a:lnTo>
                <a:cubicBezTo>
                  <a:pt x="54" y="331"/>
                  <a:pt x="62" y="334"/>
                  <a:pt x="70" y="334"/>
                </a:cubicBezTo>
                <a:lnTo>
                  <a:pt x="270" y="334"/>
                </a:lnTo>
                <a:lnTo>
                  <a:pt x="270" y="391"/>
                </a:lnTo>
                <a:lnTo>
                  <a:pt x="238" y="391"/>
                </a:lnTo>
                <a:lnTo>
                  <a:pt x="238" y="391"/>
                </a:lnTo>
                <a:cubicBezTo>
                  <a:pt x="227" y="391"/>
                  <a:pt x="218" y="400"/>
                  <a:pt x="218" y="411"/>
                </a:cubicBezTo>
                <a:lnTo>
                  <a:pt x="218" y="419"/>
                </a:lnTo>
                <a:lnTo>
                  <a:pt x="88" y="419"/>
                </a:lnTo>
                <a:lnTo>
                  <a:pt x="88" y="419"/>
                </a:lnTo>
                <a:cubicBezTo>
                  <a:pt x="71" y="419"/>
                  <a:pt x="57" y="433"/>
                  <a:pt x="57" y="450"/>
                </a:cubicBezTo>
                <a:lnTo>
                  <a:pt x="57" y="508"/>
                </a:lnTo>
                <a:lnTo>
                  <a:pt x="15" y="508"/>
                </a:lnTo>
                <a:lnTo>
                  <a:pt x="15" y="508"/>
                </a:lnTo>
                <a:cubicBezTo>
                  <a:pt x="7" y="508"/>
                  <a:pt x="0" y="515"/>
                  <a:pt x="0" y="523"/>
                </a:cubicBezTo>
                <a:lnTo>
                  <a:pt x="0" y="569"/>
                </a:lnTo>
                <a:lnTo>
                  <a:pt x="0" y="569"/>
                </a:lnTo>
                <a:cubicBezTo>
                  <a:pt x="0" y="577"/>
                  <a:pt x="7" y="584"/>
                  <a:pt x="15" y="584"/>
                </a:cubicBezTo>
                <a:lnTo>
                  <a:pt x="120" y="584"/>
                </a:lnTo>
                <a:lnTo>
                  <a:pt x="120" y="584"/>
                </a:lnTo>
                <a:cubicBezTo>
                  <a:pt x="128" y="584"/>
                  <a:pt x="135" y="577"/>
                  <a:pt x="135" y="569"/>
                </a:cubicBezTo>
                <a:lnTo>
                  <a:pt x="135" y="523"/>
                </a:lnTo>
                <a:lnTo>
                  <a:pt x="135" y="523"/>
                </a:lnTo>
                <a:cubicBezTo>
                  <a:pt x="135" y="515"/>
                  <a:pt x="128" y="508"/>
                  <a:pt x="120" y="508"/>
                </a:cubicBezTo>
                <a:lnTo>
                  <a:pt x="75" y="508"/>
                </a:lnTo>
                <a:lnTo>
                  <a:pt x="75" y="450"/>
                </a:lnTo>
                <a:lnTo>
                  <a:pt x="75" y="450"/>
                </a:lnTo>
                <a:cubicBezTo>
                  <a:pt x="75" y="443"/>
                  <a:pt x="81" y="438"/>
                  <a:pt x="88" y="438"/>
                </a:cubicBezTo>
                <a:lnTo>
                  <a:pt x="218" y="438"/>
                </a:lnTo>
                <a:lnTo>
                  <a:pt x="218" y="446"/>
                </a:lnTo>
                <a:lnTo>
                  <a:pt x="218" y="446"/>
                </a:lnTo>
                <a:cubicBezTo>
                  <a:pt x="218" y="457"/>
                  <a:pt x="227" y="466"/>
                  <a:pt x="238" y="466"/>
                </a:cubicBezTo>
                <a:lnTo>
                  <a:pt x="319" y="466"/>
                </a:lnTo>
                <a:lnTo>
                  <a:pt x="319" y="466"/>
                </a:lnTo>
                <a:cubicBezTo>
                  <a:pt x="330" y="466"/>
                  <a:pt x="339" y="457"/>
                  <a:pt x="339" y="446"/>
                </a:cubicBezTo>
                <a:lnTo>
                  <a:pt x="339" y="438"/>
                </a:lnTo>
                <a:lnTo>
                  <a:pt x="469" y="438"/>
                </a:lnTo>
                <a:lnTo>
                  <a:pt x="469" y="438"/>
                </a:lnTo>
                <a:cubicBezTo>
                  <a:pt x="476" y="438"/>
                  <a:pt x="482" y="443"/>
                  <a:pt x="482" y="450"/>
                </a:cubicBezTo>
                <a:lnTo>
                  <a:pt x="482" y="508"/>
                </a:lnTo>
                <a:lnTo>
                  <a:pt x="437" y="508"/>
                </a:lnTo>
                <a:lnTo>
                  <a:pt x="437" y="508"/>
                </a:lnTo>
                <a:cubicBezTo>
                  <a:pt x="429" y="508"/>
                  <a:pt x="422" y="515"/>
                  <a:pt x="422" y="523"/>
                </a:cubicBezTo>
                <a:lnTo>
                  <a:pt x="422" y="569"/>
                </a:lnTo>
                <a:lnTo>
                  <a:pt x="422" y="569"/>
                </a:lnTo>
                <a:cubicBezTo>
                  <a:pt x="422" y="577"/>
                  <a:pt x="429" y="584"/>
                  <a:pt x="437" y="584"/>
                </a:cubicBezTo>
                <a:lnTo>
                  <a:pt x="542" y="584"/>
                </a:lnTo>
                <a:lnTo>
                  <a:pt x="542" y="584"/>
                </a:lnTo>
                <a:cubicBezTo>
                  <a:pt x="551" y="584"/>
                  <a:pt x="558" y="577"/>
                  <a:pt x="558" y="569"/>
                </a:cubicBezTo>
                <a:lnTo>
                  <a:pt x="558" y="523"/>
                </a:lnTo>
                <a:lnTo>
                  <a:pt x="558" y="523"/>
                </a:lnTo>
                <a:cubicBezTo>
                  <a:pt x="558" y="515"/>
                  <a:pt x="551" y="508"/>
                  <a:pt x="542" y="5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C2FB8-0D0E-C849-8187-C29E934DF97F}"/>
              </a:ext>
            </a:extLst>
          </p:cNvPr>
          <p:cNvSpPr txBox="1"/>
          <p:nvPr/>
        </p:nvSpPr>
        <p:spPr>
          <a:xfrm>
            <a:off x="922260" y="1228772"/>
            <a:ext cx="29083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7BA33-2540-4E46-B442-4C83A5B9CADB}"/>
              </a:ext>
            </a:extLst>
          </p:cNvPr>
          <p:cNvSpPr txBox="1"/>
          <p:nvPr/>
        </p:nvSpPr>
        <p:spPr>
          <a:xfrm>
            <a:off x="922258" y="4286641"/>
            <a:ext cx="3266683" cy="1567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70C7B-CFBD-834C-9AFA-6AE19710BEF3}"/>
              </a:ext>
            </a:extLst>
          </p:cNvPr>
          <p:cNvSpPr txBox="1"/>
          <p:nvPr/>
        </p:nvSpPr>
        <p:spPr>
          <a:xfrm>
            <a:off x="5552180" y="1226719"/>
            <a:ext cx="290833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4D201-F596-8D47-8A3D-74E5BF15887E}"/>
              </a:ext>
            </a:extLst>
          </p:cNvPr>
          <p:cNvSpPr txBox="1"/>
          <p:nvPr/>
        </p:nvSpPr>
        <p:spPr>
          <a:xfrm>
            <a:off x="5552179" y="2503591"/>
            <a:ext cx="3266683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5DA51-99AD-6A4F-A424-4AF753A2CE4F}"/>
              </a:ext>
            </a:extLst>
          </p:cNvPr>
          <p:cNvSpPr txBox="1"/>
          <p:nvPr/>
        </p:nvSpPr>
        <p:spPr>
          <a:xfrm>
            <a:off x="5552180" y="5453379"/>
            <a:ext cx="290833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534D9-095D-854E-89AD-566F948DEFF6}"/>
              </a:ext>
            </a:extLst>
          </p:cNvPr>
          <p:cNvSpPr txBox="1"/>
          <p:nvPr/>
        </p:nvSpPr>
        <p:spPr>
          <a:xfrm>
            <a:off x="5552179" y="6725611"/>
            <a:ext cx="3266683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99E1F-6A0E-C24F-B43C-72549AB62672}"/>
              </a:ext>
            </a:extLst>
          </p:cNvPr>
          <p:cNvSpPr txBox="1"/>
          <p:nvPr/>
        </p:nvSpPr>
        <p:spPr>
          <a:xfrm>
            <a:off x="10169743" y="1060854"/>
            <a:ext cx="29083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77EFA-A971-8B46-8F1F-648BDD9D5A92}"/>
              </a:ext>
            </a:extLst>
          </p:cNvPr>
          <p:cNvSpPr txBox="1"/>
          <p:nvPr/>
        </p:nvSpPr>
        <p:spPr>
          <a:xfrm>
            <a:off x="10169743" y="4286641"/>
            <a:ext cx="3266683" cy="1567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84558-29B0-FC4B-B2EC-F7AD40CD7FFF}"/>
              </a:ext>
            </a:extLst>
          </p:cNvPr>
          <p:cNvSpPr txBox="1"/>
          <p:nvPr/>
        </p:nvSpPr>
        <p:spPr>
          <a:xfrm>
            <a:off x="14796743" y="1060854"/>
            <a:ext cx="29083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A840A-428A-CB4D-B213-43861C7B5DFF}"/>
              </a:ext>
            </a:extLst>
          </p:cNvPr>
          <p:cNvSpPr txBox="1"/>
          <p:nvPr/>
        </p:nvSpPr>
        <p:spPr>
          <a:xfrm>
            <a:off x="14799498" y="2503591"/>
            <a:ext cx="3266683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308B2-5F65-5540-A6C0-057E73F3B1F8}"/>
              </a:ext>
            </a:extLst>
          </p:cNvPr>
          <p:cNvSpPr txBox="1"/>
          <p:nvPr/>
        </p:nvSpPr>
        <p:spPr>
          <a:xfrm>
            <a:off x="14794203" y="5453378"/>
            <a:ext cx="29083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SV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A442B-3D8D-C447-9F0D-7C6A6BA2EC33}"/>
              </a:ext>
            </a:extLst>
          </p:cNvPr>
          <p:cNvSpPr txBox="1"/>
          <p:nvPr/>
        </p:nvSpPr>
        <p:spPr>
          <a:xfrm>
            <a:off x="14794202" y="6725611"/>
            <a:ext cx="3266683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3007F-8DF4-7245-B07C-E8A1F74C866D}"/>
              </a:ext>
            </a:extLst>
          </p:cNvPr>
          <p:cNvSpPr txBox="1"/>
          <p:nvPr/>
        </p:nvSpPr>
        <p:spPr>
          <a:xfrm>
            <a:off x="19406753" y="1060854"/>
            <a:ext cx="29083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AA65D-535F-E247-9298-BFAFDBAF0698}"/>
              </a:ext>
            </a:extLst>
          </p:cNvPr>
          <p:cNvSpPr txBox="1"/>
          <p:nvPr/>
        </p:nvSpPr>
        <p:spPr>
          <a:xfrm>
            <a:off x="19406753" y="4286641"/>
            <a:ext cx="3266683" cy="1567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A4B4A5-E674-794D-AEC3-A9B653E03C08}"/>
              </a:ext>
            </a:extLst>
          </p:cNvPr>
          <p:cNvSpPr txBox="1"/>
          <p:nvPr/>
        </p:nvSpPr>
        <p:spPr>
          <a:xfrm>
            <a:off x="922259" y="9669685"/>
            <a:ext cx="924748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211B0-7BA0-0F43-8CE5-A64A5548D010}"/>
              </a:ext>
            </a:extLst>
          </p:cNvPr>
          <p:cNvSpPr txBox="1"/>
          <p:nvPr/>
        </p:nvSpPr>
        <p:spPr>
          <a:xfrm>
            <a:off x="922258" y="11085404"/>
            <a:ext cx="9247485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D1DD9F-13CE-1145-A1FF-279D1B058830}"/>
              </a:ext>
            </a:extLst>
          </p:cNvPr>
          <p:cNvSpPr txBox="1"/>
          <p:nvPr/>
        </p:nvSpPr>
        <p:spPr>
          <a:xfrm>
            <a:off x="12491406" y="9669685"/>
            <a:ext cx="924748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9C218-5832-3348-9A30-E56EE602E694}"/>
              </a:ext>
            </a:extLst>
          </p:cNvPr>
          <p:cNvSpPr txBox="1"/>
          <p:nvPr/>
        </p:nvSpPr>
        <p:spPr>
          <a:xfrm>
            <a:off x="12491405" y="11085404"/>
            <a:ext cx="9247485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85044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">
            <a:extLst>
              <a:ext uri="{FF2B5EF4-FFF2-40B4-BE49-F238E27FC236}">
                <a16:creationId xmlns:a16="http://schemas.microsoft.com/office/drawing/2014/main" id="{16D251FE-493F-454A-B025-7EC9AED4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51F5FB47-3AB0-3249-820D-8C6C29E0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1" y="9209024"/>
            <a:ext cx="11194829" cy="3757244"/>
          </a:xfrm>
          <a:prstGeom prst="roundRect">
            <a:avLst>
              <a:gd name="adj" fmla="val 6891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5C2E9FF0-426A-E347-8F0B-33B7D4ABA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518" y="9209024"/>
            <a:ext cx="11194829" cy="3757244"/>
          </a:xfrm>
          <a:prstGeom prst="roundRect">
            <a:avLst>
              <a:gd name="adj" fmla="val 6688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A022A7C-D2D0-4E49-A01C-314D1C838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1" y="760720"/>
            <a:ext cx="4185701" cy="7975903"/>
          </a:xfrm>
          <a:prstGeom prst="roundRect">
            <a:avLst>
              <a:gd name="adj" fmla="val 5973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C995824E-1D62-DA4D-92DB-0CCD7888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90" y="4984873"/>
            <a:ext cx="4185701" cy="3751749"/>
          </a:xfrm>
          <a:prstGeom prst="roundRect">
            <a:avLst>
              <a:gd name="adj" fmla="val 6775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0C79527D-DC3E-3C42-8EDF-9FFB56FBD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4" y="760720"/>
            <a:ext cx="4185701" cy="7975903"/>
          </a:xfrm>
          <a:prstGeom prst="roundRect">
            <a:avLst>
              <a:gd name="adj" fmla="val 5973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31829FB0-DEC3-B94A-A768-8EDB06DC4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5064" y="4984873"/>
            <a:ext cx="4185701" cy="3751749"/>
          </a:xfrm>
          <a:prstGeom prst="roundRect">
            <a:avLst>
              <a:gd name="adj" fmla="val 6673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849827FB-9FC3-544E-AA03-9F8B226C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90" y="760720"/>
            <a:ext cx="4185701" cy="3757244"/>
          </a:xfrm>
          <a:prstGeom prst="roundRect">
            <a:avLst>
              <a:gd name="adj" fmla="val 6790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61BE80A5-5751-C241-8989-F62D3C583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5064" y="760720"/>
            <a:ext cx="4185701" cy="3757244"/>
          </a:xfrm>
          <a:prstGeom prst="roundRect">
            <a:avLst>
              <a:gd name="adj" fmla="val 6688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8">
            <a:extLst>
              <a:ext uri="{FF2B5EF4-FFF2-40B4-BE49-F238E27FC236}">
                <a16:creationId xmlns:a16="http://schemas.microsoft.com/office/drawing/2014/main" id="{4C03805A-BFA9-0645-904D-C7CBEFD9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9646" y="760720"/>
            <a:ext cx="4185701" cy="7975903"/>
          </a:xfrm>
          <a:prstGeom prst="roundRect">
            <a:avLst>
              <a:gd name="adj" fmla="val 5973"/>
            </a:avLst>
          </a:prstGeom>
          <a:solidFill>
            <a:srgbClr val="FFFFFF"/>
          </a:solidFill>
          <a:ln w="38100" cap="flat">
            <a:solidFill>
              <a:srgbClr val="11134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873D1EC-8F76-614E-85D0-60B569D61A24}"/>
              </a:ext>
            </a:extLst>
          </p:cNvPr>
          <p:cNvGrpSpPr/>
          <p:nvPr/>
        </p:nvGrpSpPr>
        <p:grpSpPr>
          <a:xfrm>
            <a:off x="2240914" y="1141736"/>
            <a:ext cx="1206165" cy="1029453"/>
            <a:chOff x="2240914" y="1141736"/>
            <a:chExt cx="1206165" cy="1029453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26C8983-D09B-F443-912D-1FF133570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914" y="1141736"/>
              <a:ext cx="1206165" cy="1029453"/>
            </a:xfrm>
            <a:custGeom>
              <a:avLst/>
              <a:gdLst>
                <a:gd name="connsiteX0" fmla="*/ 521301 w 1206165"/>
                <a:gd name="connsiteY0" fmla="*/ 952219 h 1029453"/>
                <a:gd name="connsiteX1" fmla="*/ 515065 w 1206165"/>
                <a:gd name="connsiteY1" fmla="*/ 955957 h 1029453"/>
                <a:gd name="connsiteX2" fmla="*/ 515065 w 1206165"/>
                <a:gd name="connsiteY2" fmla="*/ 977134 h 1029453"/>
                <a:gd name="connsiteX3" fmla="*/ 518807 w 1206165"/>
                <a:gd name="connsiteY3" fmla="*/ 982116 h 1029453"/>
                <a:gd name="connsiteX4" fmla="*/ 540008 w 1206165"/>
                <a:gd name="connsiteY4" fmla="*/ 987099 h 1029453"/>
                <a:gd name="connsiteX5" fmla="*/ 548738 w 1206165"/>
                <a:gd name="connsiteY5" fmla="*/ 979625 h 1029453"/>
                <a:gd name="connsiteX6" fmla="*/ 523795 w 1206165"/>
                <a:gd name="connsiteY6" fmla="*/ 954711 h 1029453"/>
                <a:gd name="connsiteX7" fmla="*/ 471416 w 1206165"/>
                <a:gd name="connsiteY7" fmla="*/ 902391 h 1029453"/>
                <a:gd name="connsiteX8" fmla="*/ 457697 w 1206165"/>
                <a:gd name="connsiteY8" fmla="*/ 912357 h 1029453"/>
                <a:gd name="connsiteX9" fmla="*/ 453956 w 1206165"/>
                <a:gd name="connsiteY9" fmla="*/ 921077 h 1029453"/>
                <a:gd name="connsiteX10" fmla="*/ 457697 w 1206165"/>
                <a:gd name="connsiteY10" fmla="*/ 934779 h 1029453"/>
                <a:gd name="connsiteX11" fmla="*/ 460192 w 1206165"/>
                <a:gd name="connsiteY11" fmla="*/ 937271 h 1029453"/>
                <a:gd name="connsiteX12" fmla="*/ 472663 w 1206165"/>
                <a:gd name="connsiteY12" fmla="*/ 944745 h 1029453"/>
                <a:gd name="connsiteX13" fmla="*/ 482640 w 1206165"/>
                <a:gd name="connsiteY13" fmla="*/ 943499 h 1029453"/>
                <a:gd name="connsiteX14" fmla="*/ 497606 w 1206165"/>
                <a:gd name="connsiteY14" fmla="*/ 932288 h 1029453"/>
                <a:gd name="connsiteX15" fmla="*/ 500100 w 1206165"/>
                <a:gd name="connsiteY15" fmla="*/ 931042 h 1029453"/>
                <a:gd name="connsiteX16" fmla="*/ 421531 w 1206165"/>
                <a:gd name="connsiteY16" fmla="*/ 852563 h 1029453"/>
                <a:gd name="connsiteX17" fmla="*/ 406565 w 1206165"/>
                <a:gd name="connsiteY17" fmla="*/ 865020 h 1029453"/>
                <a:gd name="connsiteX18" fmla="*/ 399082 w 1206165"/>
                <a:gd name="connsiteY18" fmla="*/ 876231 h 1029453"/>
                <a:gd name="connsiteX19" fmla="*/ 402824 w 1206165"/>
                <a:gd name="connsiteY19" fmla="*/ 888688 h 1029453"/>
                <a:gd name="connsiteX20" fmla="*/ 405318 w 1206165"/>
                <a:gd name="connsiteY20" fmla="*/ 892425 h 1029453"/>
                <a:gd name="connsiteX21" fmla="*/ 417789 w 1206165"/>
                <a:gd name="connsiteY21" fmla="*/ 898654 h 1029453"/>
                <a:gd name="connsiteX22" fmla="*/ 430260 w 1206165"/>
                <a:gd name="connsiteY22" fmla="*/ 896162 h 1029453"/>
                <a:gd name="connsiteX23" fmla="*/ 450215 w 1206165"/>
                <a:gd name="connsiteY23" fmla="*/ 881214 h 1029453"/>
                <a:gd name="connsiteX24" fmla="*/ 384117 w 1206165"/>
                <a:gd name="connsiteY24" fmla="*/ 815191 h 1029453"/>
                <a:gd name="connsiteX25" fmla="*/ 384117 w 1206165"/>
                <a:gd name="connsiteY25" fmla="*/ 816437 h 1029453"/>
                <a:gd name="connsiteX26" fmla="*/ 386611 w 1206165"/>
                <a:gd name="connsiteY26" fmla="*/ 820174 h 1029453"/>
                <a:gd name="connsiteX27" fmla="*/ 394094 w 1206165"/>
                <a:gd name="connsiteY27" fmla="*/ 826403 h 1029453"/>
                <a:gd name="connsiteX28" fmla="*/ 455827 w 1206165"/>
                <a:gd name="connsiteY28" fmla="*/ 494110 h 1029453"/>
                <a:gd name="connsiteX29" fmla="*/ 429013 w 1206165"/>
                <a:gd name="connsiteY29" fmla="*/ 501273 h 1029453"/>
                <a:gd name="connsiteX30" fmla="*/ 308041 w 1206165"/>
                <a:gd name="connsiteY30" fmla="*/ 622106 h 1029453"/>
                <a:gd name="connsiteX31" fmla="*/ 315524 w 1206165"/>
                <a:gd name="connsiteY31" fmla="*/ 705569 h 1029453"/>
                <a:gd name="connsiteX32" fmla="*/ 487629 w 1206165"/>
                <a:gd name="connsiteY32" fmla="*/ 877477 h 1029453"/>
                <a:gd name="connsiteX33" fmla="*/ 544997 w 1206165"/>
                <a:gd name="connsiteY33" fmla="*/ 934779 h 1029453"/>
                <a:gd name="connsiteX34" fmla="*/ 604859 w 1206165"/>
                <a:gd name="connsiteY34" fmla="*/ 993328 h 1029453"/>
                <a:gd name="connsiteX35" fmla="*/ 634790 w 1206165"/>
                <a:gd name="connsiteY35" fmla="*/ 993328 h 1029453"/>
                <a:gd name="connsiteX36" fmla="*/ 641026 w 1206165"/>
                <a:gd name="connsiteY36" fmla="*/ 988345 h 1029453"/>
                <a:gd name="connsiteX37" fmla="*/ 647261 w 1206165"/>
                <a:gd name="connsiteY37" fmla="*/ 973397 h 1029453"/>
                <a:gd name="connsiteX38" fmla="*/ 641026 w 1206165"/>
                <a:gd name="connsiteY38" fmla="*/ 958448 h 1029453"/>
                <a:gd name="connsiteX39" fmla="*/ 523795 w 1206165"/>
                <a:gd name="connsiteY39" fmla="*/ 841351 h 1029453"/>
                <a:gd name="connsiteX40" fmla="*/ 523795 w 1206165"/>
                <a:gd name="connsiteY40" fmla="*/ 820174 h 1029453"/>
                <a:gd name="connsiteX41" fmla="*/ 544997 w 1206165"/>
                <a:gd name="connsiteY41" fmla="*/ 820174 h 1029453"/>
                <a:gd name="connsiteX42" fmla="*/ 689664 w 1206165"/>
                <a:gd name="connsiteY42" fmla="*/ 964677 h 1029453"/>
                <a:gd name="connsiteX43" fmla="*/ 722089 w 1206165"/>
                <a:gd name="connsiteY43" fmla="*/ 964677 h 1029453"/>
                <a:gd name="connsiteX44" fmla="*/ 724584 w 1206165"/>
                <a:gd name="connsiteY44" fmla="*/ 960939 h 1029453"/>
                <a:gd name="connsiteX45" fmla="*/ 732066 w 1206165"/>
                <a:gd name="connsiteY45" fmla="*/ 944745 h 1029453"/>
                <a:gd name="connsiteX46" fmla="*/ 724584 w 1206165"/>
                <a:gd name="connsiteY46" fmla="*/ 928551 h 1029453"/>
                <a:gd name="connsiteX47" fmla="*/ 581163 w 1206165"/>
                <a:gd name="connsiteY47" fmla="*/ 784049 h 1029453"/>
                <a:gd name="connsiteX48" fmla="*/ 581163 w 1206165"/>
                <a:gd name="connsiteY48" fmla="*/ 762872 h 1029453"/>
                <a:gd name="connsiteX49" fmla="*/ 601118 w 1206165"/>
                <a:gd name="connsiteY49" fmla="*/ 762872 h 1029453"/>
                <a:gd name="connsiteX50" fmla="*/ 745785 w 1206165"/>
                <a:gd name="connsiteY50" fmla="*/ 907374 h 1029453"/>
                <a:gd name="connsiteX51" fmla="*/ 770727 w 1206165"/>
                <a:gd name="connsiteY51" fmla="*/ 931042 h 1029453"/>
                <a:gd name="connsiteX52" fmla="*/ 808141 w 1206165"/>
                <a:gd name="connsiteY52" fmla="*/ 936025 h 1029453"/>
                <a:gd name="connsiteX53" fmla="*/ 810636 w 1206165"/>
                <a:gd name="connsiteY53" fmla="*/ 933534 h 1029453"/>
                <a:gd name="connsiteX54" fmla="*/ 806894 w 1206165"/>
                <a:gd name="connsiteY54" fmla="*/ 894917 h 1029453"/>
                <a:gd name="connsiteX55" fmla="*/ 638531 w 1206165"/>
                <a:gd name="connsiteY55" fmla="*/ 727992 h 1029453"/>
                <a:gd name="connsiteX56" fmla="*/ 638531 w 1206165"/>
                <a:gd name="connsiteY56" fmla="*/ 705569 h 1029453"/>
                <a:gd name="connsiteX57" fmla="*/ 658486 w 1206165"/>
                <a:gd name="connsiteY57" fmla="*/ 705569 h 1029453"/>
                <a:gd name="connsiteX58" fmla="*/ 803153 w 1206165"/>
                <a:gd name="connsiteY58" fmla="*/ 850071 h 1029453"/>
                <a:gd name="connsiteX59" fmla="*/ 836825 w 1206165"/>
                <a:gd name="connsiteY59" fmla="*/ 850071 h 1029453"/>
                <a:gd name="connsiteX60" fmla="*/ 839320 w 1206165"/>
                <a:gd name="connsiteY60" fmla="*/ 847580 h 1029453"/>
                <a:gd name="connsiteX61" fmla="*/ 846803 w 1206165"/>
                <a:gd name="connsiteY61" fmla="*/ 831386 h 1029453"/>
                <a:gd name="connsiteX62" fmla="*/ 839320 w 1206165"/>
                <a:gd name="connsiteY62" fmla="*/ 813946 h 1029453"/>
                <a:gd name="connsiteX63" fmla="*/ 752020 w 1206165"/>
                <a:gd name="connsiteY63" fmla="*/ 727992 h 1029453"/>
                <a:gd name="connsiteX64" fmla="*/ 737055 w 1206165"/>
                <a:gd name="connsiteY64" fmla="*/ 711798 h 1029453"/>
                <a:gd name="connsiteX65" fmla="*/ 727078 w 1206165"/>
                <a:gd name="connsiteY65" fmla="*/ 701832 h 1029453"/>
                <a:gd name="connsiteX66" fmla="*/ 588646 w 1206165"/>
                <a:gd name="connsiteY66" fmla="*/ 643284 h 1029453"/>
                <a:gd name="connsiteX67" fmla="*/ 586152 w 1206165"/>
                <a:gd name="connsiteY67" fmla="*/ 643284 h 1029453"/>
                <a:gd name="connsiteX68" fmla="*/ 544997 w 1206165"/>
                <a:gd name="connsiteY68" fmla="*/ 690620 h 1029453"/>
                <a:gd name="connsiteX69" fmla="*/ 485134 w 1206165"/>
                <a:gd name="connsiteY69" fmla="*/ 732975 h 1029453"/>
                <a:gd name="connsiteX70" fmla="*/ 463933 w 1206165"/>
                <a:gd name="connsiteY70" fmla="*/ 729237 h 1029453"/>
                <a:gd name="connsiteX71" fmla="*/ 434002 w 1206165"/>
                <a:gd name="connsiteY71" fmla="*/ 708060 h 1029453"/>
                <a:gd name="connsiteX72" fmla="*/ 424025 w 1206165"/>
                <a:gd name="connsiteY72" fmla="*/ 647021 h 1029453"/>
                <a:gd name="connsiteX73" fmla="*/ 512571 w 1206165"/>
                <a:gd name="connsiteY73" fmla="*/ 526187 h 1029453"/>
                <a:gd name="connsiteX74" fmla="*/ 482640 w 1206165"/>
                <a:gd name="connsiteY74" fmla="*/ 503764 h 1029453"/>
                <a:gd name="connsiteX75" fmla="*/ 455827 w 1206165"/>
                <a:gd name="connsiteY75" fmla="*/ 494110 h 1029453"/>
                <a:gd name="connsiteX76" fmla="*/ 692782 w 1206165"/>
                <a:gd name="connsiteY76" fmla="*/ 472466 h 1029453"/>
                <a:gd name="connsiteX77" fmla="*/ 583658 w 1206165"/>
                <a:gd name="connsiteY77" fmla="*/ 501273 h 1029453"/>
                <a:gd name="connsiteX78" fmla="*/ 581163 w 1206165"/>
                <a:gd name="connsiteY78" fmla="*/ 502518 h 1029453"/>
                <a:gd name="connsiteX79" fmla="*/ 579916 w 1206165"/>
                <a:gd name="connsiteY79" fmla="*/ 503764 h 1029453"/>
                <a:gd name="connsiteX80" fmla="*/ 451462 w 1206165"/>
                <a:gd name="connsiteY80" fmla="*/ 656986 h 1029453"/>
                <a:gd name="connsiteX81" fmla="*/ 457697 w 1206165"/>
                <a:gd name="connsiteY81" fmla="*/ 690620 h 1029453"/>
                <a:gd name="connsiteX82" fmla="*/ 473910 w 1206165"/>
                <a:gd name="connsiteY82" fmla="*/ 701832 h 1029453"/>
                <a:gd name="connsiteX83" fmla="*/ 517560 w 1206165"/>
                <a:gd name="connsiteY83" fmla="*/ 680655 h 1029453"/>
                <a:gd name="connsiteX84" fmla="*/ 567445 w 1206165"/>
                <a:gd name="connsiteY84" fmla="*/ 619615 h 1029453"/>
                <a:gd name="connsiteX85" fmla="*/ 611095 w 1206165"/>
                <a:gd name="connsiteY85" fmla="*/ 623352 h 1029453"/>
                <a:gd name="connsiteX86" fmla="*/ 809389 w 1206165"/>
                <a:gd name="connsiteY86" fmla="*/ 640792 h 1029453"/>
                <a:gd name="connsiteX87" fmla="*/ 830590 w 1206165"/>
                <a:gd name="connsiteY87" fmla="*/ 643284 h 1029453"/>
                <a:gd name="connsiteX88" fmla="*/ 828096 w 1206165"/>
                <a:gd name="connsiteY88" fmla="*/ 664461 h 1029453"/>
                <a:gd name="connsiteX89" fmla="*/ 763245 w 1206165"/>
                <a:gd name="connsiteY89" fmla="*/ 695603 h 1029453"/>
                <a:gd name="connsiteX90" fmla="*/ 831837 w 1206165"/>
                <a:gd name="connsiteY90" fmla="*/ 764117 h 1029453"/>
                <a:gd name="connsiteX91" fmla="*/ 899182 w 1206165"/>
                <a:gd name="connsiteY91" fmla="*/ 713043 h 1029453"/>
                <a:gd name="connsiteX92" fmla="*/ 909159 w 1206165"/>
                <a:gd name="connsiteY92" fmla="*/ 695603 h 1029453"/>
                <a:gd name="connsiteX93" fmla="*/ 904171 w 1206165"/>
                <a:gd name="connsiteY93" fmla="*/ 676918 h 1029453"/>
                <a:gd name="connsiteX94" fmla="*/ 800659 w 1206165"/>
                <a:gd name="connsiteY94" fmla="*/ 541135 h 1029453"/>
                <a:gd name="connsiteX95" fmla="*/ 795670 w 1206165"/>
                <a:gd name="connsiteY95" fmla="*/ 536153 h 1029453"/>
                <a:gd name="connsiteX96" fmla="*/ 791929 w 1206165"/>
                <a:gd name="connsiteY96" fmla="*/ 529924 h 1029453"/>
                <a:gd name="connsiteX97" fmla="*/ 790682 w 1206165"/>
                <a:gd name="connsiteY97" fmla="*/ 528678 h 1029453"/>
                <a:gd name="connsiteX98" fmla="*/ 692782 w 1206165"/>
                <a:gd name="connsiteY98" fmla="*/ 472466 h 1029453"/>
                <a:gd name="connsiteX99" fmla="*/ 879329 w 1206165"/>
                <a:gd name="connsiteY99" fmla="*/ 468645 h 1029453"/>
                <a:gd name="connsiteX100" fmla="*/ 888997 w 1206165"/>
                <a:gd name="connsiteY100" fmla="*/ 468645 h 1029453"/>
                <a:gd name="connsiteX101" fmla="*/ 919210 w 1206165"/>
                <a:gd name="connsiteY101" fmla="*/ 505957 h 1029453"/>
                <a:gd name="connsiteX102" fmla="*/ 918001 w 1206165"/>
                <a:gd name="connsiteY102" fmla="*/ 517150 h 1029453"/>
                <a:gd name="connsiteX103" fmla="*/ 905916 w 1206165"/>
                <a:gd name="connsiteY103" fmla="*/ 527100 h 1029453"/>
                <a:gd name="connsiteX104" fmla="*/ 895040 w 1206165"/>
                <a:gd name="connsiteY104" fmla="*/ 525856 h 1029453"/>
                <a:gd name="connsiteX105" fmla="*/ 866036 w 1206165"/>
                <a:gd name="connsiteY105" fmla="*/ 488545 h 1029453"/>
                <a:gd name="connsiteX106" fmla="*/ 866036 w 1206165"/>
                <a:gd name="connsiteY106" fmla="*/ 478595 h 1029453"/>
                <a:gd name="connsiteX107" fmla="*/ 372557 w 1206165"/>
                <a:gd name="connsiteY107" fmla="*/ 423553 h 1029453"/>
                <a:gd name="connsiteX108" fmla="*/ 384190 w 1206165"/>
                <a:gd name="connsiteY108" fmla="*/ 423553 h 1029453"/>
                <a:gd name="connsiteX109" fmla="*/ 395822 w 1206165"/>
                <a:gd name="connsiteY109" fmla="*/ 436478 h 1029453"/>
                <a:gd name="connsiteX110" fmla="*/ 395822 w 1206165"/>
                <a:gd name="connsiteY110" fmla="*/ 448110 h 1029453"/>
                <a:gd name="connsiteX111" fmla="*/ 360925 w 1206165"/>
                <a:gd name="connsiteY111" fmla="*/ 481715 h 1029453"/>
                <a:gd name="connsiteX112" fmla="*/ 349292 w 1206165"/>
                <a:gd name="connsiteY112" fmla="*/ 481715 h 1029453"/>
                <a:gd name="connsiteX113" fmla="*/ 337660 w 1206165"/>
                <a:gd name="connsiteY113" fmla="*/ 470083 h 1029453"/>
                <a:gd name="connsiteX114" fmla="*/ 337660 w 1206165"/>
                <a:gd name="connsiteY114" fmla="*/ 459743 h 1029453"/>
                <a:gd name="connsiteX115" fmla="*/ 837297 w 1206165"/>
                <a:gd name="connsiteY115" fmla="*/ 416770 h 1029453"/>
                <a:gd name="connsiteX116" fmla="*/ 846086 w 1206165"/>
                <a:gd name="connsiteY116" fmla="*/ 416770 h 1029453"/>
                <a:gd name="connsiteX117" fmla="*/ 858641 w 1206165"/>
                <a:gd name="connsiteY117" fmla="*/ 434865 h 1029453"/>
                <a:gd name="connsiteX118" fmla="*/ 857386 w 1206165"/>
                <a:gd name="connsiteY118" fmla="*/ 442620 h 1029453"/>
                <a:gd name="connsiteX119" fmla="*/ 842319 w 1206165"/>
                <a:gd name="connsiteY119" fmla="*/ 455545 h 1029453"/>
                <a:gd name="connsiteX120" fmla="*/ 834786 w 1206165"/>
                <a:gd name="connsiteY120" fmla="*/ 455545 h 1029453"/>
                <a:gd name="connsiteX121" fmla="*/ 820975 w 1206165"/>
                <a:gd name="connsiteY121" fmla="*/ 438742 h 1029453"/>
                <a:gd name="connsiteX122" fmla="*/ 822231 w 1206165"/>
                <a:gd name="connsiteY122" fmla="*/ 430988 h 1029453"/>
                <a:gd name="connsiteX123" fmla="*/ 379128 w 1206165"/>
                <a:gd name="connsiteY123" fmla="*/ 371719 h 1029453"/>
                <a:gd name="connsiteX124" fmla="*/ 152150 w 1206165"/>
                <a:gd name="connsiteY124" fmla="*/ 598438 h 1029453"/>
                <a:gd name="connsiteX125" fmla="*/ 195800 w 1206165"/>
                <a:gd name="connsiteY125" fmla="*/ 642038 h 1029453"/>
                <a:gd name="connsiteX126" fmla="*/ 246932 w 1206165"/>
                <a:gd name="connsiteY126" fmla="*/ 642038 h 1029453"/>
                <a:gd name="connsiteX127" fmla="*/ 285593 w 1206165"/>
                <a:gd name="connsiteY127" fmla="*/ 603421 h 1029453"/>
                <a:gd name="connsiteX128" fmla="*/ 294323 w 1206165"/>
                <a:gd name="connsiteY128" fmla="*/ 593455 h 1029453"/>
                <a:gd name="connsiteX129" fmla="*/ 401576 w 1206165"/>
                <a:gd name="connsiteY129" fmla="*/ 486324 h 1029453"/>
                <a:gd name="connsiteX130" fmla="*/ 410306 w 1206165"/>
                <a:gd name="connsiteY130" fmla="*/ 478850 h 1029453"/>
                <a:gd name="connsiteX131" fmla="*/ 442732 w 1206165"/>
                <a:gd name="connsiteY131" fmla="*/ 447707 h 1029453"/>
                <a:gd name="connsiteX132" fmla="*/ 442732 w 1206165"/>
                <a:gd name="connsiteY132" fmla="*/ 435250 h 1029453"/>
                <a:gd name="connsiteX133" fmla="*/ 846803 w 1206165"/>
                <a:gd name="connsiteY133" fmla="*/ 370473 h 1029453"/>
                <a:gd name="connsiteX134" fmla="*/ 778210 w 1206165"/>
                <a:gd name="connsiteY134" fmla="*/ 426530 h 1029453"/>
                <a:gd name="connsiteX135" fmla="*/ 775716 w 1206165"/>
                <a:gd name="connsiteY135" fmla="*/ 431513 h 1029453"/>
                <a:gd name="connsiteX136" fmla="*/ 776963 w 1206165"/>
                <a:gd name="connsiteY136" fmla="*/ 437741 h 1029453"/>
                <a:gd name="connsiteX137" fmla="*/ 952809 w 1206165"/>
                <a:gd name="connsiteY137" fmla="*/ 650758 h 1029453"/>
                <a:gd name="connsiteX138" fmla="*/ 976505 w 1206165"/>
                <a:gd name="connsiteY138" fmla="*/ 663215 h 1029453"/>
                <a:gd name="connsiteX139" fmla="*/ 1003941 w 1206165"/>
                <a:gd name="connsiteY139" fmla="*/ 654495 h 1029453"/>
                <a:gd name="connsiteX140" fmla="*/ 1051333 w 1206165"/>
                <a:gd name="connsiteY140" fmla="*/ 615878 h 1029453"/>
                <a:gd name="connsiteX141" fmla="*/ 1176046 w 1206165"/>
                <a:gd name="connsiteY141" fmla="*/ 34132 h 1029453"/>
                <a:gd name="connsiteX142" fmla="*/ 856780 w 1206165"/>
                <a:gd name="connsiteY142" fmla="*/ 320645 h 1029453"/>
                <a:gd name="connsiteX143" fmla="*/ 854285 w 1206165"/>
                <a:gd name="connsiteY143" fmla="*/ 333102 h 1029453"/>
                <a:gd name="connsiteX144" fmla="*/ 972763 w 1206165"/>
                <a:gd name="connsiteY144" fmla="*/ 473867 h 1029453"/>
                <a:gd name="connsiteX145" fmla="*/ 1088747 w 1206165"/>
                <a:gd name="connsiteY145" fmla="*/ 614632 h 1029453"/>
                <a:gd name="connsiteX146" fmla="*/ 1094982 w 1206165"/>
                <a:gd name="connsiteY146" fmla="*/ 618369 h 1029453"/>
                <a:gd name="connsiteX147" fmla="*/ 1099971 w 1206165"/>
                <a:gd name="connsiteY147" fmla="*/ 617124 h 1029453"/>
                <a:gd name="connsiteX148" fmla="*/ 1152350 w 1206165"/>
                <a:gd name="connsiteY148" fmla="*/ 556084 h 1029453"/>
                <a:gd name="connsiteX149" fmla="*/ 1176046 w 1206165"/>
                <a:gd name="connsiteY149" fmla="*/ 503764 h 1029453"/>
                <a:gd name="connsiteX150" fmla="*/ 29931 w 1206165"/>
                <a:gd name="connsiteY150" fmla="*/ 30394 h 1029453"/>
                <a:gd name="connsiteX151" fmla="*/ 29931 w 1206165"/>
                <a:gd name="connsiteY151" fmla="*/ 472621 h 1029453"/>
                <a:gd name="connsiteX152" fmla="*/ 49885 w 1206165"/>
                <a:gd name="connsiteY152" fmla="*/ 527433 h 1029453"/>
                <a:gd name="connsiteX153" fmla="*/ 103512 w 1206165"/>
                <a:gd name="connsiteY153" fmla="*/ 593455 h 1029453"/>
                <a:gd name="connsiteX154" fmla="*/ 114736 w 1206165"/>
                <a:gd name="connsiteY154" fmla="*/ 593455 h 1029453"/>
                <a:gd name="connsiteX155" fmla="*/ 374139 w 1206165"/>
                <a:gd name="connsiteY155" fmla="*/ 334347 h 1029453"/>
                <a:gd name="connsiteX156" fmla="*/ 376634 w 1206165"/>
                <a:gd name="connsiteY156" fmla="*/ 328119 h 1029453"/>
                <a:gd name="connsiteX157" fmla="*/ 375387 w 1206165"/>
                <a:gd name="connsiteY157" fmla="*/ 323136 h 1029453"/>
                <a:gd name="connsiteX158" fmla="*/ 34296 w 1206165"/>
                <a:gd name="connsiteY158" fmla="*/ 186 h 1029453"/>
                <a:gd name="connsiteX159" fmla="*/ 49885 w 1206165"/>
                <a:gd name="connsiteY159" fmla="*/ 6726 h 1029453"/>
                <a:gd name="connsiteX160" fmla="*/ 395341 w 1206165"/>
                <a:gd name="connsiteY160" fmla="*/ 301959 h 1029453"/>
                <a:gd name="connsiteX161" fmla="*/ 406565 w 1206165"/>
                <a:gd name="connsiteY161" fmla="*/ 328119 h 1029453"/>
                <a:gd name="connsiteX162" fmla="*/ 399082 w 1206165"/>
                <a:gd name="connsiteY162" fmla="*/ 350542 h 1029453"/>
                <a:gd name="connsiteX163" fmla="*/ 462686 w 1206165"/>
                <a:gd name="connsiteY163" fmla="*/ 415319 h 1029453"/>
                <a:gd name="connsiteX164" fmla="*/ 465180 w 1206165"/>
                <a:gd name="connsiteY164" fmla="*/ 465147 h 1029453"/>
                <a:gd name="connsiteX165" fmla="*/ 500100 w 1206165"/>
                <a:gd name="connsiteY165" fmla="*/ 478850 h 1029453"/>
                <a:gd name="connsiteX166" fmla="*/ 535020 w 1206165"/>
                <a:gd name="connsiteY166" fmla="*/ 503764 h 1029453"/>
                <a:gd name="connsiteX167" fmla="*/ 561209 w 1206165"/>
                <a:gd name="connsiteY167" fmla="*/ 481341 h 1029453"/>
                <a:gd name="connsiteX168" fmla="*/ 563704 w 1206165"/>
                <a:gd name="connsiteY168" fmla="*/ 480096 h 1029453"/>
                <a:gd name="connsiteX169" fmla="*/ 564951 w 1206165"/>
                <a:gd name="connsiteY169" fmla="*/ 477604 h 1029453"/>
                <a:gd name="connsiteX170" fmla="*/ 760750 w 1206165"/>
                <a:gd name="connsiteY170" fmla="*/ 463901 h 1029453"/>
                <a:gd name="connsiteX171" fmla="*/ 754515 w 1206165"/>
                <a:gd name="connsiteY171" fmla="*/ 456427 h 1029453"/>
                <a:gd name="connsiteX172" fmla="*/ 745785 w 1206165"/>
                <a:gd name="connsiteY172" fmla="*/ 429021 h 1029453"/>
                <a:gd name="connsiteX173" fmla="*/ 759503 w 1206165"/>
                <a:gd name="connsiteY173" fmla="*/ 404107 h 1029453"/>
                <a:gd name="connsiteX174" fmla="*/ 829343 w 1206165"/>
                <a:gd name="connsiteY174" fmla="*/ 346805 h 1029453"/>
                <a:gd name="connsiteX175" fmla="*/ 836825 w 1206165"/>
                <a:gd name="connsiteY175" fmla="*/ 298222 h 1029453"/>
                <a:gd name="connsiteX176" fmla="*/ 1159833 w 1206165"/>
                <a:gd name="connsiteY176" fmla="*/ 9217 h 1029453"/>
                <a:gd name="connsiteX177" fmla="*/ 1192258 w 1206165"/>
                <a:gd name="connsiteY177" fmla="*/ 6726 h 1029453"/>
                <a:gd name="connsiteX178" fmla="*/ 1205977 w 1206165"/>
                <a:gd name="connsiteY178" fmla="*/ 34132 h 1029453"/>
                <a:gd name="connsiteX179" fmla="*/ 1205977 w 1206165"/>
                <a:gd name="connsiteY179" fmla="*/ 505010 h 1029453"/>
                <a:gd name="connsiteX180" fmla="*/ 1205977 w 1206165"/>
                <a:gd name="connsiteY180" fmla="*/ 506255 h 1029453"/>
                <a:gd name="connsiteX181" fmla="*/ 1173551 w 1206165"/>
                <a:gd name="connsiteY181" fmla="*/ 576015 h 1029453"/>
                <a:gd name="connsiteX182" fmla="*/ 1119925 w 1206165"/>
                <a:gd name="connsiteY182" fmla="*/ 639546 h 1029453"/>
                <a:gd name="connsiteX183" fmla="*/ 1094982 w 1206165"/>
                <a:gd name="connsiteY183" fmla="*/ 648266 h 1029453"/>
                <a:gd name="connsiteX184" fmla="*/ 1091241 w 1206165"/>
                <a:gd name="connsiteY184" fmla="*/ 648266 h 1029453"/>
                <a:gd name="connsiteX185" fmla="*/ 1070040 w 1206165"/>
                <a:gd name="connsiteY185" fmla="*/ 639546 h 1029453"/>
                <a:gd name="connsiteX186" fmla="*/ 1022648 w 1206165"/>
                <a:gd name="connsiteY186" fmla="*/ 678163 h 1029453"/>
                <a:gd name="connsiteX187" fmla="*/ 980246 w 1206165"/>
                <a:gd name="connsiteY187" fmla="*/ 693112 h 1029453"/>
                <a:gd name="connsiteX188" fmla="*/ 974010 w 1206165"/>
                <a:gd name="connsiteY188" fmla="*/ 693112 h 1029453"/>
                <a:gd name="connsiteX189" fmla="*/ 936596 w 1206165"/>
                <a:gd name="connsiteY189" fmla="*/ 675672 h 1029453"/>
                <a:gd name="connsiteX190" fmla="*/ 939091 w 1206165"/>
                <a:gd name="connsiteY190" fmla="*/ 699340 h 1029453"/>
                <a:gd name="connsiteX191" fmla="*/ 916642 w 1206165"/>
                <a:gd name="connsiteY191" fmla="*/ 736712 h 1029453"/>
                <a:gd name="connsiteX192" fmla="*/ 853038 w 1206165"/>
                <a:gd name="connsiteY192" fmla="*/ 785294 h 1029453"/>
                <a:gd name="connsiteX193" fmla="*/ 860521 w 1206165"/>
                <a:gd name="connsiteY193" fmla="*/ 792769 h 1029453"/>
                <a:gd name="connsiteX194" fmla="*/ 860521 w 1206165"/>
                <a:gd name="connsiteY194" fmla="*/ 868757 h 1029453"/>
                <a:gd name="connsiteX195" fmla="*/ 858027 w 1206165"/>
                <a:gd name="connsiteY195" fmla="*/ 871248 h 1029453"/>
                <a:gd name="connsiteX196" fmla="*/ 835578 w 1206165"/>
                <a:gd name="connsiteY196" fmla="*/ 884951 h 1029453"/>
                <a:gd name="connsiteX197" fmla="*/ 846803 w 1206165"/>
                <a:gd name="connsiteY197" fmla="*/ 913602 h 1029453"/>
                <a:gd name="connsiteX198" fmla="*/ 831837 w 1206165"/>
                <a:gd name="connsiteY198" fmla="*/ 953465 h 1029453"/>
                <a:gd name="connsiteX199" fmla="*/ 829343 w 1206165"/>
                <a:gd name="connsiteY199" fmla="*/ 957202 h 1029453"/>
                <a:gd name="connsiteX200" fmla="*/ 793176 w 1206165"/>
                <a:gd name="connsiteY200" fmla="*/ 970905 h 1029453"/>
                <a:gd name="connsiteX201" fmla="*/ 789434 w 1206165"/>
                <a:gd name="connsiteY201" fmla="*/ 970905 h 1029453"/>
                <a:gd name="connsiteX202" fmla="*/ 759503 w 1206165"/>
                <a:gd name="connsiteY202" fmla="*/ 960939 h 1029453"/>
                <a:gd name="connsiteX203" fmla="*/ 745785 w 1206165"/>
                <a:gd name="connsiteY203" fmla="*/ 982116 h 1029453"/>
                <a:gd name="connsiteX204" fmla="*/ 743291 w 1206165"/>
                <a:gd name="connsiteY204" fmla="*/ 985854 h 1029453"/>
                <a:gd name="connsiteX205" fmla="*/ 705877 w 1206165"/>
                <a:gd name="connsiteY205" fmla="*/ 1000802 h 1029453"/>
                <a:gd name="connsiteX206" fmla="*/ 673451 w 1206165"/>
                <a:gd name="connsiteY206" fmla="*/ 990836 h 1029453"/>
                <a:gd name="connsiteX207" fmla="*/ 662227 w 1206165"/>
                <a:gd name="connsiteY207" fmla="*/ 1009522 h 1029453"/>
                <a:gd name="connsiteX208" fmla="*/ 657238 w 1206165"/>
                <a:gd name="connsiteY208" fmla="*/ 1015751 h 1029453"/>
                <a:gd name="connsiteX209" fmla="*/ 619824 w 1206165"/>
                <a:gd name="connsiteY209" fmla="*/ 1029453 h 1029453"/>
                <a:gd name="connsiteX210" fmla="*/ 583658 w 1206165"/>
                <a:gd name="connsiteY210" fmla="*/ 1015751 h 1029453"/>
                <a:gd name="connsiteX211" fmla="*/ 569939 w 1206165"/>
                <a:gd name="connsiteY211" fmla="*/ 1002048 h 1029453"/>
                <a:gd name="connsiteX212" fmla="*/ 558715 w 1206165"/>
                <a:gd name="connsiteY212" fmla="*/ 1010768 h 1029453"/>
                <a:gd name="connsiteX213" fmla="*/ 532525 w 1206165"/>
                <a:gd name="connsiteY213" fmla="*/ 1019488 h 1029453"/>
                <a:gd name="connsiteX214" fmla="*/ 495111 w 1206165"/>
                <a:gd name="connsiteY214" fmla="*/ 1000802 h 1029453"/>
                <a:gd name="connsiteX215" fmla="*/ 491370 w 1206165"/>
                <a:gd name="connsiteY215" fmla="*/ 995819 h 1029453"/>
                <a:gd name="connsiteX216" fmla="*/ 481393 w 1206165"/>
                <a:gd name="connsiteY216" fmla="*/ 974642 h 1029453"/>
                <a:gd name="connsiteX217" fmla="*/ 475157 w 1206165"/>
                <a:gd name="connsiteY217" fmla="*/ 975888 h 1029453"/>
                <a:gd name="connsiteX218" fmla="*/ 466427 w 1206165"/>
                <a:gd name="connsiteY218" fmla="*/ 974642 h 1029453"/>
                <a:gd name="connsiteX219" fmla="*/ 436496 w 1206165"/>
                <a:gd name="connsiteY219" fmla="*/ 955957 h 1029453"/>
                <a:gd name="connsiteX220" fmla="*/ 435249 w 1206165"/>
                <a:gd name="connsiteY220" fmla="*/ 952219 h 1029453"/>
                <a:gd name="connsiteX221" fmla="*/ 424025 w 1206165"/>
                <a:gd name="connsiteY221" fmla="*/ 928551 h 1029453"/>
                <a:gd name="connsiteX222" fmla="*/ 421531 w 1206165"/>
                <a:gd name="connsiteY222" fmla="*/ 928551 h 1029453"/>
                <a:gd name="connsiteX223" fmla="*/ 412801 w 1206165"/>
                <a:gd name="connsiteY223" fmla="*/ 928551 h 1029453"/>
                <a:gd name="connsiteX224" fmla="*/ 381622 w 1206165"/>
                <a:gd name="connsiteY224" fmla="*/ 909865 h 1029453"/>
                <a:gd name="connsiteX225" fmla="*/ 379128 w 1206165"/>
                <a:gd name="connsiteY225" fmla="*/ 907374 h 1029453"/>
                <a:gd name="connsiteX226" fmla="*/ 370398 w 1206165"/>
                <a:gd name="connsiteY226" fmla="*/ 872494 h 1029453"/>
                <a:gd name="connsiteX227" fmla="*/ 377881 w 1206165"/>
                <a:gd name="connsiteY227" fmla="*/ 850071 h 1029453"/>
                <a:gd name="connsiteX228" fmla="*/ 362915 w 1206165"/>
                <a:gd name="connsiteY228" fmla="*/ 836368 h 1029453"/>
                <a:gd name="connsiteX229" fmla="*/ 360421 w 1206165"/>
                <a:gd name="connsiteY229" fmla="*/ 835123 h 1029453"/>
                <a:gd name="connsiteX230" fmla="*/ 350444 w 1206165"/>
                <a:gd name="connsiteY230" fmla="*/ 801489 h 1029453"/>
                <a:gd name="connsiteX231" fmla="*/ 354185 w 1206165"/>
                <a:gd name="connsiteY231" fmla="*/ 785294 h 1029453"/>
                <a:gd name="connsiteX232" fmla="*/ 294323 w 1206165"/>
                <a:gd name="connsiteY232" fmla="*/ 726746 h 1029453"/>
                <a:gd name="connsiteX233" fmla="*/ 266886 w 1206165"/>
                <a:gd name="connsiteY233" fmla="*/ 663215 h 1029453"/>
                <a:gd name="connsiteX234" fmla="*/ 221989 w 1206165"/>
                <a:gd name="connsiteY234" fmla="*/ 683146 h 1029453"/>
                <a:gd name="connsiteX235" fmla="*/ 175845 w 1206165"/>
                <a:gd name="connsiteY235" fmla="*/ 663215 h 1029453"/>
                <a:gd name="connsiteX236" fmla="*/ 130949 w 1206165"/>
                <a:gd name="connsiteY236" fmla="*/ 619615 h 1029453"/>
                <a:gd name="connsiteX237" fmla="*/ 108500 w 1206165"/>
                <a:gd name="connsiteY237" fmla="*/ 625844 h 1029453"/>
                <a:gd name="connsiteX238" fmla="*/ 82311 w 1206165"/>
                <a:gd name="connsiteY238" fmla="*/ 614632 h 1029453"/>
                <a:gd name="connsiteX239" fmla="*/ 81063 w 1206165"/>
                <a:gd name="connsiteY239" fmla="*/ 613386 h 1029453"/>
                <a:gd name="connsiteX240" fmla="*/ 26190 w 1206165"/>
                <a:gd name="connsiteY240" fmla="*/ 544872 h 1029453"/>
                <a:gd name="connsiteX241" fmla="*/ 0 w 1206165"/>
                <a:gd name="connsiteY241" fmla="*/ 472621 h 1029453"/>
                <a:gd name="connsiteX242" fmla="*/ 0 w 1206165"/>
                <a:gd name="connsiteY242" fmla="*/ 29149 h 1029453"/>
                <a:gd name="connsiteX243" fmla="*/ 18707 w 1206165"/>
                <a:gd name="connsiteY243" fmla="*/ 2989 h 1029453"/>
                <a:gd name="connsiteX244" fmla="*/ 34296 w 1206165"/>
                <a:gd name="connsiteY244" fmla="*/ 186 h 102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1206165" h="1029453">
                  <a:moveTo>
                    <a:pt x="521301" y="952219"/>
                  </a:moveTo>
                  <a:lnTo>
                    <a:pt x="515065" y="955957"/>
                  </a:lnTo>
                  <a:cubicBezTo>
                    <a:pt x="508830" y="960939"/>
                    <a:pt x="508830" y="970905"/>
                    <a:pt x="515065" y="977134"/>
                  </a:cubicBezTo>
                  <a:lnTo>
                    <a:pt x="518807" y="982116"/>
                  </a:lnTo>
                  <a:cubicBezTo>
                    <a:pt x="523795" y="990836"/>
                    <a:pt x="533772" y="992082"/>
                    <a:pt x="540008" y="987099"/>
                  </a:cubicBezTo>
                  <a:lnTo>
                    <a:pt x="548738" y="979625"/>
                  </a:lnTo>
                  <a:lnTo>
                    <a:pt x="523795" y="954711"/>
                  </a:lnTo>
                  <a:close/>
                  <a:moveTo>
                    <a:pt x="471416" y="902391"/>
                  </a:moveTo>
                  <a:lnTo>
                    <a:pt x="457697" y="912357"/>
                  </a:lnTo>
                  <a:cubicBezTo>
                    <a:pt x="455203" y="914848"/>
                    <a:pt x="453956" y="918585"/>
                    <a:pt x="453956" y="921077"/>
                  </a:cubicBezTo>
                  <a:cubicBezTo>
                    <a:pt x="453956" y="926060"/>
                    <a:pt x="455203" y="931042"/>
                    <a:pt x="457697" y="934779"/>
                  </a:cubicBezTo>
                  <a:lnTo>
                    <a:pt x="460192" y="937271"/>
                  </a:lnTo>
                  <a:cubicBezTo>
                    <a:pt x="463933" y="941008"/>
                    <a:pt x="467674" y="944745"/>
                    <a:pt x="472663" y="944745"/>
                  </a:cubicBezTo>
                  <a:cubicBezTo>
                    <a:pt x="475157" y="945991"/>
                    <a:pt x="480146" y="945991"/>
                    <a:pt x="482640" y="943499"/>
                  </a:cubicBezTo>
                  <a:lnTo>
                    <a:pt x="497606" y="932288"/>
                  </a:lnTo>
                  <a:lnTo>
                    <a:pt x="500100" y="931042"/>
                  </a:lnTo>
                  <a:close/>
                  <a:moveTo>
                    <a:pt x="421531" y="852563"/>
                  </a:moveTo>
                  <a:lnTo>
                    <a:pt x="406565" y="865020"/>
                  </a:lnTo>
                  <a:cubicBezTo>
                    <a:pt x="402824" y="866265"/>
                    <a:pt x="400329" y="871248"/>
                    <a:pt x="399082" y="876231"/>
                  </a:cubicBezTo>
                  <a:cubicBezTo>
                    <a:pt x="399082" y="879968"/>
                    <a:pt x="401576" y="884951"/>
                    <a:pt x="402824" y="888688"/>
                  </a:cubicBezTo>
                  <a:lnTo>
                    <a:pt x="405318" y="892425"/>
                  </a:lnTo>
                  <a:cubicBezTo>
                    <a:pt x="409059" y="896162"/>
                    <a:pt x="412801" y="898654"/>
                    <a:pt x="417789" y="898654"/>
                  </a:cubicBezTo>
                  <a:cubicBezTo>
                    <a:pt x="422778" y="899900"/>
                    <a:pt x="426519" y="898654"/>
                    <a:pt x="430260" y="896162"/>
                  </a:cubicBezTo>
                  <a:lnTo>
                    <a:pt x="450215" y="881214"/>
                  </a:lnTo>
                  <a:close/>
                  <a:moveTo>
                    <a:pt x="384117" y="815191"/>
                  </a:moveTo>
                  <a:cubicBezTo>
                    <a:pt x="384117" y="815191"/>
                    <a:pt x="384117" y="815191"/>
                    <a:pt x="384117" y="816437"/>
                  </a:cubicBezTo>
                  <a:lnTo>
                    <a:pt x="386611" y="820174"/>
                  </a:lnTo>
                  <a:cubicBezTo>
                    <a:pt x="389105" y="821420"/>
                    <a:pt x="391599" y="823911"/>
                    <a:pt x="394094" y="826403"/>
                  </a:cubicBezTo>
                  <a:close/>
                  <a:moveTo>
                    <a:pt x="455827" y="494110"/>
                  </a:moveTo>
                  <a:cubicBezTo>
                    <a:pt x="446473" y="493798"/>
                    <a:pt x="437120" y="496290"/>
                    <a:pt x="429013" y="501273"/>
                  </a:cubicBezTo>
                  <a:lnTo>
                    <a:pt x="308041" y="622106"/>
                  </a:lnTo>
                  <a:cubicBezTo>
                    <a:pt x="290582" y="648266"/>
                    <a:pt x="293076" y="683146"/>
                    <a:pt x="315524" y="705569"/>
                  </a:cubicBezTo>
                  <a:lnTo>
                    <a:pt x="487629" y="877477"/>
                  </a:lnTo>
                  <a:lnTo>
                    <a:pt x="544997" y="934779"/>
                  </a:lnTo>
                  <a:lnTo>
                    <a:pt x="604859" y="993328"/>
                  </a:lnTo>
                  <a:cubicBezTo>
                    <a:pt x="613589" y="1002048"/>
                    <a:pt x="627307" y="1002048"/>
                    <a:pt x="634790" y="993328"/>
                  </a:cubicBezTo>
                  <a:lnTo>
                    <a:pt x="641026" y="988345"/>
                  </a:lnTo>
                  <a:cubicBezTo>
                    <a:pt x="644767" y="984608"/>
                    <a:pt x="647261" y="979625"/>
                    <a:pt x="647261" y="973397"/>
                  </a:cubicBezTo>
                  <a:cubicBezTo>
                    <a:pt x="647261" y="967168"/>
                    <a:pt x="644767" y="962185"/>
                    <a:pt x="641026" y="958448"/>
                  </a:cubicBezTo>
                  <a:lnTo>
                    <a:pt x="523795" y="841351"/>
                  </a:lnTo>
                  <a:cubicBezTo>
                    <a:pt x="517560" y="835123"/>
                    <a:pt x="517560" y="826403"/>
                    <a:pt x="523795" y="820174"/>
                  </a:cubicBezTo>
                  <a:cubicBezTo>
                    <a:pt x="530031" y="813946"/>
                    <a:pt x="538761" y="813946"/>
                    <a:pt x="544997" y="820174"/>
                  </a:cubicBezTo>
                  <a:lnTo>
                    <a:pt x="689664" y="964677"/>
                  </a:lnTo>
                  <a:cubicBezTo>
                    <a:pt x="697147" y="973397"/>
                    <a:pt x="713359" y="973397"/>
                    <a:pt x="722089" y="964677"/>
                  </a:cubicBezTo>
                  <a:lnTo>
                    <a:pt x="724584" y="960939"/>
                  </a:lnTo>
                  <a:cubicBezTo>
                    <a:pt x="729572" y="957202"/>
                    <a:pt x="732066" y="950974"/>
                    <a:pt x="732066" y="944745"/>
                  </a:cubicBezTo>
                  <a:cubicBezTo>
                    <a:pt x="732066" y="938517"/>
                    <a:pt x="729572" y="933534"/>
                    <a:pt x="724584" y="928551"/>
                  </a:cubicBezTo>
                  <a:lnTo>
                    <a:pt x="581163" y="784049"/>
                  </a:lnTo>
                  <a:cubicBezTo>
                    <a:pt x="574928" y="777820"/>
                    <a:pt x="574928" y="769100"/>
                    <a:pt x="581163" y="762872"/>
                  </a:cubicBezTo>
                  <a:cubicBezTo>
                    <a:pt x="586152" y="756643"/>
                    <a:pt x="596129" y="756643"/>
                    <a:pt x="601118" y="762872"/>
                  </a:cubicBezTo>
                  <a:lnTo>
                    <a:pt x="745785" y="907374"/>
                  </a:lnTo>
                  <a:lnTo>
                    <a:pt x="770727" y="931042"/>
                  </a:lnTo>
                  <a:cubicBezTo>
                    <a:pt x="781952" y="943499"/>
                    <a:pt x="799412" y="944745"/>
                    <a:pt x="808141" y="936025"/>
                  </a:cubicBezTo>
                  <a:lnTo>
                    <a:pt x="810636" y="933534"/>
                  </a:lnTo>
                  <a:cubicBezTo>
                    <a:pt x="819366" y="923568"/>
                    <a:pt x="818118" y="907374"/>
                    <a:pt x="806894" y="894917"/>
                  </a:cubicBezTo>
                  <a:lnTo>
                    <a:pt x="638531" y="727992"/>
                  </a:lnTo>
                  <a:cubicBezTo>
                    <a:pt x="632296" y="721763"/>
                    <a:pt x="632296" y="711798"/>
                    <a:pt x="638531" y="705569"/>
                  </a:cubicBezTo>
                  <a:cubicBezTo>
                    <a:pt x="643520" y="699340"/>
                    <a:pt x="653497" y="699340"/>
                    <a:pt x="658486" y="705569"/>
                  </a:cubicBezTo>
                  <a:lnTo>
                    <a:pt x="803153" y="850071"/>
                  </a:lnTo>
                  <a:cubicBezTo>
                    <a:pt x="811883" y="858791"/>
                    <a:pt x="826848" y="858791"/>
                    <a:pt x="836825" y="850071"/>
                  </a:cubicBezTo>
                  <a:lnTo>
                    <a:pt x="839320" y="847580"/>
                  </a:lnTo>
                  <a:cubicBezTo>
                    <a:pt x="844308" y="842597"/>
                    <a:pt x="846803" y="836368"/>
                    <a:pt x="846803" y="831386"/>
                  </a:cubicBezTo>
                  <a:cubicBezTo>
                    <a:pt x="846803" y="825157"/>
                    <a:pt x="844308" y="818929"/>
                    <a:pt x="839320" y="813946"/>
                  </a:cubicBezTo>
                  <a:lnTo>
                    <a:pt x="752020" y="727992"/>
                  </a:lnTo>
                  <a:lnTo>
                    <a:pt x="737055" y="711798"/>
                  </a:lnTo>
                  <a:lnTo>
                    <a:pt x="727078" y="701832"/>
                  </a:lnTo>
                  <a:cubicBezTo>
                    <a:pt x="675945" y="703078"/>
                    <a:pt x="626060" y="684392"/>
                    <a:pt x="588646" y="643284"/>
                  </a:cubicBezTo>
                  <a:cubicBezTo>
                    <a:pt x="587399" y="643284"/>
                    <a:pt x="586152" y="643284"/>
                    <a:pt x="586152" y="643284"/>
                  </a:cubicBezTo>
                  <a:cubicBezTo>
                    <a:pt x="573681" y="650758"/>
                    <a:pt x="553726" y="669443"/>
                    <a:pt x="544997" y="690620"/>
                  </a:cubicBezTo>
                  <a:cubicBezTo>
                    <a:pt x="536267" y="716780"/>
                    <a:pt x="511324" y="732975"/>
                    <a:pt x="485134" y="732975"/>
                  </a:cubicBezTo>
                  <a:cubicBezTo>
                    <a:pt x="477651" y="732975"/>
                    <a:pt x="470169" y="732975"/>
                    <a:pt x="463933" y="729237"/>
                  </a:cubicBezTo>
                  <a:cubicBezTo>
                    <a:pt x="451462" y="725500"/>
                    <a:pt x="441485" y="718026"/>
                    <a:pt x="434002" y="708060"/>
                  </a:cubicBezTo>
                  <a:cubicBezTo>
                    <a:pt x="420283" y="690620"/>
                    <a:pt x="416542" y="668198"/>
                    <a:pt x="424025" y="647021"/>
                  </a:cubicBezTo>
                  <a:cubicBezTo>
                    <a:pt x="438990" y="604667"/>
                    <a:pt x="478899" y="558575"/>
                    <a:pt x="512571" y="526187"/>
                  </a:cubicBezTo>
                  <a:lnTo>
                    <a:pt x="482640" y="503764"/>
                  </a:lnTo>
                  <a:cubicBezTo>
                    <a:pt x="474534" y="497536"/>
                    <a:pt x="465180" y="494421"/>
                    <a:pt x="455827" y="494110"/>
                  </a:cubicBezTo>
                  <a:close/>
                  <a:moveTo>
                    <a:pt x="692782" y="472466"/>
                  </a:moveTo>
                  <a:cubicBezTo>
                    <a:pt x="655368" y="467638"/>
                    <a:pt x="616083" y="476981"/>
                    <a:pt x="583658" y="501273"/>
                  </a:cubicBezTo>
                  <a:cubicBezTo>
                    <a:pt x="582411" y="501273"/>
                    <a:pt x="581163" y="502518"/>
                    <a:pt x="581163" y="502518"/>
                  </a:cubicBezTo>
                  <a:cubicBezTo>
                    <a:pt x="581163" y="503764"/>
                    <a:pt x="581163" y="503764"/>
                    <a:pt x="579916" y="503764"/>
                  </a:cubicBezTo>
                  <a:cubicBezTo>
                    <a:pt x="562456" y="518713"/>
                    <a:pt x="473910" y="593455"/>
                    <a:pt x="451462" y="656986"/>
                  </a:cubicBezTo>
                  <a:cubicBezTo>
                    <a:pt x="448967" y="669443"/>
                    <a:pt x="450215" y="680655"/>
                    <a:pt x="457697" y="690620"/>
                  </a:cubicBezTo>
                  <a:cubicBezTo>
                    <a:pt x="461439" y="695603"/>
                    <a:pt x="466427" y="699340"/>
                    <a:pt x="473910" y="701832"/>
                  </a:cubicBezTo>
                  <a:cubicBezTo>
                    <a:pt x="491370" y="708060"/>
                    <a:pt x="511324" y="698095"/>
                    <a:pt x="517560" y="680655"/>
                  </a:cubicBezTo>
                  <a:cubicBezTo>
                    <a:pt x="528784" y="652003"/>
                    <a:pt x="551232" y="630826"/>
                    <a:pt x="567445" y="619615"/>
                  </a:cubicBezTo>
                  <a:cubicBezTo>
                    <a:pt x="581163" y="609649"/>
                    <a:pt x="599870" y="612141"/>
                    <a:pt x="611095" y="623352"/>
                  </a:cubicBezTo>
                  <a:cubicBezTo>
                    <a:pt x="662227" y="679409"/>
                    <a:pt x="749526" y="686883"/>
                    <a:pt x="809389" y="640792"/>
                  </a:cubicBezTo>
                  <a:cubicBezTo>
                    <a:pt x="816871" y="635809"/>
                    <a:pt x="825601" y="637055"/>
                    <a:pt x="830590" y="643284"/>
                  </a:cubicBezTo>
                  <a:cubicBezTo>
                    <a:pt x="835578" y="650758"/>
                    <a:pt x="835578" y="659478"/>
                    <a:pt x="828096" y="664461"/>
                  </a:cubicBezTo>
                  <a:cubicBezTo>
                    <a:pt x="808141" y="679409"/>
                    <a:pt x="785693" y="690620"/>
                    <a:pt x="763245" y="695603"/>
                  </a:cubicBezTo>
                  <a:lnTo>
                    <a:pt x="831837" y="764117"/>
                  </a:lnTo>
                  <a:lnTo>
                    <a:pt x="899182" y="713043"/>
                  </a:lnTo>
                  <a:cubicBezTo>
                    <a:pt x="904171" y="708060"/>
                    <a:pt x="907912" y="703078"/>
                    <a:pt x="909159" y="695603"/>
                  </a:cubicBezTo>
                  <a:cubicBezTo>
                    <a:pt x="909159" y="689375"/>
                    <a:pt x="907912" y="683146"/>
                    <a:pt x="904171" y="676918"/>
                  </a:cubicBezTo>
                  <a:lnTo>
                    <a:pt x="800659" y="541135"/>
                  </a:lnTo>
                  <a:cubicBezTo>
                    <a:pt x="798164" y="539890"/>
                    <a:pt x="798164" y="538644"/>
                    <a:pt x="795670" y="536153"/>
                  </a:cubicBezTo>
                  <a:cubicBezTo>
                    <a:pt x="794423" y="534907"/>
                    <a:pt x="793176" y="532415"/>
                    <a:pt x="791929" y="529924"/>
                  </a:cubicBezTo>
                  <a:cubicBezTo>
                    <a:pt x="791929" y="529924"/>
                    <a:pt x="791929" y="529924"/>
                    <a:pt x="790682" y="528678"/>
                  </a:cubicBezTo>
                  <a:cubicBezTo>
                    <a:pt x="765739" y="496290"/>
                    <a:pt x="730196" y="477293"/>
                    <a:pt x="692782" y="472466"/>
                  </a:cubicBezTo>
                  <a:close/>
                  <a:moveTo>
                    <a:pt x="879329" y="468645"/>
                  </a:moveTo>
                  <a:cubicBezTo>
                    <a:pt x="881746" y="464914"/>
                    <a:pt x="886580" y="466158"/>
                    <a:pt x="888997" y="468645"/>
                  </a:cubicBezTo>
                  <a:lnTo>
                    <a:pt x="919210" y="505957"/>
                  </a:lnTo>
                  <a:cubicBezTo>
                    <a:pt x="921627" y="509688"/>
                    <a:pt x="921627" y="513419"/>
                    <a:pt x="918001" y="517150"/>
                  </a:cubicBezTo>
                  <a:lnTo>
                    <a:pt x="905916" y="527100"/>
                  </a:lnTo>
                  <a:cubicBezTo>
                    <a:pt x="902291" y="529587"/>
                    <a:pt x="897457" y="529587"/>
                    <a:pt x="895040" y="525856"/>
                  </a:cubicBezTo>
                  <a:lnTo>
                    <a:pt x="866036" y="488545"/>
                  </a:lnTo>
                  <a:cubicBezTo>
                    <a:pt x="862410" y="486057"/>
                    <a:pt x="863619" y="481082"/>
                    <a:pt x="866036" y="478595"/>
                  </a:cubicBezTo>
                  <a:close/>
                  <a:moveTo>
                    <a:pt x="372557" y="423553"/>
                  </a:moveTo>
                  <a:cubicBezTo>
                    <a:pt x="376435" y="420968"/>
                    <a:pt x="380312" y="420968"/>
                    <a:pt x="384190" y="423553"/>
                  </a:cubicBezTo>
                  <a:lnTo>
                    <a:pt x="395822" y="436478"/>
                  </a:lnTo>
                  <a:cubicBezTo>
                    <a:pt x="399699" y="439063"/>
                    <a:pt x="399699" y="444233"/>
                    <a:pt x="395822" y="448110"/>
                  </a:cubicBezTo>
                  <a:lnTo>
                    <a:pt x="360925" y="481715"/>
                  </a:lnTo>
                  <a:cubicBezTo>
                    <a:pt x="357047" y="485593"/>
                    <a:pt x="353170" y="485593"/>
                    <a:pt x="349292" y="481715"/>
                  </a:cubicBezTo>
                  <a:lnTo>
                    <a:pt x="337660" y="470083"/>
                  </a:lnTo>
                  <a:cubicBezTo>
                    <a:pt x="335075" y="467498"/>
                    <a:pt x="335075" y="462328"/>
                    <a:pt x="337660" y="459743"/>
                  </a:cubicBezTo>
                  <a:close/>
                  <a:moveTo>
                    <a:pt x="837297" y="416770"/>
                  </a:moveTo>
                  <a:cubicBezTo>
                    <a:pt x="839808" y="415478"/>
                    <a:pt x="843575" y="415478"/>
                    <a:pt x="846086" y="416770"/>
                  </a:cubicBezTo>
                  <a:lnTo>
                    <a:pt x="858641" y="434865"/>
                  </a:lnTo>
                  <a:cubicBezTo>
                    <a:pt x="861152" y="437450"/>
                    <a:pt x="859897" y="440035"/>
                    <a:pt x="857386" y="442620"/>
                  </a:cubicBezTo>
                  <a:lnTo>
                    <a:pt x="842319" y="455545"/>
                  </a:lnTo>
                  <a:cubicBezTo>
                    <a:pt x="839808" y="458129"/>
                    <a:pt x="836041" y="458129"/>
                    <a:pt x="834786" y="455545"/>
                  </a:cubicBezTo>
                  <a:lnTo>
                    <a:pt x="820975" y="438742"/>
                  </a:lnTo>
                  <a:cubicBezTo>
                    <a:pt x="818464" y="436157"/>
                    <a:pt x="819719" y="433573"/>
                    <a:pt x="822231" y="430988"/>
                  </a:cubicBezTo>
                  <a:close/>
                  <a:moveTo>
                    <a:pt x="379128" y="371719"/>
                  </a:moveTo>
                  <a:lnTo>
                    <a:pt x="152150" y="598438"/>
                  </a:lnTo>
                  <a:lnTo>
                    <a:pt x="195800" y="642038"/>
                  </a:lnTo>
                  <a:cubicBezTo>
                    <a:pt x="210765" y="655741"/>
                    <a:pt x="233214" y="655741"/>
                    <a:pt x="246932" y="642038"/>
                  </a:cubicBezTo>
                  <a:lnTo>
                    <a:pt x="285593" y="603421"/>
                  </a:lnTo>
                  <a:cubicBezTo>
                    <a:pt x="288087" y="599684"/>
                    <a:pt x="291829" y="595947"/>
                    <a:pt x="294323" y="593455"/>
                  </a:cubicBezTo>
                  <a:lnTo>
                    <a:pt x="401576" y="486324"/>
                  </a:lnTo>
                  <a:cubicBezTo>
                    <a:pt x="402824" y="483833"/>
                    <a:pt x="406565" y="481341"/>
                    <a:pt x="410306" y="478850"/>
                  </a:cubicBezTo>
                  <a:lnTo>
                    <a:pt x="442732" y="447707"/>
                  </a:lnTo>
                  <a:cubicBezTo>
                    <a:pt x="445226" y="443970"/>
                    <a:pt x="445226" y="438987"/>
                    <a:pt x="442732" y="435250"/>
                  </a:cubicBezTo>
                  <a:close/>
                  <a:moveTo>
                    <a:pt x="846803" y="370473"/>
                  </a:moveTo>
                  <a:lnTo>
                    <a:pt x="778210" y="426530"/>
                  </a:lnTo>
                  <a:cubicBezTo>
                    <a:pt x="776963" y="427776"/>
                    <a:pt x="775716" y="429021"/>
                    <a:pt x="775716" y="431513"/>
                  </a:cubicBezTo>
                  <a:cubicBezTo>
                    <a:pt x="775716" y="434004"/>
                    <a:pt x="775716" y="436496"/>
                    <a:pt x="776963" y="437741"/>
                  </a:cubicBezTo>
                  <a:lnTo>
                    <a:pt x="952809" y="650758"/>
                  </a:lnTo>
                  <a:cubicBezTo>
                    <a:pt x="959045" y="656986"/>
                    <a:pt x="967775" y="661969"/>
                    <a:pt x="976505" y="663215"/>
                  </a:cubicBezTo>
                  <a:cubicBezTo>
                    <a:pt x="986482" y="664461"/>
                    <a:pt x="995212" y="660723"/>
                    <a:pt x="1003941" y="654495"/>
                  </a:cubicBezTo>
                  <a:lnTo>
                    <a:pt x="1051333" y="615878"/>
                  </a:lnTo>
                  <a:close/>
                  <a:moveTo>
                    <a:pt x="1176046" y="34132"/>
                  </a:moveTo>
                  <a:lnTo>
                    <a:pt x="856780" y="320645"/>
                  </a:lnTo>
                  <a:cubicBezTo>
                    <a:pt x="853038" y="324382"/>
                    <a:pt x="853038" y="328119"/>
                    <a:pt x="854285" y="333102"/>
                  </a:cubicBezTo>
                  <a:lnTo>
                    <a:pt x="972763" y="473867"/>
                  </a:lnTo>
                  <a:lnTo>
                    <a:pt x="1088747" y="614632"/>
                  </a:lnTo>
                  <a:cubicBezTo>
                    <a:pt x="1089994" y="617124"/>
                    <a:pt x="1092488" y="618369"/>
                    <a:pt x="1094982" y="618369"/>
                  </a:cubicBezTo>
                  <a:cubicBezTo>
                    <a:pt x="1096229" y="618369"/>
                    <a:pt x="1097476" y="618369"/>
                    <a:pt x="1099971" y="617124"/>
                  </a:cubicBezTo>
                  <a:lnTo>
                    <a:pt x="1152350" y="556084"/>
                  </a:lnTo>
                  <a:cubicBezTo>
                    <a:pt x="1166069" y="541135"/>
                    <a:pt x="1174799" y="523695"/>
                    <a:pt x="1176046" y="503764"/>
                  </a:cubicBezTo>
                  <a:close/>
                  <a:moveTo>
                    <a:pt x="29931" y="30394"/>
                  </a:moveTo>
                  <a:lnTo>
                    <a:pt x="29931" y="472621"/>
                  </a:lnTo>
                  <a:cubicBezTo>
                    <a:pt x="29931" y="492553"/>
                    <a:pt x="37414" y="512484"/>
                    <a:pt x="49885" y="527433"/>
                  </a:cubicBezTo>
                  <a:lnTo>
                    <a:pt x="103512" y="593455"/>
                  </a:lnTo>
                  <a:cubicBezTo>
                    <a:pt x="107253" y="597192"/>
                    <a:pt x="112242" y="597192"/>
                    <a:pt x="114736" y="593455"/>
                  </a:cubicBezTo>
                  <a:lnTo>
                    <a:pt x="374139" y="334347"/>
                  </a:lnTo>
                  <a:cubicBezTo>
                    <a:pt x="375387" y="333102"/>
                    <a:pt x="376634" y="331856"/>
                    <a:pt x="376634" y="328119"/>
                  </a:cubicBezTo>
                  <a:cubicBezTo>
                    <a:pt x="376634" y="326873"/>
                    <a:pt x="375387" y="325627"/>
                    <a:pt x="375387" y="323136"/>
                  </a:cubicBezTo>
                  <a:close/>
                  <a:moveTo>
                    <a:pt x="34296" y="186"/>
                  </a:moveTo>
                  <a:cubicBezTo>
                    <a:pt x="39596" y="809"/>
                    <a:pt x="44897" y="2989"/>
                    <a:pt x="49885" y="6726"/>
                  </a:cubicBezTo>
                  <a:lnTo>
                    <a:pt x="395341" y="301959"/>
                  </a:lnTo>
                  <a:cubicBezTo>
                    <a:pt x="402824" y="309433"/>
                    <a:pt x="406565" y="319399"/>
                    <a:pt x="406565" y="328119"/>
                  </a:cubicBezTo>
                  <a:cubicBezTo>
                    <a:pt x="406565" y="336839"/>
                    <a:pt x="404071" y="344313"/>
                    <a:pt x="399082" y="350542"/>
                  </a:cubicBezTo>
                  <a:lnTo>
                    <a:pt x="462686" y="415319"/>
                  </a:lnTo>
                  <a:cubicBezTo>
                    <a:pt x="476404" y="429021"/>
                    <a:pt x="477651" y="450198"/>
                    <a:pt x="465180" y="465147"/>
                  </a:cubicBezTo>
                  <a:cubicBezTo>
                    <a:pt x="477651" y="466393"/>
                    <a:pt x="488876" y="471376"/>
                    <a:pt x="500100" y="478850"/>
                  </a:cubicBezTo>
                  <a:lnTo>
                    <a:pt x="535020" y="503764"/>
                  </a:lnTo>
                  <a:cubicBezTo>
                    <a:pt x="546244" y="493798"/>
                    <a:pt x="556221" y="485078"/>
                    <a:pt x="561209" y="481341"/>
                  </a:cubicBezTo>
                  <a:cubicBezTo>
                    <a:pt x="562456" y="480096"/>
                    <a:pt x="562456" y="480096"/>
                    <a:pt x="563704" y="480096"/>
                  </a:cubicBezTo>
                  <a:cubicBezTo>
                    <a:pt x="563704" y="478850"/>
                    <a:pt x="563704" y="477604"/>
                    <a:pt x="564951" y="477604"/>
                  </a:cubicBezTo>
                  <a:cubicBezTo>
                    <a:pt x="623566" y="432758"/>
                    <a:pt x="700888" y="431513"/>
                    <a:pt x="760750" y="463901"/>
                  </a:cubicBezTo>
                  <a:lnTo>
                    <a:pt x="754515" y="456427"/>
                  </a:lnTo>
                  <a:cubicBezTo>
                    <a:pt x="748279" y="448953"/>
                    <a:pt x="744538" y="438987"/>
                    <a:pt x="745785" y="429021"/>
                  </a:cubicBezTo>
                  <a:cubicBezTo>
                    <a:pt x="745785" y="419056"/>
                    <a:pt x="752020" y="410336"/>
                    <a:pt x="759503" y="404107"/>
                  </a:cubicBezTo>
                  <a:lnTo>
                    <a:pt x="829343" y="346805"/>
                  </a:lnTo>
                  <a:cubicBezTo>
                    <a:pt x="819366" y="330610"/>
                    <a:pt x="823107" y="309433"/>
                    <a:pt x="836825" y="298222"/>
                  </a:cubicBezTo>
                  <a:lnTo>
                    <a:pt x="1159833" y="9217"/>
                  </a:lnTo>
                  <a:cubicBezTo>
                    <a:pt x="1169810" y="1743"/>
                    <a:pt x="1182281" y="1743"/>
                    <a:pt x="1192258" y="6726"/>
                  </a:cubicBezTo>
                  <a:cubicBezTo>
                    <a:pt x="1202236" y="12954"/>
                    <a:pt x="1207224" y="22920"/>
                    <a:pt x="1205977" y="34132"/>
                  </a:cubicBezTo>
                  <a:lnTo>
                    <a:pt x="1205977" y="505010"/>
                  </a:lnTo>
                  <a:lnTo>
                    <a:pt x="1205977" y="506255"/>
                  </a:lnTo>
                  <a:cubicBezTo>
                    <a:pt x="1203483" y="532415"/>
                    <a:pt x="1192258" y="556084"/>
                    <a:pt x="1173551" y="576015"/>
                  </a:cubicBezTo>
                  <a:lnTo>
                    <a:pt x="1119925" y="639546"/>
                  </a:lnTo>
                  <a:cubicBezTo>
                    <a:pt x="1112442" y="644529"/>
                    <a:pt x="1103712" y="648266"/>
                    <a:pt x="1094982" y="648266"/>
                  </a:cubicBezTo>
                  <a:cubicBezTo>
                    <a:pt x="1094982" y="648266"/>
                    <a:pt x="1092488" y="648266"/>
                    <a:pt x="1091241" y="648266"/>
                  </a:cubicBezTo>
                  <a:cubicBezTo>
                    <a:pt x="1083758" y="647021"/>
                    <a:pt x="1076275" y="643284"/>
                    <a:pt x="1070040" y="639546"/>
                  </a:cubicBezTo>
                  <a:lnTo>
                    <a:pt x="1022648" y="678163"/>
                  </a:lnTo>
                  <a:cubicBezTo>
                    <a:pt x="1010177" y="688129"/>
                    <a:pt x="995212" y="693112"/>
                    <a:pt x="980246" y="693112"/>
                  </a:cubicBezTo>
                  <a:cubicBezTo>
                    <a:pt x="978999" y="693112"/>
                    <a:pt x="976505" y="693112"/>
                    <a:pt x="974010" y="693112"/>
                  </a:cubicBezTo>
                  <a:cubicBezTo>
                    <a:pt x="960292" y="691866"/>
                    <a:pt x="946573" y="685638"/>
                    <a:pt x="936596" y="675672"/>
                  </a:cubicBezTo>
                  <a:cubicBezTo>
                    <a:pt x="939091" y="683146"/>
                    <a:pt x="939091" y="691866"/>
                    <a:pt x="939091" y="699340"/>
                  </a:cubicBezTo>
                  <a:cubicBezTo>
                    <a:pt x="936596" y="714289"/>
                    <a:pt x="929114" y="727992"/>
                    <a:pt x="916642" y="736712"/>
                  </a:cubicBezTo>
                  <a:lnTo>
                    <a:pt x="853038" y="785294"/>
                  </a:lnTo>
                  <a:lnTo>
                    <a:pt x="860521" y="792769"/>
                  </a:lnTo>
                  <a:cubicBezTo>
                    <a:pt x="881723" y="813946"/>
                    <a:pt x="881723" y="847580"/>
                    <a:pt x="860521" y="868757"/>
                  </a:cubicBezTo>
                  <a:lnTo>
                    <a:pt x="858027" y="871248"/>
                  </a:lnTo>
                  <a:cubicBezTo>
                    <a:pt x="850544" y="877477"/>
                    <a:pt x="843061" y="882460"/>
                    <a:pt x="835578" y="884951"/>
                  </a:cubicBezTo>
                  <a:cubicBezTo>
                    <a:pt x="841814" y="893671"/>
                    <a:pt x="845555" y="903637"/>
                    <a:pt x="846803" y="913602"/>
                  </a:cubicBezTo>
                  <a:cubicBezTo>
                    <a:pt x="846803" y="928551"/>
                    <a:pt x="843061" y="943499"/>
                    <a:pt x="831837" y="953465"/>
                  </a:cubicBezTo>
                  <a:lnTo>
                    <a:pt x="829343" y="957202"/>
                  </a:lnTo>
                  <a:cubicBezTo>
                    <a:pt x="819366" y="965922"/>
                    <a:pt x="806894" y="970905"/>
                    <a:pt x="793176" y="970905"/>
                  </a:cubicBezTo>
                  <a:cubicBezTo>
                    <a:pt x="791929" y="970905"/>
                    <a:pt x="790682" y="970905"/>
                    <a:pt x="789434" y="970905"/>
                  </a:cubicBezTo>
                  <a:cubicBezTo>
                    <a:pt x="778210" y="970905"/>
                    <a:pt x="768233" y="965922"/>
                    <a:pt x="759503" y="960939"/>
                  </a:cubicBezTo>
                  <a:cubicBezTo>
                    <a:pt x="757009" y="968414"/>
                    <a:pt x="752020" y="975888"/>
                    <a:pt x="745785" y="982116"/>
                  </a:cubicBezTo>
                  <a:lnTo>
                    <a:pt x="743291" y="985854"/>
                  </a:lnTo>
                  <a:cubicBezTo>
                    <a:pt x="732066" y="995819"/>
                    <a:pt x="719595" y="1000802"/>
                    <a:pt x="705877" y="1000802"/>
                  </a:cubicBezTo>
                  <a:cubicBezTo>
                    <a:pt x="694652" y="1000802"/>
                    <a:pt x="683428" y="997065"/>
                    <a:pt x="673451" y="990836"/>
                  </a:cubicBezTo>
                  <a:cubicBezTo>
                    <a:pt x="670957" y="997065"/>
                    <a:pt x="667216" y="1004539"/>
                    <a:pt x="662227" y="1009522"/>
                  </a:cubicBezTo>
                  <a:lnTo>
                    <a:pt x="657238" y="1015751"/>
                  </a:lnTo>
                  <a:cubicBezTo>
                    <a:pt x="646014" y="1025716"/>
                    <a:pt x="632296" y="1029453"/>
                    <a:pt x="619824" y="1029453"/>
                  </a:cubicBezTo>
                  <a:cubicBezTo>
                    <a:pt x="607353" y="1029453"/>
                    <a:pt x="593635" y="1025716"/>
                    <a:pt x="583658" y="1015751"/>
                  </a:cubicBezTo>
                  <a:lnTo>
                    <a:pt x="569939" y="1002048"/>
                  </a:lnTo>
                  <a:lnTo>
                    <a:pt x="558715" y="1010768"/>
                  </a:lnTo>
                  <a:cubicBezTo>
                    <a:pt x="549985" y="1016996"/>
                    <a:pt x="541255" y="1019488"/>
                    <a:pt x="532525" y="1019488"/>
                  </a:cubicBezTo>
                  <a:cubicBezTo>
                    <a:pt x="518807" y="1019488"/>
                    <a:pt x="505088" y="1013259"/>
                    <a:pt x="495111" y="1000802"/>
                  </a:cubicBezTo>
                  <a:lnTo>
                    <a:pt x="491370" y="995819"/>
                  </a:lnTo>
                  <a:cubicBezTo>
                    <a:pt x="486381" y="989591"/>
                    <a:pt x="483887" y="982116"/>
                    <a:pt x="481393" y="974642"/>
                  </a:cubicBezTo>
                  <a:cubicBezTo>
                    <a:pt x="480146" y="974642"/>
                    <a:pt x="477651" y="975888"/>
                    <a:pt x="475157" y="975888"/>
                  </a:cubicBezTo>
                  <a:cubicBezTo>
                    <a:pt x="472663" y="975888"/>
                    <a:pt x="470169" y="974642"/>
                    <a:pt x="466427" y="974642"/>
                  </a:cubicBezTo>
                  <a:cubicBezTo>
                    <a:pt x="455203" y="972151"/>
                    <a:pt x="443979" y="965922"/>
                    <a:pt x="436496" y="955957"/>
                  </a:cubicBezTo>
                  <a:lnTo>
                    <a:pt x="435249" y="952219"/>
                  </a:lnTo>
                  <a:cubicBezTo>
                    <a:pt x="429013" y="944745"/>
                    <a:pt x="426519" y="937271"/>
                    <a:pt x="424025" y="928551"/>
                  </a:cubicBezTo>
                  <a:cubicBezTo>
                    <a:pt x="422778" y="928551"/>
                    <a:pt x="422778" y="928551"/>
                    <a:pt x="421531" y="928551"/>
                  </a:cubicBezTo>
                  <a:cubicBezTo>
                    <a:pt x="419036" y="928551"/>
                    <a:pt x="415295" y="928551"/>
                    <a:pt x="412801" y="928551"/>
                  </a:cubicBezTo>
                  <a:cubicBezTo>
                    <a:pt x="401576" y="927305"/>
                    <a:pt x="389105" y="919831"/>
                    <a:pt x="381622" y="909865"/>
                  </a:cubicBezTo>
                  <a:lnTo>
                    <a:pt x="379128" y="907374"/>
                  </a:lnTo>
                  <a:cubicBezTo>
                    <a:pt x="371645" y="897408"/>
                    <a:pt x="369151" y="884951"/>
                    <a:pt x="370398" y="872494"/>
                  </a:cubicBezTo>
                  <a:cubicBezTo>
                    <a:pt x="371645" y="865020"/>
                    <a:pt x="374139" y="856300"/>
                    <a:pt x="377881" y="850071"/>
                  </a:cubicBezTo>
                  <a:cubicBezTo>
                    <a:pt x="372892" y="847580"/>
                    <a:pt x="367904" y="842597"/>
                    <a:pt x="362915" y="836368"/>
                  </a:cubicBezTo>
                  <a:lnTo>
                    <a:pt x="360421" y="835123"/>
                  </a:lnTo>
                  <a:cubicBezTo>
                    <a:pt x="352938" y="825157"/>
                    <a:pt x="349197" y="812700"/>
                    <a:pt x="350444" y="801489"/>
                  </a:cubicBezTo>
                  <a:cubicBezTo>
                    <a:pt x="350444" y="796506"/>
                    <a:pt x="351691" y="790277"/>
                    <a:pt x="354185" y="785294"/>
                  </a:cubicBezTo>
                  <a:lnTo>
                    <a:pt x="294323" y="726746"/>
                  </a:lnTo>
                  <a:cubicBezTo>
                    <a:pt x="276863" y="709306"/>
                    <a:pt x="268133" y="685638"/>
                    <a:pt x="266886" y="663215"/>
                  </a:cubicBezTo>
                  <a:cubicBezTo>
                    <a:pt x="254415" y="675672"/>
                    <a:pt x="238202" y="683146"/>
                    <a:pt x="221989" y="683146"/>
                  </a:cubicBezTo>
                  <a:cubicBezTo>
                    <a:pt x="204530" y="683146"/>
                    <a:pt x="187070" y="675672"/>
                    <a:pt x="175845" y="663215"/>
                  </a:cubicBezTo>
                  <a:lnTo>
                    <a:pt x="130949" y="619615"/>
                  </a:lnTo>
                  <a:cubicBezTo>
                    <a:pt x="123466" y="623352"/>
                    <a:pt x="115983" y="625844"/>
                    <a:pt x="108500" y="625844"/>
                  </a:cubicBezTo>
                  <a:cubicBezTo>
                    <a:pt x="99770" y="625844"/>
                    <a:pt x="89793" y="622106"/>
                    <a:pt x="82311" y="614632"/>
                  </a:cubicBezTo>
                  <a:lnTo>
                    <a:pt x="81063" y="613386"/>
                  </a:lnTo>
                  <a:lnTo>
                    <a:pt x="26190" y="544872"/>
                  </a:lnTo>
                  <a:cubicBezTo>
                    <a:pt x="9977" y="526187"/>
                    <a:pt x="0" y="500027"/>
                    <a:pt x="0" y="472621"/>
                  </a:cubicBezTo>
                  <a:lnTo>
                    <a:pt x="0" y="29149"/>
                  </a:lnTo>
                  <a:cubicBezTo>
                    <a:pt x="0" y="17937"/>
                    <a:pt x="7483" y="6726"/>
                    <a:pt x="18707" y="2989"/>
                  </a:cubicBezTo>
                  <a:cubicBezTo>
                    <a:pt x="23695" y="497"/>
                    <a:pt x="28996" y="-437"/>
                    <a:pt x="34296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F4B9500-5A68-A44E-8C54-C91D2F01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018" y="1608745"/>
              <a:ext cx="613496" cy="527313"/>
            </a:xfrm>
            <a:custGeom>
              <a:avLst/>
              <a:gdLst>
                <a:gd name="connsiteX0" fmla="*/ 225403 w 613496"/>
                <a:gd name="connsiteY0" fmla="*/ 481294 h 527313"/>
                <a:gd name="connsiteX1" fmla="*/ 227733 w 613496"/>
                <a:gd name="connsiteY1" fmla="*/ 483625 h 527313"/>
                <a:gd name="connsiteX2" fmla="*/ 251038 w 613496"/>
                <a:gd name="connsiteY2" fmla="*/ 506929 h 527313"/>
                <a:gd name="connsiteX3" fmla="*/ 242881 w 613496"/>
                <a:gd name="connsiteY3" fmla="*/ 513921 h 527313"/>
                <a:gd name="connsiteX4" fmla="*/ 223072 w 613496"/>
                <a:gd name="connsiteY4" fmla="*/ 509260 h 527313"/>
                <a:gd name="connsiteX5" fmla="*/ 219576 w 613496"/>
                <a:gd name="connsiteY5" fmla="*/ 504599 h 527313"/>
                <a:gd name="connsiteX6" fmla="*/ 219576 w 613496"/>
                <a:gd name="connsiteY6" fmla="*/ 484790 h 527313"/>
                <a:gd name="connsiteX7" fmla="*/ 177033 w 613496"/>
                <a:gd name="connsiteY7" fmla="*/ 431857 h 527313"/>
                <a:gd name="connsiteX8" fmla="*/ 206957 w 613496"/>
                <a:gd name="connsiteY8" fmla="*/ 459932 h 527313"/>
                <a:gd name="connsiteX9" fmla="*/ 204355 w 613496"/>
                <a:gd name="connsiteY9" fmla="*/ 461153 h 527313"/>
                <a:gd name="connsiteX10" fmla="*/ 188742 w 613496"/>
                <a:gd name="connsiteY10" fmla="*/ 472139 h 527313"/>
                <a:gd name="connsiteX11" fmla="*/ 178334 w 613496"/>
                <a:gd name="connsiteY11" fmla="*/ 473360 h 527313"/>
                <a:gd name="connsiteX12" fmla="*/ 165323 w 613496"/>
                <a:gd name="connsiteY12" fmla="*/ 466036 h 527313"/>
                <a:gd name="connsiteX13" fmla="*/ 162721 w 613496"/>
                <a:gd name="connsiteY13" fmla="*/ 463594 h 527313"/>
                <a:gd name="connsiteX14" fmla="*/ 158818 w 613496"/>
                <a:gd name="connsiteY14" fmla="*/ 450167 h 527313"/>
                <a:gd name="connsiteX15" fmla="*/ 162721 w 613496"/>
                <a:gd name="connsiteY15" fmla="*/ 441622 h 527313"/>
                <a:gd name="connsiteX16" fmla="*/ 127431 w 613496"/>
                <a:gd name="connsiteY16" fmla="*/ 382418 h 527313"/>
                <a:gd name="connsiteX17" fmla="*/ 157512 w 613496"/>
                <a:gd name="connsiteY17" fmla="*/ 411575 h 527313"/>
                <a:gd name="connsiteX18" fmla="*/ 136586 w 613496"/>
                <a:gd name="connsiteY18" fmla="*/ 426787 h 527313"/>
                <a:gd name="connsiteX19" fmla="*/ 123508 w 613496"/>
                <a:gd name="connsiteY19" fmla="*/ 430590 h 527313"/>
                <a:gd name="connsiteX20" fmla="*/ 110429 w 613496"/>
                <a:gd name="connsiteY20" fmla="*/ 422984 h 527313"/>
                <a:gd name="connsiteX21" fmla="*/ 107813 w 613496"/>
                <a:gd name="connsiteY21" fmla="*/ 419181 h 527313"/>
                <a:gd name="connsiteX22" fmla="*/ 103890 w 613496"/>
                <a:gd name="connsiteY22" fmla="*/ 406504 h 527313"/>
                <a:gd name="connsiteX23" fmla="*/ 111737 w 613496"/>
                <a:gd name="connsiteY23" fmla="*/ 395095 h 527313"/>
                <a:gd name="connsiteX24" fmla="*/ 87412 w 613496"/>
                <a:gd name="connsiteY24" fmla="*/ 343968 h 527313"/>
                <a:gd name="connsiteX25" fmla="*/ 97178 w 613496"/>
                <a:gd name="connsiteY25" fmla="*/ 353856 h 527313"/>
                <a:gd name="connsiteX26" fmla="*/ 89853 w 613496"/>
                <a:gd name="connsiteY26" fmla="*/ 348363 h 527313"/>
                <a:gd name="connsiteX27" fmla="*/ 87412 w 613496"/>
                <a:gd name="connsiteY27" fmla="*/ 345067 h 527313"/>
                <a:gd name="connsiteX28" fmla="*/ 87412 w 613496"/>
                <a:gd name="connsiteY28" fmla="*/ 343968 h 527313"/>
                <a:gd name="connsiteX29" fmla="*/ 158481 w 613496"/>
                <a:gd name="connsiteY29" fmla="*/ 22674 h 527313"/>
                <a:gd name="connsiteX30" fmla="*/ 185166 w 613496"/>
                <a:gd name="connsiteY30" fmla="*/ 32307 h 527313"/>
                <a:gd name="connsiteX31" fmla="*/ 214954 w 613496"/>
                <a:gd name="connsiteY31" fmla="*/ 54680 h 527313"/>
                <a:gd name="connsiteX32" fmla="*/ 126831 w 613496"/>
                <a:gd name="connsiteY32" fmla="*/ 175247 h 527313"/>
                <a:gd name="connsiteX33" fmla="*/ 136760 w 613496"/>
                <a:gd name="connsiteY33" fmla="*/ 236151 h 527313"/>
                <a:gd name="connsiteX34" fmla="*/ 166549 w 613496"/>
                <a:gd name="connsiteY34" fmla="*/ 257282 h 527313"/>
                <a:gd name="connsiteX35" fmla="*/ 187648 w 613496"/>
                <a:gd name="connsiteY35" fmla="*/ 261011 h 527313"/>
                <a:gd name="connsiteX36" fmla="*/ 247224 w 613496"/>
                <a:gd name="connsiteY36" fmla="*/ 218750 h 527313"/>
                <a:gd name="connsiteX37" fmla="*/ 288182 w 613496"/>
                <a:gd name="connsiteY37" fmla="*/ 171518 h 527313"/>
                <a:gd name="connsiteX38" fmla="*/ 290665 w 613496"/>
                <a:gd name="connsiteY38" fmla="*/ 171518 h 527313"/>
                <a:gd name="connsiteX39" fmla="*/ 428434 w 613496"/>
                <a:gd name="connsiteY39" fmla="*/ 229937 h 527313"/>
                <a:gd name="connsiteX40" fmla="*/ 438363 w 613496"/>
                <a:gd name="connsiteY40" fmla="*/ 239880 h 527313"/>
                <a:gd name="connsiteX41" fmla="*/ 453257 w 613496"/>
                <a:gd name="connsiteY41" fmla="*/ 256039 h 527313"/>
                <a:gd name="connsiteX42" fmla="*/ 540138 w 613496"/>
                <a:gd name="connsiteY42" fmla="*/ 341803 h 527313"/>
                <a:gd name="connsiteX43" fmla="*/ 547585 w 613496"/>
                <a:gd name="connsiteY43" fmla="*/ 359204 h 527313"/>
                <a:gd name="connsiteX44" fmla="*/ 540138 w 613496"/>
                <a:gd name="connsiteY44" fmla="*/ 375363 h 527313"/>
                <a:gd name="connsiteX45" fmla="*/ 537656 w 613496"/>
                <a:gd name="connsiteY45" fmla="*/ 377848 h 527313"/>
                <a:gd name="connsiteX46" fmla="*/ 504144 w 613496"/>
                <a:gd name="connsiteY46" fmla="*/ 377848 h 527313"/>
                <a:gd name="connsiteX47" fmla="*/ 360170 w 613496"/>
                <a:gd name="connsiteY47" fmla="*/ 233666 h 527313"/>
                <a:gd name="connsiteX48" fmla="*/ 340311 w 613496"/>
                <a:gd name="connsiteY48" fmla="*/ 233666 h 527313"/>
                <a:gd name="connsiteX49" fmla="*/ 340311 w 613496"/>
                <a:gd name="connsiteY49" fmla="*/ 256039 h 527313"/>
                <a:gd name="connsiteX50" fmla="*/ 507868 w 613496"/>
                <a:gd name="connsiteY50" fmla="*/ 422595 h 527313"/>
                <a:gd name="connsiteX51" fmla="*/ 511591 w 613496"/>
                <a:gd name="connsiteY51" fmla="*/ 461127 h 527313"/>
                <a:gd name="connsiteX52" fmla="*/ 509109 w 613496"/>
                <a:gd name="connsiteY52" fmla="*/ 463612 h 527313"/>
                <a:gd name="connsiteX53" fmla="*/ 471874 w 613496"/>
                <a:gd name="connsiteY53" fmla="*/ 458641 h 527313"/>
                <a:gd name="connsiteX54" fmla="*/ 447051 w 613496"/>
                <a:gd name="connsiteY54" fmla="*/ 435024 h 527313"/>
                <a:gd name="connsiteX55" fmla="*/ 303076 w 613496"/>
                <a:gd name="connsiteY55" fmla="*/ 290842 h 527313"/>
                <a:gd name="connsiteX56" fmla="*/ 283218 w 613496"/>
                <a:gd name="connsiteY56" fmla="*/ 290842 h 527313"/>
                <a:gd name="connsiteX57" fmla="*/ 283218 w 613496"/>
                <a:gd name="connsiteY57" fmla="*/ 311972 h 527313"/>
                <a:gd name="connsiteX58" fmla="*/ 425951 w 613496"/>
                <a:gd name="connsiteY58" fmla="*/ 456155 h 527313"/>
                <a:gd name="connsiteX59" fmla="*/ 433398 w 613496"/>
                <a:gd name="connsiteY59" fmla="*/ 472313 h 527313"/>
                <a:gd name="connsiteX60" fmla="*/ 425951 w 613496"/>
                <a:gd name="connsiteY60" fmla="*/ 488472 h 527313"/>
                <a:gd name="connsiteX61" fmla="*/ 423469 w 613496"/>
                <a:gd name="connsiteY61" fmla="*/ 492200 h 527313"/>
                <a:gd name="connsiteX62" fmla="*/ 391199 w 613496"/>
                <a:gd name="connsiteY62" fmla="*/ 492200 h 527313"/>
                <a:gd name="connsiteX63" fmla="*/ 247224 w 613496"/>
                <a:gd name="connsiteY63" fmla="*/ 348018 h 527313"/>
                <a:gd name="connsiteX64" fmla="*/ 226124 w 613496"/>
                <a:gd name="connsiteY64" fmla="*/ 348018 h 527313"/>
                <a:gd name="connsiteX65" fmla="*/ 226124 w 613496"/>
                <a:gd name="connsiteY65" fmla="*/ 369148 h 527313"/>
                <a:gd name="connsiteX66" fmla="*/ 342793 w 613496"/>
                <a:gd name="connsiteY66" fmla="*/ 485986 h 527313"/>
                <a:gd name="connsiteX67" fmla="*/ 348999 w 613496"/>
                <a:gd name="connsiteY67" fmla="*/ 500901 h 527313"/>
                <a:gd name="connsiteX68" fmla="*/ 342793 w 613496"/>
                <a:gd name="connsiteY68" fmla="*/ 515817 h 527313"/>
                <a:gd name="connsiteX69" fmla="*/ 336588 w 613496"/>
                <a:gd name="connsiteY69" fmla="*/ 520788 h 527313"/>
                <a:gd name="connsiteX70" fmla="*/ 306800 w 613496"/>
                <a:gd name="connsiteY70" fmla="*/ 520788 h 527313"/>
                <a:gd name="connsiteX71" fmla="*/ 247224 w 613496"/>
                <a:gd name="connsiteY71" fmla="*/ 462369 h 527313"/>
                <a:gd name="connsiteX72" fmla="*/ 190131 w 613496"/>
                <a:gd name="connsiteY72" fmla="*/ 405194 h 527313"/>
                <a:gd name="connsiteX73" fmla="*/ 18850 w 613496"/>
                <a:gd name="connsiteY73" fmla="*/ 233666 h 527313"/>
                <a:gd name="connsiteX74" fmla="*/ 11403 w 613496"/>
                <a:gd name="connsiteY74" fmla="*/ 150387 h 527313"/>
                <a:gd name="connsiteX75" fmla="*/ 131796 w 613496"/>
                <a:gd name="connsiteY75" fmla="*/ 29821 h 527313"/>
                <a:gd name="connsiteX76" fmla="*/ 158481 w 613496"/>
                <a:gd name="connsiteY76" fmla="*/ 22674 h 527313"/>
                <a:gd name="connsiteX77" fmla="*/ 397130 w 613496"/>
                <a:gd name="connsiteY77" fmla="*/ 1232 h 527313"/>
                <a:gd name="connsiteX78" fmla="*/ 495025 w 613496"/>
                <a:gd name="connsiteY78" fmla="*/ 57521 h 527313"/>
                <a:gd name="connsiteX79" fmla="*/ 496272 w 613496"/>
                <a:gd name="connsiteY79" fmla="*/ 58769 h 527313"/>
                <a:gd name="connsiteX80" fmla="*/ 500013 w 613496"/>
                <a:gd name="connsiteY80" fmla="*/ 65006 h 527313"/>
                <a:gd name="connsiteX81" fmla="*/ 505001 w 613496"/>
                <a:gd name="connsiteY81" fmla="*/ 69995 h 527313"/>
                <a:gd name="connsiteX82" fmla="*/ 608508 w 613496"/>
                <a:gd name="connsiteY82" fmla="*/ 205964 h 527313"/>
                <a:gd name="connsiteX83" fmla="*/ 613496 w 613496"/>
                <a:gd name="connsiteY83" fmla="*/ 224675 h 527313"/>
                <a:gd name="connsiteX84" fmla="*/ 603520 w 613496"/>
                <a:gd name="connsiteY84" fmla="*/ 242139 h 527313"/>
                <a:gd name="connsiteX85" fmla="*/ 536178 w 613496"/>
                <a:gd name="connsiteY85" fmla="*/ 293283 h 527313"/>
                <a:gd name="connsiteX86" fmla="*/ 467589 w 613496"/>
                <a:gd name="connsiteY86" fmla="*/ 224675 h 527313"/>
                <a:gd name="connsiteX87" fmla="*/ 532437 w 613496"/>
                <a:gd name="connsiteY87" fmla="*/ 193490 h 527313"/>
                <a:gd name="connsiteX88" fmla="*/ 534931 w 613496"/>
                <a:gd name="connsiteY88" fmla="*/ 172283 h 527313"/>
                <a:gd name="connsiteX89" fmla="*/ 513731 w 613496"/>
                <a:gd name="connsiteY89" fmla="*/ 169789 h 527313"/>
                <a:gd name="connsiteX90" fmla="*/ 315447 w 613496"/>
                <a:gd name="connsiteY90" fmla="*/ 152325 h 527313"/>
                <a:gd name="connsiteX91" fmla="*/ 271800 w 613496"/>
                <a:gd name="connsiteY91" fmla="*/ 148583 h 527313"/>
                <a:gd name="connsiteX92" fmla="*/ 221917 w 613496"/>
                <a:gd name="connsiteY92" fmla="*/ 209706 h 527313"/>
                <a:gd name="connsiteX93" fmla="*/ 178269 w 613496"/>
                <a:gd name="connsiteY93" fmla="*/ 230912 h 527313"/>
                <a:gd name="connsiteX94" fmla="*/ 162058 w 613496"/>
                <a:gd name="connsiteY94" fmla="*/ 219685 h 527313"/>
                <a:gd name="connsiteX95" fmla="*/ 155822 w 613496"/>
                <a:gd name="connsiteY95" fmla="*/ 186005 h 527313"/>
                <a:gd name="connsiteX96" fmla="*/ 284270 w 613496"/>
                <a:gd name="connsiteY96" fmla="*/ 32573 h 527313"/>
                <a:gd name="connsiteX97" fmla="*/ 285517 w 613496"/>
                <a:gd name="connsiteY97" fmla="*/ 31326 h 527313"/>
                <a:gd name="connsiteX98" fmla="*/ 288011 w 613496"/>
                <a:gd name="connsiteY98" fmla="*/ 30078 h 527313"/>
                <a:gd name="connsiteX99" fmla="*/ 397130 w 613496"/>
                <a:gd name="connsiteY99" fmla="*/ 1232 h 52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3496" h="527313">
                  <a:moveTo>
                    <a:pt x="225403" y="481294"/>
                  </a:moveTo>
                  <a:lnTo>
                    <a:pt x="227733" y="483625"/>
                  </a:lnTo>
                  <a:lnTo>
                    <a:pt x="251038" y="506929"/>
                  </a:lnTo>
                  <a:lnTo>
                    <a:pt x="242881" y="513921"/>
                  </a:lnTo>
                  <a:cubicBezTo>
                    <a:pt x="237055" y="518582"/>
                    <a:pt x="227733" y="517417"/>
                    <a:pt x="223072" y="509260"/>
                  </a:cubicBezTo>
                  <a:lnTo>
                    <a:pt x="219576" y="504599"/>
                  </a:lnTo>
                  <a:cubicBezTo>
                    <a:pt x="213750" y="498773"/>
                    <a:pt x="213750" y="489451"/>
                    <a:pt x="219576" y="484790"/>
                  </a:cubicBezTo>
                  <a:close/>
                  <a:moveTo>
                    <a:pt x="177033" y="431857"/>
                  </a:moveTo>
                  <a:lnTo>
                    <a:pt x="206957" y="459932"/>
                  </a:lnTo>
                  <a:lnTo>
                    <a:pt x="204355" y="461153"/>
                  </a:lnTo>
                  <a:lnTo>
                    <a:pt x="188742" y="472139"/>
                  </a:lnTo>
                  <a:cubicBezTo>
                    <a:pt x="186140" y="474580"/>
                    <a:pt x="180936" y="474580"/>
                    <a:pt x="178334" y="473360"/>
                  </a:cubicBezTo>
                  <a:cubicBezTo>
                    <a:pt x="173130" y="473360"/>
                    <a:pt x="169227" y="469698"/>
                    <a:pt x="165323" y="466036"/>
                  </a:cubicBezTo>
                  <a:lnTo>
                    <a:pt x="162721" y="463594"/>
                  </a:lnTo>
                  <a:cubicBezTo>
                    <a:pt x="160119" y="459932"/>
                    <a:pt x="158818" y="455050"/>
                    <a:pt x="158818" y="450167"/>
                  </a:cubicBezTo>
                  <a:cubicBezTo>
                    <a:pt x="158818" y="447726"/>
                    <a:pt x="160119" y="444064"/>
                    <a:pt x="162721" y="441622"/>
                  </a:cubicBezTo>
                  <a:close/>
                  <a:moveTo>
                    <a:pt x="127431" y="382418"/>
                  </a:moveTo>
                  <a:lnTo>
                    <a:pt x="157512" y="411575"/>
                  </a:lnTo>
                  <a:lnTo>
                    <a:pt x="136586" y="426787"/>
                  </a:lnTo>
                  <a:cubicBezTo>
                    <a:pt x="132663" y="429323"/>
                    <a:pt x="128739" y="430590"/>
                    <a:pt x="123508" y="430590"/>
                  </a:cubicBezTo>
                  <a:cubicBezTo>
                    <a:pt x="118276" y="429323"/>
                    <a:pt x="114353" y="426787"/>
                    <a:pt x="110429" y="422984"/>
                  </a:cubicBezTo>
                  <a:lnTo>
                    <a:pt x="107813" y="419181"/>
                  </a:lnTo>
                  <a:cubicBezTo>
                    <a:pt x="106506" y="415378"/>
                    <a:pt x="103890" y="410307"/>
                    <a:pt x="103890" y="406504"/>
                  </a:cubicBezTo>
                  <a:cubicBezTo>
                    <a:pt x="105198" y="401433"/>
                    <a:pt x="107813" y="396363"/>
                    <a:pt x="111737" y="395095"/>
                  </a:cubicBezTo>
                  <a:close/>
                  <a:moveTo>
                    <a:pt x="87412" y="343968"/>
                  </a:moveTo>
                  <a:lnTo>
                    <a:pt x="97178" y="353856"/>
                  </a:lnTo>
                  <a:cubicBezTo>
                    <a:pt x="94737" y="351659"/>
                    <a:pt x="92295" y="349462"/>
                    <a:pt x="89853" y="348363"/>
                  </a:cubicBezTo>
                  <a:lnTo>
                    <a:pt x="87412" y="345067"/>
                  </a:lnTo>
                  <a:cubicBezTo>
                    <a:pt x="87412" y="343968"/>
                    <a:pt x="87412" y="343968"/>
                    <a:pt x="87412" y="343968"/>
                  </a:cubicBezTo>
                  <a:close/>
                  <a:moveTo>
                    <a:pt x="158481" y="22674"/>
                  </a:moveTo>
                  <a:cubicBezTo>
                    <a:pt x="167790" y="22984"/>
                    <a:pt x="177098" y="26092"/>
                    <a:pt x="185166" y="32307"/>
                  </a:cubicBezTo>
                  <a:lnTo>
                    <a:pt x="214954" y="54680"/>
                  </a:lnTo>
                  <a:cubicBezTo>
                    <a:pt x="181442" y="86997"/>
                    <a:pt x="141725" y="132986"/>
                    <a:pt x="126831" y="175247"/>
                  </a:cubicBezTo>
                  <a:cubicBezTo>
                    <a:pt x="119384" y="196377"/>
                    <a:pt x="123108" y="218750"/>
                    <a:pt x="136760" y="236151"/>
                  </a:cubicBezTo>
                  <a:cubicBezTo>
                    <a:pt x="144207" y="246095"/>
                    <a:pt x="154137" y="253553"/>
                    <a:pt x="166549" y="257282"/>
                  </a:cubicBezTo>
                  <a:cubicBezTo>
                    <a:pt x="172754" y="261011"/>
                    <a:pt x="180201" y="261011"/>
                    <a:pt x="187648" y="261011"/>
                  </a:cubicBezTo>
                  <a:cubicBezTo>
                    <a:pt x="213713" y="261011"/>
                    <a:pt x="238536" y="244852"/>
                    <a:pt x="247224" y="218750"/>
                  </a:cubicBezTo>
                  <a:cubicBezTo>
                    <a:pt x="255912" y="197620"/>
                    <a:pt x="275771" y="178975"/>
                    <a:pt x="288182" y="171518"/>
                  </a:cubicBezTo>
                  <a:cubicBezTo>
                    <a:pt x="288182" y="171518"/>
                    <a:pt x="289423" y="171518"/>
                    <a:pt x="290665" y="171518"/>
                  </a:cubicBezTo>
                  <a:cubicBezTo>
                    <a:pt x="327899" y="212535"/>
                    <a:pt x="377546" y="231180"/>
                    <a:pt x="428434" y="229937"/>
                  </a:cubicBezTo>
                  <a:lnTo>
                    <a:pt x="438363" y="239880"/>
                  </a:lnTo>
                  <a:lnTo>
                    <a:pt x="453257" y="256039"/>
                  </a:lnTo>
                  <a:lnTo>
                    <a:pt x="540138" y="341803"/>
                  </a:lnTo>
                  <a:cubicBezTo>
                    <a:pt x="545103" y="346775"/>
                    <a:pt x="547585" y="352989"/>
                    <a:pt x="547585" y="359204"/>
                  </a:cubicBezTo>
                  <a:cubicBezTo>
                    <a:pt x="547585" y="364176"/>
                    <a:pt x="545103" y="370391"/>
                    <a:pt x="540138" y="375363"/>
                  </a:cubicBezTo>
                  <a:lnTo>
                    <a:pt x="537656" y="377848"/>
                  </a:lnTo>
                  <a:cubicBezTo>
                    <a:pt x="527726" y="386549"/>
                    <a:pt x="512832" y="386549"/>
                    <a:pt x="504144" y="377848"/>
                  </a:cubicBezTo>
                  <a:lnTo>
                    <a:pt x="360170" y="233666"/>
                  </a:lnTo>
                  <a:cubicBezTo>
                    <a:pt x="355205" y="227451"/>
                    <a:pt x="345276" y="227451"/>
                    <a:pt x="340311" y="233666"/>
                  </a:cubicBezTo>
                  <a:cubicBezTo>
                    <a:pt x="334105" y="239880"/>
                    <a:pt x="334105" y="249824"/>
                    <a:pt x="340311" y="256039"/>
                  </a:cubicBezTo>
                  <a:lnTo>
                    <a:pt x="507868" y="422595"/>
                  </a:lnTo>
                  <a:cubicBezTo>
                    <a:pt x="519038" y="435024"/>
                    <a:pt x="520279" y="451183"/>
                    <a:pt x="511591" y="461127"/>
                  </a:cubicBezTo>
                  <a:lnTo>
                    <a:pt x="509109" y="463612"/>
                  </a:lnTo>
                  <a:cubicBezTo>
                    <a:pt x="500421" y="472313"/>
                    <a:pt x="483045" y="471070"/>
                    <a:pt x="471874" y="458641"/>
                  </a:cubicBezTo>
                  <a:lnTo>
                    <a:pt x="447051" y="435024"/>
                  </a:lnTo>
                  <a:lnTo>
                    <a:pt x="303076" y="290842"/>
                  </a:lnTo>
                  <a:cubicBezTo>
                    <a:pt x="298112" y="284627"/>
                    <a:pt x="288182" y="284627"/>
                    <a:pt x="283218" y="290842"/>
                  </a:cubicBezTo>
                  <a:cubicBezTo>
                    <a:pt x="277012" y="297056"/>
                    <a:pt x="277012" y="305757"/>
                    <a:pt x="283218" y="311972"/>
                  </a:cubicBezTo>
                  <a:lnTo>
                    <a:pt x="425951" y="456155"/>
                  </a:lnTo>
                  <a:cubicBezTo>
                    <a:pt x="430916" y="461127"/>
                    <a:pt x="433398" y="466098"/>
                    <a:pt x="433398" y="472313"/>
                  </a:cubicBezTo>
                  <a:cubicBezTo>
                    <a:pt x="433398" y="478528"/>
                    <a:pt x="430916" y="484743"/>
                    <a:pt x="425951" y="488472"/>
                  </a:cubicBezTo>
                  <a:lnTo>
                    <a:pt x="423469" y="492200"/>
                  </a:lnTo>
                  <a:cubicBezTo>
                    <a:pt x="414781" y="500901"/>
                    <a:pt x="398646" y="500901"/>
                    <a:pt x="391199" y="492200"/>
                  </a:cubicBezTo>
                  <a:lnTo>
                    <a:pt x="247224" y="348018"/>
                  </a:lnTo>
                  <a:cubicBezTo>
                    <a:pt x="241018" y="341803"/>
                    <a:pt x="232330" y="341803"/>
                    <a:pt x="226124" y="348018"/>
                  </a:cubicBezTo>
                  <a:cubicBezTo>
                    <a:pt x="219918" y="354232"/>
                    <a:pt x="219918" y="362933"/>
                    <a:pt x="226124" y="369148"/>
                  </a:cubicBezTo>
                  <a:lnTo>
                    <a:pt x="342793" y="485986"/>
                  </a:lnTo>
                  <a:cubicBezTo>
                    <a:pt x="346517" y="489715"/>
                    <a:pt x="348999" y="494686"/>
                    <a:pt x="348999" y="500901"/>
                  </a:cubicBezTo>
                  <a:cubicBezTo>
                    <a:pt x="348999" y="507116"/>
                    <a:pt x="346517" y="512088"/>
                    <a:pt x="342793" y="515817"/>
                  </a:cubicBezTo>
                  <a:lnTo>
                    <a:pt x="336588" y="520788"/>
                  </a:lnTo>
                  <a:cubicBezTo>
                    <a:pt x="329141" y="529489"/>
                    <a:pt x="315488" y="529489"/>
                    <a:pt x="306800" y="520788"/>
                  </a:cubicBezTo>
                  <a:lnTo>
                    <a:pt x="247224" y="462369"/>
                  </a:lnTo>
                  <a:lnTo>
                    <a:pt x="190131" y="405194"/>
                  </a:lnTo>
                  <a:lnTo>
                    <a:pt x="18850" y="233666"/>
                  </a:lnTo>
                  <a:cubicBezTo>
                    <a:pt x="-3491" y="211292"/>
                    <a:pt x="-5973" y="175247"/>
                    <a:pt x="11403" y="150387"/>
                  </a:cubicBezTo>
                  <a:lnTo>
                    <a:pt x="131796" y="29821"/>
                  </a:lnTo>
                  <a:cubicBezTo>
                    <a:pt x="139863" y="24849"/>
                    <a:pt x="149172" y="22363"/>
                    <a:pt x="158481" y="22674"/>
                  </a:cubicBezTo>
                  <a:close/>
                  <a:moveTo>
                    <a:pt x="397130" y="1232"/>
                  </a:moveTo>
                  <a:cubicBezTo>
                    <a:pt x="434542" y="6066"/>
                    <a:pt x="470083" y="25089"/>
                    <a:pt x="495025" y="57521"/>
                  </a:cubicBezTo>
                  <a:cubicBezTo>
                    <a:pt x="496272" y="58769"/>
                    <a:pt x="496272" y="58769"/>
                    <a:pt x="496272" y="58769"/>
                  </a:cubicBezTo>
                  <a:cubicBezTo>
                    <a:pt x="497519" y="61264"/>
                    <a:pt x="498766" y="63758"/>
                    <a:pt x="500013" y="65006"/>
                  </a:cubicBezTo>
                  <a:cubicBezTo>
                    <a:pt x="502507" y="67501"/>
                    <a:pt x="502507" y="68748"/>
                    <a:pt x="505001" y="69995"/>
                  </a:cubicBezTo>
                  <a:lnTo>
                    <a:pt x="608508" y="205964"/>
                  </a:lnTo>
                  <a:cubicBezTo>
                    <a:pt x="612249" y="212201"/>
                    <a:pt x="613496" y="218438"/>
                    <a:pt x="613496" y="224675"/>
                  </a:cubicBezTo>
                  <a:cubicBezTo>
                    <a:pt x="612249" y="232159"/>
                    <a:pt x="608508" y="237149"/>
                    <a:pt x="603520" y="242139"/>
                  </a:cubicBezTo>
                  <a:lnTo>
                    <a:pt x="536178" y="293283"/>
                  </a:lnTo>
                  <a:lnTo>
                    <a:pt x="467589" y="224675"/>
                  </a:lnTo>
                  <a:cubicBezTo>
                    <a:pt x="490036" y="219685"/>
                    <a:pt x="512484" y="208458"/>
                    <a:pt x="532437" y="193490"/>
                  </a:cubicBezTo>
                  <a:cubicBezTo>
                    <a:pt x="539919" y="188500"/>
                    <a:pt x="539919" y="179768"/>
                    <a:pt x="534931" y="172283"/>
                  </a:cubicBezTo>
                  <a:cubicBezTo>
                    <a:pt x="529943" y="166046"/>
                    <a:pt x="521213" y="164799"/>
                    <a:pt x="513731" y="169789"/>
                  </a:cubicBezTo>
                  <a:cubicBezTo>
                    <a:pt x="453871" y="215943"/>
                    <a:pt x="366577" y="208458"/>
                    <a:pt x="315447" y="152325"/>
                  </a:cubicBezTo>
                  <a:cubicBezTo>
                    <a:pt x="304223" y="141098"/>
                    <a:pt x="285517" y="138603"/>
                    <a:pt x="271800" y="148583"/>
                  </a:cubicBezTo>
                  <a:cubicBezTo>
                    <a:pt x="255588" y="159809"/>
                    <a:pt x="233140" y="181015"/>
                    <a:pt x="221917" y="209706"/>
                  </a:cubicBezTo>
                  <a:cubicBezTo>
                    <a:pt x="215682" y="227170"/>
                    <a:pt x="195728" y="237149"/>
                    <a:pt x="178269" y="230912"/>
                  </a:cubicBezTo>
                  <a:cubicBezTo>
                    <a:pt x="170787" y="228417"/>
                    <a:pt x="165799" y="224675"/>
                    <a:pt x="162058" y="219685"/>
                  </a:cubicBezTo>
                  <a:cubicBezTo>
                    <a:pt x="154575" y="209706"/>
                    <a:pt x="153328" y="198479"/>
                    <a:pt x="155822" y="186005"/>
                  </a:cubicBezTo>
                  <a:cubicBezTo>
                    <a:pt x="178269" y="122387"/>
                    <a:pt x="266811" y="47542"/>
                    <a:pt x="284270" y="32573"/>
                  </a:cubicBezTo>
                  <a:cubicBezTo>
                    <a:pt x="285517" y="32573"/>
                    <a:pt x="285517" y="32573"/>
                    <a:pt x="285517" y="31326"/>
                  </a:cubicBezTo>
                  <a:cubicBezTo>
                    <a:pt x="285517" y="31326"/>
                    <a:pt x="286764" y="30078"/>
                    <a:pt x="288011" y="30078"/>
                  </a:cubicBezTo>
                  <a:cubicBezTo>
                    <a:pt x="320435" y="5754"/>
                    <a:pt x="359718" y="-3602"/>
                    <a:pt x="397130" y="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154">
              <a:extLst>
                <a:ext uri="{FF2B5EF4-FFF2-40B4-BE49-F238E27FC236}">
                  <a16:creationId xmlns:a16="http://schemas.microsoft.com/office/drawing/2014/main" id="{F5A9927D-A753-A742-A19C-FABD9C40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337" y="1172701"/>
              <a:ext cx="324092" cy="587753"/>
            </a:xfrm>
            <a:custGeom>
              <a:avLst/>
              <a:gdLst>
                <a:gd name="T0" fmla="*/ 189 w 260"/>
                <a:gd name="T1" fmla="*/ 466 h 470"/>
                <a:gd name="T2" fmla="*/ 189 w 260"/>
                <a:gd name="T3" fmla="*/ 466 h 470"/>
                <a:gd name="T4" fmla="*/ 194 w 260"/>
                <a:gd name="T5" fmla="*/ 469 h 470"/>
                <a:gd name="T6" fmla="*/ 194 w 260"/>
                <a:gd name="T7" fmla="*/ 469 h 470"/>
                <a:gd name="T8" fmla="*/ 198 w 260"/>
                <a:gd name="T9" fmla="*/ 468 h 470"/>
                <a:gd name="T10" fmla="*/ 240 w 260"/>
                <a:gd name="T11" fmla="*/ 419 h 470"/>
                <a:gd name="T12" fmla="*/ 240 w 260"/>
                <a:gd name="T13" fmla="*/ 419 h 470"/>
                <a:gd name="T14" fmla="*/ 259 w 260"/>
                <a:gd name="T15" fmla="*/ 377 h 470"/>
                <a:gd name="T16" fmla="*/ 259 w 260"/>
                <a:gd name="T17" fmla="*/ 0 h 470"/>
                <a:gd name="T18" fmla="*/ 3 w 260"/>
                <a:gd name="T19" fmla="*/ 230 h 470"/>
                <a:gd name="T20" fmla="*/ 3 w 260"/>
                <a:gd name="T21" fmla="*/ 230 h 470"/>
                <a:gd name="T22" fmla="*/ 1 w 260"/>
                <a:gd name="T23" fmla="*/ 240 h 470"/>
                <a:gd name="T24" fmla="*/ 96 w 260"/>
                <a:gd name="T25" fmla="*/ 353 h 470"/>
                <a:gd name="T26" fmla="*/ 189 w 260"/>
                <a:gd name="T27" fmla="*/ 46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470">
                  <a:moveTo>
                    <a:pt x="189" y="466"/>
                  </a:moveTo>
                  <a:lnTo>
                    <a:pt x="189" y="466"/>
                  </a:lnTo>
                  <a:cubicBezTo>
                    <a:pt x="190" y="468"/>
                    <a:pt x="192" y="469"/>
                    <a:pt x="194" y="469"/>
                  </a:cubicBezTo>
                  <a:lnTo>
                    <a:pt x="194" y="469"/>
                  </a:lnTo>
                  <a:cubicBezTo>
                    <a:pt x="195" y="469"/>
                    <a:pt x="196" y="469"/>
                    <a:pt x="198" y="468"/>
                  </a:cubicBezTo>
                  <a:lnTo>
                    <a:pt x="240" y="419"/>
                  </a:lnTo>
                  <a:lnTo>
                    <a:pt x="240" y="419"/>
                  </a:lnTo>
                  <a:cubicBezTo>
                    <a:pt x="251" y="407"/>
                    <a:pt x="258" y="393"/>
                    <a:pt x="259" y="377"/>
                  </a:cubicBezTo>
                  <a:lnTo>
                    <a:pt x="259" y="0"/>
                  </a:lnTo>
                  <a:lnTo>
                    <a:pt x="3" y="230"/>
                  </a:lnTo>
                  <a:lnTo>
                    <a:pt x="3" y="230"/>
                  </a:lnTo>
                  <a:cubicBezTo>
                    <a:pt x="0" y="233"/>
                    <a:pt x="0" y="236"/>
                    <a:pt x="1" y="240"/>
                  </a:cubicBezTo>
                  <a:lnTo>
                    <a:pt x="96" y="353"/>
                  </a:lnTo>
                  <a:lnTo>
                    <a:pt x="189" y="466"/>
                  </a:lnTo>
                </a:path>
              </a:pathLst>
            </a:custGeom>
            <a:solidFill>
              <a:srgbClr val="59AB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155">
              <a:extLst>
                <a:ext uri="{FF2B5EF4-FFF2-40B4-BE49-F238E27FC236}">
                  <a16:creationId xmlns:a16="http://schemas.microsoft.com/office/drawing/2014/main" id="{5214E66C-781F-DC4F-BBBB-DB6F21E9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875" y="1172701"/>
              <a:ext cx="346060" cy="565782"/>
            </a:xfrm>
            <a:custGeom>
              <a:avLst/>
              <a:gdLst>
                <a:gd name="T0" fmla="*/ 277 w 279"/>
                <a:gd name="T1" fmla="*/ 235 h 456"/>
                <a:gd name="T2" fmla="*/ 0 w 279"/>
                <a:gd name="T3" fmla="*/ 0 h 456"/>
                <a:gd name="T4" fmla="*/ 0 w 279"/>
                <a:gd name="T5" fmla="*/ 355 h 456"/>
                <a:gd name="T6" fmla="*/ 0 w 279"/>
                <a:gd name="T7" fmla="*/ 355 h 456"/>
                <a:gd name="T8" fmla="*/ 16 w 279"/>
                <a:gd name="T9" fmla="*/ 399 h 456"/>
                <a:gd name="T10" fmla="*/ 59 w 279"/>
                <a:gd name="T11" fmla="*/ 452 h 456"/>
                <a:gd name="T12" fmla="*/ 59 w 279"/>
                <a:gd name="T13" fmla="*/ 452 h 456"/>
                <a:gd name="T14" fmla="*/ 68 w 279"/>
                <a:gd name="T15" fmla="*/ 452 h 456"/>
                <a:gd name="T16" fmla="*/ 276 w 279"/>
                <a:gd name="T17" fmla="*/ 244 h 456"/>
                <a:gd name="T18" fmla="*/ 276 w 279"/>
                <a:gd name="T19" fmla="*/ 244 h 456"/>
                <a:gd name="T20" fmla="*/ 278 w 279"/>
                <a:gd name="T21" fmla="*/ 239 h 456"/>
                <a:gd name="T22" fmla="*/ 278 w 279"/>
                <a:gd name="T23" fmla="*/ 239 h 456"/>
                <a:gd name="T24" fmla="*/ 277 w 279"/>
                <a:gd name="T25" fmla="*/ 23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456">
                  <a:moveTo>
                    <a:pt x="277" y="235"/>
                  </a:moveTo>
                  <a:lnTo>
                    <a:pt x="0" y="0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371"/>
                    <a:pt x="6" y="387"/>
                    <a:pt x="16" y="399"/>
                  </a:cubicBezTo>
                  <a:lnTo>
                    <a:pt x="59" y="452"/>
                  </a:lnTo>
                  <a:lnTo>
                    <a:pt x="59" y="452"/>
                  </a:lnTo>
                  <a:cubicBezTo>
                    <a:pt x="62" y="455"/>
                    <a:pt x="66" y="455"/>
                    <a:pt x="68" y="452"/>
                  </a:cubicBezTo>
                  <a:lnTo>
                    <a:pt x="276" y="244"/>
                  </a:lnTo>
                  <a:lnTo>
                    <a:pt x="276" y="244"/>
                  </a:lnTo>
                  <a:cubicBezTo>
                    <a:pt x="277" y="243"/>
                    <a:pt x="278" y="242"/>
                    <a:pt x="278" y="239"/>
                  </a:cubicBezTo>
                  <a:lnTo>
                    <a:pt x="278" y="239"/>
                  </a:lnTo>
                  <a:cubicBezTo>
                    <a:pt x="278" y="238"/>
                    <a:pt x="277" y="237"/>
                    <a:pt x="277" y="235"/>
                  </a:cubicBezTo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004FB4F-A229-154E-9B27-774BE60EB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723" y="1507775"/>
              <a:ext cx="894127" cy="294360"/>
            </a:xfrm>
            <a:custGeom>
              <a:avLst/>
              <a:gdLst>
                <a:gd name="connsiteX0" fmla="*/ 727109 w 894127"/>
                <a:gd name="connsiteY0" fmla="*/ 97780 h 294360"/>
                <a:gd name="connsiteX1" fmla="*/ 722160 w 894127"/>
                <a:gd name="connsiteY1" fmla="*/ 100126 h 294360"/>
                <a:gd name="connsiteX2" fmla="*/ 708551 w 894127"/>
                <a:gd name="connsiteY2" fmla="*/ 110139 h 294360"/>
                <a:gd name="connsiteX3" fmla="*/ 708551 w 894127"/>
                <a:gd name="connsiteY3" fmla="*/ 120152 h 294360"/>
                <a:gd name="connsiteX4" fmla="*/ 738243 w 894127"/>
                <a:gd name="connsiteY4" fmla="*/ 157699 h 294360"/>
                <a:gd name="connsiteX5" fmla="*/ 749378 w 894127"/>
                <a:gd name="connsiteY5" fmla="*/ 158950 h 294360"/>
                <a:gd name="connsiteX6" fmla="*/ 761750 w 894127"/>
                <a:gd name="connsiteY6" fmla="*/ 148938 h 294360"/>
                <a:gd name="connsiteX7" fmla="*/ 762987 w 894127"/>
                <a:gd name="connsiteY7" fmla="*/ 137674 h 294360"/>
                <a:gd name="connsiteX8" fmla="*/ 732058 w 894127"/>
                <a:gd name="connsiteY8" fmla="*/ 100126 h 294360"/>
                <a:gd name="connsiteX9" fmla="*/ 727109 w 894127"/>
                <a:gd name="connsiteY9" fmla="*/ 97780 h 294360"/>
                <a:gd name="connsiteX10" fmla="*/ 222468 w 894127"/>
                <a:gd name="connsiteY10" fmla="*/ 57880 h 294360"/>
                <a:gd name="connsiteX11" fmla="*/ 188532 w 894127"/>
                <a:gd name="connsiteY11" fmla="*/ 92805 h 294360"/>
                <a:gd name="connsiteX12" fmla="*/ 188532 w 894127"/>
                <a:gd name="connsiteY12" fmla="*/ 102784 h 294360"/>
                <a:gd name="connsiteX13" fmla="*/ 199844 w 894127"/>
                <a:gd name="connsiteY13" fmla="*/ 114010 h 294360"/>
                <a:gd name="connsiteX14" fmla="*/ 211156 w 894127"/>
                <a:gd name="connsiteY14" fmla="*/ 114010 h 294360"/>
                <a:gd name="connsiteX15" fmla="*/ 245092 w 894127"/>
                <a:gd name="connsiteY15" fmla="*/ 81579 h 294360"/>
                <a:gd name="connsiteX16" fmla="*/ 245092 w 894127"/>
                <a:gd name="connsiteY16" fmla="*/ 70353 h 294360"/>
                <a:gd name="connsiteX17" fmla="*/ 233780 w 894127"/>
                <a:gd name="connsiteY17" fmla="*/ 57880 h 294360"/>
                <a:gd name="connsiteX18" fmla="*/ 222468 w 894127"/>
                <a:gd name="connsiteY18" fmla="*/ 57880 h 294360"/>
                <a:gd name="connsiteX19" fmla="*/ 682571 w 894127"/>
                <a:gd name="connsiteY19" fmla="*/ 48812 h 294360"/>
                <a:gd name="connsiteX20" fmla="*/ 667725 w 894127"/>
                <a:gd name="connsiteY20" fmla="*/ 62579 h 294360"/>
                <a:gd name="connsiteX21" fmla="*/ 666487 w 894127"/>
                <a:gd name="connsiteY21" fmla="*/ 70088 h 294360"/>
                <a:gd name="connsiteX22" fmla="*/ 680096 w 894127"/>
                <a:gd name="connsiteY22" fmla="*/ 86359 h 294360"/>
                <a:gd name="connsiteX23" fmla="*/ 687519 w 894127"/>
                <a:gd name="connsiteY23" fmla="*/ 86359 h 294360"/>
                <a:gd name="connsiteX24" fmla="*/ 702365 w 894127"/>
                <a:gd name="connsiteY24" fmla="*/ 73843 h 294360"/>
                <a:gd name="connsiteX25" fmla="*/ 703603 w 894127"/>
                <a:gd name="connsiteY25" fmla="*/ 66334 h 294360"/>
                <a:gd name="connsiteX26" fmla="*/ 691231 w 894127"/>
                <a:gd name="connsiteY26" fmla="*/ 48812 h 294360"/>
                <a:gd name="connsiteX27" fmla="*/ 682571 w 894127"/>
                <a:gd name="connsiteY27" fmla="*/ 48812 h 294360"/>
                <a:gd name="connsiteX28" fmla="*/ 228753 w 894127"/>
                <a:gd name="connsiteY28" fmla="*/ 5492 h 294360"/>
                <a:gd name="connsiteX29" fmla="*/ 292853 w 894127"/>
                <a:gd name="connsiteY29" fmla="*/ 69106 h 294360"/>
                <a:gd name="connsiteX30" fmla="*/ 292853 w 894127"/>
                <a:gd name="connsiteY30" fmla="*/ 81579 h 294360"/>
                <a:gd name="connsiteX31" fmla="*/ 260175 w 894127"/>
                <a:gd name="connsiteY31" fmla="*/ 112763 h 294360"/>
                <a:gd name="connsiteX32" fmla="*/ 251376 w 894127"/>
                <a:gd name="connsiteY32" fmla="*/ 120247 h 294360"/>
                <a:gd name="connsiteX33" fmla="*/ 143285 w 894127"/>
                <a:gd name="connsiteY33" fmla="*/ 227517 h 294360"/>
                <a:gd name="connsiteX34" fmla="*/ 134486 w 894127"/>
                <a:gd name="connsiteY34" fmla="*/ 237496 h 294360"/>
                <a:gd name="connsiteX35" fmla="*/ 95523 w 894127"/>
                <a:gd name="connsiteY35" fmla="*/ 276163 h 294360"/>
                <a:gd name="connsiteX36" fmla="*/ 43991 w 894127"/>
                <a:gd name="connsiteY36" fmla="*/ 276163 h 294360"/>
                <a:gd name="connsiteX37" fmla="*/ 0 w 894127"/>
                <a:gd name="connsiteY37" fmla="*/ 232506 h 294360"/>
                <a:gd name="connsiteX38" fmla="*/ 691231 w 894127"/>
                <a:gd name="connsiteY38" fmla="*/ 0 h 294360"/>
                <a:gd name="connsiteX39" fmla="*/ 894127 w 894127"/>
                <a:gd name="connsiteY39" fmla="*/ 246561 h 294360"/>
                <a:gd name="connsiteX40" fmla="*/ 847114 w 894127"/>
                <a:gd name="connsiteY40" fmla="*/ 285360 h 294360"/>
                <a:gd name="connsiteX41" fmla="*/ 819897 w 894127"/>
                <a:gd name="connsiteY41" fmla="*/ 294121 h 294360"/>
                <a:gd name="connsiteX42" fmla="*/ 796390 w 894127"/>
                <a:gd name="connsiteY42" fmla="*/ 281605 h 294360"/>
                <a:gd name="connsiteX43" fmla="*/ 621949 w 894127"/>
                <a:gd name="connsiteY43" fmla="*/ 67585 h 294360"/>
                <a:gd name="connsiteX44" fmla="*/ 620712 w 894127"/>
                <a:gd name="connsiteY44" fmla="*/ 61327 h 294360"/>
                <a:gd name="connsiteX45" fmla="*/ 623186 w 894127"/>
                <a:gd name="connsiteY45" fmla="*/ 56321 h 2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94127" h="294360">
                  <a:moveTo>
                    <a:pt x="727109" y="97780"/>
                  </a:moveTo>
                  <a:cubicBezTo>
                    <a:pt x="725253" y="97623"/>
                    <a:pt x="723397" y="98249"/>
                    <a:pt x="722160" y="100126"/>
                  </a:cubicBezTo>
                  <a:lnTo>
                    <a:pt x="708551" y="110139"/>
                  </a:lnTo>
                  <a:cubicBezTo>
                    <a:pt x="706077" y="112642"/>
                    <a:pt x="704840" y="117648"/>
                    <a:pt x="708551" y="120152"/>
                  </a:cubicBezTo>
                  <a:lnTo>
                    <a:pt x="738243" y="157699"/>
                  </a:lnTo>
                  <a:cubicBezTo>
                    <a:pt x="740718" y="161454"/>
                    <a:pt x="745666" y="161454"/>
                    <a:pt x="749378" y="158950"/>
                  </a:cubicBezTo>
                  <a:lnTo>
                    <a:pt x="761750" y="148938"/>
                  </a:lnTo>
                  <a:cubicBezTo>
                    <a:pt x="765461" y="145183"/>
                    <a:pt x="765461" y="141428"/>
                    <a:pt x="762987" y="137674"/>
                  </a:cubicBezTo>
                  <a:lnTo>
                    <a:pt x="732058" y="100126"/>
                  </a:lnTo>
                  <a:cubicBezTo>
                    <a:pt x="730820" y="98875"/>
                    <a:pt x="728965" y="97936"/>
                    <a:pt x="727109" y="97780"/>
                  </a:cubicBezTo>
                  <a:close/>
                  <a:moveTo>
                    <a:pt x="222468" y="57880"/>
                  </a:moveTo>
                  <a:lnTo>
                    <a:pt x="188532" y="92805"/>
                  </a:lnTo>
                  <a:cubicBezTo>
                    <a:pt x="186019" y="95300"/>
                    <a:pt x="186019" y="100289"/>
                    <a:pt x="188532" y="102784"/>
                  </a:cubicBezTo>
                  <a:lnTo>
                    <a:pt x="199844" y="114010"/>
                  </a:lnTo>
                  <a:cubicBezTo>
                    <a:pt x="203615" y="117752"/>
                    <a:pt x="208642" y="117752"/>
                    <a:pt x="211156" y="114010"/>
                  </a:cubicBezTo>
                  <a:lnTo>
                    <a:pt x="245092" y="81579"/>
                  </a:lnTo>
                  <a:cubicBezTo>
                    <a:pt x="248863" y="77837"/>
                    <a:pt x="248863" y="72848"/>
                    <a:pt x="245092" y="70353"/>
                  </a:cubicBezTo>
                  <a:lnTo>
                    <a:pt x="233780" y="57880"/>
                  </a:lnTo>
                  <a:cubicBezTo>
                    <a:pt x="230009" y="55385"/>
                    <a:pt x="226239" y="55385"/>
                    <a:pt x="222468" y="57880"/>
                  </a:cubicBezTo>
                  <a:close/>
                  <a:moveTo>
                    <a:pt x="682571" y="48812"/>
                  </a:moveTo>
                  <a:lnTo>
                    <a:pt x="667725" y="62579"/>
                  </a:lnTo>
                  <a:cubicBezTo>
                    <a:pt x="665250" y="65082"/>
                    <a:pt x="664013" y="67585"/>
                    <a:pt x="666487" y="70088"/>
                  </a:cubicBezTo>
                  <a:lnTo>
                    <a:pt x="680096" y="86359"/>
                  </a:lnTo>
                  <a:cubicBezTo>
                    <a:pt x="681334" y="88862"/>
                    <a:pt x="685045" y="88862"/>
                    <a:pt x="687519" y="86359"/>
                  </a:cubicBezTo>
                  <a:lnTo>
                    <a:pt x="702365" y="73843"/>
                  </a:lnTo>
                  <a:cubicBezTo>
                    <a:pt x="704840" y="71340"/>
                    <a:pt x="706077" y="68837"/>
                    <a:pt x="703603" y="66334"/>
                  </a:cubicBezTo>
                  <a:lnTo>
                    <a:pt x="691231" y="48812"/>
                  </a:lnTo>
                  <a:cubicBezTo>
                    <a:pt x="688757" y="47560"/>
                    <a:pt x="685045" y="47560"/>
                    <a:pt x="682571" y="48812"/>
                  </a:cubicBezTo>
                  <a:close/>
                  <a:moveTo>
                    <a:pt x="228753" y="5492"/>
                  </a:moveTo>
                  <a:lnTo>
                    <a:pt x="292853" y="69106"/>
                  </a:lnTo>
                  <a:cubicBezTo>
                    <a:pt x="295367" y="72848"/>
                    <a:pt x="295367" y="77837"/>
                    <a:pt x="292853" y="81579"/>
                  </a:cubicBezTo>
                  <a:lnTo>
                    <a:pt x="260175" y="112763"/>
                  </a:lnTo>
                  <a:cubicBezTo>
                    <a:pt x="256404" y="115257"/>
                    <a:pt x="252633" y="117752"/>
                    <a:pt x="251376" y="120247"/>
                  </a:cubicBezTo>
                  <a:lnTo>
                    <a:pt x="143285" y="227517"/>
                  </a:lnTo>
                  <a:cubicBezTo>
                    <a:pt x="140771" y="230012"/>
                    <a:pt x="137000" y="233754"/>
                    <a:pt x="134486" y="237496"/>
                  </a:cubicBezTo>
                  <a:lnTo>
                    <a:pt x="95523" y="276163"/>
                  </a:lnTo>
                  <a:cubicBezTo>
                    <a:pt x="81697" y="289884"/>
                    <a:pt x="59074" y="289884"/>
                    <a:pt x="43991" y="276163"/>
                  </a:cubicBezTo>
                  <a:lnTo>
                    <a:pt x="0" y="232506"/>
                  </a:lnTo>
                  <a:close/>
                  <a:moveTo>
                    <a:pt x="691231" y="0"/>
                  </a:moveTo>
                  <a:lnTo>
                    <a:pt x="894127" y="246561"/>
                  </a:lnTo>
                  <a:lnTo>
                    <a:pt x="847114" y="285360"/>
                  </a:lnTo>
                  <a:cubicBezTo>
                    <a:pt x="838454" y="291618"/>
                    <a:pt x="829794" y="295373"/>
                    <a:pt x="819897" y="294121"/>
                  </a:cubicBezTo>
                  <a:cubicBezTo>
                    <a:pt x="811236" y="292869"/>
                    <a:pt x="802576" y="289115"/>
                    <a:pt x="796390" y="281605"/>
                  </a:cubicBezTo>
                  <a:lnTo>
                    <a:pt x="621949" y="67585"/>
                  </a:lnTo>
                  <a:cubicBezTo>
                    <a:pt x="620712" y="66334"/>
                    <a:pt x="620712" y="63831"/>
                    <a:pt x="620712" y="61327"/>
                  </a:cubicBezTo>
                  <a:cubicBezTo>
                    <a:pt x="620712" y="58824"/>
                    <a:pt x="621949" y="57573"/>
                    <a:pt x="623186" y="56321"/>
                  </a:cubicBezTo>
                  <a:close/>
                </a:path>
              </a:pathLst>
            </a:custGeom>
            <a:solidFill>
              <a:srgbClr val="D4E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4E5DF2-1B5B-604B-8ED4-1B2840A865B8}"/>
              </a:ext>
            </a:extLst>
          </p:cNvPr>
          <p:cNvGrpSpPr/>
          <p:nvPr/>
        </p:nvGrpSpPr>
        <p:grpSpPr>
          <a:xfrm>
            <a:off x="7041840" y="1108726"/>
            <a:ext cx="1018949" cy="1018518"/>
            <a:chOff x="7041840" y="1108726"/>
            <a:chExt cx="1018949" cy="1018518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60A2122-131B-CD4E-8FA2-F816E337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840" y="1108726"/>
              <a:ext cx="1018949" cy="1018518"/>
            </a:xfrm>
            <a:custGeom>
              <a:avLst/>
              <a:gdLst>
                <a:gd name="connsiteX0" fmla="*/ 475918 w 1018949"/>
                <a:gd name="connsiteY0" fmla="*/ 876948 h 1018518"/>
                <a:gd name="connsiteX1" fmla="*/ 493057 w 1018949"/>
                <a:gd name="connsiteY1" fmla="*/ 891889 h 1018518"/>
                <a:gd name="connsiteX2" fmla="*/ 493057 w 1018949"/>
                <a:gd name="connsiteY2" fmla="*/ 941991 h 1018518"/>
                <a:gd name="connsiteX3" fmla="*/ 493057 w 1018949"/>
                <a:gd name="connsiteY3" fmla="*/ 955387 h 1018518"/>
                <a:gd name="connsiteX4" fmla="*/ 487948 w 1018949"/>
                <a:gd name="connsiteY4" fmla="*/ 965037 h 1018518"/>
                <a:gd name="connsiteX5" fmla="*/ 481467 w 1018949"/>
                <a:gd name="connsiteY5" fmla="*/ 967217 h 1018518"/>
                <a:gd name="connsiteX6" fmla="*/ 475918 w 1018949"/>
                <a:gd name="connsiteY6" fmla="*/ 969083 h 1018518"/>
                <a:gd name="connsiteX7" fmla="*/ 461416 w 1018949"/>
                <a:gd name="connsiteY7" fmla="*/ 955387 h 1018518"/>
                <a:gd name="connsiteX8" fmla="*/ 461416 w 1018949"/>
                <a:gd name="connsiteY8" fmla="*/ 891889 h 1018518"/>
                <a:gd name="connsiteX9" fmla="*/ 475918 w 1018949"/>
                <a:gd name="connsiteY9" fmla="*/ 876948 h 1018518"/>
                <a:gd name="connsiteX10" fmla="*/ 878593 w 1018949"/>
                <a:gd name="connsiteY10" fmla="*/ 604346 h 1018518"/>
                <a:gd name="connsiteX11" fmla="*/ 853703 w 1018949"/>
                <a:gd name="connsiteY11" fmla="*/ 620564 h 1018518"/>
                <a:gd name="connsiteX12" fmla="*/ 853703 w 1018949"/>
                <a:gd name="connsiteY12" fmla="*/ 621811 h 1018518"/>
                <a:gd name="connsiteX13" fmla="*/ 852459 w 1018949"/>
                <a:gd name="connsiteY13" fmla="*/ 623059 h 1018518"/>
                <a:gd name="connsiteX14" fmla="*/ 851214 w 1018949"/>
                <a:gd name="connsiteY14" fmla="*/ 630544 h 1018518"/>
                <a:gd name="connsiteX15" fmla="*/ 852459 w 1018949"/>
                <a:gd name="connsiteY15" fmla="*/ 633039 h 1018518"/>
                <a:gd name="connsiteX16" fmla="*/ 873615 w 1018949"/>
                <a:gd name="connsiteY16" fmla="*/ 657989 h 1018518"/>
                <a:gd name="connsiteX17" fmla="*/ 955750 w 1018949"/>
                <a:gd name="connsiteY17" fmla="*/ 674206 h 1018518"/>
                <a:gd name="connsiteX18" fmla="*/ 948283 w 1018949"/>
                <a:gd name="connsiteY18" fmla="*/ 664226 h 1018518"/>
                <a:gd name="connsiteX19" fmla="*/ 955750 w 1018949"/>
                <a:gd name="connsiteY19" fmla="*/ 628049 h 1018518"/>
                <a:gd name="connsiteX20" fmla="*/ 965705 w 1018949"/>
                <a:gd name="connsiteY20" fmla="*/ 621811 h 1018518"/>
                <a:gd name="connsiteX21" fmla="*/ 883571 w 1018949"/>
                <a:gd name="connsiteY21" fmla="*/ 605593 h 1018518"/>
                <a:gd name="connsiteX22" fmla="*/ 878593 w 1018949"/>
                <a:gd name="connsiteY22" fmla="*/ 604346 h 1018518"/>
                <a:gd name="connsiteX23" fmla="*/ 572454 w 1018949"/>
                <a:gd name="connsiteY23" fmla="*/ 465873 h 1018518"/>
                <a:gd name="connsiteX24" fmla="*/ 510231 w 1018949"/>
                <a:gd name="connsiteY24" fmla="*/ 528248 h 1018518"/>
                <a:gd name="connsiteX25" fmla="*/ 512720 w 1018949"/>
                <a:gd name="connsiteY25" fmla="*/ 538228 h 1018518"/>
                <a:gd name="connsiteX26" fmla="*/ 598588 w 1018949"/>
                <a:gd name="connsiteY26" fmla="*/ 556941 h 1018518"/>
                <a:gd name="connsiteX27" fmla="*/ 599832 w 1018949"/>
                <a:gd name="connsiteY27" fmla="*/ 544466 h 1018518"/>
                <a:gd name="connsiteX28" fmla="*/ 572454 w 1018949"/>
                <a:gd name="connsiteY28" fmla="*/ 465873 h 1018518"/>
                <a:gd name="connsiteX29" fmla="*/ 471653 w 1018949"/>
                <a:gd name="connsiteY29" fmla="*/ 417220 h 1018518"/>
                <a:gd name="connsiteX30" fmla="*/ 344717 w 1018949"/>
                <a:gd name="connsiteY30" fmla="*/ 544466 h 1018518"/>
                <a:gd name="connsiteX31" fmla="*/ 471653 w 1018949"/>
                <a:gd name="connsiteY31" fmla="*/ 672959 h 1018518"/>
                <a:gd name="connsiteX32" fmla="*/ 593610 w 1018949"/>
                <a:gd name="connsiteY32" fmla="*/ 585633 h 1018518"/>
                <a:gd name="connsiteX33" fmla="*/ 506498 w 1018949"/>
                <a:gd name="connsiteY33" fmla="*/ 568168 h 1018518"/>
                <a:gd name="connsiteX34" fmla="*/ 471653 w 1018949"/>
                <a:gd name="connsiteY34" fmla="*/ 585633 h 1018518"/>
                <a:gd name="connsiteX35" fmla="*/ 430585 w 1018949"/>
                <a:gd name="connsiteY35" fmla="*/ 544466 h 1018518"/>
                <a:gd name="connsiteX36" fmla="*/ 471653 w 1018949"/>
                <a:gd name="connsiteY36" fmla="*/ 503298 h 1018518"/>
                <a:gd name="connsiteX37" fmla="*/ 489075 w 1018949"/>
                <a:gd name="connsiteY37" fmla="*/ 507041 h 1018518"/>
                <a:gd name="connsiteX38" fmla="*/ 551298 w 1018949"/>
                <a:gd name="connsiteY38" fmla="*/ 444665 h 1018518"/>
                <a:gd name="connsiteX39" fmla="*/ 531387 w 1018949"/>
                <a:gd name="connsiteY39" fmla="*/ 430943 h 1018518"/>
                <a:gd name="connsiteX40" fmla="*/ 471653 w 1018949"/>
                <a:gd name="connsiteY40" fmla="*/ 417220 h 1018518"/>
                <a:gd name="connsiteX41" fmla="*/ 685701 w 1018949"/>
                <a:gd name="connsiteY41" fmla="*/ 352350 h 1018518"/>
                <a:gd name="connsiteX42" fmla="*/ 593610 w 1018949"/>
                <a:gd name="connsiteY42" fmla="*/ 444665 h 1018518"/>
                <a:gd name="connsiteX43" fmla="*/ 629700 w 1018949"/>
                <a:gd name="connsiteY43" fmla="*/ 544466 h 1018518"/>
                <a:gd name="connsiteX44" fmla="*/ 628455 w 1018949"/>
                <a:gd name="connsiteY44" fmla="*/ 563178 h 1018518"/>
                <a:gd name="connsiteX45" fmla="*/ 663607 w 1018949"/>
                <a:gd name="connsiteY45" fmla="*/ 570779 h 1018518"/>
                <a:gd name="connsiteX46" fmla="*/ 755391 w 1018949"/>
                <a:gd name="connsiteY46" fmla="*/ 590623 h 1018518"/>
                <a:gd name="connsiteX47" fmla="*/ 759124 w 1018949"/>
                <a:gd name="connsiteY47" fmla="*/ 544466 h 1018518"/>
                <a:gd name="connsiteX48" fmla="*/ 739213 w 1018949"/>
                <a:gd name="connsiteY48" fmla="*/ 439987 h 1018518"/>
                <a:gd name="connsiteX49" fmla="*/ 731137 w 1018949"/>
                <a:gd name="connsiteY49" fmla="*/ 423796 h 1018518"/>
                <a:gd name="connsiteX50" fmla="*/ 716073 w 1018949"/>
                <a:gd name="connsiteY50" fmla="*/ 393596 h 1018518"/>
                <a:gd name="connsiteX51" fmla="*/ 685701 w 1018949"/>
                <a:gd name="connsiteY51" fmla="*/ 352350 h 1018518"/>
                <a:gd name="connsiteX52" fmla="*/ 471653 w 1018949"/>
                <a:gd name="connsiteY52" fmla="*/ 257540 h 1018518"/>
                <a:gd name="connsiteX53" fmla="*/ 185425 w 1018949"/>
                <a:gd name="connsiteY53" fmla="*/ 544466 h 1018518"/>
                <a:gd name="connsiteX54" fmla="*/ 471653 w 1018949"/>
                <a:gd name="connsiteY54" fmla="*/ 831392 h 1018518"/>
                <a:gd name="connsiteX55" fmla="*/ 520430 w 1018949"/>
                <a:gd name="connsiteY55" fmla="*/ 827294 h 1018518"/>
                <a:gd name="connsiteX56" fmla="*/ 549149 w 1018949"/>
                <a:gd name="connsiteY56" fmla="*/ 819903 h 1018518"/>
                <a:gd name="connsiteX57" fmla="*/ 566465 w 1018949"/>
                <a:gd name="connsiteY57" fmla="*/ 815447 h 1018518"/>
                <a:gd name="connsiteX58" fmla="*/ 749168 w 1018949"/>
                <a:gd name="connsiteY58" fmla="*/ 619316 h 1018518"/>
                <a:gd name="connsiteX59" fmla="*/ 651141 w 1018949"/>
                <a:gd name="connsiteY59" fmla="*/ 597911 h 1018518"/>
                <a:gd name="connsiteX60" fmla="*/ 623477 w 1018949"/>
                <a:gd name="connsiteY60" fmla="*/ 591871 h 1018518"/>
                <a:gd name="connsiteX61" fmla="*/ 471653 w 1018949"/>
                <a:gd name="connsiteY61" fmla="*/ 702899 h 1018518"/>
                <a:gd name="connsiteX62" fmla="*/ 314849 w 1018949"/>
                <a:gd name="connsiteY62" fmla="*/ 544466 h 1018518"/>
                <a:gd name="connsiteX63" fmla="*/ 471653 w 1018949"/>
                <a:gd name="connsiteY63" fmla="*/ 387280 h 1018518"/>
                <a:gd name="connsiteX64" fmla="*/ 545076 w 1018949"/>
                <a:gd name="connsiteY64" fmla="*/ 404745 h 1018518"/>
                <a:gd name="connsiteX65" fmla="*/ 572454 w 1018949"/>
                <a:gd name="connsiteY65" fmla="*/ 423458 h 1018518"/>
                <a:gd name="connsiteX66" fmla="*/ 663300 w 1018949"/>
                <a:gd name="connsiteY66" fmla="*/ 332390 h 1018518"/>
                <a:gd name="connsiteX67" fmla="*/ 471653 w 1018949"/>
                <a:gd name="connsiteY67" fmla="*/ 257540 h 1018518"/>
                <a:gd name="connsiteX68" fmla="*/ 795214 w 1018949"/>
                <a:gd name="connsiteY68" fmla="*/ 241322 h 1018518"/>
                <a:gd name="connsiteX69" fmla="*/ 705612 w 1018949"/>
                <a:gd name="connsiteY69" fmla="*/ 332390 h 1018518"/>
                <a:gd name="connsiteX70" fmla="*/ 740691 w 1018949"/>
                <a:gd name="connsiteY70" fmla="*/ 377807 h 1018518"/>
                <a:gd name="connsiteX71" fmla="*/ 746787 w 1018949"/>
                <a:gd name="connsiteY71" fmla="*/ 389731 h 1018518"/>
                <a:gd name="connsiteX72" fmla="*/ 766902 w 1018949"/>
                <a:gd name="connsiteY72" fmla="*/ 429072 h 1018518"/>
                <a:gd name="connsiteX73" fmla="*/ 788991 w 1018949"/>
                <a:gd name="connsiteY73" fmla="*/ 544466 h 1018518"/>
                <a:gd name="connsiteX74" fmla="*/ 784013 w 1018949"/>
                <a:gd name="connsiteY74" fmla="*/ 596861 h 1018518"/>
                <a:gd name="connsiteX75" fmla="*/ 828814 w 1018949"/>
                <a:gd name="connsiteY75" fmla="*/ 605593 h 1018518"/>
                <a:gd name="connsiteX76" fmla="*/ 888548 w 1018949"/>
                <a:gd name="connsiteY76" fmla="*/ 575653 h 1018518"/>
                <a:gd name="connsiteX77" fmla="*/ 913438 w 1018949"/>
                <a:gd name="connsiteY77" fmla="*/ 581891 h 1018518"/>
                <a:gd name="connsiteX78" fmla="*/ 914682 w 1018949"/>
                <a:gd name="connsiteY78" fmla="*/ 544466 h 1018518"/>
                <a:gd name="connsiteX79" fmla="*/ 845381 w 1018949"/>
                <a:gd name="connsiteY79" fmla="*/ 306056 h 1018518"/>
                <a:gd name="connsiteX80" fmla="*/ 807618 w 1018949"/>
                <a:gd name="connsiteY80" fmla="*/ 257329 h 1018518"/>
                <a:gd name="connsiteX81" fmla="*/ 475918 w 1018949"/>
                <a:gd name="connsiteY81" fmla="*/ 113411 h 1018518"/>
                <a:gd name="connsiteX82" fmla="*/ 493057 w 1018949"/>
                <a:gd name="connsiteY82" fmla="*/ 128156 h 1018518"/>
                <a:gd name="connsiteX83" fmla="*/ 493057 w 1018949"/>
                <a:gd name="connsiteY83" fmla="*/ 190821 h 1018518"/>
                <a:gd name="connsiteX84" fmla="*/ 475918 w 1018949"/>
                <a:gd name="connsiteY84" fmla="*/ 205565 h 1018518"/>
                <a:gd name="connsiteX85" fmla="*/ 461416 w 1018949"/>
                <a:gd name="connsiteY85" fmla="*/ 190821 h 1018518"/>
                <a:gd name="connsiteX86" fmla="*/ 461416 w 1018949"/>
                <a:gd name="connsiteY86" fmla="*/ 128156 h 1018518"/>
                <a:gd name="connsiteX87" fmla="*/ 475918 w 1018949"/>
                <a:gd name="connsiteY87" fmla="*/ 113411 h 1018518"/>
                <a:gd name="connsiteX88" fmla="*/ 471653 w 1018949"/>
                <a:gd name="connsiteY88" fmla="*/ 100354 h 1018518"/>
                <a:gd name="connsiteX89" fmla="*/ 28622 w 1018949"/>
                <a:gd name="connsiteY89" fmla="*/ 544466 h 1018518"/>
                <a:gd name="connsiteX90" fmla="*/ 471653 w 1018949"/>
                <a:gd name="connsiteY90" fmla="*/ 988578 h 1018518"/>
                <a:gd name="connsiteX91" fmla="*/ 889793 w 1018949"/>
                <a:gd name="connsiteY91" fmla="*/ 691671 h 1018518"/>
                <a:gd name="connsiteX92" fmla="*/ 867393 w 1018949"/>
                <a:gd name="connsiteY92" fmla="*/ 687929 h 1018518"/>
                <a:gd name="connsiteX93" fmla="*/ 822592 w 1018949"/>
                <a:gd name="connsiteY93" fmla="*/ 636781 h 1018518"/>
                <a:gd name="connsiteX94" fmla="*/ 822592 w 1018949"/>
                <a:gd name="connsiteY94" fmla="*/ 635534 h 1018518"/>
                <a:gd name="connsiteX95" fmla="*/ 777791 w 1018949"/>
                <a:gd name="connsiteY95" fmla="*/ 625554 h 1018518"/>
                <a:gd name="connsiteX96" fmla="*/ 576363 w 1018949"/>
                <a:gd name="connsiteY96" fmla="*/ 844666 h 1018518"/>
                <a:gd name="connsiteX97" fmla="*/ 532501 w 1018949"/>
                <a:gd name="connsiteY97" fmla="*/ 856138 h 1018518"/>
                <a:gd name="connsiteX98" fmla="*/ 525488 w 1018949"/>
                <a:gd name="connsiteY98" fmla="*/ 857972 h 1018518"/>
                <a:gd name="connsiteX99" fmla="*/ 471653 w 1018949"/>
                <a:gd name="connsiteY99" fmla="*/ 862579 h 1018518"/>
                <a:gd name="connsiteX100" fmla="*/ 155558 w 1018949"/>
                <a:gd name="connsiteY100" fmla="*/ 544466 h 1018518"/>
                <a:gd name="connsiteX101" fmla="*/ 471653 w 1018949"/>
                <a:gd name="connsiteY101" fmla="*/ 227600 h 1018518"/>
                <a:gd name="connsiteX102" fmla="*/ 685701 w 1018949"/>
                <a:gd name="connsiteY102" fmla="*/ 309935 h 1018518"/>
                <a:gd name="connsiteX103" fmla="*/ 775302 w 1018949"/>
                <a:gd name="connsiteY103" fmla="*/ 220115 h 1018518"/>
                <a:gd name="connsiteX104" fmla="*/ 471653 w 1018949"/>
                <a:gd name="connsiteY104" fmla="*/ 100354 h 1018518"/>
                <a:gd name="connsiteX105" fmla="*/ 938327 w 1018949"/>
                <a:gd name="connsiteY105" fmla="*/ 42969 h 1018518"/>
                <a:gd name="connsiteX106" fmla="*/ 878593 w 1018949"/>
                <a:gd name="connsiteY106" fmla="*/ 102849 h 1018518"/>
                <a:gd name="connsiteX107" fmla="*/ 871126 w 1018949"/>
                <a:gd name="connsiteY107" fmla="*/ 118131 h 1018518"/>
                <a:gd name="connsiteX108" fmla="*/ 871269 w 1018949"/>
                <a:gd name="connsiteY108" fmla="*/ 118789 h 1018518"/>
                <a:gd name="connsiteX109" fmla="*/ 874859 w 1018949"/>
                <a:gd name="connsiteY109" fmla="*/ 135284 h 1018518"/>
                <a:gd name="connsiteX110" fmla="*/ 874859 w 1018949"/>
                <a:gd name="connsiteY110" fmla="*/ 137779 h 1018518"/>
                <a:gd name="connsiteX111" fmla="*/ 876104 w 1018949"/>
                <a:gd name="connsiteY111" fmla="*/ 137779 h 1018518"/>
                <a:gd name="connsiteX112" fmla="*/ 881082 w 1018949"/>
                <a:gd name="connsiteY112" fmla="*/ 142769 h 1018518"/>
                <a:gd name="connsiteX113" fmla="*/ 882326 w 1018949"/>
                <a:gd name="connsiteY113" fmla="*/ 144017 h 1018518"/>
                <a:gd name="connsiteX114" fmla="*/ 884815 w 1018949"/>
                <a:gd name="connsiteY114" fmla="*/ 145264 h 1018518"/>
                <a:gd name="connsiteX115" fmla="*/ 917171 w 1018949"/>
                <a:gd name="connsiteY115" fmla="*/ 140274 h 1018518"/>
                <a:gd name="connsiteX116" fmla="*/ 975661 w 1018949"/>
                <a:gd name="connsiteY116" fmla="*/ 80394 h 1018518"/>
                <a:gd name="connsiteX117" fmla="*/ 963216 w 1018949"/>
                <a:gd name="connsiteY117" fmla="*/ 80394 h 1018518"/>
                <a:gd name="connsiteX118" fmla="*/ 938327 w 1018949"/>
                <a:gd name="connsiteY118" fmla="*/ 55444 h 1018518"/>
                <a:gd name="connsiteX119" fmla="*/ 943616 w 1018949"/>
                <a:gd name="connsiteY119" fmla="*/ 398 h 1018518"/>
                <a:gd name="connsiteX120" fmla="*/ 955750 w 1018949"/>
                <a:gd name="connsiteY120" fmla="*/ 1801 h 1018518"/>
                <a:gd name="connsiteX121" fmla="*/ 968194 w 1018949"/>
                <a:gd name="connsiteY121" fmla="*/ 20514 h 1018518"/>
                <a:gd name="connsiteX122" fmla="*/ 968194 w 1018949"/>
                <a:gd name="connsiteY122" fmla="*/ 51702 h 1018518"/>
                <a:gd name="connsiteX123" fmla="*/ 998061 w 1018949"/>
                <a:gd name="connsiteY123" fmla="*/ 51702 h 1018518"/>
                <a:gd name="connsiteX124" fmla="*/ 1017973 w 1018949"/>
                <a:gd name="connsiteY124" fmla="*/ 64177 h 1018518"/>
                <a:gd name="connsiteX125" fmla="*/ 1012995 w 1018949"/>
                <a:gd name="connsiteY125" fmla="*/ 86632 h 1018518"/>
                <a:gd name="connsiteX126" fmla="*/ 938327 w 1018949"/>
                <a:gd name="connsiteY126" fmla="*/ 161482 h 1018518"/>
                <a:gd name="connsiteX127" fmla="*/ 897260 w 1018949"/>
                <a:gd name="connsiteY127" fmla="*/ 178947 h 1018518"/>
                <a:gd name="connsiteX128" fmla="*/ 869881 w 1018949"/>
                <a:gd name="connsiteY128" fmla="*/ 171462 h 1018518"/>
                <a:gd name="connsiteX129" fmla="*/ 867393 w 1018949"/>
                <a:gd name="connsiteY129" fmla="*/ 168967 h 1018518"/>
                <a:gd name="connsiteX130" fmla="*/ 831843 w 1018949"/>
                <a:gd name="connsiteY130" fmla="*/ 204604 h 1018518"/>
                <a:gd name="connsiteX131" fmla="*/ 816369 w 1018949"/>
                <a:gd name="connsiteY131" fmla="*/ 220115 h 1018518"/>
                <a:gd name="connsiteX132" fmla="*/ 821602 w 1018949"/>
                <a:gd name="connsiteY132" fmla="*/ 226892 h 1018518"/>
                <a:gd name="connsiteX133" fmla="*/ 869998 w 1018949"/>
                <a:gd name="connsiteY133" fmla="*/ 289566 h 1018518"/>
                <a:gd name="connsiteX134" fmla="*/ 944549 w 1018949"/>
                <a:gd name="connsiteY134" fmla="*/ 544466 h 1018518"/>
                <a:gd name="connsiteX135" fmla="*/ 943305 w 1018949"/>
                <a:gd name="connsiteY135" fmla="*/ 586881 h 1018518"/>
                <a:gd name="connsiteX136" fmla="*/ 994328 w 1018949"/>
                <a:gd name="connsiteY136" fmla="*/ 596861 h 1018518"/>
                <a:gd name="connsiteX137" fmla="*/ 1010506 w 1018949"/>
                <a:gd name="connsiteY137" fmla="*/ 613079 h 1018518"/>
                <a:gd name="connsiteX138" fmla="*/ 1000550 w 1018949"/>
                <a:gd name="connsiteY138" fmla="*/ 634286 h 1018518"/>
                <a:gd name="connsiteX139" fmla="*/ 975661 w 1018949"/>
                <a:gd name="connsiteY139" fmla="*/ 651751 h 1018518"/>
                <a:gd name="connsiteX140" fmla="*/ 993084 w 1018949"/>
                <a:gd name="connsiteY140" fmla="*/ 676701 h 1018518"/>
                <a:gd name="connsiteX141" fmla="*/ 993084 w 1018949"/>
                <a:gd name="connsiteY141" fmla="*/ 699156 h 1018518"/>
                <a:gd name="connsiteX142" fmla="*/ 975661 w 1018949"/>
                <a:gd name="connsiteY142" fmla="*/ 709136 h 1018518"/>
                <a:gd name="connsiteX143" fmla="*/ 971928 w 1018949"/>
                <a:gd name="connsiteY143" fmla="*/ 707889 h 1018518"/>
                <a:gd name="connsiteX144" fmla="*/ 919660 w 1018949"/>
                <a:gd name="connsiteY144" fmla="*/ 697909 h 1018518"/>
                <a:gd name="connsiteX145" fmla="*/ 471653 w 1018949"/>
                <a:gd name="connsiteY145" fmla="*/ 1018518 h 1018518"/>
                <a:gd name="connsiteX146" fmla="*/ 0 w 1018949"/>
                <a:gd name="connsiteY146" fmla="*/ 544466 h 1018518"/>
                <a:gd name="connsiteX147" fmla="*/ 471653 w 1018949"/>
                <a:gd name="connsiteY147" fmla="*/ 70414 h 1018518"/>
                <a:gd name="connsiteX148" fmla="*/ 795214 w 1018949"/>
                <a:gd name="connsiteY148" fmla="*/ 200155 h 1018518"/>
                <a:gd name="connsiteX149" fmla="*/ 847481 w 1018949"/>
                <a:gd name="connsiteY149" fmla="*/ 146512 h 1018518"/>
                <a:gd name="connsiteX150" fmla="*/ 858681 w 1018949"/>
                <a:gd name="connsiteY150" fmla="*/ 81642 h 1018518"/>
                <a:gd name="connsiteX151" fmla="*/ 933349 w 1018949"/>
                <a:gd name="connsiteY151" fmla="*/ 5544 h 1018518"/>
                <a:gd name="connsiteX152" fmla="*/ 943616 w 1018949"/>
                <a:gd name="connsiteY152" fmla="*/ 398 h 10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018949" h="1018518">
                  <a:moveTo>
                    <a:pt x="475918" y="876948"/>
                  </a:moveTo>
                  <a:cubicBezTo>
                    <a:pt x="485147" y="876948"/>
                    <a:pt x="493057" y="883173"/>
                    <a:pt x="493057" y="891889"/>
                  </a:cubicBezTo>
                  <a:lnTo>
                    <a:pt x="493057" y="941991"/>
                  </a:lnTo>
                  <a:lnTo>
                    <a:pt x="493057" y="955387"/>
                  </a:lnTo>
                  <a:cubicBezTo>
                    <a:pt x="493057" y="959122"/>
                    <a:pt x="491079" y="962546"/>
                    <a:pt x="487948" y="965037"/>
                  </a:cubicBezTo>
                  <a:lnTo>
                    <a:pt x="481467" y="967217"/>
                  </a:lnTo>
                  <a:lnTo>
                    <a:pt x="475918" y="969083"/>
                  </a:lnTo>
                  <a:cubicBezTo>
                    <a:pt x="468008" y="969083"/>
                    <a:pt x="461416" y="962858"/>
                    <a:pt x="461416" y="955387"/>
                  </a:cubicBezTo>
                  <a:lnTo>
                    <a:pt x="461416" y="891889"/>
                  </a:lnTo>
                  <a:cubicBezTo>
                    <a:pt x="461416" y="883173"/>
                    <a:pt x="468008" y="876948"/>
                    <a:pt x="475918" y="876948"/>
                  </a:cubicBezTo>
                  <a:close/>
                  <a:moveTo>
                    <a:pt x="878593" y="604346"/>
                  </a:moveTo>
                  <a:cubicBezTo>
                    <a:pt x="867393" y="604346"/>
                    <a:pt x="858681" y="610584"/>
                    <a:pt x="853703" y="620564"/>
                  </a:cubicBezTo>
                  <a:lnTo>
                    <a:pt x="853703" y="621811"/>
                  </a:lnTo>
                  <a:cubicBezTo>
                    <a:pt x="852459" y="623059"/>
                    <a:pt x="852459" y="623059"/>
                    <a:pt x="852459" y="623059"/>
                  </a:cubicBezTo>
                  <a:lnTo>
                    <a:pt x="851214" y="630544"/>
                  </a:lnTo>
                  <a:lnTo>
                    <a:pt x="852459" y="633039"/>
                  </a:lnTo>
                  <a:cubicBezTo>
                    <a:pt x="852459" y="645514"/>
                    <a:pt x="861170" y="655494"/>
                    <a:pt x="873615" y="657989"/>
                  </a:cubicBezTo>
                  <a:lnTo>
                    <a:pt x="955750" y="674206"/>
                  </a:lnTo>
                  <a:lnTo>
                    <a:pt x="948283" y="664226"/>
                  </a:lnTo>
                  <a:cubicBezTo>
                    <a:pt x="940816" y="652999"/>
                    <a:pt x="944549" y="636781"/>
                    <a:pt x="955750" y="628049"/>
                  </a:cubicBezTo>
                  <a:lnTo>
                    <a:pt x="965705" y="621811"/>
                  </a:lnTo>
                  <a:lnTo>
                    <a:pt x="883571" y="605593"/>
                  </a:lnTo>
                  <a:cubicBezTo>
                    <a:pt x="881082" y="604346"/>
                    <a:pt x="879837" y="604346"/>
                    <a:pt x="878593" y="604346"/>
                  </a:cubicBezTo>
                  <a:close/>
                  <a:moveTo>
                    <a:pt x="572454" y="465873"/>
                  </a:moveTo>
                  <a:lnTo>
                    <a:pt x="510231" y="528248"/>
                  </a:lnTo>
                  <a:cubicBezTo>
                    <a:pt x="511475" y="531991"/>
                    <a:pt x="512720" y="534486"/>
                    <a:pt x="512720" y="538228"/>
                  </a:cubicBezTo>
                  <a:lnTo>
                    <a:pt x="598588" y="556941"/>
                  </a:lnTo>
                  <a:cubicBezTo>
                    <a:pt x="599832" y="553198"/>
                    <a:pt x="599832" y="549456"/>
                    <a:pt x="599832" y="544466"/>
                  </a:cubicBezTo>
                  <a:cubicBezTo>
                    <a:pt x="599832" y="515773"/>
                    <a:pt x="589877" y="487081"/>
                    <a:pt x="572454" y="465873"/>
                  </a:cubicBezTo>
                  <a:close/>
                  <a:moveTo>
                    <a:pt x="471653" y="417220"/>
                  </a:moveTo>
                  <a:cubicBezTo>
                    <a:pt x="401962" y="417220"/>
                    <a:pt x="344717" y="474606"/>
                    <a:pt x="344717" y="544466"/>
                  </a:cubicBezTo>
                  <a:cubicBezTo>
                    <a:pt x="344717" y="615574"/>
                    <a:pt x="401962" y="672959"/>
                    <a:pt x="471653" y="672959"/>
                  </a:cubicBezTo>
                  <a:cubicBezTo>
                    <a:pt x="528898" y="672959"/>
                    <a:pt x="576188" y="636781"/>
                    <a:pt x="593610" y="585633"/>
                  </a:cubicBezTo>
                  <a:lnTo>
                    <a:pt x="506498" y="568168"/>
                  </a:lnTo>
                  <a:cubicBezTo>
                    <a:pt x="499031" y="578148"/>
                    <a:pt x="486586" y="585633"/>
                    <a:pt x="471653" y="585633"/>
                  </a:cubicBezTo>
                  <a:cubicBezTo>
                    <a:pt x="449252" y="585633"/>
                    <a:pt x="430585" y="568168"/>
                    <a:pt x="430585" y="544466"/>
                  </a:cubicBezTo>
                  <a:cubicBezTo>
                    <a:pt x="430585" y="522011"/>
                    <a:pt x="449252" y="503298"/>
                    <a:pt x="471653" y="503298"/>
                  </a:cubicBezTo>
                  <a:cubicBezTo>
                    <a:pt x="477875" y="503298"/>
                    <a:pt x="482853" y="504546"/>
                    <a:pt x="489075" y="507041"/>
                  </a:cubicBezTo>
                  <a:lnTo>
                    <a:pt x="551298" y="444665"/>
                  </a:lnTo>
                  <a:cubicBezTo>
                    <a:pt x="545076" y="439675"/>
                    <a:pt x="538854" y="434685"/>
                    <a:pt x="531387" y="430943"/>
                  </a:cubicBezTo>
                  <a:cubicBezTo>
                    <a:pt x="512720" y="420963"/>
                    <a:pt x="492808" y="417220"/>
                    <a:pt x="471653" y="417220"/>
                  </a:cubicBezTo>
                  <a:close/>
                  <a:moveTo>
                    <a:pt x="685701" y="352350"/>
                  </a:moveTo>
                  <a:lnTo>
                    <a:pt x="593610" y="444665"/>
                  </a:lnTo>
                  <a:cubicBezTo>
                    <a:pt x="617255" y="472111"/>
                    <a:pt x="629700" y="507041"/>
                    <a:pt x="629700" y="544466"/>
                  </a:cubicBezTo>
                  <a:cubicBezTo>
                    <a:pt x="629700" y="550703"/>
                    <a:pt x="629700" y="556941"/>
                    <a:pt x="628455" y="563178"/>
                  </a:cubicBezTo>
                  <a:lnTo>
                    <a:pt x="663607" y="570779"/>
                  </a:lnTo>
                  <a:lnTo>
                    <a:pt x="755391" y="590623"/>
                  </a:lnTo>
                  <a:cubicBezTo>
                    <a:pt x="757880" y="575653"/>
                    <a:pt x="759124" y="560683"/>
                    <a:pt x="759124" y="544466"/>
                  </a:cubicBezTo>
                  <a:cubicBezTo>
                    <a:pt x="759124" y="507664"/>
                    <a:pt x="751968" y="472422"/>
                    <a:pt x="739213" y="439987"/>
                  </a:cubicBezTo>
                  <a:lnTo>
                    <a:pt x="731137" y="423796"/>
                  </a:lnTo>
                  <a:lnTo>
                    <a:pt x="716073" y="393596"/>
                  </a:lnTo>
                  <a:cubicBezTo>
                    <a:pt x="707090" y="378938"/>
                    <a:pt x="696901" y="365137"/>
                    <a:pt x="685701" y="352350"/>
                  </a:cubicBezTo>
                  <a:close/>
                  <a:moveTo>
                    <a:pt x="471653" y="257540"/>
                  </a:moveTo>
                  <a:cubicBezTo>
                    <a:pt x="314849" y="257540"/>
                    <a:pt x="185425" y="387280"/>
                    <a:pt x="185425" y="544466"/>
                  </a:cubicBezTo>
                  <a:cubicBezTo>
                    <a:pt x="185425" y="704146"/>
                    <a:pt x="314849" y="831392"/>
                    <a:pt x="471653" y="831392"/>
                  </a:cubicBezTo>
                  <a:cubicBezTo>
                    <a:pt x="488297" y="831392"/>
                    <a:pt x="504592" y="829988"/>
                    <a:pt x="520430" y="827294"/>
                  </a:cubicBezTo>
                  <a:lnTo>
                    <a:pt x="549149" y="819903"/>
                  </a:lnTo>
                  <a:lnTo>
                    <a:pt x="566465" y="815447"/>
                  </a:lnTo>
                  <a:cubicBezTo>
                    <a:pt x="655367" y="784454"/>
                    <a:pt x="723968" y="711008"/>
                    <a:pt x="749168" y="619316"/>
                  </a:cubicBezTo>
                  <a:lnTo>
                    <a:pt x="651141" y="597911"/>
                  </a:lnTo>
                  <a:lnTo>
                    <a:pt x="623477" y="591871"/>
                  </a:lnTo>
                  <a:cubicBezTo>
                    <a:pt x="602321" y="655494"/>
                    <a:pt x="542587" y="702899"/>
                    <a:pt x="471653" y="702899"/>
                  </a:cubicBezTo>
                  <a:cubicBezTo>
                    <a:pt x="385784" y="702899"/>
                    <a:pt x="314849" y="631791"/>
                    <a:pt x="314849" y="544466"/>
                  </a:cubicBezTo>
                  <a:cubicBezTo>
                    <a:pt x="314849" y="457140"/>
                    <a:pt x="385784" y="387280"/>
                    <a:pt x="471653" y="387280"/>
                  </a:cubicBezTo>
                  <a:cubicBezTo>
                    <a:pt x="496542" y="387280"/>
                    <a:pt x="522676" y="392270"/>
                    <a:pt x="545076" y="404745"/>
                  </a:cubicBezTo>
                  <a:cubicBezTo>
                    <a:pt x="555032" y="409735"/>
                    <a:pt x="563743" y="415973"/>
                    <a:pt x="572454" y="423458"/>
                  </a:cubicBezTo>
                  <a:lnTo>
                    <a:pt x="663300" y="332390"/>
                  </a:lnTo>
                  <a:cubicBezTo>
                    <a:pt x="612277" y="286232"/>
                    <a:pt x="546320" y="257540"/>
                    <a:pt x="471653" y="257540"/>
                  </a:cubicBezTo>
                  <a:close/>
                  <a:moveTo>
                    <a:pt x="795214" y="241322"/>
                  </a:moveTo>
                  <a:lnTo>
                    <a:pt x="705612" y="332390"/>
                  </a:lnTo>
                  <a:cubicBezTo>
                    <a:pt x="718679" y="346425"/>
                    <a:pt x="730424" y="361628"/>
                    <a:pt x="740691" y="377807"/>
                  </a:cubicBezTo>
                  <a:lnTo>
                    <a:pt x="746787" y="389731"/>
                  </a:lnTo>
                  <a:lnTo>
                    <a:pt x="766902" y="429072"/>
                  </a:lnTo>
                  <a:cubicBezTo>
                    <a:pt x="781213" y="464937"/>
                    <a:pt x="788991" y="503922"/>
                    <a:pt x="788991" y="544466"/>
                  </a:cubicBezTo>
                  <a:cubicBezTo>
                    <a:pt x="788991" y="561931"/>
                    <a:pt x="787747" y="579396"/>
                    <a:pt x="784013" y="596861"/>
                  </a:cubicBezTo>
                  <a:lnTo>
                    <a:pt x="828814" y="605593"/>
                  </a:lnTo>
                  <a:cubicBezTo>
                    <a:pt x="840014" y="583138"/>
                    <a:pt x="864904" y="570663"/>
                    <a:pt x="888548" y="575653"/>
                  </a:cubicBezTo>
                  <a:lnTo>
                    <a:pt x="913438" y="581891"/>
                  </a:lnTo>
                  <a:cubicBezTo>
                    <a:pt x="914682" y="569416"/>
                    <a:pt x="914682" y="556941"/>
                    <a:pt x="914682" y="544466"/>
                  </a:cubicBezTo>
                  <a:cubicBezTo>
                    <a:pt x="914682" y="457452"/>
                    <a:pt x="889482" y="375351"/>
                    <a:pt x="845381" y="306056"/>
                  </a:cubicBezTo>
                  <a:lnTo>
                    <a:pt x="807618" y="257329"/>
                  </a:lnTo>
                  <a:close/>
                  <a:moveTo>
                    <a:pt x="475918" y="113411"/>
                  </a:moveTo>
                  <a:cubicBezTo>
                    <a:pt x="485147" y="113411"/>
                    <a:pt x="493057" y="120783"/>
                    <a:pt x="493057" y="128156"/>
                  </a:cubicBezTo>
                  <a:lnTo>
                    <a:pt x="493057" y="190821"/>
                  </a:lnTo>
                  <a:cubicBezTo>
                    <a:pt x="493057" y="199422"/>
                    <a:pt x="485147" y="205565"/>
                    <a:pt x="475918" y="205565"/>
                  </a:cubicBezTo>
                  <a:cubicBezTo>
                    <a:pt x="468008" y="205565"/>
                    <a:pt x="461416" y="199422"/>
                    <a:pt x="461416" y="190821"/>
                  </a:cubicBezTo>
                  <a:lnTo>
                    <a:pt x="461416" y="128156"/>
                  </a:lnTo>
                  <a:cubicBezTo>
                    <a:pt x="461416" y="120783"/>
                    <a:pt x="468008" y="113411"/>
                    <a:pt x="475918" y="113411"/>
                  </a:cubicBezTo>
                  <a:close/>
                  <a:moveTo>
                    <a:pt x="471653" y="100354"/>
                  </a:moveTo>
                  <a:cubicBezTo>
                    <a:pt x="227737" y="100354"/>
                    <a:pt x="28622" y="299955"/>
                    <a:pt x="28622" y="544466"/>
                  </a:cubicBezTo>
                  <a:cubicBezTo>
                    <a:pt x="28622" y="790224"/>
                    <a:pt x="227737" y="988578"/>
                    <a:pt x="471653" y="988578"/>
                  </a:cubicBezTo>
                  <a:cubicBezTo>
                    <a:pt x="662056" y="988578"/>
                    <a:pt x="828814" y="870064"/>
                    <a:pt x="889793" y="691671"/>
                  </a:cubicBezTo>
                  <a:lnTo>
                    <a:pt x="867393" y="687929"/>
                  </a:lnTo>
                  <a:cubicBezTo>
                    <a:pt x="841259" y="682939"/>
                    <a:pt x="823836" y="661731"/>
                    <a:pt x="822592" y="636781"/>
                  </a:cubicBezTo>
                  <a:lnTo>
                    <a:pt x="822592" y="635534"/>
                  </a:lnTo>
                  <a:lnTo>
                    <a:pt x="777791" y="625554"/>
                  </a:lnTo>
                  <a:cubicBezTo>
                    <a:pt x="750724" y="727537"/>
                    <a:pt x="674656" y="809872"/>
                    <a:pt x="576363" y="844666"/>
                  </a:cubicBezTo>
                  <a:lnTo>
                    <a:pt x="532501" y="856138"/>
                  </a:lnTo>
                  <a:lnTo>
                    <a:pt x="525488" y="857972"/>
                  </a:lnTo>
                  <a:cubicBezTo>
                    <a:pt x="507995" y="861001"/>
                    <a:pt x="490009" y="862579"/>
                    <a:pt x="471653" y="862579"/>
                  </a:cubicBezTo>
                  <a:cubicBezTo>
                    <a:pt x="297427" y="862579"/>
                    <a:pt x="155558" y="719116"/>
                    <a:pt x="155558" y="544466"/>
                  </a:cubicBezTo>
                  <a:cubicBezTo>
                    <a:pt x="155558" y="369815"/>
                    <a:pt x="297427" y="227600"/>
                    <a:pt x="471653" y="227600"/>
                  </a:cubicBezTo>
                  <a:cubicBezTo>
                    <a:pt x="553787" y="227600"/>
                    <a:pt x="628455" y="260035"/>
                    <a:pt x="685701" y="309935"/>
                  </a:cubicBezTo>
                  <a:lnTo>
                    <a:pt x="775302" y="220115"/>
                  </a:lnTo>
                  <a:cubicBezTo>
                    <a:pt x="695656" y="146512"/>
                    <a:pt x="589877" y="100354"/>
                    <a:pt x="471653" y="100354"/>
                  </a:cubicBezTo>
                  <a:close/>
                  <a:moveTo>
                    <a:pt x="938327" y="42969"/>
                  </a:moveTo>
                  <a:lnTo>
                    <a:pt x="878593" y="102849"/>
                  </a:lnTo>
                  <a:cubicBezTo>
                    <a:pt x="874237" y="107216"/>
                    <a:pt x="871748" y="112517"/>
                    <a:pt x="871126" y="118131"/>
                  </a:cubicBezTo>
                  <a:lnTo>
                    <a:pt x="871269" y="118789"/>
                  </a:lnTo>
                  <a:lnTo>
                    <a:pt x="874859" y="135284"/>
                  </a:lnTo>
                  <a:lnTo>
                    <a:pt x="874859" y="137779"/>
                  </a:lnTo>
                  <a:cubicBezTo>
                    <a:pt x="876104" y="137779"/>
                    <a:pt x="876104" y="137779"/>
                    <a:pt x="876104" y="137779"/>
                  </a:cubicBezTo>
                  <a:lnTo>
                    <a:pt x="881082" y="142769"/>
                  </a:lnTo>
                  <a:cubicBezTo>
                    <a:pt x="881082" y="144017"/>
                    <a:pt x="881082" y="144017"/>
                    <a:pt x="882326" y="144017"/>
                  </a:cubicBezTo>
                  <a:lnTo>
                    <a:pt x="884815" y="145264"/>
                  </a:lnTo>
                  <a:cubicBezTo>
                    <a:pt x="894771" y="151502"/>
                    <a:pt x="908460" y="149007"/>
                    <a:pt x="917171" y="140274"/>
                  </a:cubicBezTo>
                  <a:lnTo>
                    <a:pt x="975661" y="80394"/>
                  </a:lnTo>
                  <a:lnTo>
                    <a:pt x="963216" y="80394"/>
                  </a:lnTo>
                  <a:cubicBezTo>
                    <a:pt x="949527" y="80394"/>
                    <a:pt x="938327" y="69167"/>
                    <a:pt x="938327" y="55444"/>
                  </a:cubicBezTo>
                  <a:close/>
                  <a:moveTo>
                    <a:pt x="943616" y="398"/>
                  </a:moveTo>
                  <a:cubicBezTo>
                    <a:pt x="947350" y="-382"/>
                    <a:pt x="951394" y="-70"/>
                    <a:pt x="955750" y="1801"/>
                  </a:cubicBezTo>
                  <a:cubicBezTo>
                    <a:pt x="963216" y="4296"/>
                    <a:pt x="968194" y="11781"/>
                    <a:pt x="968194" y="20514"/>
                  </a:cubicBezTo>
                  <a:lnTo>
                    <a:pt x="968194" y="51702"/>
                  </a:lnTo>
                  <a:lnTo>
                    <a:pt x="998061" y="51702"/>
                  </a:lnTo>
                  <a:cubicBezTo>
                    <a:pt x="1006773" y="51702"/>
                    <a:pt x="1014239" y="56692"/>
                    <a:pt x="1017973" y="64177"/>
                  </a:cubicBezTo>
                  <a:cubicBezTo>
                    <a:pt x="1020462" y="71662"/>
                    <a:pt x="1017973" y="80394"/>
                    <a:pt x="1012995" y="86632"/>
                  </a:cubicBezTo>
                  <a:lnTo>
                    <a:pt x="938327" y="161482"/>
                  </a:lnTo>
                  <a:cubicBezTo>
                    <a:pt x="925882" y="172710"/>
                    <a:pt x="912193" y="178947"/>
                    <a:pt x="897260" y="178947"/>
                  </a:cubicBezTo>
                  <a:cubicBezTo>
                    <a:pt x="888548" y="178947"/>
                    <a:pt x="878593" y="176452"/>
                    <a:pt x="869881" y="171462"/>
                  </a:cubicBezTo>
                  <a:cubicBezTo>
                    <a:pt x="868637" y="171462"/>
                    <a:pt x="868637" y="170215"/>
                    <a:pt x="867393" y="168967"/>
                  </a:cubicBezTo>
                  <a:lnTo>
                    <a:pt x="831843" y="204604"/>
                  </a:lnTo>
                  <a:lnTo>
                    <a:pt x="816369" y="220115"/>
                  </a:lnTo>
                  <a:lnTo>
                    <a:pt x="821602" y="226892"/>
                  </a:lnTo>
                  <a:lnTo>
                    <a:pt x="869998" y="289566"/>
                  </a:lnTo>
                  <a:cubicBezTo>
                    <a:pt x="917249" y="363656"/>
                    <a:pt x="944549" y="450903"/>
                    <a:pt x="944549" y="544466"/>
                  </a:cubicBezTo>
                  <a:cubicBezTo>
                    <a:pt x="944549" y="559436"/>
                    <a:pt x="944549" y="573158"/>
                    <a:pt x="943305" y="586881"/>
                  </a:cubicBezTo>
                  <a:lnTo>
                    <a:pt x="994328" y="596861"/>
                  </a:lnTo>
                  <a:cubicBezTo>
                    <a:pt x="1001795" y="599356"/>
                    <a:pt x="1009262" y="604346"/>
                    <a:pt x="1010506" y="613079"/>
                  </a:cubicBezTo>
                  <a:cubicBezTo>
                    <a:pt x="1011750" y="621811"/>
                    <a:pt x="1008017" y="630544"/>
                    <a:pt x="1000550" y="634286"/>
                  </a:cubicBezTo>
                  <a:lnTo>
                    <a:pt x="975661" y="651751"/>
                  </a:lnTo>
                  <a:lnTo>
                    <a:pt x="993084" y="676701"/>
                  </a:lnTo>
                  <a:cubicBezTo>
                    <a:pt x="996817" y="684186"/>
                    <a:pt x="996817" y="692919"/>
                    <a:pt x="993084" y="699156"/>
                  </a:cubicBezTo>
                  <a:cubicBezTo>
                    <a:pt x="989350" y="705394"/>
                    <a:pt x="983128" y="709136"/>
                    <a:pt x="975661" y="709136"/>
                  </a:cubicBezTo>
                  <a:cubicBezTo>
                    <a:pt x="974417" y="709136"/>
                    <a:pt x="973172" y="709136"/>
                    <a:pt x="971928" y="707889"/>
                  </a:cubicBezTo>
                  <a:lnTo>
                    <a:pt x="919660" y="697909"/>
                  </a:lnTo>
                  <a:cubicBezTo>
                    <a:pt x="853703" y="890025"/>
                    <a:pt x="675745" y="1018518"/>
                    <a:pt x="471653" y="1018518"/>
                  </a:cubicBezTo>
                  <a:cubicBezTo>
                    <a:pt x="211559" y="1018518"/>
                    <a:pt x="0" y="806442"/>
                    <a:pt x="0" y="544466"/>
                  </a:cubicBezTo>
                  <a:cubicBezTo>
                    <a:pt x="0" y="283737"/>
                    <a:pt x="211559" y="70414"/>
                    <a:pt x="471653" y="70414"/>
                  </a:cubicBezTo>
                  <a:cubicBezTo>
                    <a:pt x="597344" y="70414"/>
                    <a:pt x="710590" y="119067"/>
                    <a:pt x="795214" y="200155"/>
                  </a:cubicBezTo>
                  <a:lnTo>
                    <a:pt x="847481" y="146512"/>
                  </a:lnTo>
                  <a:cubicBezTo>
                    <a:pt x="836281" y="125304"/>
                    <a:pt x="840014" y="99107"/>
                    <a:pt x="858681" y="81642"/>
                  </a:cubicBezTo>
                  <a:lnTo>
                    <a:pt x="933349" y="5544"/>
                  </a:lnTo>
                  <a:cubicBezTo>
                    <a:pt x="936460" y="3049"/>
                    <a:pt x="939883" y="1178"/>
                    <a:pt x="943616" y="398"/>
                  </a:cubicBezTo>
                  <a:close/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6997A215-DB22-C441-B49C-E55E4AC2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799" y="1205661"/>
              <a:ext cx="883143" cy="888625"/>
            </a:xfrm>
            <a:custGeom>
              <a:avLst/>
              <a:gdLst>
                <a:gd name="connsiteX0" fmla="*/ 443026 w 883143"/>
                <a:gd name="connsiteY0" fmla="*/ 780043 h 888625"/>
                <a:gd name="connsiteX1" fmla="*/ 429337 w 883143"/>
                <a:gd name="connsiteY1" fmla="*/ 795020 h 888625"/>
                <a:gd name="connsiteX2" fmla="*/ 429337 w 883143"/>
                <a:gd name="connsiteY2" fmla="*/ 858671 h 888625"/>
                <a:gd name="connsiteX3" fmla="*/ 443026 w 883143"/>
                <a:gd name="connsiteY3" fmla="*/ 872400 h 888625"/>
                <a:gd name="connsiteX4" fmla="*/ 459203 w 883143"/>
                <a:gd name="connsiteY4" fmla="*/ 858671 h 888625"/>
                <a:gd name="connsiteX5" fmla="*/ 459203 w 883143"/>
                <a:gd name="connsiteY5" fmla="*/ 795020 h 888625"/>
                <a:gd name="connsiteX6" fmla="*/ 443026 w 883143"/>
                <a:gd name="connsiteY6" fmla="*/ 780043 h 888625"/>
                <a:gd name="connsiteX7" fmla="*/ 541852 w 883143"/>
                <a:gd name="connsiteY7" fmla="*/ 368030 h 888625"/>
                <a:gd name="connsiteX8" fmla="*/ 569995 w 883143"/>
                <a:gd name="connsiteY8" fmla="*/ 447532 h 888625"/>
                <a:gd name="connsiteX9" fmla="*/ 568715 w 883143"/>
                <a:gd name="connsiteY9" fmla="*/ 460151 h 888625"/>
                <a:gd name="connsiteX10" fmla="*/ 480449 w 883143"/>
                <a:gd name="connsiteY10" fmla="*/ 441222 h 888625"/>
                <a:gd name="connsiteX11" fmla="*/ 477891 w 883143"/>
                <a:gd name="connsiteY11" fmla="*/ 431127 h 888625"/>
                <a:gd name="connsiteX12" fmla="*/ 441326 w 883143"/>
                <a:gd name="connsiteY12" fmla="*/ 318594 h 888625"/>
                <a:gd name="connsiteX13" fmla="*/ 501668 w 883143"/>
                <a:gd name="connsiteY13" fmla="*/ 332380 h 888625"/>
                <a:gd name="connsiteX14" fmla="*/ 521782 w 883143"/>
                <a:gd name="connsiteY14" fmla="*/ 346166 h 888625"/>
                <a:gd name="connsiteX15" fmla="*/ 458926 w 883143"/>
                <a:gd name="connsiteY15" fmla="*/ 408829 h 888625"/>
                <a:gd name="connsiteX16" fmla="*/ 441326 w 883143"/>
                <a:gd name="connsiteY16" fmla="*/ 405069 h 888625"/>
                <a:gd name="connsiteX17" fmla="*/ 399842 w 883143"/>
                <a:gd name="connsiteY17" fmla="*/ 446426 h 888625"/>
                <a:gd name="connsiteX18" fmla="*/ 441326 w 883143"/>
                <a:gd name="connsiteY18" fmla="*/ 487784 h 888625"/>
                <a:gd name="connsiteX19" fmla="*/ 476526 w 883143"/>
                <a:gd name="connsiteY19" fmla="*/ 470238 h 888625"/>
                <a:gd name="connsiteX20" fmla="*/ 564524 w 883143"/>
                <a:gd name="connsiteY20" fmla="*/ 487784 h 888625"/>
                <a:gd name="connsiteX21" fmla="*/ 441326 w 883143"/>
                <a:gd name="connsiteY21" fmla="*/ 575512 h 888625"/>
                <a:gd name="connsiteX22" fmla="*/ 313101 w 883143"/>
                <a:gd name="connsiteY22" fmla="*/ 446426 h 888625"/>
                <a:gd name="connsiteX23" fmla="*/ 441326 w 883143"/>
                <a:gd name="connsiteY23" fmla="*/ 318594 h 888625"/>
                <a:gd name="connsiteX24" fmla="*/ 764572 w 883143"/>
                <a:gd name="connsiteY24" fmla="*/ 142818 h 888625"/>
                <a:gd name="connsiteX25" fmla="*/ 883143 w 883143"/>
                <a:gd name="connsiteY25" fmla="*/ 443492 h 888625"/>
                <a:gd name="connsiteX26" fmla="*/ 881908 w 883143"/>
                <a:gd name="connsiteY26" fmla="*/ 480612 h 888625"/>
                <a:gd name="connsiteX27" fmla="*/ 857206 w 883143"/>
                <a:gd name="connsiteY27" fmla="*/ 474426 h 888625"/>
                <a:gd name="connsiteX28" fmla="*/ 797920 w 883143"/>
                <a:gd name="connsiteY28" fmla="*/ 504122 h 888625"/>
                <a:gd name="connsiteX29" fmla="*/ 753456 w 883143"/>
                <a:gd name="connsiteY29" fmla="*/ 495460 h 888625"/>
                <a:gd name="connsiteX30" fmla="*/ 758396 w 883143"/>
                <a:gd name="connsiteY30" fmla="*/ 443492 h 888625"/>
                <a:gd name="connsiteX31" fmla="*/ 675643 w 883143"/>
                <a:gd name="connsiteY31" fmla="*/ 233144 h 888625"/>
                <a:gd name="connsiteX32" fmla="*/ 443026 w 883143"/>
                <a:gd name="connsiteY32" fmla="*/ 16225 h 888625"/>
                <a:gd name="connsiteX33" fmla="*/ 429337 w 883143"/>
                <a:gd name="connsiteY33" fmla="*/ 31202 h 888625"/>
                <a:gd name="connsiteX34" fmla="*/ 429337 w 883143"/>
                <a:gd name="connsiteY34" fmla="*/ 94853 h 888625"/>
                <a:gd name="connsiteX35" fmla="*/ 443026 w 883143"/>
                <a:gd name="connsiteY35" fmla="*/ 109830 h 888625"/>
                <a:gd name="connsiteX36" fmla="*/ 459203 w 883143"/>
                <a:gd name="connsiteY36" fmla="*/ 94853 h 888625"/>
                <a:gd name="connsiteX37" fmla="*/ 459203 w 883143"/>
                <a:gd name="connsiteY37" fmla="*/ 31202 h 888625"/>
                <a:gd name="connsiteX38" fmla="*/ 443026 w 883143"/>
                <a:gd name="connsiteY38" fmla="*/ 16225 h 888625"/>
                <a:gd name="connsiteX39" fmla="*/ 443026 w 883143"/>
                <a:gd name="connsiteY39" fmla="*/ 0 h 888625"/>
                <a:gd name="connsiteX40" fmla="*/ 746673 w 883143"/>
                <a:gd name="connsiteY40" fmla="*/ 119815 h 888625"/>
                <a:gd name="connsiteX41" fmla="*/ 657072 w 883143"/>
                <a:gd name="connsiteY41" fmla="*/ 209676 h 888625"/>
                <a:gd name="connsiteX42" fmla="*/ 443026 w 883143"/>
                <a:gd name="connsiteY42" fmla="*/ 127303 h 888625"/>
                <a:gd name="connsiteX43" fmla="*/ 126934 w 883143"/>
                <a:gd name="connsiteY43" fmla="*/ 444313 h 888625"/>
                <a:gd name="connsiteX44" fmla="*/ 443026 w 883143"/>
                <a:gd name="connsiteY44" fmla="*/ 762570 h 888625"/>
                <a:gd name="connsiteX45" fmla="*/ 749162 w 883143"/>
                <a:gd name="connsiteY45" fmla="*/ 525437 h 888625"/>
                <a:gd name="connsiteX46" fmla="*/ 793962 w 883143"/>
                <a:gd name="connsiteY46" fmla="*/ 535422 h 888625"/>
                <a:gd name="connsiteX47" fmla="*/ 793962 w 883143"/>
                <a:gd name="connsiteY47" fmla="*/ 536670 h 888625"/>
                <a:gd name="connsiteX48" fmla="*/ 838763 w 883143"/>
                <a:gd name="connsiteY48" fmla="*/ 587840 h 888625"/>
                <a:gd name="connsiteX49" fmla="*/ 861163 w 883143"/>
                <a:gd name="connsiteY49" fmla="*/ 591585 h 888625"/>
                <a:gd name="connsiteX50" fmla="*/ 443026 w 883143"/>
                <a:gd name="connsiteY50" fmla="*/ 888625 h 888625"/>
                <a:gd name="connsiteX51" fmla="*/ 0 w 883143"/>
                <a:gd name="connsiteY51" fmla="*/ 444313 h 888625"/>
                <a:gd name="connsiteX52" fmla="*/ 443026 w 883143"/>
                <a:gd name="connsiteY52" fmla="*/ 0 h 88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3143" h="888625">
                  <a:moveTo>
                    <a:pt x="443026" y="780043"/>
                  </a:moveTo>
                  <a:cubicBezTo>
                    <a:pt x="435559" y="780043"/>
                    <a:pt x="429337" y="786283"/>
                    <a:pt x="429337" y="795020"/>
                  </a:cubicBezTo>
                  <a:lnTo>
                    <a:pt x="429337" y="858671"/>
                  </a:lnTo>
                  <a:cubicBezTo>
                    <a:pt x="429337" y="866160"/>
                    <a:pt x="435559" y="872400"/>
                    <a:pt x="443026" y="872400"/>
                  </a:cubicBezTo>
                  <a:cubicBezTo>
                    <a:pt x="451737" y="872400"/>
                    <a:pt x="459203" y="866160"/>
                    <a:pt x="459203" y="858671"/>
                  </a:cubicBezTo>
                  <a:lnTo>
                    <a:pt x="459203" y="795020"/>
                  </a:lnTo>
                  <a:cubicBezTo>
                    <a:pt x="459203" y="786283"/>
                    <a:pt x="451737" y="780043"/>
                    <a:pt x="443026" y="780043"/>
                  </a:cubicBezTo>
                  <a:close/>
                  <a:moveTo>
                    <a:pt x="541852" y="368030"/>
                  </a:moveTo>
                  <a:cubicBezTo>
                    <a:pt x="559761" y="389483"/>
                    <a:pt x="569995" y="418507"/>
                    <a:pt x="569995" y="447532"/>
                  </a:cubicBezTo>
                  <a:cubicBezTo>
                    <a:pt x="569995" y="452580"/>
                    <a:pt x="569995" y="456365"/>
                    <a:pt x="568715" y="460151"/>
                  </a:cubicBezTo>
                  <a:lnTo>
                    <a:pt x="480449" y="441222"/>
                  </a:lnTo>
                  <a:cubicBezTo>
                    <a:pt x="480449" y="437436"/>
                    <a:pt x="479170" y="434912"/>
                    <a:pt x="477891" y="431127"/>
                  </a:cubicBezTo>
                  <a:close/>
                  <a:moveTo>
                    <a:pt x="441326" y="318594"/>
                  </a:moveTo>
                  <a:cubicBezTo>
                    <a:pt x="462697" y="318594"/>
                    <a:pt x="482811" y="322354"/>
                    <a:pt x="501668" y="332380"/>
                  </a:cubicBezTo>
                  <a:cubicBezTo>
                    <a:pt x="509211" y="336140"/>
                    <a:pt x="515496" y="341153"/>
                    <a:pt x="521782" y="346166"/>
                  </a:cubicBezTo>
                  <a:lnTo>
                    <a:pt x="458926" y="408829"/>
                  </a:lnTo>
                  <a:cubicBezTo>
                    <a:pt x="452640" y="406322"/>
                    <a:pt x="447612" y="405069"/>
                    <a:pt x="441326" y="405069"/>
                  </a:cubicBezTo>
                  <a:cubicBezTo>
                    <a:pt x="418698" y="405069"/>
                    <a:pt x="399842" y="423868"/>
                    <a:pt x="399842" y="446426"/>
                  </a:cubicBezTo>
                  <a:cubicBezTo>
                    <a:pt x="399842" y="470238"/>
                    <a:pt x="418698" y="487784"/>
                    <a:pt x="441326" y="487784"/>
                  </a:cubicBezTo>
                  <a:cubicBezTo>
                    <a:pt x="456412" y="487784"/>
                    <a:pt x="468983" y="480264"/>
                    <a:pt x="476526" y="470238"/>
                  </a:cubicBezTo>
                  <a:lnTo>
                    <a:pt x="564524" y="487784"/>
                  </a:lnTo>
                  <a:cubicBezTo>
                    <a:pt x="546924" y="539167"/>
                    <a:pt x="499154" y="575512"/>
                    <a:pt x="441326" y="575512"/>
                  </a:cubicBezTo>
                  <a:cubicBezTo>
                    <a:pt x="370928" y="575512"/>
                    <a:pt x="313101" y="517862"/>
                    <a:pt x="313101" y="446426"/>
                  </a:cubicBezTo>
                  <a:cubicBezTo>
                    <a:pt x="313101" y="376244"/>
                    <a:pt x="370928" y="318594"/>
                    <a:pt x="441326" y="318594"/>
                  </a:cubicBezTo>
                  <a:close/>
                  <a:moveTo>
                    <a:pt x="764572" y="142818"/>
                  </a:moveTo>
                  <a:cubicBezTo>
                    <a:pt x="838679" y="222008"/>
                    <a:pt x="883143" y="328419"/>
                    <a:pt x="883143" y="443492"/>
                  </a:cubicBezTo>
                  <a:cubicBezTo>
                    <a:pt x="883143" y="455865"/>
                    <a:pt x="883143" y="468239"/>
                    <a:pt x="881908" y="480612"/>
                  </a:cubicBezTo>
                  <a:lnTo>
                    <a:pt x="857206" y="474426"/>
                  </a:lnTo>
                  <a:cubicBezTo>
                    <a:pt x="833738" y="469476"/>
                    <a:pt x="809036" y="481850"/>
                    <a:pt x="797920" y="504122"/>
                  </a:cubicBezTo>
                  <a:lnTo>
                    <a:pt x="753456" y="495460"/>
                  </a:lnTo>
                  <a:cubicBezTo>
                    <a:pt x="757161" y="478138"/>
                    <a:pt x="758396" y="460815"/>
                    <a:pt x="758396" y="443492"/>
                  </a:cubicBezTo>
                  <a:cubicBezTo>
                    <a:pt x="758396" y="363065"/>
                    <a:pt x="727518" y="288824"/>
                    <a:pt x="675643" y="233144"/>
                  </a:cubicBezTo>
                  <a:close/>
                  <a:moveTo>
                    <a:pt x="443026" y="16225"/>
                  </a:moveTo>
                  <a:cubicBezTo>
                    <a:pt x="435559" y="16225"/>
                    <a:pt x="429337" y="23713"/>
                    <a:pt x="429337" y="31202"/>
                  </a:cubicBezTo>
                  <a:lnTo>
                    <a:pt x="429337" y="94853"/>
                  </a:lnTo>
                  <a:cubicBezTo>
                    <a:pt x="429337" y="103590"/>
                    <a:pt x="435559" y="109830"/>
                    <a:pt x="443026" y="109830"/>
                  </a:cubicBezTo>
                  <a:cubicBezTo>
                    <a:pt x="451737" y="109830"/>
                    <a:pt x="459203" y="103590"/>
                    <a:pt x="459203" y="94853"/>
                  </a:cubicBezTo>
                  <a:lnTo>
                    <a:pt x="459203" y="31202"/>
                  </a:lnTo>
                  <a:cubicBezTo>
                    <a:pt x="459203" y="23713"/>
                    <a:pt x="451737" y="16225"/>
                    <a:pt x="443026" y="16225"/>
                  </a:cubicBezTo>
                  <a:close/>
                  <a:moveTo>
                    <a:pt x="443026" y="0"/>
                  </a:moveTo>
                  <a:cubicBezTo>
                    <a:pt x="561249" y="0"/>
                    <a:pt x="667027" y="46178"/>
                    <a:pt x="746673" y="119815"/>
                  </a:cubicBezTo>
                  <a:lnTo>
                    <a:pt x="657072" y="209676"/>
                  </a:lnTo>
                  <a:cubicBezTo>
                    <a:pt x="599827" y="159753"/>
                    <a:pt x="525160" y="127303"/>
                    <a:pt x="443026" y="127303"/>
                  </a:cubicBezTo>
                  <a:cubicBezTo>
                    <a:pt x="268802" y="127303"/>
                    <a:pt x="126934" y="269583"/>
                    <a:pt x="126934" y="444313"/>
                  </a:cubicBezTo>
                  <a:cubicBezTo>
                    <a:pt x="126934" y="619042"/>
                    <a:pt x="268802" y="762570"/>
                    <a:pt x="443026" y="762570"/>
                  </a:cubicBezTo>
                  <a:cubicBezTo>
                    <a:pt x="589871" y="762570"/>
                    <a:pt x="713073" y="661477"/>
                    <a:pt x="749162" y="525437"/>
                  </a:cubicBezTo>
                  <a:lnTo>
                    <a:pt x="793962" y="535422"/>
                  </a:lnTo>
                  <a:lnTo>
                    <a:pt x="793962" y="536670"/>
                  </a:lnTo>
                  <a:cubicBezTo>
                    <a:pt x="795207" y="561631"/>
                    <a:pt x="813873" y="582848"/>
                    <a:pt x="838763" y="587840"/>
                  </a:cubicBezTo>
                  <a:lnTo>
                    <a:pt x="861163" y="591585"/>
                  </a:lnTo>
                  <a:cubicBezTo>
                    <a:pt x="800184" y="770058"/>
                    <a:pt x="633427" y="888625"/>
                    <a:pt x="443026" y="888625"/>
                  </a:cubicBezTo>
                  <a:cubicBezTo>
                    <a:pt x="199112" y="888625"/>
                    <a:pt x="0" y="690182"/>
                    <a:pt x="0" y="444313"/>
                  </a:cubicBezTo>
                  <a:cubicBezTo>
                    <a:pt x="0" y="199691"/>
                    <a:pt x="199112" y="0"/>
                    <a:pt x="443026" y="0"/>
                  </a:cubicBezTo>
                  <a:close/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050A0A7-AC2C-194F-98BA-6B82EF373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8754" y="1150728"/>
              <a:ext cx="125074" cy="630446"/>
            </a:xfrm>
            <a:custGeom>
              <a:avLst/>
              <a:gdLst>
                <a:gd name="connsiteX0" fmla="*/ 27288 w 125074"/>
                <a:gd name="connsiteY0" fmla="*/ 560291 h 630446"/>
                <a:gd name="connsiteX1" fmla="*/ 32249 w 125074"/>
                <a:gd name="connsiteY1" fmla="*/ 561544 h 630446"/>
                <a:gd name="connsiteX2" fmla="*/ 114111 w 125074"/>
                <a:gd name="connsiteY2" fmla="*/ 577830 h 630446"/>
                <a:gd name="connsiteX3" fmla="*/ 104188 w 125074"/>
                <a:gd name="connsiteY3" fmla="*/ 584094 h 630446"/>
                <a:gd name="connsiteX4" fmla="*/ 96746 w 125074"/>
                <a:gd name="connsiteY4" fmla="*/ 620424 h 630446"/>
                <a:gd name="connsiteX5" fmla="*/ 104188 w 125074"/>
                <a:gd name="connsiteY5" fmla="*/ 630446 h 630446"/>
                <a:gd name="connsiteX6" fmla="*/ 22326 w 125074"/>
                <a:gd name="connsiteY6" fmla="*/ 614160 h 630446"/>
                <a:gd name="connsiteX7" fmla="*/ 1240 w 125074"/>
                <a:gd name="connsiteY7" fmla="*/ 589105 h 630446"/>
                <a:gd name="connsiteX8" fmla="*/ 0 w 125074"/>
                <a:gd name="connsiteY8" fmla="*/ 586599 h 630446"/>
                <a:gd name="connsiteX9" fmla="*/ 0 w 125074"/>
                <a:gd name="connsiteY9" fmla="*/ 585347 h 630446"/>
                <a:gd name="connsiteX10" fmla="*/ 1240 w 125074"/>
                <a:gd name="connsiteY10" fmla="*/ 579083 h 630446"/>
                <a:gd name="connsiteX11" fmla="*/ 2480 w 125074"/>
                <a:gd name="connsiteY11" fmla="*/ 577830 h 630446"/>
                <a:gd name="connsiteX12" fmla="*/ 2480 w 125074"/>
                <a:gd name="connsiteY12" fmla="*/ 576577 h 630446"/>
                <a:gd name="connsiteX13" fmla="*/ 27288 w 125074"/>
                <a:gd name="connsiteY13" fmla="*/ 560291 h 630446"/>
                <a:gd name="connsiteX14" fmla="*/ 87191 w 125074"/>
                <a:gd name="connsiteY14" fmla="*/ 0 h 630446"/>
                <a:gd name="connsiteX15" fmla="*/ 87191 w 125074"/>
                <a:gd name="connsiteY15" fmla="*/ 12484 h 630446"/>
                <a:gd name="connsiteX16" fmla="*/ 112447 w 125074"/>
                <a:gd name="connsiteY16" fmla="*/ 37453 h 630446"/>
                <a:gd name="connsiteX17" fmla="*/ 125074 w 125074"/>
                <a:gd name="connsiteY17" fmla="*/ 37453 h 630446"/>
                <a:gd name="connsiteX18" fmla="*/ 65724 w 125074"/>
                <a:gd name="connsiteY18" fmla="*/ 97377 h 630446"/>
                <a:gd name="connsiteX19" fmla="*/ 32892 w 125074"/>
                <a:gd name="connsiteY19" fmla="*/ 102371 h 630446"/>
                <a:gd name="connsiteX20" fmla="*/ 30367 w 125074"/>
                <a:gd name="connsiteY20" fmla="*/ 101122 h 630446"/>
                <a:gd name="connsiteX21" fmla="*/ 29104 w 125074"/>
                <a:gd name="connsiteY21" fmla="*/ 99874 h 630446"/>
                <a:gd name="connsiteX22" fmla="*/ 24053 w 125074"/>
                <a:gd name="connsiteY22" fmla="*/ 94880 h 630446"/>
                <a:gd name="connsiteX23" fmla="*/ 22790 w 125074"/>
                <a:gd name="connsiteY23" fmla="*/ 94880 h 630446"/>
                <a:gd name="connsiteX24" fmla="*/ 22790 w 125074"/>
                <a:gd name="connsiteY24" fmla="*/ 92383 h 630446"/>
                <a:gd name="connsiteX25" fmla="*/ 26578 w 125074"/>
                <a:gd name="connsiteY25" fmla="*/ 59924 h 63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5074" h="630446">
                  <a:moveTo>
                    <a:pt x="27288" y="560291"/>
                  </a:moveTo>
                  <a:cubicBezTo>
                    <a:pt x="28528" y="560291"/>
                    <a:pt x="29768" y="560291"/>
                    <a:pt x="32249" y="561544"/>
                  </a:cubicBezTo>
                  <a:lnTo>
                    <a:pt x="114111" y="577830"/>
                  </a:lnTo>
                  <a:lnTo>
                    <a:pt x="104188" y="584094"/>
                  </a:lnTo>
                  <a:cubicBezTo>
                    <a:pt x="93025" y="592863"/>
                    <a:pt x="89304" y="609149"/>
                    <a:pt x="96746" y="620424"/>
                  </a:cubicBezTo>
                  <a:lnTo>
                    <a:pt x="104188" y="630446"/>
                  </a:lnTo>
                  <a:lnTo>
                    <a:pt x="22326" y="614160"/>
                  </a:lnTo>
                  <a:cubicBezTo>
                    <a:pt x="9922" y="611655"/>
                    <a:pt x="1240" y="601633"/>
                    <a:pt x="1240" y="589105"/>
                  </a:cubicBezTo>
                  <a:lnTo>
                    <a:pt x="0" y="586599"/>
                  </a:lnTo>
                  <a:cubicBezTo>
                    <a:pt x="0" y="586599"/>
                    <a:pt x="0" y="586599"/>
                    <a:pt x="0" y="585347"/>
                  </a:cubicBezTo>
                  <a:lnTo>
                    <a:pt x="1240" y="579083"/>
                  </a:lnTo>
                  <a:cubicBezTo>
                    <a:pt x="1240" y="579083"/>
                    <a:pt x="1240" y="579083"/>
                    <a:pt x="2480" y="577830"/>
                  </a:cubicBezTo>
                  <a:lnTo>
                    <a:pt x="2480" y="576577"/>
                  </a:lnTo>
                  <a:cubicBezTo>
                    <a:pt x="7442" y="566555"/>
                    <a:pt x="16124" y="560291"/>
                    <a:pt x="27288" y="560291"/>
                  </a:cubicBezTo>
                  <a:close/>
                  <a:moveTo>
                    <a:pt x="87191" y="0"/>
                  </a:moveTo>
                  <a:lnTo>
                    <a:pt x="87191" y="12484"/>
                  </a:lnTo>
                  <a:cubicBezTo>
                    <a:pt x="87191" y="26217"/>
                    <a:pt x="98556" y="37453"/>
                    <a:pt x="112447" y="37453"/>
                  </a:cubicBezTo>
                  <a:lnTo>
                    <a:pt x="125074" y="37453"/>
                  </a:lnTo>
                  <a:lnTo>
                    <a:pt x="65724" y="97377"/>
                  </a:lnTo>
                  <a:cubicBezTo>
                    <a:pt x="56885" y="106116"/>
                    <a:pt x="42994" y="108613"/>
                    <a:pt x="32892" y="102371"/>
                  </a:cubicBezTo>
                  <a:lnTo>
                    <a:pt x="30367" y="101122"/>
                  </a:lnTo>
                  <a:cubicBezTo>
                    <a:pt x="29104" y="101122"/>
                    <a:pt x="29104" y="101122"/>
                    <a:pt x="29104" y="99874"/>
                  </a:cubicBezTo>
                  <a:lnTo>
                    <a:pt x="24053" y="94880"/>
                  </a:lnTo>
                  <a:cubicBezTo>
                    <a:pt x="24053" y="94880"/>
                    <a:pt x="24053" y="94880"/>
                    <a:pt x="22790" y="94880"/>
                  </a:cubicBezTo>
                  <a:lnTo>
                    <a:pt x="22790" y="92383"/>
                  </a:lnTo>
                  <a:cubicBezTo>
                    <a:pt x="16476" y="81147"/>
                    <a:pt x="17739" y="68663"/>
                    <a:pt x="26578" y="59924"/>
                  </a:cubicBezTo>
                  <a:close/>
                </a:path>
              </a:pathLst>
            </a:custGeom>
            <a:solidFill>
              <a:srgbClr val="FFC9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71EA07-C44F-D146-8B01-FEB9D444B514}"/>
              </a:ext>
            </a:extLst>
          </p:cNvPr>
          <p:cNvGrpSpPr/>
          <p:nvPr/>
        </p:nvGrpSpPr>
        <p:grpSpPr>
          <a:xfrm>
            <a:off x="6953950" y="5308965"/>
            <a:ext cx="1124943" cy="1130320"/>
            <a:chOff x="6953950" y="5308965"/>
            <a:chExt cx="1124943" cy="1130320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E2FF6C7-8AD5-EF4C-B162-4B808AE8C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50" y="5308965"/>
              <a:ext cx="1124943" cy="1130320"/>
            </a:xfrm>
            <a:custGeom>
              <a:avLst/>
              <a:gdLst>
                <a:gd name="connsiteX0" fmla="*/ 705214 w 1124943"/>
                <a:gd name="connsiteY0" fmla="*/ 822767 h 1130320"/>
                <a:gd name="connsiteX1" fmla="*/ 703362 w 1124943"/>
                <a:gd name="connsiteY1" fmla="*/ 824659 h 1130320"/>
                <a:gd name="connsiteX2" fmla="*/ 954385 w 1124943"/>
                <a:gd name="connsiteY2" fmla="*/ 1075425 h 1130320"/>
                <a:gd name="connsiteX3" fmla="*/ 1071198 w 1124943"/>
                <a:gd name="connsiteY3" fmla="*/ 1075425 h 1130320"/>
                <a:gd name="connsiteX4" fmla="*/ 1095431 w 1124943"/>
                <a:gd name="connsiteY4" fmla="*/ 1017413 h 1130320"/>
                <a:gd name="connsiteX5" fmla="*/ 1094573 w 1124943"/>
                <a:gd name="connsiteY5" fmla="*/ 1013009 h 1130320"/>
                <a:gd name="connsiteX6" fmla="*/ 1088739 w 1124943"/>
                <a:gd name="connsiteY6" fmla="*/ 1042761 h 1130320"/>
                <a:gd name="connsiteX7" fmla="*/ 1070583 w 1124943"/>
                <a:gd name="connsiteY7" fmla="*/ 1069447 h 1130320"/>
                <a:gd name="connsiteX8" fmla="*/ 953886 w 1124943"/>
                <a:gd name="connsiteY8" fmla="*/ 1069447 h 1130320"/>
                <a:gd name="connsiteX9" fmla="*/ 736915 w 1124943"/>
                <a:gd name="connsiteY9" fmla="*/ 623797 h 1130320"/>
                <a:gd name="connsiteX10" fmla="*/ 621344 w 1124943"/>
                <a:gd name="connsiteY10" fmla="*/ 741071 h 1130320"/>
                <a:gd name="connsiteX11" fmla="*/ 682236 w 1124943"/>
                <a:gd name="connsiteY11" fmla="*/ 803450 h 1130320"/>
                <a:gd name="connsiteX12" fmla="*/ 729458 w 1124943"/>
                <a:gd name="connsiteY12" fmla="*/ 753546 h 1130320"/>
                <a:gd name="connsiteX13" fmla="*/ 772952 w 1124943"/>
                <a:gd name="connsiteY13" fmla="*/ 712376 h 1130320"/>
                <a:gd name="connsiteX14" fmla="*/ 799049 w 1124943"/>
                <a:gd name="connsiteY14" fmla="*/ 684929 h 1130320"/>
                <a:gd name="connsiteX15" fmla="*/ 772952 w 1124943"/>
                <a:gd name="connsiteY15" fmla="*/ 658729 h 1130320"/>
                <a:gd name="connsiteX16" fmla="*/ 674780 w 1124943"/>
                <a:gd name="connsiteY16" fmla="*/ 561417 h 1130320"/>
                <a:gd name="connsiteX17" fmla="*/ 623830 w 1124943"/>
                <a:gd name="connsiteY17" fmla="*/ 626292 h 1130320"/>
                <a:gd name="connsiteX18" fmla="*/ 557967 w 1124943"/>
                <a:gd name="connsiteY18" fmla="*/ 678691 h 1130320"/>
                <a:gd name="connsiteX19" fmla="*/ 598976 w 1124943"/>
                <a:gd name="connsiteY19" fmla="*/ 719861 h 1130320"/>
                <a:gd name="connsiteX20" fmla="*/ 715789 w 1124943"/>
                <a:gd name="connsiteY20" fmla="*/ 602588 h 1130320"/>
                <a:gd name="connsiteX21" fmla="*/ 363519 w 1124943"/>
                <a:gd name="connsiteY21" fmla="*/ 310494 h 1130320"/>
                <a:gd name="connsiteX22" fmla="*/ 322547 w 1124943"/>
                <a:gd name="connsiteY22" fmla="*/ 326934 h 1130320"/>
                <a:gd name="connsiteX23" fmla="*/ 322547 w 1124943"/>
                <a:gd name="connsiteY23" fmla="*/ 407868 h 1130320"/>
                <a:gd name="connsiteX24" fmla="*/ 363519 w 1124943"/>
                <a:gd name="connsiteY24" fmla="*/ 425572 h 1130320"/>
                <a:gd name="connsiteX25" fmla="*/ 403250 w 1124943"/>
                <a:gd name="connsiteY25" fmla="*/ 407868 h 1130320"/>
                <a:gd name="connsiteX26" fmla="*/ 419391 w 1124943"/>
                <a:gd name="connsiteY26" fmla="*/ 367401 h 1130320"/>
                <a:gd name="connsiteX27" fmla="*/ 403250 w 1124943"/>
                <a:gd name="connsiteY27" fmla="*/ 326934 h 1130320"/>
                <a:gd name="connsiteX28" fmla="*/ 363519 w 1124943"/>
                <a:gd name="connsiteY28" fmla="*/ 310494 h 1130320"/>
                <a:gd name="connsiteX29" fmla="*/ 363519 w 1124943"/>
                <a:gd name="connsiteY29" fmla="*/ 280144 h 1130320"/>
                <a:gd name="connsiteX30" fmla="*/ 424357 w 1124943"/>
                <a:gd name="connsiteY30" fmla="*/ 305436 h 1130320"/>
                <a:gd name="connsiteX31" fmla="*/ 449189 w 1124943"/>
                <a:gd name="connsiteY31" fmla="*/ 367401 h 1130320"/>
                <a:gd name="connsiteX32" fmla="*/ 424357 w 1124943"/>
                <a:gd name="connsiteY32" fmla="*/ 429366 h 1130320"/>
                <a:gd name="connsiteX33" fmla="*/ 363519 w 1124943"/>
                <a:gd name="connsiteY33" fmla="*/ 454658 h 1130320"/>
                <a:gd name="connsiteX34" fmla="*/ 302681 w 1124943"/>
                <a:gd name="connsiteY34" fmla="*/ 429366 h 1130320"/>
                <a:gd name="connsiteX35" fmla="*/ 302681 w 1124943"/>
                <a:gd name="connsiteY35" fmla="*/ 305436 h 1130320"/>
                <a:gd name="connsiteX36" fmla="*/ 363519 w 1124943"/>
                <a:gd name="connsiteY36" fmla="*/ 280144 h 1130320"/>
                <a:gd name="connsiteX37" fmla="*/ 355553 w 1124943"/>
                <a:gd name="connsiteY37" fmla="*/ 205836 h 1130320"/>
                <a:gd name="connsiteX38" fmla="*/ 351807 w 1124943"/>
                <a:gd name="connsiteY38" fmla="*/ 208341 h 1130320"/>
                <a:gd name="connsiteX39" fmla="*/ 345565 w 1124943"/>
                <a:gd name="connsiteY39" fmla="*/ 227128 h 1130320"/>
                <a:gd name="connsiteX40" fmla="*/ 324342 w 1124943"/>
                <a:gd name="connsiteY40" fmla="*/ 248420 h 1130320"/>
                <a:gd name="connsiteX41" fmla="*/ 314355 w 1124943"/>
                <a:gd name="connsiteY41" fmla="*/ 252178 h 1130320"/>
                <a:gd name="connsiteX42" fmla="*/ 285641 w 1124943"/>
                <a:gd name="connsiteY42" fmla="*/ 252178 h 1130320"/>
                <a:gd name="connsiteX43" fmla="*/ 266915 w 1124943"/>
                <a:gd name="connsiteY43" fmla="*/ 243410 h 1130320"/>
                <a:gd name="connsiteX44" fmla="*/ 261921 w 1124943"/>
                <a:gd name="connsiteY44" fmla="*/ 244663 h 1130320"/>
                <a:gd name="connsiteX45" fmla="*/ 245692 w 1124943"/>
                <a:gd name="connsiteY45" fmla="*/ 262198 h 1130320"/>
                <a:gd name="connsiteX46" fmla="*/ 244443 w 1124943"/>
                <a:gd name="connsiteY46" fmla="*/ 267208 h 1130320"/>
                <a:gd name="connsiteX47" fmla="*/ 253182 w 1124943"/>
                <a:gd name="connsiteY47" fmla="*/ 284742 h 1130320"/>
                <a:gd name="connsiteX48" fmla="*/ 253182 w 1124943"/>
                <a:gd name="connsiteY48" fmla="*/ 314802 h 1130320"/>
                <a:gd name="connsiteX49" fmla="*/ 248189 w 1124943"/>
                <a:gd name="connsiteY49" fmla="*/ 323570 h 1130320"/>
                <a:gd name="connsiteX50" fmla="*/ 228214 w 1124943"/>
                <a:gd name="connsiteY50" fmla="*/ 344862 h 1130320"/>
                <a:gd name="connsiteX51" fmla="*/ 209488 w 1124943"/>
                <a:gd name="connsiteY51" fmla="*/ 351124 h 1130320"/>
                <a:gd name="connsiteX52" fmla="*/ 205742 w 1124943"/>
                <a:gd name="connsiteY52" fmla="*/ 354882 h 1130320"/>
                <a:gd name="connsiteX53" fmla="*/ 205742 w 1124943"/>
                <a:gd name="connsiteY53" fmla="*/ 379931 h 1130320"/>
                <a:gd name="connsiteX54" fmla="*/ 209488 w 1124943"/>
                <a:gd name="connsiteY54" fmla="*/ 383689 h 1130320"/>
                <a:gd name="connsiteX55" fmla="*/ 228214 w 1124943"/>
                <a:gd name="connsiteY55" fmla="*/ 391204 h 1130320"/>
                <a:gd name="connsiteX56" fmla="*/ 248189 w 1124943"/>
                <a:gd name="connsiteY56" fmla="*/ 411243 h 1130320"/>
                <a:gd name="connsiteX57" fmla="*/ 253182 w 1124943"/>
                <a:gd name="connsiteY57" fmla="*/ 421263 h 1130320"/>
                <a:gd name="connsiteX58" fmla="*/ 253182 w 1124943"/>
                <a:gd name="connsiteY58" fmla="*/ 450071 h 1130320"/>
                <a:gd name="connsiteX59" fmla="*/ 244443 w 1124943"/>
                <a:gd name="connsiteY59" fmla="*/ 468858 h 1130320"/>
                <a:gd name="connsiteX60" fmla="*/ 245692 w 1124943"/>
                <a:gd name="connsiteY60" fmla="*/ 473868 h 1130320"/>
                <a:gd name="connsiteX61" fmla="*/ 261921 w 1124943"/>
                <a:gd name="connsiteY61" fmla="*/ 491403 h 1130320"/>
                <a:gd name="connsiteX62" fmla="*/ 266915 w 1124943"/>
                <a:gd name="connsiteY62" fmla="*/ 491403 h 1130320"/>
                <a:gd name="connsiteX63" fmla="*/ 285641 w 1124943"/>
                <a:gd name="connsiteY63" fmla="*/ 482635 h 1130320"/>
                <a:gd name="connsiteX64" fmla="*/ 299374 w 1124943"/>
                <a:gd name="connsiteY64" fmla="*/ 480130 h 1130320"/>
                <a:gd name="connsiteX65" fmla="*/ 314355 w 1124943"/>
                <a:gd name="connsiteY65" fmla="*/ 482635 h 1130320"/>
                <a:gd name="connsiteX66" fmla="*/ 324342 w 1124943"/>
                <a:gd name="connsiteY66" fmla="*/ 487645 h 1130320"/>
                <a:gd name="connsiteX67" fmla="*/ 345565 w 1124943"/>
                <a:gd name="connsiteY67" fmla="*/ 507685 h 1130320"/>
                <a:gd name="connsiteX68" fmla="*/ 351807 w 1124943"/>
                <a:gd name="connsiteY68" fmla="*/ 526472 h 1130320"/>
                <a:gd name="connsiteX69" fmla="*/ 355553 w 1124943"/>
                <a:gd name="connsiteY69" fmla="*/ 528977 h 1130320"/>
                <a:gd name="connsiteX70" fmla="*/ 380521 w 1124943"/>
                <a:gd name="connsiteY70" fmla="*/ 528977 h 1130320"/>
                <a:gd name="connsiteX71" fmla="*/ 383018 w 1124943"/>
                <a:gd name="connsiteY71" fmla="*/ 526472 h 1130320"/>
                <a:gd name="connsiteX72" fmla="*/ 390508 w 1124943"/>
                <a:gd name="connsiteY72" fmla="*/ 507685 h 1130320"/>
                <a:gd name="connsiteX73" fmla="*/ 410483 w 1124943"/>
                <a:gd name="connsiteY73" fmla="*/ 487645 h 1130320"/>
                <a:gd name="connsiteX74" fmla="*/ 421719 w 1124943"/>
                <a:gd name="connsiteY74" fmla="*/ 482635 h 1130320"/>
                <a:gd name="connsiteX75" fmla="*/ 450432 w 1124943"/>
                <a:gd name="connsiteY75" fmla="*/ 482635 h 1130320"/>
                <a:gd name="connsiteX76" fmla="*/ 469159 w 1124943"/>
                <a:gd name="connsiteY76" fmla="*/ 491403 h 1130320"/>
                <a:gd name="connsiteX77" fmla="*/ 472904 w 1124943"/>
                <a:gd name="connsiteY77" fmla="*/ 491403 h 1130320"/>
                <a:gd name="connsiteX78" fmla="*/ 490382 w 1124943"/>
                <a:gd name="connsiteY78" fmla="*/ 473868 h 1130320"/>
                <a:gd name="connsiteX79" fmla="*/ 490382 w 1124943"/>
                <a:gd name="connsiteY79" fmla="*/ 468858 h 1130320"/>
                <a:gd name="connsiteX80" fmla="*/ 482891 w 1124943"/>
                <a:gd name="connsiteY80" fmla="*/ 450071 h 1130320"/>
                <a:gd name="connsiteX81" fmla="*/ 482891 w 1124943"/>
                <a:gd name="connsiteY81" fmla="*/ 421263 h 1130320"/>
                <a:gd name="connsiteX82" fmla="*/ 486637 w 1124943"/>
                <a:gd name="connsiteY82" fmla="*/ 411243 h 1130320"/>
                <a:gd name="connsiteX83" fmla="*/ 507860 w 1124943"/>
                <a:gd name="connsiteY83" fmla="*/ 391204 h 1130320"/>
                <a:gd name="connsiteX84" fmla="*/ 526586 w 1124943"/>
                <a:gd name="connsiteY84" fmla="*/ 383689 h 1130320"/>
                <a:gd name="connsiteX85" fmla="*/ 529083 w 1124943"/>
                <a:gd name="connsiteY85" fmla="*/ 379931 h 1130320"/>
                <a:gd name="connsiteX86" fmla="*/ 529083 w 1124943"/>
                <a:gd name="connsiteY86" fmla="*/ 354882 h 1130320"/>
                <a:gd name="connsiteX87" fmla="*/ 526586 w 1124943"/>
                <a:gd name="connsiteY87" fmla="*/ 351124 h 1130320"/>
                <a:gd name="connsiteX88" fmla="*/ 507860 w 1124943"/>
                <a:gd name="connsiteY88" fmla="*/ 344862 h 1130320"/>
                <a:gd name="connsiteX89" fmla="*/ 486637 w 1124943"/>
                <a:gd name="connsiteY89" fmla="*/ 323570 h 1130320"/>
                <a:gd name="connsiteX90" fmla="*/ 482891 w 1124943"/>
                <a:gd name="connsiteY90" fmla="*/ 314802 h 1130320"/>
                <a:gd name="connsiteX91" fmla="*/ 482891 w 1124943"/>
                <a:gd name="connsiteY91" fmla="*/ 284742 h 1130320"/>
                <a:gd name="connsiteX92" fmla="*/ 490382 w 1124943"/>
                <a:gd name="connsiteY92" fmla="*/ 267208 h 1130320"/>
                <a:gd name="connsiteX93" fmla="*/ 490382 w 1124943"/>
                <a:gd name="connsiteY93" fmla="*/ 262198 h 1130320"/>
                <a:gd name="connsiteX94" fmla="*/ 472904 w 1124943"/>
                <a:gd name="connsiteY94" fmla="*/ 244663 h 1130320"/>
                <a:gd name="connsiteX95" fmla="*/ 469159 w 1124943"/>
                <a:gd name="connsiteY95" fmla="*/ 243410 h 1130320"/>
                <a:gd name="connsiteX96" fmla="*/ 450432 w 1124943"/>
                <a:gd name="connsiteY96" fmla="*/ 252178 h 1130320"/>
                <a:gd name="connsiteX97" fmla="*/ 421719 w 1124943"/>
                <a:gd name="connsiteY97" fmla="*/ 252178 h 1130320"/>
                <a:gd name="connsiteX98" fmla="*/ 410483 w 1124943"/>
                <a:gd name="connsiteY98" fmla="*/ 248420 h 1130320"/>
                <a:gd name="connsiteX99" fmla="*/ 390508 w 1124943"/>
                <a:gd name="connsiteY99" fmla="*/ 227128 h 1130320"/>
                <a:gd name="connsiteX100" fmla="*/ 383018 w 1124943"/>
                <a:gd name="connsiteY100" fmla="*/ 208341 h 1130320"/>
                <a:gd name="connsiteX101" fmla="*/ 380521 w 1124943"/>
                <a:gd name="connsiteY101" fmla="*/ 205836 h 1130320"/>
                <a:gd name="connsiteX102" fmla="*/ 355553 w 1124943"/>
                <a:gd name="connsiteY102" fmla="*/ 175776 h 1130320"/>
                <a:gd name="connsiteX103" fmla="*/ 380521 w 1124943"/>
                <a:gd name="connsiteY103" fmla="*/ 175776 h 1130320"/>
                <a:gd name="connsiteX104" fmla="*/ 411731 w 1124943"/>
                <a:gd name="connsiteY104" fmla="*/ 198321 h 1130320"/>
                <a:gd name="connsiteX105" fmla="*/ 417973 w 1124943"/>
                <a:gd name="connsiteY105" fmla="*/ 217108 h 1130320"/>
                <a:gd name="connsiteX106" fmla="*/ 421719 w 1124943"/>
                <a:gd name="connsiteY106" fmla="*/ 219613 h 1130320"/>
                <a:gd name="connsiteX107" fmla="*/ 434203 w 1124943"/>
                <a:gd name="connsiteY107" fmla="*/ 224623 h 1130320"/>
                <a:gd name="connsiteX108" fmla="*/ 437948 w 1124943"/>
                <a:gd name="connsiteY108" fmla="*/ 224623 h 1130320"/>
                <a:gd name="connsiteX109" fmla="*/ 456674 w 1124943"/>
                <a:gd name="connsiteY109" fmla="*/ 217108 h 1130320"/>
                <a:gd name="connsiteX110" fmla="*/ 495375 w 1124943"/>
                <a:gd name="connsiteY110" fmla="*/ 223371 h 1130320"/>
                <a:gd name="connsiteX111" fmla="*/ 511605 w 1124943"/>
                <a:gd name="connsiteY111" fmla="*/ 240905 h 1130320"/>
                <a:gd name="connsiteX112" fmla="*/ 517847 w 1124943"/>
                <a:gd name="connsiteY112" fmla="*/ 278480 h 1130320"/>
                <a:gd name="connsiteX113" fmla="*/ 509108 w 1124943"/>
                <a:gd name="connsiteY113" fmla="*/ 298520 h 1130320"/>
                <a:gd name="connsiteX114" fmla="*/ 510356 w 1124943"/>
                <a:gd name="connsiteY114" fmla="*/ 301025 h 1130320"/>
                <a:gd name="connsiteX115" fmla="*/ 514102 w 1124943"/>
                <a:gd name="connsiteY115" fmla="*/ 314802 h 1130320"/>
                <a:gd name="connsiteX116" fmla="*/ 517847 w 1124943"/>
                <a:gd name="connsiteY116" fmla="*/ 317307 h 1130320"/>
                <a:gd name="connsiteX117" fmla="*/ 536573 w 1124943"/>
                <a:gd name="connsiteY117" fmla="*/ 323570 h 1130320"/>
                <a:gd name="connsiteX118" fmla="*/ 559045 w 1124943"/>
                <a:gd name="connsiteY118" fmla="*/ 354882 h 1130320"/>
                <a:gd name="connsiteX119" fmla="*/ 559045 w 1124943"/>
                <a:gd name="connsiteY119" fmla="*/ 379931 h 1130320"/>
                <a:gd name="connsiteX120" fmla="*/ 536573 w 1124943"/>
                <a:gd name="connsiteY120" fmla="*/ 411243 h 1130320"/>
                <a:gd name="connsiteX121" fmla="*/ 517847 w 1124943"/>
                <a:gd name="connsiteY121" fmla="*/ 418758 h 1130320"/>
                <a:gd name="connsiteX122" fmla="*/ 514102 w 1124943"/>
                <a:gd name="connsiteY122" fmla="*/ 421263 h 1130320"/>
                <a:gd name="connsiteX123" fmla="*/ 510356 w 1124943"/>
                <a:gd name="connsiteY123" fmla="*/ 433788 h 1130320"/>
                <a:gd name="connsiteX124" fmla="*/ 509108 w 1124943"/>
                <a:gd name="connsiteY124" fmla="*/ 437546 h 1130320"/>
                <a:gd name="connsiteX125" fmla="*/ 517847 w 1124943"/>
                <a:gd name="connsiteY125" fmla="*/ 456333 h 1130320"/>
                <a:gd name="connsiteX126" fmla="*/ 511605 w 1124943"/>
                <a:gd name="connsiteY126" fmla="*/ 495160 h 1130320"/>
                <a:gd name="connsiteX127" fmla="*/ 495375 w 1124943"/>
                <a:gd name="connsiteY127" fmla="*/ 511442 h 1130320"/>
                <a:gd name="connsiteX128" fmla="*/ 455426 w 1124943"/>
                <a:gd name="connsiteY128" fmla="*/ 518957 h 1130320"/>
                <a:gd name="connsiteX129" fmla="*/ 437948 w 1124943"/>
                <a:gd name="connsiteY129" fmla="*/ 510190 h 1130320"/>
                <a:gd name="connsiteX130" fmla="*/ 434203 w 1124943"/>
                <a:gd name="connsiteY130" fmla="*/ 510190 h 1130320"/>
                <a:gd name="connsiteX131" fmla="*/ 421719 w 1124943"/>
                <a:gd name="connsiteY131" fmla="*/ 515200 h 1130320"/>
                <a:gd name="connsiteX132" fmla="*/ 417973 w 1124943"/>
                <a:gd name="connsiteY132" fmla="*/ 517705 h 1130320"/>
                <a:gd name="connsiteX133" fmla="*/ 411731 w 1124943"/>
                <a:gd name="connsiteY133" fmla="*/ 537744 h 1130320"/>
                <a:gd name="connsiteX134" fmla="*/ 380521 w 1124943"/>
                <a:gd name="connsiteY134" fmla="*/ 559037 h 1130320"/>
                <a:gd name="connsiteX135" fmla="*/ 355553 w 1124943"/>
                <a:gd name="connsiteY135" fmla="*/ 559037 h 1130320"/>
                <a:gd name="connsiteX136" fmla="*/ 324342 w 1124943"/>
                <a:gd name="connsiteY136" fmla="*/ 537744 h 1130320"/>
                <a:gd name="connsiteX137" fmla="*/ 316852 w 1124943"/>
                <a:gd name="connsiteY137" fmla="*/ 517705 h 1130320"/>
                <a:gd name="connsiteX138" fmla="*/ 314355 w 1124943"/>
                <a:gd name="connsiteY138" fmla="*/ 515200 h 1130320"/>
                <a:gd name="connsiteX139" fmla="*/ 301871 w 1124943"/>
                <a:gd name="connsiteY139" fmla="*/ 510190 h 1130320"/>
                <a:gd name="connsiteX140" fmla="*/ 298125 w 1124943"/>
                <a:gd name="connsiteY140" fmla="*/ 510190 h 1130320"/>
                <a:gd name="connsiteX141" fmla="*/ 279399 w 1124943"/>
                <a:gd name="connsiteY141" fmla="*/ 518957 h 1130320"/>
                <a:gd name="connsiteX142" fmla="*/ 240698 w 1124943"/>
                <a:gd name="connsiteY142" fmla="*/ 511442 h 1130320"/>
                <a:gd name="connsiteX143" fmla="*/ 224469 w 1124943"/>
                <a:gd name="connsiteY143" fmla="*/ 495160 h 1130320"/>
                <a:gd name="connsiteX144" fmla="*/ 216978 w 1124943"/>
                <a:gd name="connsiteY144" fmla="*/ 456333 h 1130320"/>
                <a:gd name="connsiteX145" fmla="*/ 225717 w 1124943"/>
                <a:gd name="connsiteY145" fmla="*/ 437546 h 1130320"/>
                <a:gd name="connsiteX146" fmla="*/ 225717 w 1124943"/>
                <a:gd name="connsiteY146" fmla="*/ 433788 h 1130320"/>
                <a:gd name="connsiteX147" fmla="*/ 220723 w 1124943"/>
                <a:gd name="connsiteY147" fmla="*/ 421263 h 1130320"/>
                <a:gd name="connsiteX148" fmla="*/ 218226 w 1124943"/>
                <a:gd name="connsiteY148" fmla="*/ 418758 h 1130320"/>
                <a:gd name="connsiteX149" fmla="*/ 199500 w 1124943"/>
                <a:gd name="connsiteY149" fmla="*/ 411243 h 1130320"/>
                <a:gd name="connsiteX150" fmla="*/ 175780 w 1124943"/>
                <a:gd name="connsiteY150" fmla="*/ 379931 h 1130320"/>
                <a:gd name="connsiteX151" fmla="*/ 175780 w 1124943"/>
                <a:gd name="connsiteY151" fmla="*/ 354882 h 1130320"/>
                <a:gd name="connsiteX152" fmla="*/ 199500 w 1124943"/>
                <a:gd name="connsiteY152" fmla="*/ 323570 h 1130320"/>
                <a:gd name="connsiteX153" fmla="*/ 218226 w 1124943"/>
                <a:gd name="connsiteY153" fmla="*/ 317307 h 1130320"/>
                <a:gd name="connsiteX154" fmla="*/ 220723 w 1124943"/>
                <a:gd name="connsiteY154" fmla="*/ 314802 h 1130320"/>
                <a:gd name="connsiteX155" fmla="*/ 225717 w 1124943"/>
                <a:gd name="connsiteY155" fmla="*/ 301025 h 1130320"/>
                <a:gd name="connsiteX156" fmla="*/ 225717 w 1124943"/>
                <a:gd name="connsiteY156" fmla="*/ 298520 h 1130320"/>
                <a:gd name="connsiteX157" fmla="*/ 216978 w 1124943"/>
                <a:gd name="connsiteY157" fmla="*/ 278480 h 1130320"/>
                <a:gd name="connsiteX158" fmla="*/ 223220 w 1124943"/>
                <a:gd name="connsiteY158" fmla="*/ 240905 h 1130320"/>
                <a:gd name="connsiteX159" fmla="*/ 240698 w 1124943"/>
                <a:gd name="connsiteY159" fmla="*/ 223371 h 1130320"/>
                <a:gd name="connsiteX160" fmla="*/ 279399 w 1124943"/>
                <a:gd name="connsiteY160" fmla="*/ 217108 h 1130320"/>
                <a:gd name="connsiteX161" fmla="*/ 298125 w 1124943"/>
                <a:gd name="connsiteY161" fmla="*/ 224623 h 1130320"/>
                <a:gd name="connsiteX162" fmla="*/ 301871 w 1124943"/>
                <a:gd name="connsiteY162" fmla="*/ 224623 h 1130320"/>
                <a:gd name="connsiteX163" fmla="*/ 314355 w 1124943"/>
                <a:gd name="connsiteY163" fmla="*/ 219613 h 1130320"/>
                <a:gd name="connsiteX164" fmla="*/ 316852 w 1124943"/>
                <a:gd name="connsiteY164" fmla="*/ 217108 h 1130320"/>
                <a:gd name="connsiteX165" fmla="*/ 324342 w 1124943"/>
                <a:gd name="connsiteY165" fmla="*/ 198321 h 1130320"/>
                <a:gd name="connsiteX166" fmla="*/ 355553 w 1124943"/>
                <a:gd name="connsiteY166" fmla="*/ 175776 h 1130320"/>
                <a:gd name="connsiteX167" fmla="*/ 365873 w 1124943"/>
                <a:gd name="connsiteY167" fmla="*/ 101347 h 1130320"/>
                <a:gd name="connsiteX168" fmla="*/ 176642 w 1124943"/>
                <a:gd name="connsiteY168" fmla="*/ 179932 h 1130320"/>
                <a:gd name="connsiteX169" fmla="*/ 176642 w 1124943"/>
                <a:gd name="connsiteY169" fmla="*/ 560381 h 1130320"/>
                <a:gd name="connsiteX170" fmla="*/ 365873 w 1124943"/>
                <a:gd name="connsiteY170" fmla="*/ 638966 h 1130320"/>
                <a:gd name="connsiteX171" fmla="*/ 555104 w 1124943"/>
                <a:gd name="connsiteY171" fmla="*/ 560381 h 1130320"/>
                <a:gd name="connsiteX172" fmla="*/ 633536 w 1124943"/>
                <a:gd name="connsiteY172" fmla="*/ 369533 h 1130320"/>
                <a:gd name="connsiteX173" fmla="*/ 555104 w 1124943"/>
                <a:gd name="connsiteY173" fmla="*/ 179932 h 1130320"/>
                <a:gd name="connsiteX174" fmla="*/ 365873 w 1124943"/>
                <a:gd name="connsiteY174" fmla="*/ 101347 h 1130320"/>
                <a:gd name="connsiteX175" fmla="*/ 365873 w 1124943"/>
                <a:gd name="connsiteY175" fmla="*/ 71410 h 1130320"/>
                <a:gd name="connsiteX176" fmla="*/ 576268 w 1124943"/>
                <a:gd name="connsiteY176" fmla="*/ 158726 h 1130320"/>
                <a:gd name="connsiteX177" fmla="*/ 663414 w 1124943"/>
                <a:gd name="connsiteY177" fmla="*/ 369533 h 1130320"/>
                <a:gd name="connsiteX178" fmla="*/ 576268 w 1124943"/>
                <a:gd name="connsiteY178" fmla="*/ 581587 h 1130320"/>
                <a:gd name="connsiteX179" fmla="*/ 365873 w 1124943"/>
                <a:gd name="connsiteY179" fmla="*/ 668903 h 1130320"/>
                <a:gd name="connsiteX180" fmla="*/ 155478 w 1124943"/>
                <a:gd name="connsiteY180" fmla="*/ 581587 h 1130320"/>
                <a:gd name="connsiteX181" fmla="*/ 155478 w 1124943"/>
                <a:gd name="connsiteY181" fmla="*/ 158726 h 1130320"/>
                <a:gd name="connsiteX182" fmla="*/ 365873 w 1124943"/>
                <a:gd name="connsiteY182" fmla="*/ 71410 h 1130320"/>
                <a:gd name="connsiteX183" fmla="*/ 365351 w 1124943"/>
                <a:gd name="connsiteY183" fmla="*/ 29942 h 1130320"/>
                <a:gd name="connsiteX184" fmla="*/ 127997 w 1124943"/>
                <a:gd name="connsiteY184" fmla="*/ 128502 h 1130320"/>
                <a:gd name="connsiteX185" fmla="*/ 29825 w 1124943"/>
                <a:gd name="connsiteY185" fmla="*/ 366793 h 1130320"/>
                <a:gd name="connsiteX186" fmla="*/ 127997 w 1124943"/>
                <a:gd name="connsiteY186" fmla="*/ 606330 h 1130320"/>
                <a:gd name="connsiteX187" fmla="*/ 365351 w 1124943"/>
                <a:gd name="connsiteY187" fmla="*/ 704890 h 1130320"/>
                <a:gd name="connsiteX188" fmla="*/ 602704 w 1124943"/>
                <a:gd name="connsiteY188" fmla="*/ 606330 h 1130320"/>
                <a:gd name="connsiteX189" fmla="*/ 700877 w 1124943"/>
                <a:gd name="connsiteY189" fmla="*/ 366793 h 1130320"/>
                <a:gd name="connsiteX190" fmla="*/ 602704 w 1124943"/>
                <a:gd name="connsiteY190" fmla="*/ 128502 h 1130320"/>
                <a:gd name="connsiteX191" fmla="*/ 365351 w 1124943"/>
                <a:gd name="connsiteY191" fmla="*/ 29942 h 1130320"/>
                <a:gd name="connsiteX192" fmla="*/ 365351 w 1124943"/>
                <a:gd name="connsiteY192" fmla="*/ 0 h 1130320"/>
                <a:gd name="connsiteX193" fmla="*/ 623830 w 1124943"/>
                <a:gd name="connsiteY193" fmla="*/ 107293 h 1130320"/>
                <a:gd name="connsiteX194" fmla="*/ 730701 w 1124943"/>
                <a:gd name="connsiteY194" fmla="*/ 366793 h 1130320"/>
                <a:gd name="connsiteX195" fmla="*/ 690935 w 1124943"/>
                <a:gd name="connsiteY195" fmla="*/ 533970 h 1130320"/>
                <a:gd name="connsiteX196" fmla="*/ 1092323 w 1124943"/>
                <a:gd name="connsiteY196" fmla="*/ 938190 h 1130320"/>
                <a:gd name="connsiteX197" fmla="*/ 1092323 w 1124943"/>
                <a:gd name="connsiteY197" fmla="*/ 1097882 h 1130320"/>
                <a:gd name="connsiteX198" fmla="*/ 1012791 w 1124943"/>
                <a:gd name="connsiteY198" fmla="*/ 1130320 h 1130320"/>
                <a:gd name="connsiteX199" fmla="*/ 934502 w 1124943"/>
                <a:gd name="connsiteY199" fmla="*/ 1097882 h 1130320"/>
                <a:gd name="connsiteX200" fmla="*/ 626549 w 1124943"/>
                <a:gd name="connsiteY200" fmla="*/ 788714 h 1130320"/>
                <a:gd name="connsiteX201" fmla="*/ 531871 w 1124943"/>
                <a:gd name="connsiteY201" fmla="*/ 693662 h 1130320"/>
                <a:gd name="connsiteX202" fmla="*/ 451407 w 1124943"/>
                <a:gd name="connsiteY202" fmla="*/ 723448 h 1130320"/>
                <a:gd name="connsiteX203" fmla="*/ 430758 w 1124943"/>
                <a:gd name="connsiteY203" fmla="*/ 725881 h 1130320"/>
                <a:gd name="connsiteX204" fmla="*/ 365351 w 1124943"/>
                <a:gd name="connsiteY204" fmla="*/ 733585 h 1130320"/>
                <a:gd name="connsiteX205" fmla="*/ 106871 w 1124943"/>
                <a:gd name="connsiteY205" fmla="*/ 626292 h 1130320"/>
                <a:gd name="connsiteX206" fmla="*/ 0 w 1124943"/>
                <a:gd name="connsiteY206" fmla="*/ 366793 h 1130320"/>
                <a:gd name="connsiteX207" fmla="*/ 106871 w 1124943"/>
                <a:gd name="connsiteY207" fmla="*/ 107293 h 1130320"/>
                <a:gd name="connsiteX208" fmla="*/ 365351 w 1124943"/>
                <a:gd name="connsiteY208" fmla="*/ 0 h 1130320"/>
                <a:gd name="connsiteX0" fmla="*/ 705214 w 1124943"/>
                <a:gd name="connsiteY0" fmla="*/ 822767 h 1130320"/>
                <a:gd name="connsiteX1" fmla="*/ 703362 w 1124943"/>
                <a:gd name="connsiteY1" fmla="*/ 824659 h 1130320"/>
                <a:gd name="connsiteX2" fmla="*/ 954385 w 1124943"/>
                <a:gd name="connsiteY2" fmla="*/ 1075425 h 1130320"/>
                <a:gd name="connsiteX3" fmla="*/ 1071198 w 1124943"/>
                <a:gd name="connsiteY3" fmla="*/ 1075425 h 1130320"/>
                <a:gd name="connsiteX4" fmla="*/ 1095431 w 1124943"/>
                <a:gd name="connsiteY4" fmla="*/ 1017413 h 1130320"/>
                <a:gd name="connsiteX5" fmla="*/ 1088739 w 1124943"/>
                <a:gd name="connsiteY5" fmla="*/ 1042761 h 1130320"/>
                <a:gd name="connsiteX6" fmla="*/ 1070583 w 1124943"/>
                <a:gd name="connsiteY6" fmla="*/ 1069447 h 1130320"/>
                <a:gd name="connsiteX7" fmla="*/ 953886 w 1124943"/>
                <a:gd name="connsiteY7" fmla="*/ 1069447 h 1130320"/>
                <a:gd name="connsiteX8" fmla="*/ 705214 w 1124943"/>
                <a:gd name="connsiteY8" fmla="*/ 822767 h 1130320"/>
                <a:gd name="connsiteX9" fmla="*/ 736915 w 1124943"/>
                <a:gd name="connsiteY9" fmla="*/ 623797 h 1130320"/>
                <a:gd name="connsiteX10" fmla="*/ 621344 w 1124943"/>
                <a:gd name="connsiteY10" fmla="*/ 741071 h 1130320"/>
                <a:gd name="connsiteX11" fmla="*/ 682236 w 1124943"/>
                <a:gd name="connsiteY11" fmla="*/ 803450 h 1130320"/>
                <a:gd name="connsiteX12" fmla="*/ 729458 w 1124943"/>
                <a:gd name="connsiteY12" fmla="*/ 753546 h 1130320"/>
                <a:gd name="connsiteX13" fmla="*/ 772952 w 1124943"/>
                <a:gd name="connsiteY13" fmla="*/ 712376 h 1130320"/>
                <a:gd name="connsiteX14" fmla="*/ 799049 w 1124943"/>
                <a:gd name="connsiteY14" fmla="*/ 684929 h 1130320"/>
                <a:gd name="connsiteX15" fmla="*/ 772952 w 1124943"/>
                <a:gd name="connsiteY15" fmla="*/ 658729 h 1130320"/>
                <a:gd name="connsiteX16" fmla="*/ 736915 w 1124943"/>
                <a:gd name="connsiteY16" fmla="*/ 623797 h 1130320"/>
                <a:gd name="connsiteX17" fmla="*/ 674780 w 1124943"/>
                <a:gd name="connsiteY17" fmla="*/ 561417 h 1130320"/>
                <a:gd name="connsiteX18" fmla="*/ 623830 w 1124943"/>
                <a:gd name="connsiteY18" fmla="*/ 626292 h 1130320"/>
                <a:gd name="connsiteX19" fmla="*/ 557967 w 1124943"/>
                <a:gd name="connsiteY19" fmla="*/ 678691 h 1130320"/>
                <a:gd name="connsiteX20" fmla="*/ 598976 w 1124943"/>
                <a:gd name="connsiteY20" fmla="*/ 719861 h 1130320"/>
                <a:gd name="connsiteX21" fmla="*/ 715789 w 1124943"/>
                <a:gd name="connsiteY21" fmla="*/ 602588 h 1130320"/>
                <a:gd name="connsiteX22" fmla="*/ 674780 w 1124943"/>
                <a:gd name="connsiteY22" fmla="*/ 561417 h 1130320"/>
                <a:gd name="connsiteX23" fmla="*/ 363519 w 1124943"/>
                <a:gd name="connsiteY23" fmla="*/ 310494 h 1130320"/>
                <a:gd name="connsiteX24" fmla="*/ 322547 w 1124943"/>
                <a:gd name="connsiteY24" fmla="*/ 326934 h 1130320"/>
                <a:gd name="connsiteX25" fmla="*/ 322547 w 1124943"/>
                <a:gd name="connsiteY25" fmla="*/ 407868 h 1130320"/>
                <a:gd name="connsiteX26" fmla="*/ 363519 w 1124943"/>
                <a:gd name="connsiteY26" fmla="*/ 425572 h 1130320"/>
                <a:gd name="connsiteX27" fmla="*/ 403250 w 1124943"/>
                <a:gd name="connsiteY27" fmla="*/ 407868 h 1130320"/>
                <a:gd name="connsiteX28" fmla="*/ 419391 w 1124943"/>
                <a:gd name="connsiteY28" fmla="*/ 367401 h 1130320"/>
                <a:gd name="connsiteX29" fmla="*/ 403250 w 1124943"/>
                <a:gd name="connsiteY29" fmla="*/ 326934 h 1130320"/>
                <a:gd name="connsiteX30" fmla="*/ 363519 w 1124943"/>
                <a:gd name="connsiteY30" fmla="*/ 310494 h 1130320"/>
                <a:gd name="connsiteX31" fmla="*/ 363519 w 1124943"/>
                <a:gd name="connsiteY31" fmla="*/ 280144 h 1130320"/>
                <a:gd name="connsiteX32" fmla="*/ 424357 w 1124943"/>
                <a:gd name="connsiteY32" fmla="*/ 305436 h 1130320"/>
                <a:gd name="connsiteX33" fmla="*/ 449189 w 1124943"/>
                <a:gd name="connsiteY33" fmla="*/ 367401 h 1130320"/>
                <a:gd name="connsiteX34" fmla="*/ 424357 w 1124943"/>
                <a:gd name="connsiteY34" fmla="*/ 429366 h 1130320"/>
                <a:gd name="connsiteX35" fmla="*/ 363519 w 1124943"/>
                <a:gd name="connsiteY35" fmla="*/ 454658 h 1130320"/>
                <a:gd name="connsiteX36" fmla="*/ 302681 w 1124943"/>
                <a:gd name="connsiteY36" fmla="*/ 429366 h 1130320"/>
                <a:gd name="connsiteX37" fmla="*/ 302681 w 1124943"/>
                <a:gd name="connsiteY37" fmla="*/ 305436 h 1130320"/>
                <a:gd name="connsiteX38" fmla="*/ 363519 w 1124943"/>
                <a:gd name="connsiteY38" fmla="*/ 280144 h 1130320"/>
                <a:gd name="connsiteX39" fmla="*/ 355553 w 1124943"/>
                <a:gd name="connsiteY39" fmla="*/ 205836 h 1130320"/>
                <a:gd name="connsiteX40" fmla="*/ 351807 w 1124943"/>
                <a:gd name="connsiteY40" fmla="*/ 208341 h 1130320"/>
                <a:gd name="connsiteX41" fmla="*/ 345565 w 1124943"/>
                <a:gd name="connsiteY41" fmla="*/ 227128 h 1130320"/>
                <a:gd name="connsiteX42" fmla="*/ 324342 w 1124943"/>
                <a:gd name="connsiteY42" fmla="*/ 248420 h 1130320"/>
                <a:gd name="connsiteX43" fmla="*/ 314355 w 1124943"/>
                <a:gd name="connsiteY43" fmla="*/ 252178 h 1130320"/>
                <a:gd name="connsiteX44" fmla="*/ 285641 w 1124943"/>
                <a:gd name="connsiteY44" fmla="*/ 252178 h 1130320"/>
                <a:gd name="connsiteX45" fmla="*/ 266915 w 1124943"/>
                <a:gd name="connsiteY45" fmla="*/ 243410 h 1130320"/>
                <a:gd name="connsiteX46" fmla="*/ 261921 w 1124943"/>
                <a:gd name="connsiteY46" fmla="*/ 244663 h 1130320"/>
                <a:gd name="connsiteX47" fmla="*/ 245692 w 1124943"/>
                <a:gd name="connsiteY47" fmla="*/ 262198 h 1130320"/>
                <a:gd name="connsiteX48" fmla="*/ 244443 w 1124943"/>
                <a:gd name="connsiteY48" fmla="*/ 267208 h 1130320"/>
                <a:gd name="connsiteX49" fmla="*/ 253182 w 1124943"/>
                <a:gd name="connsiteY49" fmla="*/ 284742 h 1130320"/>
                <a:gd name="connsiteX50" fmla="*/ 253182 w 1124943"/>
                <a:gd name="connsiteY50" fmla="*/ 314802 h 1130320"/>
                <a:gd name="connsiteX51" fmla="*/ 248189 w 1124943"/>
                <a:gd name="connsiteY51" fmla="*/ 323570 h 1130320"/>
                <a:gd name="connsiteX52" fmla="*/ 228214 w 1124943"/>
                <a:gd name="connsiteY52" fmla="*/ 344862 h 1130320"/>
                <a:gd name="connsiteX53" fmla="*/ 209488 w 1124943"/>
                <a:gd name="connsiteY53" fmla="*/ 351124 h 1130320"/>
                <a:gd name="connsiteX54" fmla="*/ 205742 w 1124943"/>
                <a:gd name="connsiteY54" fmla="*/ 354882 h 1130320"/>
                <a:gd name="connsiteX55" fmla="*/ 205742 w 1124943"/>
                <a:gd name="connsiteY55" fmla="*/ 379931 h 1130320"/>
                <a:gd name="connsiteX56" fmla="*/ 209488 w 1124943"/>
                <a:gd name="connsiteY56" fmla="*/ 383689 h 1130320"/>
                <a:gd name="connsiteX57" fmla="*/ 228214 w 1124943"/>
                <a:gd name="connsiteY57" fmla="*/ 391204 h 1130320"/>
                <a:gd name="connsiteX58" fmla="*/ 248189 w 1124943"/>
                <a:gd name="connsiteY58" fmla="*/ 411243 h 1130320"/>
                <a:gd name="connsiteX59" fmla="*/ 253182 w 1124943"/>
                <a:gd name="connsiteY59" fmla="*/ 421263 h 1130320"/>
                <a:gd name="connsiteX60" fmla="*/ 253182 w 1124943"/>
                <a:gd name="connsiteY60" fmla="*/ 450071 h 1130320"/>
                <a:gd name="connsiteX61" fmla="*/ 244443 w 1124943"/>
                <a:gd name="connsiteY61" fmla="*/ 468858 h 1130320"/>
                <a:gd name="connsiteX62" fmla="*/ 245692 w 1124943"/>
                <a:gd name="connsiteY62" fmla="*/ 473868 h 1130320"/>
                <a:gd name="connsiteX63" fmla="*/ 261921 w 1124943"/>
                <a:gd name="connsiteY63" fmla="*/ 491403 h 1130320"/>
                <a:gd name="connsiteX64" fmla="*/ 266915 w 1124943"/>
                <a:gd name="connsiteY64" fmla="*/ 491403 h 1130320"/>
                <a:gd name="connsiteX65" fmla="*/ 285641 w 1124943"/>
                <a:gd name="connsiteY65" fmla="*/ 482635 h 1130320"/>
                <a:gd name="connsiteX66" fmla="*/ 299374 w 1124943"/>
                <a:gd name="connsiteY66" fmla="*/ 480130 h 1130320"/>
                <a:gd name="connsiteX67" fmla="*/ 314355 w 1124943"/>
                <a:gd name="connsiteY67" fmla="*/ 482635 h 1130320"/>
                <a:gd name="connsiteX68" fmla="*/ 324342 w 1124943"/>
                <a:gd name="connsiteY68" fmla="*/ 487645 h 1130320"/>
                <a:gd name="connsiteX69" fmla="*/ 345565 w 1124943"/>
                <a:gd name="connsiteY69" fmla="*/ 507685 h 1130320"/>
                <a:gd name="connsiteX70" fmla="*/ 351807 w 1124943"/>
                <a:gd name="connsiteY70" fmla="*/ 526472 h 1130320"/>
                <a:gd name="connsiteX71" fmla="*/ 355553 w 1124943"/>
                <a:gd name="connsiteY71" fmla="*/ 528977 h 1130320"/>
                <a:gd name="connsiteX72" fmla="*/ 380521 w 1124943"/>
                <a:gd name="connsiteY72" fmla="*/ 528977 h 1130320"/>
                <a:gd name="connsiteX73" fmla="*/ 383018 w 1124943"/>
                <a:gd name="connsiteY73" fmla="*/ 526472 h 1130320"/>
                <a:gd name="connsiteX74" fmla="*/ 390508 w 1124943"/>
                <a:gd name="connsiteY74" fmla="*/ 507685 h 1130320"/>
                <a:gd name="connsiteX75" fmla="*/ 410483 w 1124943"/>
                <a:gd name="connsiteY75" fmla="*/ 487645 h 1130320"/>
                <a:gd name="connsiteX76" fmla="*/ 421719 w 1124943"/>
                <a:gd name="connsiteY76" fmla="*/ 482635 h 1130320"/>
                <a:gd name="connsiteX77" fmla="*/ 450432 w 1124943"/>
                <a:gd name="connsiteY77" fmla="*/ 482635 h 1130320"/>
                <a:gd name="connsiteX78" fmla="*/ 469159 w 1124943"/>
                <a:gd name="connsiteY78" fmla="*/ 491403 h 1130320"/>
                <a:gd name="connsiteX79" fmla="*/ 472904 w 1124943"/>
                <a:gd name="connsiteY79" fmla="*/ 491403 h 1130320"/>
                <a:gd name="connsiteX80" fmla="*/ 490382 w 1124943"/>
                <a:gd name="connsiteY80" fmla="*/ 473868 h 1130320"/>
                <a:gd name="connsiteX81" fmla="*/ 490382 w 1124943"/>
                <a:gd name="connsiteY81" fmla="*/ 468858 h 1130320"/>
                <a:gd name="connsiteX82" fmla="*/ 482891 w 1124943"/>
                <a:gd name="connsiteY82" fmla="*/ 450071 h 1130320"/>
                <a:gd name="connsiteX83" fmla="*/ 482891 w 1124943"/>
                <a:gd name="connsiteY83" fmla="*/ 421263 h 1130320"/>
                <a:gd name="connsiteX84" fmla="*/ 486637 w 1124943"/>
                <a:gd name="connsiteY84" fmla="*/ 411243 h 1130320"/>
                <a:gd name="connsiteX85" fmla="*/ 507860 w 1124943"/>
                <a:gd name="connsiteY85" fmla="*/ 391204 h 1130320"/>
                <a:gd name="connsiteX86" fmla="*/ 526586 w 1124943"/>
                <a:gd name="connsiteY86" fmla="*/ 383689 h 1130320"/>
                <a:gd name="connsiteX87" fmla="*/ 529083 w 1124943"/>
                <a:gd name="connsiteY87" fmla="*/ 379931 h 1130320"/>
                <a:gd name="connsiteX88" fmla="*/ 529083 w 1124943"/>
                <a:gd name="connsiteY88" fmla="*/ 354882 h 1130320"/>
                <a:gd name="connsiteX89" fmla="*/ 526586 w 1124943"/>
                <a:gd name="connsiteY89" fmla="*/ 351124 h 1130320"/>
                <a:gd name="connsiteX90" fmla="*/ 507860 w 1124943"/>
                <a:gd name="connsiteY90" fmla="*/ 344862 h 1130320"/>
                <a:gd name="connsiteX91" fmla="*/ 486637 w 1124943"/>
                <a:gd name="connsiteY91" fmla="*/ 323570 h 1130320"/>
                <a:gd name="connsiteX92" fmla="*/ 482891 w 1124943"/>
                <a:gd name="connsiteY92" fmla="*/ 314802 h 1130320"/>
                <a:gd name="connsiteX93" fmla="*/ 482891 w 1124943"/>
                <a:gd name="connsiteY93" fmla="*/ 284742 h 1130320"/>
                <a:gd name="connsiteX94" fmla="*/ 490382 w 1124943"/>
                <a:gd name="connsiteY94" fmla="*/ 267208 h 1130320"/>
                <a:gd name="connsiteX95" fmla="*/ 490382 w 1124943"/>
                <a:gd name="connsiteY95" fmla="*/ 262198 h 1130320"/>
                <a:gd name="connsiteX96" fmla="*/ 472904 w 1124943"/>
                <a:gd name="connsiteY96" fmla="*/ 244663 h 1130320"/>
                <a:gd name="connsiteX97" fmla="*/ 469159 w 1124943"/>
                <a:gd name="connsiteY97" fmla="*/ 243410 h 1130320"/>
                <a:gd name="connsiteX98" fmla="*/ 450432 w 1124943"/>
                <a:gd name="connsiteY98" fmla="*/ 252178 h 1130320"/>
                <a:gd name="connsiteX99" fmla="*/ 421719 w 1124943"/>
                <a:gd name="connsiteY99" fmla="*/ 252178 h 1130320"/>
                <a:gd name="connsiteX100" fmla="*/ 410483 w 1124943"/>
                <a:gd name="connsiteY100" fmla="*/ 248420 h 1130320"/>
                <a:gd name="connsiteX101" fmla="*/ 390508 w 1124943"/>
                <a:gd name="connsiteY101" fmla="*/ 227128 h 1130320"/>
                <a:gd name="connsiteX102" fmla="*/ 383018 w 1124943"/>
                <a:gd name="connsiteY102" fmla="*/ 208341 h 1130320"/>
                <a:gd name="connsiteX103" fmla="*/ 380521 w 1124943"/>
                <a:gd name="connsiteY103" fmla="*/ 205836 h 1130320"/>
                <a:gd name="connsiteX104" fmla="*/ 355553 w 1124943"/>
                <a:gd name="connsiteY104" fmla="*/ 205836 h 1130320"/>
                <a:gd name="connsiteX105" fmla="*/ 355553 w 1124943"/>
                <a:gd name="connsiteY105" fmla="*/ 175776 h 1130320"/>
                <a:gd name="connsiteX106" fmla="*/ 380521 w 1124943"/>
                <a:gd name="connsiteY106" fmla="*/ 175776 h 1130320"/>
                <a:gd name="connsiteX107" fmla="*/ 411731 w 1124943"/>
                <a:gd name="connsiteY107" fmla="*/ 198321 h 1130320"/>
                <a:gd name="connsiteX108" fmla="*/ 417973 w 1124943"/>
                <a:gd name="connsiteY108" fmla="*/ 217108 h 1130320"/>
                <a:gd name="connsiteX109" fmla="*/ 421719 w 1124943"/>
                <a:gd name="connsiteY109" fmla="*/ 219613 h 1130320"/>
                <a:gd name="connsiteX110" fmla="*/ 434203 w 1124943"/>
                <a:gd name="connsiteY110" fmla="*/ 224623 h 1130320"/>
                <a:gd name="connsiteX111" fmla="*/ 437948 w 1124943"/>
                <a:gd name="connsiteY111" fmla="*/ 224623 h 1130320"/>
                <a:gd name="connsiteX112" fmla="*/ 456674 w 1124943"/>
                <a:gd name="connsiteY112" fmla="*/ 217108 h 1130320"/>
                <a:gd name="connsiteX113" fmla="*/ 495375 w 1124943"/>
                <a:gd name="connsiteY113" fmla="*/ 223371 h 1130320"/>
                <a:gd name="connsiteX114" fmla="*/ 511605 w 1124943"/>
                <a:gd name="connsiteY114" fmla="*/ 240905 h 1130320"/>
                <a:gd name="connsiteX115" fmla="*/ 517847 w 1124943"/>
                <a:gd name="connsiteY115" fmla="*/ 278480 h 1130320"/>
                <a:gd name="connsiteX116" fmla="*/ 509108 w 1124943"/>
                <a:gd name="connsiteY116" fmla="*/ 298520 h 1130320"/>
                <a:gd name="connsiteX117" fmla="*/ 510356 w 1124943"/>
                <a:gd name="connsiteY117" fmla="*/ 301025 h 1130320"/>
                <a:gd name="connsiteX118" fmla="*/ 514102 w 1124943"/>
                <a:gd name="connsiteY118" fmla="*/ 314802 h 1130320"/>
                <a:gd name="connsiteX119" fmla="*/ 517847 w 1124943"/>
                <a:gd name="connsiteY119" fmla="*/ 317307 h 1130320"/>
                <a:gd name="connsiteX120" fmla="*/ 536573 w 1124943"/>
                <a:gd name="connsiteY120" fmla="*/ 323570 h 1130320"/>
                <a:gd name="connsiteX121" fmla="*/ 559045 w 1124943"/>
                <a:gd name="connsiteY121" fmla="*/ 354882 h 1130320"/>
                <a:gd name="connsiteX122" fmla="*/ 559045 w 1124943"/>
                <a:gd name="connsiteY122" fmla="*/ 379931 h 1130320"/>
                <a:gd name="connsiteX123" fmla="*/ 536573 w 1124943"/>
                <a:gd name="connsiteY123" fmla="*/ 411243 h 1130320"/>
                <a:gd name="connsiteX124" fmla="*/ 517847 w 1124943"/>
                <a:gd name="connsiteY124" fmla="*/ 418758 h 1130320"/>
                <a:gd name="connsiteX125" fmla="*/ 514102 w 1124943"/>
                <a:gd name="connsiteY125" fmla="*/ 421263 h 1130320"/>
                <a:gd name="connsiteX126" fmla="*/ 510356 w 1124943"/>
                <a:gd name="connsiteY126" fmla="*/ 433788 h 1130320"/>
                <a:gd name="connsiteX127" fmla="*/ 509108 w 1124943"/>
                <a:gd name="connsiteY127" fmla="*/ 437546 h 1130320"/>
                <a:gd name="connsiteX128" fmla="*/ 517847 w 1124943"/>
                <a:gd name="connsiteY128" fmla="*/ 456333 h 1130320"/>
                <a:gd name="connsiteX129" fmla="*/ 511605 w 1124943"/>
                <a:gd name="connsiteY129" fmla="*/ 495160 h 1130320"/>
                <a:gd name="connsiteX130" fmla="*/ 495375 w 1124943"/>
                <a:gd name="connsiteY130" fmla="*/ 511442 h 1130320"/>
                <a:gd name="connsiteX131" fmla="*/ 455426 w 1124943"/>
                <a:gd name="connsiteY131" fmla="*/ 518957 h 1130320"/>
                <a:gd name="connsiteX132" fmla="*/ 437948 w 1124943"/>
                <a:gd name="connsiteY132" fmla="*/ 510190 h 1130320"/>
                <a:gd name="connsiteX133" fmla="*/ 434203 w 1124943"/>
                <a:gd name="connsiteY133" fmla="*/ 510190 h 1130320"/>
                <a:gd name="connsiteX134" fmla="*/ 421719 w 1124943"/>
                <a:gd name="connsiteY134" fmla="*/ 515200 h 1130320"/>
                <a:gd name="connsiteX135" fmla="*/ 417973 w 1124943"/>
                <a:gd name="connsiteY135" fmla="*/ 517705 h 1130320"/>
                <a:gd name="connsiteX136" fmla="*/ 411731 w 1124943"/>
                <a:gd name="connsiteY136" fmla="*/ 537744 h 1130320"/>
                <a:gd name="connsiteX137" fmla="*/ 380521 w 1124943"/>
                <a:gd name="connsiteY137" fmla="*/ 559037 h 1130320"/>
                <a:gd name="connsiteX138" fmla="*/ 355553 w 1124943"/>
                <a:gd name="connsiteY138" fmla="*/ 559037 h 1130320"/>
                <a:gd name="connsiteX139" fmla="*/ 324342 w 1124943"/>
                <a:gd name="connsiteY139" fmla="*/ 537744 h 1130320"/>
                <a:gd name="connsiteX140" fmla="*/ 316852 w 1124943"/>
                <a:gd name="connsiteY140" fmla="*/ 517705 h 1130320"/>
                <a:gd name="connsiteX141" fmla="*/ 314355 w 1124943"/>
                <a:gd name="connsiteY141" fmla="*/ 515200 h 1130320"/>
                <a:gd name="connsiteX142" fmla="*/ 301871 w 1124943"/>
                <a:gd name="connsiteY142" fmla="*/ 510190 h 1130320"/>
                <a:gd name="connsiteX143" fmla="*/ 298125 w 1124943"/>
                <a:gd name="connsiteY143" fmla="*/ 510190 h 1130320"/>
                <a:gd name="connsiteX144" fmla="*/ 279399 w 1124943"/>
                <a:gd name="connsiteY144" fmla="*/ 518957 h 1130320"/>
                <a:gd name="connsiteX145" fmla="*/ 240698 w 1124943"/>
                <a:gd name="connsiteY145" fmla="*/ 511442 h 1130320"/>
                <a:gd name="connsiteX146" fmla="*/ 224469 w 1124943"/>
                <a:gd name="connsiteY146" fmla="*/ 495160 h 1130320"/>
                <a:gd name="connsiteX147" fmla="*/ 216978 w 1124943"/>
                <a:gd name="connsiteY147" fmla="*/ 456333 h 1130320"/>
                <a:gd name="connsiteX148" fmla="*/ 225717 w 1124943"/>
                <a:gd name="connsiteY148" fmla="*/ 437546 h 1130320"/>
                <a:gd name="connsiteX149" fmla="*/ 225717 w 1124943"/>
                <a:gd name="connsiteY149" fmla="*/ 433788 h 1130320"/>
                <a:gd name="connsiteX150" fmla="*/ 220723 w 1124943"/>
                <a:gd name="connsiteY150" fmla="*/ 421263 h 1130320"/>
                <a:gd name="connsiteX151" fmla="*/ 218226 w 1124943"/>
                <a:gd name="connsiteY151" fmla="*/ 418758 h 1130320"/>
                <a:gd name="connsiteX152" fmla="*/ 199500 w 1124943"/>
                <a:gd name="connsiteY152" fmla="*/ 411243 h 1130320"/>
                <a:gd name="connsiteX153" fmla="*/ 175780 w 1124943"/>
                <a:gd name="connsiteY153" fmla="*/ 379931 h 1130320"/>
                <a:gd name="connsiteX154" fmla="*/ 175780 w 1124943"/>
                <a:gd name="connsiteY154" fmla="*/ 354882 h 1130320"/>
                <a:gd name="connsiteX155" fmla="*/ 199500 w 1124943"/>
                <a:gd name="connsiteY155" fmla="*/ 323570 h 1130320"/>
                <a:gd name="connsiteX156" fmla="*/ 218226 w 1124943"/>
                <a:gd name="connsiteY156" fmla="*/ 317307 h 1130320"/>
                <a:gd name="connsiteX157" fmla="*/ 220723 w 1124943"/>
                <a:gd name="connsiteY157" fmla="*/ 314802 h 1130320"/>
                <a:gd name="connsiteX158" fmla="*/ 225717 w 1124943"/>
                <a:gd name="connsiteY158" fmla="*/ 301025 h 1130320"/>
                <a:gd name="connsiteX159" fmla="*/ 225717 w 1124943"/>
                <a:gd name="connsiteY159" fmla="*/ 298520 h 1130320"/>
                <a:gd name="connsiteX160" fmla="*/ 216978 w 1124943"/>
                <a:gd name="connsiteY160" fmla="*/ 278480 h 1130320"/>
                <a:gd name="connsiteX161" fmla="*/ 223220 w 1124943"/>
                <a:gd name="connsiteY161" fmla="*/ 240905 h 1130320"/>
                <a:gd name="connsiteX162" fmla="*/ 240698 w 1124943"/>
                <a:gd name="connsiteY162" fmla="*/ 223371 h 1130320"/>
                <a:gd name="connsiteX163" fmla="*/ 279399 w 1124943"/>
                <a:gd name="connsiteY163" fmla="*/ 217108 h 1130320"/>
                <a:gd name="connsiteX164" fmla="*/ 298125 w 1124943"/>
                <a:gd name="connsiteY164" fmla="*/ 224623 h 1130320"/>
                <a:gd name="connsiteX165" fmla="*/ 301871 w 1124943"/>
                <a:gd name="connsiteY165" fmla="*/ 224623 h 1130320"/>
                <a:gd name="connsiteX166" fmla="*/ 314355 w 1124943"/>
                <a:gd name="connsiteY166" fmla="*/ 219613 h 1130320"/>
                <a:gd name="connsiteX167" fmla="*/ 316852 w 1124943"/>
                <a:gd name="connsiteY167" fmla="*/ 217108 h 1130320"/>
                <a:gd name="connsiteX168" fmla="*/ 324342 w 1124943"/>
                <a:gd name="connsiteY168" fmla="*/ 198321 h 1130320"/>
                <a:gd name="connsiteX169" fmla="*/ 355553 w 1124943"/>
                <a:gd name="connsiteY169" fmla="*/ 175776 h 1130320"/>
                <a:gd name="connsiteX170" fmla="*/ 365873 w 1124943"/>
                <a:gd name="connsiteY170" fmla="*/ 101347 h 1130320"/>
                <a:gd name="connsiteX171" fmla="*/ 176642 w 1124943"/>
                <a:gd name="connsiteY171" fmla="*/ 179932 h 1130320"/>
                <a:gd name="connsiteX172" fmla="*/ 176642 w 1124943"/>
                <a:gd name="connsiteY172" fmla="*/ 560381 h 1130320"/>
                <a:gd name="connsiteX173" fmla="*/ 365873 w 1124943"/>
                <a:gd name="connsiteY173" fmla="*/ 638966 h 1130320"/>
                <a:gd name="connsiteX174" fmla="*/ 555104 w 1124943"/>
                <a:gd name="connsiteY174" fmla="*/ 560381 h 1130320"/>
                <a:gd name="connsiteX175" fmla="*/ 633536 w 1124943"/>
                <a:gd name="connsiteY175" fmla="*/ 369533 h 1130320"/>
                <a:gd name="connsiteX176" fmla="*/ 555104 w 1124943"/>
                <a:gd name="connsiteY176" fmla="*/ 179932 h 1130320"/>
                <a:gd name="connsiteX177" fmla="*/ 365873 w 1124943"/>
                <a:gd name="connsiteY177" fmla="*/ 101347 h 1130320"/>
                <a:gd name="connsiteX178" fmla="*/ 365873 w 1124943"/>
                <a:gd name="connsiteY178" fmla="*/ 71410 h 1130320"/>
                <a:gd name="connsiteX179" fmla="*/ 576268 w 1124943"/>
                <a:gd name="connsiteY179" fmla="*/ 158726 h 1130320"/>
                <a:gd name="connsiteX180" fmla="*/ 663414 w 1124943"/>
                <a:gd name="connsiteY180" fmla="*/ 369533 h 1130320"/>
                <a:gd name="connsiteX181" fmla="*/ 576268 w 1124943"/>
                <a:gd name="connsiteY181" fmla="*/ 581587 h 1130320"/>
                <a:gd name="connsiteX182" fmla="*/ 365873 w 1124943"/>
                <a:gd name="connsiteY182" fmla="*/ 668903 h 1130320"/>
                <a:gd name="connsiteX183" fmla="*/ 155478 w 1124943"/>
                <a:gd name="connsiteY183" fmla="*/ 581587 h 1130320"/>
                <a:gd name="connsiteX184" fmla="*/ 155478 w 1124943"/>
                <a:gd name="connsiteY184" fmla="*/ 158726 h 1130320"/>
                <a:gd name="connsiteX185" fmla="*/ 365873 w 1124943"/>
                <a:gd name="connsiteY185" fmla="*/ 71410 h 1130320"/>
                <a:gd name="connsiteX186" fmla="*/ 365351 w 1124943"/>
                <a:gd name="connsiteY186" fmla="*/ 29942 h 1130320"/>
                <a:gd name="connsiteX187" fmla="*/ 127997 w 1124943"/>
                <a:gd name="connsiteY187" fmla="*/ 128502 h 1130320"/>
                <a:gd name="connsiteX188" fmla="*/ 29825 w 1124943"/>
                <a:gd name="connsiteY188" fmla="*/ 366793 h 1130320"/>
                <a:gd name="connsiteX189" fmla="*/ 127997 w 1124943"/>
                <a:gd name="connsiteY189" fmla="*/ 606330 h 1130320"/>
                <a:gd name="connsiteX190" fmla="*/ 365351 w 1124943"/>
                <a:gd name="connsiteY190" fmla="*/ 704890 h 1130320"/>
                <a:gd name="connsiteX191" fmla="*/ 602704 w 1124943"/>
                <a:gd name="connsiteY191" fmla="*/ 606330 h 1130320"/>
                <a:gd name="connsiteX192" fmla="*/ 700877 w 1124943"/>
                <a:gd name="connsiteY192" fmla="*/ 366793 h 1130320"/>
                <a:gd name="connsiteX193" fmla="*/ 602704 w 1124943"/>
                <a:gd name="connsiteY193" fmla="*/ 128502 h 1130320"/>
                <a:gd name="connsiteX194" fmla="*/ 365351 w 1124943"/>
                <a:gd name="connsiteY194" fmla="*/ 29942 h 1130320"/>
                <a:gd name="connsiteX195" fmla="*/ 365351 w 1124943"/>
                <a:gd name="connsiteY195" fmla="*/ 0 h 1130320"/>
                <a:gd name="connsiteX196" fmla="*/ 623830 w 1124943"/>
                <a:gd name="connsiteY196" fmla="*/ 107293 h 1130320"/>
                <a:gd name="connsiteX197" fmla="*/ 730701 w 1124943"/>
                <a:gd name="connsiteY197" fmla="*/ 366793 h 1130320"/>
                <a:gd name="connsiteX198" fmla="*/ 690935 w 1124943"/>
                <a:gd name="connsiteY198" fmla="*/ 533970 h 1130320"/>
                <a:gd name="connsiteX199" fmla="*/ 1092323 w 1124943"/>
                <a:gd name="connsiteY199" fmla="*/ 938190 h 1130320"/>
                <a:gd name="connsiteX200" fmla="*/ 1092323 w 1124943"/>
                <a:gd name="connsiteY200" fmla="*/ 1097882 h 1130320"/>
                <a:gd name="connsiteX201" fmla="*/ 1012791 w 1124943"/>
                <a:gd name="connsiteY201" fmla="*/ 1130320 h 1130320"/>
                <a:gd name="connsiteX202" fmla="*/ 934502 w 1124943"/>
                <a:gd name="connsiteY202" fmla="*/ 1097882 h 1130320"/>
                <a:gd name="connsiteX203" fmla="*/ 626549 w 1124943"/>
                <a:gd name="connsiteY203" fmla="*/ 788714 h 1130320"/>
                <a:gd name="connsiteX204" fmla="*/ 531871 w 1124943"/>
                <a:gd name="connsiteY204" fmla="*/ 693662 h 1130320"/>
                <a:gd name="connsiteX205" fmla="*/ 451407 w 1124943"/>
                <a:gd name="connsiteY205" fmla="*/ 723448 h 1130320"/>
                <a:gd name="connsiteX206" fmla="*/ 430758 w 1124943"/>
                <a:gd name="connsiteY206" fmla="*/ 725881 h 1130320"/>
                <a:gd name="connsiteX207" fmla="*/ 365351 w 1124943"/>
                <a:gd name="connsiteY207" fmla="*/ 733585 h 1130320"/>
                <a:gd name="connsiteX208" fmla="*/ 106871 w 1124943"/>
                <a:gd name="connsiteY208" fmla="*/ 626292 h 1130320"/>
                <a:gd name="connsiteX209" fmla="*/ 0 w 1124943"/>
                <a:gd name="connsiteY209" fmla="*/ 366793 h 1130320"/>
                <a:gd name="connsiteX210" fmla="*/ 106871 w 1124943"/>
                <a:gd name="connsiteY210" fmla="*/ 107293 h 1130320"/>
                <a:gd name="connsiteX211" fmla="*/ 365351 w 1124943"/>
                <a:gd name="connsiteY211" fmla="*/ 0 h 1130320"/>
                <a:gd name="connsiteX0" fmla="*/ 705214 w 1124943"/>
                <a:gd name="connsiteY0" fmla="*/ 822767 h 1130320"/>
                <a:gd name="connsiteX1" fmla="*/ 703362 w 1124943"/>
                <a:gd name="connsiteY1" fmla="*/ 824659 h 1130320"/>
                <a:gd name="connsiteX2" fmla="*/ 954385 w 1124943"/>
                <a:gd name="connsiteY2" fmla="*/ 1075425 h 1130320"/>
                <a:gd name="connsiteX3" fmla="*/ 1071198 w 1124943"/>
                <a:gd name="connsiteY3" fmla="*/ 1075425 h 1130320"/>
                <a:gd name="connsiteX4" fmla="*/ 1088739 w 1124943"/>
                <a:gd name="connsiteY4" fmla="*/ 1042761 h 1130320"/>
                <a:gd name="connsiteX5" fmla="*/ 1070583 w 1124943"/>
                <a:gd name="connsiteY5" fmla="*/ 1069447 h 1130320"/>
                <a:gd name="connsiteX6" fmla="*/ 953886 w 1124943"/>
                <a:gd name="connsiteY6" fmla="*/ 1069447 h 1130320"/>
                <a:gd name="connsiteX7" fmla="*/ 705214 w 1124943"/>
                <a:gd name="connsiteY7" fmla="*/ 822767 h 1130320"/>
                <a:gd name="connsiteX8" fmla="*/ 736915 w 1124943"/>
                <a:gd name="connsiteY8" fmla="*/ 623797 h 1130320"/>
                <a:gd name="connsiteX9" fmla="*/ 621344 w 1124943"/>
                <a:gd name="connsiteY9" fmla="*/ 741071 h 1130320"/>
                <a:gd name="connsiteX10" fmla="*/ 682236 w 1124943"/>
                <a:gd name="connsiteY10" fmla="*/ 803450 h 1130320"/>
                <a:gd name="connsiteX11" fmla="*/ 729458 w 1124943"/>
                <a:gd name="connsiteY11" fmla="*/ 753546 h 1130320"/>
                <a:gd name="connsiteX12" fmla="*/ 772952 w 1124943"/>
                <a:gd name="connsiteY12" fmla="*/ 712376 h 1130320"/>
                <a:gd name="connsiteX13" fmla="*/ 799049 w 1124943"/>
                <a:gd name="connsiteY13" fmla="*/ 684929 h 1130320"/>
                <a:gd name="connsiteX14" fmla="*/ 772952 w 1124943"/>
                <a:gd name="connsiteY14" fmla="*/ 658729 h 1130320"/>
                <a:gd name="connsiteX15" fmla="*/ 736915 w 1124943"/>
                <a:gd name="connsiteY15" fmla="*/ 623797 h 1130320"/>
                <a:gd name="connsiteX16" fmla="*/ 674780 w 1124943"/>
                <a:gd name="connsiteY16" fmla="*/ 561417 h 1130320"/>
                <a:gd name="connsiteX17" fmla="*/ 623830 w 1124943"/>
                <a:gd name="connsiteY17" fmla="*/ 626292 h 1130320"/>
                <a:gd name="connsiteX18" fmla="*/ 557967 w 1124943"/>
                <a:gd name="connsiteY18" fmla="*/ 678691 h 1130320"/>
                <a:gd name="connsiteX19" fmla="*/ 598976 w 1124943"/>
                <a:gd name="connsiteY19" fmla="*/ 719861 h 1130320"/>
                <a:gd name="connsiteX20" fmla="*/ 715789 w 1124943"/>
                <a:gd name="connsiteY20" fmla="*/ 602588 h 1130320"/>
                <a:gd name="connsiteX21" fmla="*/ 674780 w 1124943"/>
                <a:gd name="connsiteY21" fmla="*/ 561417 h 1130320"/>
                <a:gd name="connsiteX22" fmla="*/ 363519 w 1124943"/>
                <a:gd name="connsiteY22" fmla="*/ 310494 h 1130320"/>
                <a:gd name="connsiteX23" fmla="*/ 322547 w 1124943"/>
                <a:gd name="connsiteY23" fmla="*/ 326934 h 1130320"/>
                <a:gd name="connsiteX24" fmla="*/ 322547 w 1124943"/>
                <a:gd name="connsiteY24" fmla="*/ 407868 h 1130320"/>
                <a:gd name="connsiteX25" fmla="*/ 363519 w 1124943"/>
                <a:gd name="connsiteY25" fmla="*/ 425572 h 1130320"/>
                <a:gd name="connsiteX26" fmla="*/ 403250 w 1124943"/>
                <a:gd name="connsiteY26" fmla="*/ 407868 h 1130320"/>
                <a:gd name="connsiteX27" fmla="*/ 419391 w 1124943"/>
                <a:gd name="connsiteY27" fmla="*/ 367401 h 1130320"/>
                <a:gd name="connsiteX28" fmla="*/ 403250 w 1124943"/>
                <a:gd name="connsiteY28" fmla="*/ 326934 h 1130320"/>
                <a:gd name="connsiteX29" fmla="*/ 363519 w 1124943"/>
                <a:gd name="connsiteY29" fmla="*/ 310494 h 1130320"/>
                <a:gd name="connsiteX30" fmla="*/ 363519 w 1124943"/>
                <a:gd name="connsiteY30" fmla="*/ 280144 h 1130320"/>
                <a:gd name="connsiteX31" fmla="*/ 424357 w 1124943"/>
                <a:gd name="connsiteY31" fmla="*/ 305436 h 1130320"/>
                <a:gd name="connsiteX32" fmla="*/ 449189 w 1124943"/>
                <a:gd name="connsiteY32" fmla="*/ 367401 h 1130320"/>
                <a:gd name="connsiteX33" fmla="*/ 424357 w 1124943"/>
                <a:gd name="connsiteY33" fmla="*/ 429366 h 1130320"/>
                <a:gd name="connsiteX34" fmla="*/ 363519 w 1124943"/>
                <a:gd name="connsiteY34" fmla="*/ 454658 h 1130320"/>
                <a:gd name="connsiteX35" fmla="*/ 302681 w 1124943"/>
                <a:gd name="connsiteY35" fmla="*/ 429366 h 1130320"/>
                <a:gd name="connsiteX36" fmla="*/ 302681 w 1124943"/>
                <a:gd name="connsiteY36" fmla="*/ 305436 h 1130320"/>
                <a:gd name="connsiteX37" fmla="*/ 363519 w 1124943"/>
                <a:gd name="connsiteY37" fmla="*/ 280144 h 1130320"/>
                <a:gd name="connsiteX38" fmla="*/ 355553 w 1124943"/>
                <a:gd name="connsiteY38" fmla="*/ 205836 h 1130320"/>
                <a:gd name="connsiteX39" fmla="*/ 351807 w 1124943"/>
                <a:gd name="connsiteY39" fmla="*/ 208341 h 1130320"/>
                <a:gd name="connsiteX40" fmla="*/ 345565 w 1124943"/>
                <a:gd name="connsiteY40" fmla="*/ 227128 h 1130320"/>
                <a:gd name="connsiteX41" fmla="*/ 324342 w 1124943"/>
                <a:gd name="connsiteY41" fmla="*/ 248420 h 1130320"/>
                <a:gd name="connsiteX42" fmla="*/ 314355 w 1124943"/>
                <a:gd name="connsiteY42" fmla="*/ 252178 h 1130320"/>
                <a:gd name="connsiteX43" fmla="*/ 285641 w 1124943"/>
                <a:gd name="connsiteY43" fmla="*/ 252178 h 1130320"/>
                <a:gd name="connsiteX44" fmla="*/ 266915 w 1124943"/>
                <a:gd name="connsiteY44" fmla="*/ 243410 h 1130320"/>
                <a:gd name="connsiteX45" fmla="*/ 261921 w 1124943"/>
                <a:gd name="connsiteY45" fmla="*/ 244663 h 1130320"/>
                <a:gd name="connsiteX46" fmla="*/ 245692 w 1124943"/>
                <a:gd name="connsiteY46" fmla="*/ 262198 h 1130320"/>
                <a:gd name="connsiteX47" fmla="*/ 244443 w 1124943"/>
                <a:gd name="connsiteY47" fmla="*/ 267208 h 1130320"/>
                <a:gd name="connsiteX48" fmla="*/ 253182 w 1124943"/>
                <a:gd name="connsiteY48" fmla="*/ 284742 h 1130320"/>
                <a:gd name="connsiteX49" fmla="*/ 253182 w 1124943"/>
                <a:gd name="connsiteY49" fmla="*/ 314802 h 1130320"/>
                <a:gd name="connsiteX50" fmla="*/ 248189 w 1124943"/>
                <a:gd name="connsiteY50" fmla="*/ 323570 h 1130320"/>
                <a:gd name="connsiteX51" fmla="*/ 228214 w 1124943"/>
                <a:gd name="connsiteY51" fmla="*/ 344862 h 1130320"/>
                <a:gd name="connsiteX52" fmla="*/ 209488 w 1124943"/>
                <a:gd name="connsiteY52" fmla="*/ 351124 h 1130320"/>
                <a:gd name="connsiteX53" fmla="*/ 205742 w 1124943"/>
                <a:gd name="connsiteY53" fmla="*/ 354882 h 1130320"/>
                <a:gd name="connsiteX54" fmla="*/ 205742 w 1124943"/>
                <a:gd name="connsiteY54" fmla="*/ 379931 h 1130320"/>
                <a:gd name="connsiteX55" fmla="*/ 209488 w 1124943"/>
                <a:gd name="connsiteY55" fmla="*/ 383689 h 1130320"/>
                <a:gd name="connsiteX56" fmla="*/ 228214 w 1124943"/>
                <a:gd name="connsiteY56" fmla="*/ 391204 h 1130320"/>
                <a:gd name="connsiteX57" fmla="*/ 248189 w 1124943"/>
                <a:gd name="connsiteY57" fmla="*/ 411243 h 1130320"/>
                <a:gd name="connsiteX58" fmla="*/ 253182 w 1124943"/>
                <a:gd name="connsiteY58" fmla="*/ 421263 h 1130320"/>
                <a:gd name="connsiteX59" fmla="*/ 253182 w 1124943"/>
                <a:gd name="connsiteY59" fmla="*/ 450071 h 1130320"/>
                <a:gd name="connsiteX60" fmla="*/ 244443 w 1124943"/>
                <a:gd name="connsiteY60" fmla="*/ 468858 h 1130320"/>
                <a:gd name="connsiteX61" fmla="*/ 245692 w 1124943"/>
                <a:gd name="connsiteY61" fmla="*/ 473868 h 1130320"/>
                <a:gd name="connsiteX62" fmla="*/ 261921 w 1124943"/>
                <a:gd name="connsiteY62" fmla="*/ 491403 h 1130320"/>
                <a:gd name="connsiteX63" fmla="*/ 266915 w 1124943"/>
                <a:gd name="connsiteY63" fmla="*/ 491403 h 1130320"/>
                <a:gd name="connsiteX64" fmla="*/ 285641 w 1124943"/>
                <a:gd name="connsiteY64" fmla="*/ 482635 h 1130320"/>
                <a:gd name="connsiteX65" fmla="*/ 299374 w 1124943"/>
                <a:gd name="connsiteY65" fmla="*/ 480130 h 1130320"/>
                <a:gd name="connsiteX66" fmla="*/ 314355 w 1124943"/>
                <a:gd name="connsiteY66" fmla="*/ 482635 h 1130320"/>
                <a:gd name="connsiteX67" fmla="*/ 324342 w 1124943"/>
                <a:gd name="connsiteY67" fmla="*/ 487645 h 1130320"/>
                <a:gd name="connsiteX68" fmla="*/ 345565 w 1124943"/>
                <a:gd name="connsiteY68" fmla="*/ 507685 h 1130320"/>
                <a:gd name="connsiteX69" fmla="*/ 351807 w 1124943"/>
                <a:gd name="connsiteY69" fmla="*/ 526472 h 1130320"/>
                <a:gd name="connsiteX70" fmla="*/ 355553 w 1124943"/>
                <a:gd name="connsiteY70" fmla="*/ 528977 h 1130320"/>
                <a:gd name="connsiteX71" fmla="*/ 380521 w 1124943"/>
                <a:gd name="connsiteY71" fmla="*/ 528977 h 1130320"/>
                <a:gd name="connsiteX72" fmla="*/ 383018 w 1124943"/>
                <a:gd name="connsiteY72" fmla="*/ 526472 h 1130320"/>
                <a:gd name="connsiteX73" fmla="*/ 390508 w 1124943"/>
                <a:gd name="connsiteY73" fmla="*/ 507685 h 1130320"/>
                <a:gd name="connsiteX74" fmla="*/ 410483 w 1124943"/>
                <a:gd name="connsiteY74" fmla="*/ 487645 h 1130320"/>
                <a:gd name="connsiteX75" fmla="*/ 421719 w 1124943"/>
                <a:gd name="connsiteY75" fmla="*/ 482635 h 1130320"/>
                <a:gd name="connsiteX76" fmla="*/ 450432 w 1124943"/>
                <a:gd name="connsiteY76" fmla="*/ 482635 h 1130320"/>
                <a:gd name="connsiteX77" fmla="*/ 469159 w 1124943"/>
                <a:gd name="connsiteY77" fmla="*/ 491403 h 1130320"/>
                <a:gd name="connsiteX78" fmla="*/ 472904 w 1124943"/>
                <a:gd name="connsiteY78" fmla="*/ 491403 h 1130320"/>
                <a:gd name="connsiteX79" fmla="*/ 490382 w 1124943"/>
                <a:gd name="connsiteY79" fmla="*/ 473868 h 1130320"/>
                <a:gd name="connsiteX80" fmla="*/ 490382 w 1124943"/>
                <a:gd name="connsiteY80" fmla="*/ 468858 h 1130320"/>
                <a:gd name="connsiteX81" fmla="*/ 482891 w 1124943"/>
                <a:gd name="connsiteY81" fmla="*/ 450071 h 1130320"/>
                <a:gd name="connsiteX82" fmla="*/ 482891 w 1124943"/>
                <a:gd name="connsiteY82" fmla="*/ 421263 h 1130320"/>
                <a:gd name="connsiteX83" fmla="*/ 486637 w 1124943"/>
                <a:gd name="connsiteY83" fmla="*/ 411243 h 1130320"/>
                <a:gd name="connsiteX84" fmla="*/ 507860 w 1124943"/>
                <a:gd name="connsiteY84" fmla="*/ 391204 h 1130320"/>
                <a:gd name="connsiteX85" fmla="*/ 526586 w 1124943"/>
                <a:gd name="connsiteY85" fmla="*/ 383689 h 1130320"/>
                <a:gd name="connsiteX86" fmla="*/ 529083 w 1124943"/>
                <a:gd name="connsiteY86" fmla="*/ 379931 h 1130320"/>
                <a:gd name="connsiteX87" fmla="*/ 529083 w 1124943"/>
                <a:gd name="connsiteY87" fmla="*/ 354882 h 1130320"/>
                <a:gd name="connsiteX88" fmla="*/ 526586 w 1124943"/>
                <a:gd name="connsiteY88" fmla="*/ 351124 h 1130320"/>
                <a:gd name="connsiteX89" fmla="*/ 507860 w 1124943"/>
                <a:gd name="connsiteY89" fmla="*/ 344862 h 1130320"/>
                <a:gd name="connsiteX90" fmla="*/ 486637 w 1124943"/>
                <a:gd name="connsiteY90" fmla="*/ 323570 h 1130320"/>
                <a:gd name="connsiteX91" fmla="*/ 482891 w 1124943"/>
                <a:gd name="connsiteY91" fmla="*/ 314802 h 1130320"/>
                <a:gd name="connsiteX92" fmla="*/ 482891 w 1124943"/>
                <a:gd name="connsiteY92" fmla="*/ 284742 h 1130320"/>
                <a:gd name="connsiteX93" fmla="*/ 490382 w 1124943"/>
                <a:gd name="connsiteY93" fmla="*/ 267208 h 1130320"/>
                <a:gd name="connsiteX94" fmla="*/ 490382 w 1124943"/>
                <a:gd name="connsiteY94" fmla="*/ 262198 h 1130320"/>
                <a:gd name="connsiteX95" fmla="*/ 472904 w 1124943"/>
                <a:gd name="connsiteY95" fmla="*/ 244663 h 1130320"/>
                <a:gd name="connsiteX96" fmla="*/ 469159 w 1124943"/>
                <a:gd name="connsiteY96" fmla="*/ 243410 h 1130320"/>
                <a:gd name="connsiteX97" fmla="*/ 450432 w 1124943"/>
                <a:gd name="connsiteY97" fmla="*/ 252178 h 1130320"/>
                <a:gd name="connsiteX98" fmla="*/ 421719 w 1124943"/>
                <a:gd name="connsiteY98" fmla="*/ 252178 h 1130320"/>
                <a:gd name="connsiteX99" fmla="*/ 410483 w 1124943"/>
                <a:gd name="connsiteY99" fmla="*/ 248420 h 1130320"/>
                <a:gd name="connsiteX100" fmla="*/ 390508 w 1124943"/>
                <a:gd name="connsiteY100" fmla="*/ 227128 h 1130320"/>
                <a:gd name="connsiteX101" fmla="*/ 383018 w 1124943"/>
                <a:gd name="connsiteY101" fmla="*/ 208341 h 1130320"/>
                <a:gd name="connsiteX102" fmla="*/ 380521 w 1124943"/>
                <a:gd name="connsiteY102" fmla="*/ 205836 h 1130320"/>
                <a:gd name="connsiteX103" fmla="*/ 355553 w 1124943"/>
                <a:gd name="connsiteY103" fmla="*/ 205836 h 1130320"/>
                <a:gd name="connsiteX104" fmla="*/ 355553 w 1124943"/>
                <a:gd name="connsiteY104" fmla="*/ 175776 h 1130320"/>
                <a:gd name="connsiteX105" fmla="*/ 380521 w 1124943"/>
                <a:gd name="connsiteY105" fmla="*/ 175776 h 1130320"/>
                <a:gd name="connsiteX106" fmla="*/ 411731 w 1124943"/>
                <a:gd name="connsiteY106" fmla="*/ 198321 h 1130320"/>
                <a:gd name="connsiteX107" fmla="*/ 417973 w 1124943"/>
                <a:gd name="connsiteY107" fmla="*/ 217108 h 1130320"/>
                <a:gd name="connsiteX108" fmla="*/ 421719 w 1124943"/>
                <a:gd name="connsiteY108" fmla="*/ 219613 h 1130320"/>
                <a:gd name="connsiteX109" fmla="*/ 434203 w 1124943"/>
                <a:gd name="connsiteY109" fmla="*/ 224623 h 1130320"/>
                <a:gd name="connsiteX110" fmla="*/ 437948 w 1124943"/>
                <a:gd name="connsiteY110" fmla="*/ 224623 h 1130320"/>
                <a:gd name="connsiteX111" fmla="*/ 456674 w 1124943"/>
                <a:gd name="connsiteY111" fmla="*/ 217108 h 1130320"/>
                <a:gd name="connsiteX112" fmla="*/ 495375 w 1124943"/>
                <a:gd name="connsiteY112" fmla="*/ 223371 h 1130320"/>
                <a:gd name="connsiteX113" fmla="*/ 511605 w 1124943"/>
                <a:gd name="connsiteY113" fmla="*/ 240905 h 1130320"/>
                <a:gd name="connsiteX114" fmla="*/ 517847 w 1124943"/>
                <a:gd name="connsiteY114" fmla="*/ 278480 h 1130320"/>
                <a:gd name="connsiteX115" fmla="*/ 509108 w 1124943"/>
                <a:gd name="connsiteY115" fmla="*/ 298520 h 1130320"/>
                <a:gd name="connsiteX116" fmla="*/ 510356 w 1124943"/>
                <a:gd name="connsiteY116" fmla="*/ 301025 h 1130320"/>
                <a:gd name="connsiteX117" fmla="*/ 514102 w 1124943"/>
                <a:gd name="connsiteY117" fmla="*/ 314802 h 1130320"/>
                <a:gd name="connsiteX118" fmla="*/ 517847 w 1124943"/>
                <a:gd name="connsiteY118" fmla="*/ 317307 h 1130320"/>
                <a:gd name="connsiteX119" fmla="*/ 536573 w 1124943"/>
                <a:gd name="connsiteY119" fmla="*/ 323570 h 1130320"/>
                <a:gd name="connsiteX120" fmla="*/ 559045 w 1124943"/>
                <a:gd name="connsiteY120" fmla="*/ 354882 h 1130320"/>
                <a:gd name="connsiteX121" fmla="*/ 559045 w 1124943"/>
                <a:gd name="connsiteY121" fmla="*/ 379931 h 1130320"/>
                <a:gd name="connsiteX122" fmla="*/ 536573 w 1124943"/>
                <a:gd name="connsiteY122" fmla="*/ 411243 h 1130320"/>
                <a:gd name="connsiteX123" fmla="*/ 517847 w 1124943"/>
                <a:gd name="connsiteY123" fmla="*/ 418758 h 1130320"/>
                <a:gd name="connsiteX124" fmla="*/ 514102 w 1124943"/>
                <a:gd name="connsiteY124" fmla="*/ 421263 h 1130320"/>
                <a:gd name="connsiteX125" fmla="*/ 510356 w 1124943"/>
                <a:gd name="connsiteY125" fmla="*/ 433788 h 1130320"/>
                <a:gd name="connsiteX126" fmla="*/ 509108 w 1124943"/>
                <a:gd name="connsiteY126" fmla="*/ 437546 h 1130320"/>
                <a:gd name="connsiteX127" fmla="*/ 517847 w 1124943"/>
                <a:gd name="connsiteY127" fmla="*/ 456333 h 1130320"/>
                <a:gd name="connsiteX128" fmla="*/ 511605 w 1124943"/>
                <a:gd name="connsiteY128" fmla="*/ 495160 h 1130320"/>
                <a:gd name="connsiteX129" fmla="*/ 495375 w 1124943"/>
                <a:gd name="connsiteY129" fmla="*/ 511442 h 1130320"/>
                <a:gd name="connsiteX130" fmla="*/ 455426 w 1124943"/>
                <a:gd name="connsiteY130" fmla="*/ 518957 h 1130320"/>
                <a:gd name="connsiteX131" fmla="*/ 437948 w 1124943"/>
                <a:gd name="connsiteY131" fmla="*/ 510190 h 1130320"/>
                <a:gd name="connsiteX132" fmla="*/ 434203 w 1124943"/>
                <a:gd name="connsiteY132" fmla="*/ 510190 h 1130320"/>
                <a:gd name="connsiteX133" fmla="*/ 421719 w 1124943"/>
                <a:gd name="connsiteY133" fmla="*/ 515200 h 1130320"/>
                <a:gd name="connsiteX134" fmla="*/ 417973 w 1124943"/>
                <a:gd name="connsiteY134" fmla="*/ 517705 h 1130320"/>
                <a:gd name="connsiteX135" fmla="*/ 411731 w 1124943"/>
                <a:gd name="connsiteY135" fmla="*/ 537744 h 1130320"/>
                <a:gd name="connsiteX136" fmla="*/ 380521 w 1124943"/>
                <a:gd name="connsiteY136" fmla="*/ 559037 h 1130320"/>
                <a:gd name="connsiteX137" fmla="*/ 355553 w 1124943"/>
                <a:gd name="connsiteY137" fmla="*/ 559037 h 1130320"/>
                <a:gd name="connsiteX138" fmla="*/ 324342 w 1124943"/>
                <a:gd name="connsiteY138" fmla="*/ 537744 h 1130320"/>
                <a:gd name="connsiteX139" fmla="*/ 316852 w 1124943"/>
                <a:gd name="connsiteY139" fmla="*/ 517705 h 1130320"/>
                <a:gd name="connsiteX140" fmla="*/ 314355 w 1124943"/>
                <a:gd name="connsiteY140" fmla="*/ 515200 h 1130320"/>
                <a:gd name="connsiteX141" fmla="*/ 301871 w 1124943"/>
                <a:gd name="connsiteY141" fmla="*/ 510190 h 1130320"/>
                <a:gd name="connsiteX142" fmla="*/ 298125 w 1124943"/>
                <a:gd name="connsiteY142" fmla="*/ 510190 h 1130320"/>
                <a:gd name="connsiteX143" fmla="*/ 279399 w 1124943"/>
                <a:gd name="connsiteY143" fmla="*/ 518957 h 1130320"/>
                <a:gd name="connsiteX144" fmla="*/ 240698 w 1124943"/>
                <a:gd name="connsiteY144" fmla="*/ 511442 h 1130320"/>
                <a:gd name="connsiteX145" fmla="*/ 224469 w 1124943"/>
                <a:gd name="connsiteY145" fmla="*/ 495160 h 1130320"/>
                <a:gd name="connsiteX146" fmla="*/ 216978 w 1124943"/>
                <a:gd name="connsiteY146" fmla="*/ 456333 h 1130320"/>
                <a:gd name="connsiteX147" fmla="*/ 225717 w 1124943"/>
                <a:gd name="connsiteY147" fmla="*/ 437546 h 1130320"/>
                <a:gd name="connsiteX148" fmla="*/ 225717 w 1124943"/>
                <a:gd name="connsiteY148" fmla="*/ 433788 h 1130320"/>
                <a:gd name="connsiteX149" fmla="*/ 220723 w 1124943"/>
                <a:gd name="connsiteY149" fmla="*/ 421263 h 1130320"/>
                <a:gd name="connsiteX150" fmla="*/ 218226 w 1124943"/>
                <a:gd name="connsiteY150" fmla="*/ 418758 h 1130320"/>
                <a:gd name="connsiteX151" fmla="*/ 199500 w 1124943"/>
                <a:gd name="connsiteY151" fmla="*/ 411243 h 1130320"/>
                <a:gd name="connsiteX152" fmla="*/ 175780 w 1124943"/>
                <a:gd name="connsiteY152" fmla="*/ 379931 h 1130320"/>
                <a:gd name="connsiteX153" fmla="*/ 175780 w 1124943"/>
                <a:gd name="connsiteY153" fmla="*/ 354882 h 1130320"/>
                <a:gd name="connsiteX154" fmla="*/ 199500 w 1124943"/>
                <a:gd name="connsiteY154" fmla="*/ 323570 h 1130320"/>
                <a:gd name="connsiteX155" fmla="*/ 218226 w 1124943"/>
                <a:gd name="connsiteY155" fmla="*/ 317307 h 1130320"/>
                <a:gd name="connsiteX156" fmla="*/ 220723 w 1124943"/>
                <a:gd name="connsiteY156" fmla="*/ 314802 h 1130320"/>
                <a:gd name="connsiteX157" fmla="*/ 225717 w 1124943"/>
                <a:gd name="connsiteY157" fmla="*/ 301025 h 1130320"/>
                <a:gd name="connsiteX158" fmla="*/ 225717 w 1124943"/>
                <a:gd name="connsiteY158" fmla="*/ 298520 h 1130320"/>
                <a:gd name="connsiteX159" fmla="*/ 216978 w 1124943"/>
                <a:gd name="connsiteY159" fmla="*/ 278480 h 1130320"/>
                <a:gd name="connsiteX160" fmla="*/ 223220 w 1124943"/>
                <a:gd name="connsiteY160" fmla="*/ 240905 h 1130320"/>
                <a:gd name="connsiteX161" fmla="*/ 240698 w 1124943"/>
                <a:gd name="connsiteY161" fmla="*/ 223371 h 1130320"/>
                <a:gd name="connsiteX162" fmla="*/ 279399 w 1124943"/>
                <a:gd name="connsiteY162" fmla="*/ 217108 h 1130320"/>
                <a:gd name="connsiteX163" fmla="*/ 298125 w 1124943"/>
                <a:gd name="connsiteY163" fmla="*/ 224623 h 1130320"/>
                <a:gd name="connsiteX164" fmla="*/ 301871 w 1124943"/>
                <a:gd name="connsiteY164" fmla="*/ 224623 h 1130320"/>
                <a:gd name="connsiteX165" fmla="*/ 314355 w 1124943"/>
                <a:gd name="connsiteY165" fmla="*/ 219613 h 1130320"/>
                <a:gd name="connsiteX166" fmla="*/ 316852 w 1124943"/>
                <a:gd name="connsiteY166" fmla="*/ 217108 h 1130320"/>
                <a:gd name="connsiteX167" fmla="*/ 324342 w 1124943"/>
                <a:gd name="connsiteY167" fmla="*/ 198321 h 1130320"/>
                <a:gd name="connsiteX168" fmla="*/ 355553 w 1124943"/>
                <a:gd name="connsiteY168" fmla="*/ 175776 h 1130320"/>
                <a:gd name="connsiteX169" fmla="*/ 365873 w 1124943"/>
                <a:gd name="connsiteY169" fmla="*/ 101347 h 1130320"/>
                <a:gd name="connsiteX170" fmla="*/ 176642 w 1124943"/>
                <a:gd name="connsiteY170" fmla="*/ 179932 h 1130320"/>
                <a:gd name="connsiteX171" fmla="*/ 176642 w 1124943"/>
                <a:gd name="connsiteY171" fmla="*/ 560381 h 1130320"/>
                <a:gd name="connsiteX172" fmla="*/ 365873 w 1124943"/>
                <a:gd name="connsiteY172" fmla="*/ 638966 h 1130320"/>
                <a:gd name="connsiteX173" fmla="*/ 555104 w 1124943"/>
                <a:gd name="connsiteY173" fmla="*/ 560381 h 1130320"/>
                <a:gd name="connsiteX174" fmla="*/ 633536 w 1124943"/>
                <a:gd name="connsiteY174" fmla="*/ 369533 h 1130320"/>
                <a:gd name="connsiteX175" fmla="*/ 555104 w 1124943"/>
                <a:gd name="connsiteY175" fmla="*/ 179932 h 1130320"/>
                <a:gd name="connsiteX176" fmla="*/ 365873 w 1124943"/>
                <a:gd name="connsiteY176" fmla="*/ 101347 h 1130320"/>
                <a:gd name="connsiteX177" fmla="*/ 365873 w 1124943"/>
                <a:gd name="connsiteY177" fmla="*/ 71410 h 1130320"/>
                <a:gd name="connsiteX178" fmla="*/ 576268 w 1124943"/>
                <a:gd name="connsiteY178" fmla="*/ 158726 h 1130320"/>
                <a:gd name="connsiteX179" fmla="*/ 663414 w 1124943"/>
                <a:gd name="connsiteY179" fmla="*/ 369533 h 1130320"/>
                <a:gd name="connsiteX180" fmla="*/ 576268 w 1124943"/>
                <a:gd name="connsiteY180" fmla="*/ 581587 h 1130320"/>
                <a:gd name="connsiteX181" fmla="*/ 365873 w 1124943"/>
                <a:gd name="connsiteY181" fmla="*/ 668903 h 1130320"/>
                <a:gd name="connsiteX182" fmla="*/ 155478 w 1124943"/>
                <a:gd name="connsiteY182" fmla="*/ 581587 h 1130320"/>
                <a:gd name="connsiteX183" fmla="*/ 155478 w 1124943"/>
                <a:gd name="connsiteY183" fmla="*/ 158726 h 1130320"/>
                <a:gd name="connsiteX184" fmla="*/ 365873 w 1124943"/>
                <a:gd name="connsiteY184" fmla="*/ 71410 h 1130320"/>
                <a:gd name="connsiteX185" fmla="*/ 365351 w 1124943"/>
                <a:gd name="connsiteY185" fmla="*/ 29942 h 1130320"/>
                <a:gd name="connsiteX186" fmla="*/ 127997 w 1124943"/>
                <a:gd name="connsiteY186" fmla="*/ 128502 h 1130320"/>
                <a:gd name="connsiteX187" fmla="*/ 29825 w 1124943"/>
                <a:gd name="connsiteY187" fmla="*/ 366793 h 1130320"/>
                <a:gd name="connsiteX188" fmla="*/ 127997 w 1124943"/>
                <a:gd name="connsiteY188" fmla="*/ 606330 h 1130320"/>
                <a:gd name="connsiteX189" fmla="*/ 365351 w 1124943"/>
                <a:gd name="connsiteY189" fmla="*/ 704890 h 1130320"/>
                <a:gd name="connsiteX190" fmla="*/ 602704 w 1124943"/>
                <a:gd name="connsiteY190" fmla="*/ 606330 h 1130320"/>
                <a:gd name="connsiteX191" fmla="*/ 700877 w 1124943"/>
                <a:gd name="connsiteY191" fmla="*/ 366793 h 1130320"/>
                <a:gd name="connsiteX192" fmla="*/ 602704 w 1124943"/>
                <a:gd name="connsiteY192" fmla="*/ 128502 h 1130320"/>
                <a:gd name="connsiteX193" fmla="*/ 365351 w 1124943"/>
                <a:gd name="connsiteY193" fmla="*/ 29942 h 1130320"/>
                <a:gd name="connsiteX194" fmla="*/ 365351 w 1124943"/>
                <a:gd name="connsiteY194" fmla="*/ 0 h 1130320"/>
                <a:gd name="connsiteX195" fmla="*/ 623830 w 1124943"/>
                <a:gd name="connsiteY195" fmla="*/ 107293 h 1130320"/>
                <a:gd name="connsiteX196" fmla="*/ 730701 w 1124943"/>
                <a:gd name="connsiteY196" fmla="*/ 366793 h 1130320"/>
                <a:gd name="connsiteX197" fmla="*/ 690935 w 1124943"/>
                <a:gd name="connsiteY197" fmla="*/ 533970 h 1130320"/>
                <a:gd name="connsiteX198" fmla="*/ 1092323 w 1124943"/>
                <a:gd name="connsiteY198" fmla="*/ 938190 h 1130320"/>
                <a:gd name="connsiteX199" fmla="*/ 1092323 w 1124943"/>
                <a:gd name="connsiteY199" fmla="*/ 1097882 h 1130320"/>
                <a:gd name="connsiteX200" fmla="*/ 1012791 w 1124943"/>
                <a:gd name="connsiteY200" fmla="*/ 1130320 h 1130320"/>
                <a:gd name="connsiteX201" fmla="*/ 934502 w 1124943"/>
                <a:gd name="connsiteY201" fmla="*/ 1097882 h 1130320"/>
                <a:gd name="connsiteX202" fmla="*/ 626549 w 1124943"/>
                <a:gd name="connsiteY202" fmla="*/ 788714 h 1130320"/>
                <a:gd name="connsiteX203" fmla="*/ 531871 w 1124943"/>
                <a:gd name="connsiteY203" fmla="*/ 693662 h 1130320"/>
                <a:gd name="connsiteX204" fmla="*/ 451407 w 1124943"/>
                <a:gd name="connsiteY204" fmla="*/ 723448 h 1130320"/>
                <a:gd name="connsiteX205" fmla="*/ 430758 w 1124943"/>
                <a:gd name="connsiteY205" fmla="*/ 725881 h 1130320"/>
                <a:gd name="connsiteX206" fmla="*/ 365351 w 1124943"/>
                <a:gd name="connsiteY206" fmla="*/ 733585 h 1130320"/>
                <a:gd name="connsiteX207" fmla="*/ 106871 w 1124943"/>
                <a:gd name="connsiteY207" fmla="*/ 626292 h 1130320"/>
                <a:gd name="connsiteX208" fmla="*/ 0 w 1124943"/>
                <a:gd name="connsiteY208" fmla="*/ 366793 h 1130320"/>
                <a:gd name="connsiteX209" fmla="*/ 106871 w 1124943"/>
                <a:gd name="connsiteY209" fmla="*/ 107293 h 1130320"/>
                <a:gd name="connsiteX210" fmla="*/ 365351 w 1124943"/>
                <a:gd name="connsiteY210" fmla="*/ 0 h 1130320"/>
                <a:gd name="connsiteX0" fmla="*/ 705214 w 1124943"/>
                <a:gd name="connsiteY0" fmla="*/ 822767 h 1130320"/>
                <a:gd name="connsiteX1" fmla="*/ 703362 w 1124943"/>
                <a:gd name="connsiteY1" fmla="*/ 824659 h 1130320"/>
                <a:gd name="connsiteX2" fmla="*/ 954385 w 1124943"/>
                <a:gd name="connsiteY2" fmla="*/ 1075425 h 1130320"/>
                <a:gd name="connsiteX3" fmla="*/ 1071198 w 1124943"/>
                <a:gd name="connsiteY3" fmla="*/ 1075425 h 1130320"/>
                <a:gd name="connsiteX4" fmla="*/ 1070583 w 1124943"/>
                <a:gd name="connsiteY4" fmla="*/ 1069447 h 1130320"/>
                <a:gd name="connsiteX5" fmla="*/ 953886 w 1124943"/>
                <a:gd name="connsiteY5" fmla="*/ 1069447 h 1130320"/>
                <a:gd name="connsiteX6" fmla="*/ 705214 w 1124943"/>
                <a:gd name="connsiteY6" fmla="*/ 822767 h 1130320"/>
                <a:gd name="connsiteX7" fmla="*/ 736915 w 1124943"/>
                <a:gd name="connsiteY7" fmla="*/ 623797 h 1130320"/>
                <a:gd name="connsiteX8" fmla="*/ 621344 w 1124943"/>
                <a:gd name="connsiteY8" fmla="*/ 741071 h 1130320"/>
                <a:gd name="connsiteX9" fmla="*/ 682236 w 1124943"/>
                <a:gd name="connsiteY9" fmla="*/ 803450 h 1130320"/>
                <a:gd name="connsiteX10" fmla="*/ 729458 w 1124943"/>
                <a:gd name="connsiteY10" fmla="*/ 753546 h 1130320"/>
                <a:gd name="connsiteX11" fmla="*/ 772952 w 1124943"/>
                <a:gd name="connsiteY11" fmla="*/ 712376 h 1130320"/>
                <a:gd name="connsiteX12" fmla="*/ 799049 w 1124943"/>
                <a:gd name="connsiteY12" fmla="*/ 684929 h 1130320"/>
                <a:gd name="connsiteX13" fmla="*/ 772952 w 1124943"/>
                <a:gd name="connsiteY13" fmla="*/ 658729 h 1130320"/>
                <a:gd name="connsiteX14" fmla="*/ 736915 w 1124943"/>
                <a:gd name="connsiteY14" fmla="*/ 623797 h 1130320"/>
                <a:gd name="connsiteX15" fmla="*/ 674780 w 1124943"/>
                <a:gd name="connsiteY15" fmla="*/ 561417 h 1130320"/>
                <a:gd name="connsiteX16" fmla="*/ 623830 w 1124943"/>
                <a:gd name="connsiteY16" fmla="*/ 626292 h 1130320"/>
                <a:gd name="connsiteX17" fmla="*/ 557967 w 1124943"/>
                <a:gd name="connsiteY17" fmla="*/ 678691 h 1130320"/>
                <a:gd name="connsiteX18" fmla="*/ 598976 w 1124943"/>
                <a:gd name="connsiteY18" fmla="*/ 719861 h 1130320"/>
                <a:gd name="connsiteX19" fmla="*/ 715789 w 1124943"/>
                <a:gd name="connsiteY19" fmla="*/ 602588 h 1130320"/>
                <a:gd name="connsiteX20" fmla="*/ 674780 w 1124943"/>
                <a:gd name="connsiteY20" fmla="*/ 561417 h 1130320"/>
                <a:gd name="connsiteX21" fmla="*/ 363519 w 1124943"/>
                <a:gd name="connsiteY21" fmla="*/ 310494 h 1130320"/>
                <a:gd name="connsiteX22" fmla="*/ 322547 w 1124943"/>
                <a:gd name="connsiteY22" fmla="*/ 326934 h 1130320"/>
                <a:gd name="connsiteX23" fmla="*/ 322547 w 1124943"/>
                <a:gd name="connsiteY23" fmla="*/ 407868 h 1130320"/>
                <a:gd name="connsiteX24" fmla="*/ 363519 w 1124943"/>
                <a:gd name="connsiteY24" fmla="*/ 425572 h 1130320"/>
                <a:gd name="connsiteX25" fmla="*/ 403250 w 1124943"/>
                <a:gd name="connsiteY25" fmla="*/ 407868 h 1130320"/>
                <a:gd name="connsiteX26" fmla="*/ 419391 w 1124943"/>
                <a:gd name="connsiteY26" fmla="*/ 367401 h 1130320"/>
                <a:gd name="connsiteX27" fmla="*/ 403250 w 1124943"/>
                <a:gd name="connsiteY27" fmla="*/ 326934 h 1130320"/>
                <a:gd name="connsiteX28" fmla="*/ 363519 w 1124943"/>
                <a:gd name="connsiteY28" fmla="*/ 310494 h 1130320"/>
                <a:gd name="connsiteX29" fmla="*/ 363519 w 1124943"/>
                <a:gd name="connsiteY29" fmla="*/ 280144 h 1130320"/>
                <a:gd name="connsiteX30" fmla="*/ 424357 w 1124943"/>
                <a:gd name="connsiteY30" fmla="*/ 305436 h 1130320"/>
                <a:gd name="connsiteX31" fmla="*/ 449189 w 1124943"/>
                <a:gd name="connsiteY31" fmla="*/ 367401 h 1130320"/>
                <a:gd name="connsiteX32" fmla="*/ 424357 w 1124943"/>
                <a:gd name="connsiteY32" fmla="*/ 429366 h 1130320"/>
                <a:gd name="connsiteX33" fmla="*/ 363519 w 1124943"/>
                <a:gd name="connsiteY33" fmla="*/ 454658 h 1130320"/>
                <a:gd name="connsiteX34" fmla="*/ 302681 w 1124943"/>
                <a:gd name="connsiteY34" fmla="*/ 429366 h 1130320"/>
                <a:gd name="connsiteX35" fmla="*/ 302681 w 1124943"/>
                <a:gd name="connsiteY35" fmla="*/ 305436 h 1130320"/>
                <a:gd name="connsiteX36" fmla="*/ 363519 w 1124943"/>
                <a:gd name="connsiteY36" fmla="*/ 280144 h 1130320"/>
                <a:gd name="connsiteX37" fmla="*/ 355553 w 1124943"/>
                <a:gd name="connsiteY37" fmla="*/ 205836 h 1130320"/>
                <a:gd name="connsiteX38" fmla="*/ 351807 w 1124943"/>
                <a:gd name="connsiteY38" fmla="*/ 208341 h 1130320"/>
                <a:gd name="connsiteX39" fmla="*/ 345565 w 1124943"/>
                <a:gd name="connsiteY39" fmla="*/ 227128 h 1130320"/>
                <a:gd name="connsiteX40" fmla="*/ 324342 w 1124943"/>
                <a:gd name="connsiteY40" fmla="*/ 248420 h 1130320"/>
                <a:gd name="connsiteX41" fmla="*/ 314355 w 1124943"/>
                <a:gd name="connsiteY41" fmla="*/ 252178 h 1130320"/>
                <a:gd name="connsiteX42" fmla="*/ 285641 w 1124943"/>
                <a:gd name="connsiteY42" fmla="*/ 252178 h 1130320"/>
                <a:gd name="connsiteX43" fmla="*/ 266915 w 1124943"/>
                <a:gd name="connsiteY43" fmla="*/ 243410 h 1130320"/>
                <a:gd name="connsiteX44" fmla="*/ 261921 w 1124943"/>
                <a:gd name="connsiteY44" fmla="*/ 244663 h 1130320"/>
                <a:gd name="connsiteX45" fmla="*/ 245692 w 1124943"/>
                <a:gd name="connsiteY45" fmla="*/ 262198 h 1130320"/>
                <a:gd name="connsiteX46" fmla="*/ 244443 w 1124943"/>
                <a:gd name="connsiteY46" fmla="*/ 267208 h 1130320"/>
                <a:gd name="connsiteX47" fmla="*/ 253182 w 1124943"/>
                <a:gd name="connsiteY47" fmla="*/ 284742 h 1130320"/>
                <a:gd name="connsiteX48" fmla="*/ 253182 w 1124943"/>
                <a:gd name="connsiteY48" fmla="*/ 314802 h 1130320"/>
                <a:gd name="connsiteX49" fmla="*/ 248189 w 1124943"/>
                <a:gd name="connsiteY49" fmla="*/ 323570 h 1130320"/>
                <a:gd name="connsiteX50" fmla="*/ 228214 w 1124943"/>
                <a:gd name="connsiteY50" fmla="*/ 344862 h 1130320"/>
                <a:gd name="connsiteX51" fmla="*/ 209488 w 1124943"/>
                <a:gd name="connsiteY51" fmla="*/ 351124 h 1130320"/>
                <a:gd name="connsiteX52" fmla="*/ 205742 w 1124943"/>
                <a:gd name="connsiteY52" fmla="*/ 354882 h 1130320"/>
                <a:gd name="connsiteX53" fmla="*/ 205742 w 1124943"/>
                <a:gd name="connsiteY53" fmla="*/ 379931 h 1130320"/>
                <a:gd name="connsiteX54" fmla="*/ 209488 w 1124943"/>
                <a:gd name="connsiteY54" fmla="*/ 383689 h 1130320"/>
                <a:gd name="connsiteX55" fmla="*/ 228214 w 1124943"/>
                <a:gd name="connsiteY55" fmla="*/ 391204 h 1130320"/>
                <a:gd name="connsiteX56" fmla="*/ 248189 w 1124943"/>
                <a:gd name="connsiteY56" fmla="*/ 411243 h 1130320"/>
                <a:gd name="connsiteX57" fmla="*/ 253182 w 1124943"/>
                <a:gd name="connsiteY57" fmla="*/ 421263 h 1130320"/>
                <a:gd name="connsiteX58" fmla="*/ 253182 w 1124943"/>
                <a:gd name="connsiteY58" fmla="*/ 450071 h 1130320"/>
                <a:gd name="connsiteX59" fmla="*/ 244443 w 1124943"/>
                <a:gd name="connsiteY59" fmla="*/ 468858 h 1130320"/>
                <a:gd name="connsiteX60" fmla="*/ 245692 w 1124943"/>
                <a:gd name="connsiteY60" fmla="*/ 473868 h 1130320"/>
                <a:gd name="connsiteX61" fmla="*/ 261921 w 1124943"/>
                <a:gd name="connsiteY61" fmla="*/ 491403 h 1130320"/>
                <a:gd name="connsiteX62" fmla="*/ 266915 w 1124943"/>
                <a:gd name="connsiteY62" fmla="*/ 491403 h 1130320"/>
                <a:gd name="connsiteX63" fmla="*/ 285641 w 1124943"/>
                <a:gd name="connsiteY63" fmla="*/ 482635 h 1130320"/>
                <a:gd name="connsiteX64" fmla="*/ 299374 w 1124943"/>
                <a:gd name="connsiteY64" fmla="*/ 480130 h 1130320"/>
                <a:gd name="connsiteX65" fmla="*/ 314355 w 1124943"/>
                <a:gd name="connsiteY65" fmla="*/ 482635 h 1130320"/>
                <a:gd name="connsiteX66" fmla="*/ 324342 w 1124943"/>
                <a:gd name="connsiteY66" fmla="*/ 487645 h 1130320"/>
                <a:gd name="connsiteX67" fmla="*/ 345565 w 1124943"/>
                <a:gd name="connsiteY67" fmla="*/ 507685 h 1130320"/>
                <a:gd name="connsiteX68" fmla="*/ 351807 w 1124943"/>
                <a:gd name="connsiteY68" fmla="*/ 526472 h 1130320"/>
                <a:gd name="connsiteX69" fmla="*/ 355553 w 1124943"/>
                <a:gd name="connsiteY69" fmla="*/ 528977 h 1130320"/>
                <a:gd name="connsiteX70" fmla="*/ 380521 w 1124943"/>
                <a:gd name="connsiteY70" fmla="*/ 528977 h 1130320"/>
                <a:gd name="connsiteX71" fmla="*/ 383018 w 1124943"/>
                <a:gd name="connsiteY71" fmla="*/ 526472 h 1130320"/>
                <a:gd name="connsiteX72" fmla="*/ 390508 w 1124943"/>
                <a:gd name="connsiteY72" fmla="*/ 507685 h 1130320"/>
                <a:gd name="connsiteX73" fmla="*/ 410483 w 1124943"/>
                <a:gd name="connsiteY73" fmla="*/ 487645 h 1130320"/>
                <a:gd name="connsiteX74" fmla="*/ 421719 w 1124943"/>
                <a:gd name="connsiteY74" fmla="*/ 482635 h 1130320"/>
                <a:gd name="connsiteX75" fmla="*/ 450432 w 1124943"/>
                <a:gd name="connsiteY75" fmla="*/ 482635 h 1130320"/>
                <a:gd name="connsiteX76" fmla="*/ 469159 w 1124943"/>
                <a:gd name="connsiteY76" fmla="*/ 491403 h 1130320"/>
                <a:gd name="connsiteX77" fmla="*/ 472904 w 1124943"/>
                <a:gd name="connsiteY77" fmla="*/ 491403 h 1130320"/>
                <a:gd name="connsiteX78" fmla="*/ 490382 w 1124943"/>
                <a:gd name="connsiteY78" fmla="*/ 473868 h 1130320"/>
                <a:gd name="connsiteX79" fmla="*/ 490382 w 1124943"/>
                <a:gd name="connsiteY79" fmla="*/ 468858 h 1130320"/>
                <a:gd name="connsiteX80" fmla="*/ 482891 w 1124943"/>
                <a:gd name="connsiteY80" fmla="*/ 450071 h 1130320"/>
                <a:gd name="connsiteX81" fmla="*/ 482891 w 1124943"/>
                <a:gd name="connsiteY81" fmla="*/ 421263 h 1130320"/>
                <a:gd name="connsiteX82" fmla="*/ 486637 w 1124943"/>
                <a:gd name="connsiteY82" fmla="*/ 411243 h 1130320"/>
                <a:gd name="connsiteX83" fmla="*/ 507860 w 1124943"/>
                <a:gd name="connsiteY83" fmla="*/ 391204 h 1130320"/>
                <a:gd name="connsiteX84" fmla="*/ 526586 w 1124943"/>
                <a:gd name="connsiteY84" fmla="*/ 383689 h 1130320"/>
                <a:gd name="connsiteX85" fmla="*/ 529083 w 1124943"/>
                <a:gd name="connsiteY85" fmla="*/ 379931 h 1130320"/>
                <a:gd name="connsiteX86" fmla="*/ 529083 w 1124943"/>
                <a:gd name="connsiteY86" fmla="*/ 354882 h 1130320"/>
                <a:gd name="connsiteX87" fmla="*/ 526586 w 1124943"/>
                <a:gd name="connsiteY87" fmla="*/ 351124 h 1130320"/>
                <a:gd name="connsiteX88" fmla="*/ 507860 w 1124943"/>
                <a:gd name="connsiteY88" fmla="*/ 344862 h 1130320"/>
                <a:gd name="connsiteX89" fmla="*/ 486637 w 1124943"/>
                <a:gd name="connsiteY89" fmla="*/ 323570 h 1130320"/>
                <a:gd name="connsiteX90" fmla="*/ 482891 w 1124943"/>
                <a:gd name="connsiteY90" fmla="*/ 314802 h 1130320"/>
                <a:gd name="connsiteX91" fmla="*/ 482891 w 1124943"/>
                <a:gd name="connsiteY91" fmla="*/ 284742 h 1130320"/>
                <a:gd name="connsiteX92" fmla="*/ 490382 w 1124943"/>
                <a:gd name="connsiteY92" fmla="*/ 267208 h 1130320"/>
                <a:gd name="connsiteX93" fmla="*/ 490382 w 1124943"/>
                <a:gd name="connsiteY93" fmla="*/ 262198 h 1130320"/>
                <a:gd name="connsiteX94" fmla="*/ 472904 w 1124943"/>
                <a:gd name="connsiteY94" fmla="*/ 244663 h 1130320"/>
                <a:gd name="connsiteX95" fmla="*/ 469159 w 1124943"/>
                <a:gd name="connsiteY95" fmla="*/ 243410 h 1130320"/>
                <a:gd name="connsiteX96" fmla="*/ 450432 w 1124943"/>
                <a:gd name="connsiteY96" fmla="*/ 252178 h 1130320"/>
                <a:gd name="connsiteX97" fmla="*/ 421719 w 1124943"/>
                <a:gd name="connsiteY97" fmla="*/ 252178 h 1130320"/>
                <a:gd name="connsiteX98" fmla="*/ 410483 w 1124943"/>
                <a:gd name="connsiteY98" fmla="*/ 248420 h 1130320"/>
                <a:gd name="connsiteX99" fmla="*/ 390508 w 1124943"/>
                <a:gd name="connsiteY99" fmla="*/ 227128 h 1130320"/>
                <a:gd name="connsiteX100" fmla="*/ 383018 w 1124943"/>
                <a:gd name="connsiteY100" fmla="*/ 208341 h 1130320"/>
                <a:gd name="connsiteX101" fmla="*/ 380521 w 1124943"/>
                <a:gd name="connsiteY101" fmla="*/ 205836 h 1130320"/>
                <a:gd name="connsiteX102" fmla="*/ 355553 w 1124943"/>
                <a:gd name="connsiteY102" fmla="*/ 205836 h 1130320"/>
                <a:gd name="connsiteX103" fmla="*/ 355553 w 1124943"/>
                <a:gd name="connsiteY103" fmla="*/ 175776 h 1130320"/>
                <a:gd name="connsiteX104" fmla="*/ 380521 w 1124943"/>
                <a:gd name="connsiteY104" fmla="*/ 175776 h 1130320"/>
                <a:gd name="connsiteX105" fmla="*/ 411731 w 1124943"/>
                <a:gd name="connsiteY105" fmla="*/ 198321 h 1130320"/>
                <a:gd name="connsiteX106" fmla="*/ 417973 w 1124943"/>
                <a:gd name="connsiteY106" fmla="*/ 217108 h 1130320"/>
                <a:gd name="connsiteX107" fmla="*/ 421719 w 1124943"/>
                <a:gd name="connsiteY107" fmla="*/ 219613 h 1130320"/>
                <a:gd name="connsiteX108" fmla="*/ 434203 w 1124943"/>
                <a:gd name="connsiteY108" fmla="*/ 224623 h 1130320"/>
                <a:gd name="connsiteX109" fmla="*/ 437948 w 1124943"/>
                <a:gd name="connsiteY109" fmla="*/ 224623 h 1130320"/>
                <a:gd name="connsiteX110" fmla="*/ 456674 w 1124943"/>
                <a:gd name="connsiteY110" fmla="*/ 217108 h 1130320"/>
                <a:gd name="connsiteX111" fmla="*/ 495375 w 1124943"/>
                <a:gd name="connsiteY111" fmla="*/ 223371 h 1130320"/>
                <a:gd name="connsiteX112" fmla="*/ 511605 w 1124943"/>
                <a:gd name="connsiteY112" fmla="*/ 240905 h 1130320"/>
                <a:gd name="connsiteX113" fmla="*/ 517847 w 1124943"/>
                <a:gd name="connsiteY113" fmla="*/ 278480 h 1130320"/>
                <a:gd name="connsiteX114" fmla="*/ 509108 w 1124943"/>
                <a:gd name="connsiteY114" fmla="*/ 298520 h 1130320"/>
                <a:gd name="connsiteX115" fmla="*/ 510356 w 1124943"/>
                <a:gd name="connsiteY115" fmla="*/ 301025 h 1130320"/>
                <a:gd name="connsiteX116" fmla="*/ 514102 w 1124943"/>
                <a:gd name="connsiteY116" fmla="*/ 314802 h 1130320"/>
                <a:gd name="connsiteX117" fmla="*/ 517847 w 1124943"/>
                <a:gd name="connsiteY117" fmla="*/ 317307 h 1130320"/>
                <a:gd name="connsiteX118" fmla="*/ 536573 w 1124943"/>
                <a:gd name="connsiteY118" fmla="*/ 323570 h 1130320"/>
                <a:gd name="connsiteX119" fmla="*/ 559045 w 1124943"/>
                <a:gd name="connsiteY119" fmla="*/ 354882 h 1130320"/>
                <a:gd name="connsiteX120" fmla="*/ 559045 w 1124943"/>
                <a:gd name="connsiteY120" fmla="*/ 379931 h 1130320"/>
                <a:gd name="connsiteX121" fmla="*/ 536573 w 1124943"/>
                <a:gd name="connsiteY121" fmla="*/ 411243 h 1130320"/>
                <a:gd name="connsiteX122" fmla="*/ 517847 w 1124943"/>
                <a:gd name="connsiteY122" fmla="*/ 418758 h 1130320"/>
                <a:gd name="connsiteX123" fmla="*/ 514102 w 1124943"/>
                <a:gd name="connsiteY123" fmla="*/ 421263 h 1130320"/>
                <a:gd name="connsiteX124" fmla="*/ 510356 w 1124943"/>
                <a:gd name="connsiteY124" fmla="*/ 433788 h 1130320"/>
                <a:gd name="connsiteX125" fmla="*/ 509108 w 1124943"/>
                <a:gd name="connsiteY125" fmla="*/ 437546 h 1130320"/>
                <a:gd name="connsiteX126" fmla="*/ 517847 w 1124943"/>
                <a:gd name="connsiteY126" fmla="*/ 456333 h 1130320"/>
                <a:gd name="connsiteX127" fmla="*/ 511605 w 1124943"/>
                <a:gd name="connsiteY127" fmla="*/ 495160 h 1130320"/>
                <a:gd name="connsiteX128" fmla="*/ 495375 w 1124943"/>
                <a:gd name="connsiteY128" fmla="*/ 511442 h 1130320"/>
                <a:gd name="connsiteX129" fmla="*/ 455426 w 1124943"/>
                <a:gd name="connsiteY129" fmla="*/ 518957 h 1130320"/>
                <a:gd name="connsiteX130" fmla="*/ 437948 w 1124943"/>
                <a:gd name="connsiteY130" fmla="*/ 510190 h 1130320"/>
                <a:gd name="connsiteX131" fmla="*/ 434203 w 1124943"/>
                <a:gd name="connsiteY131" fmla="*/ 510190 h 1130320"/>
                <a:gd name="connsiteX132" fmla="*/ 421719 w 1124943"/>
                <a:gd name="connsiteY132" fmla="*/ 515200 h 1130320"/>
                <a:gd name="connsiteX133" fmla="*/ 417973 w 1124943"/>
                <a:gd name="connsiteY133" fmla="*/ 517705 h 1130320"/>
                <a:gd name="connsiteX134" fmla="*/ 411731 w 1124943"/>
                <a:gd name="connsiteY134" fmla="*/ 537744 h 1130320"/>
                <a:gd name="connsiteX135" fmla="*/ 380521 w 1124943"/>
                <a:gd name="connsiteY135" fmla="*/ 559037 h 1130320"/>
                <a:gd name="connsiteX136" fmla="*/ 355553 w 1124943"/>
                <a:gd name="connsiteY136" fmla="*/ 559037 h 1130320"/>
                <a:gd name="connsiteX137" fmla="*/ 324342 w 1124943"/>
                <a:gd name="connsiteY137" fmla="*/ 537744 h 1130320"/>
                <a:gd name="connsiteX138" fmla="*/ 316852 w 1124943"/>
                <a:gd name="connsiteY138" fmla="*/ 517705 h 1130320"/>
                <a:gd name="connsiteX139" fmla="*/ 314355 w 1124943"/>
                <a:gd name="connsiteY139" fmla="*/ 515200 h 1130320"/>
                <a:gd name="connsiteX140" fmla="*/ 301871 w 1124943"/>
                <a:gd name="connsiteY140" fmla="*/ 510190 h 1130320"/>
                <a:gd name="connsiteX141" fmla="*/ 298125 w 1124943"/>
                <a:gd name="connsiteY141" fmla="*/ 510190 h 1130320"/>
                <a:gd name="connsiteX142" fmla="*/ 279399 w 1124943"/>
                <a:gd name="connsiteY142" fmla="*/ 518957 h 1130320"/>
                <a:gd name="connsiteX143" fmla="*/ 240698 w 1124943"/>
                <a:gd name="connsiteY143" fmla="*/ 511442 h 1130320"/>
                <a:gd name="connsiteX144" fmla="*/ 224469 w 1124943"/>
                <a:gd name="connsiteY144" fmla="*/ 495160 h 1130320"/>
                <a:gd name="connsiteX145" fmla="*/ 216978 w 1124943"/>
                <a:gd name="connsiteY145" fmla="*/ 456333 h 1130320"/>
                <a:gd name="connsiteX146" fmla="*/ 225717 w 1124943"/>
                <a:gd name="connsiteY146" fmla="*/ 437546 h 1130320"/>
                <a:gd name="connsiteX147" fmla="*/ 225717 w 1124943"/>
                <a:gd name="connsiteY147" fmla="*/ 433788 h 1130320"/>
                <a:gd name="connsiteX148" fmla="*/ 220723 w 1124943"/>
                <a:gd name="connsiteY148" fmla="*/ 421263 h 1130320"/>
                <a:gd name="connsiteX149" fmla="*/ 218226 w 1124943"/>
                <a:gd name="connsiteY149" fmla="*/ 418758 h 1130320"/>
                <a:gd name="connsiteX150" fmla="*/ 199500 w 1124943"/>
                <a:gd name="connsiteY150" fmla="*/ 411243 h 1130320"/>
                <a:gd name="connsiteX151" fmla="*/ 175780 w 1124943"/>
                <a:gd name="connsiteY151" fmla="*/ 379931 h 1130320"/>
                <a:gd name="connsiteX152" fmla="*/ 175780 w 1124943"/>
                <a:gd name="connsiteY152" fmla="*/ 354882 h 1130320"/>
                <a:gd name="connsiteX153" fmla="*/ 199500 w 1124943"/>
                <a:gd name="connsiteY153" fmla="*/ 323570 h 1130320"/>
                <a:gd name="connsiteX154" fmla="*/ 218226 w 1124943"/>
                <a:gd name="connsiteY154" fmla="*/ 317307 h 1130320"/>
                <a:gd name="connsiteX155" fmla="*/ 220723 w 1124943"/>
                <a:gd name="connsiteY155" fmla="*/ 314802 h 1130320"/>
                <a:gd name="connsiteX156" fmla="*/ 225717 w 1124943"/>
                <a:gd name="connsiteY156" fmla="*/ 301025 h 1130320"/>
                <a:gd name="connsiteX157" fmla="*/ 225717 w 1124943"/>
                <a:gd name="connsiteY157" fmla="*/ 298520 h 1130320"/>
                <a:gd name="connsiteX158" fmla="*/ 216978 w 1124943"/>
                <a:gd name="connsiteY158" fmla="*/ 278480 h 1130320"/>
                <a:gd name="connsiteX159" fmla="*/ 223220 w 1124943"/>
                <a:gd name="connsiteY159" fmla="*/ 240905 h 1130320"/>
                <a:gd name="connsiteX160" fmla="*/ 240698 w 1124943"/>
                <a:gd name="connsiteY160" fmla="*/ 223371 h 1130320"/>
                <a:gd name="connsiteX161" fmla="*/ 279399 w 1124943"/>
                <a:gd name="connsiteY161" fmla="*/ 217108 h 1130320"/>
                <a:gd name="connsiteX162" fmla="*/ 298125 w 1124943"/>
                <a:gd name="connsiteY162" fmla="*/ 224623 h 1130320"/>
                <a:gd name="connsiteX163" fmla="*/ 301871 w 1124943"/>
                <a:gd name="connsiteY163" fmla="*/ 224623 h 1130320"/>
                <a:gd name="connsiteX164" fmla="*/ 314355 w 1124943"/>
                <a:gd name="connsiteY164" fmla="*/ 219613 h 1130320"/>
                <a:gd name="connsiteX165" fmla="*/ 316852 w 1124943"/>
                <a:gd name="connsiteY165" fmla="*/ 217108 h 1130320"/>
                <a:gd name="connsiteX166" fmla="*/ 324342 w 1124943"/>
                <a:gd name="connsiteY166" fmla="*/ 198321 h 1130320"/>
                <a:gd name="connsiteX167" fmla="*/ 355553 w 1124943"/>
                <a:gd name="connsiteY167" fmla="*/ 175776 h 1130320"/>
                <a:gd name="connsiteX168" fmla="*/ 365873 w 1124943"/>
                <a:gd name="connsiteY168" fmla="*/ 101347 h 1130320"/>
                <a:gd name="connsiteX169" fmla="*/ 176642 w 1124943"/>
                <a:gd name="connsiteY169" fmla="*/ 179932 h 1130320"/>
                <a:gd name="connsiteX170" fmla="*/ 176642 w 1124943"/>
                <a:gd name="connsiteY170" fmla="*/ 560381 h 1130320"/>
                <a:gd name="connsiteX171" fmla="*/ 365873 w 1124943"/>
                <a:gd name="connsiteY171" fmla="*/ 638966 h 1130320"/>
                <a:gd name="connsiteX172" fmla="*/ 555104 w 1124943"/>
                <a:gd name="connsiteY172" fmla="*/ 560381 h 1130320"/>
                <a:gd name="connsiteX173" fmla="*/ 633536 w 1124943"/>
                <a:gd name="connsiteY173" fmla="*/ 369533 h 1130320"/>
                <a:gd name="connsiteX174" fmla="*/ 555104 w 1124943"/>
                <a:gd name="connsiteY174" fmla="*/ 179932 h 1130320"/>
                <a:gd name="connsiteX175" fmla="*/ 365873 w 1124943"/>
                <a:gd name="connsiteY175" fmla="*/ 101347 h 1130320"/>
                <a:gd name="connsiteX176" fmla="*/ 365873 w 1124943"/>
                <a:gd name="connsiteY176" fmla="*/ 71410 h 1130320"/>
                <a:gd name="connsiteX177" fmla="*/ 576268 w 1124943"/>
                <a:gd name="connsiteY177" fmla="*/ 158726 h 1130320"/>
                <a:gd name="connsiteX178" fmla="*/ 663414 w 1124943"/>
                <a:gd name="connsiteY178" fmla="*/ 369533 h 1130320"/>
                <a:gd name="connsiteX179" fmla="*/ 576268 w 1124943"/>
                <a:gd name="connsiteY179" fmla="*/ 581587 h 1130320"/>
                <a:gd name="connsiteX180" fmla="*/ 365873 w 1124943"/>
                <a:gd name="connsiteY180" fmla="*/ 668903 h 1130320"/>
                <a:gd name="connsiteX181" fmla="*/ 155478 w 1124943"/>
                <a:gd name="connsiteY181" fmla="*/ 581587 h 1130320"/>
                <a:gd name="connsiteX182" fmla="*/ 155478 w 1124943"/>
                <a:gd name="connsiteY182" fmla="*/ 158726 h 1130320"/>
                <a:gd name="connsiteX183" fmla="*/ 365873 w 1124943"/>
                <a:gd name="connsiteY183" fmla="*/ 71410 h 1130320"/>
                <a:gd name="connsiteX184" fmla="*/ 365351 w 1124943"/>
                <a:gd name="connsiteY184" fmla="*/ 29942 h 1130320"/>
                <a:gd name="connsiteX185" fmla="*/ 127997 w 1124943"/>
                <a:gd name="connsiteY185" fmla="*/ 128502 h 1130320"/>
                <a:gd name="connsiteX186" fmla="*/ 29825 w 1124943"/>
                <a:gd name="connsiteY186" fmla="*/ 366793 h 1130320"/>
                <a:gd name="connsiteX187" fmla="*/ 127997 w 1124943"/>
                <a:gd name="connsiteY187" fmla="*/ 606330 h 1130320"/>
                <a:gd name="connsiteX188" fmla="*/ 365351 w 1124943"/>
                <a:gd name="connsiteY188" fmla="*/ 704890 h 1130320"/>
                <a:gd name="connsiteX189" fmla="*/ 602704 w 1124943"/>
                <a:gd name="connsiteY189" fmla="*/ 606330 h 1130320"/>
                <a:gd name="connsiteX190" fmla="*/ 700877 w 1124943"/>
                <a:gd name="connsiteY190" fmla="*/ 366793 h 1130320"/>
                <a:gd name="connsiteX191" fmla="*/ 602704 w 1124943"/>
                <a:gd name="connsiteY191" fmla="*/ 128502 h 1130320"/>
                <a:gd name="connsiteX192" fmla="*/ 365351 w 1124943"/>
                <a:gd name="connsiteY192" fmla="*/ 29942 h 1130320"/>
                <a:gd name="connsiteX193" fmla="*/ 365351 w 1124943"/>
                <a:gd name="connsiteY193" fmla="*/ 0 h 1130320"/>
                <a:gd name="connsiteX194" fmla="*/ 623830 w 1124943"/>
                <a:gd name="connsiteY194" fmla="*/ 107293 h 1130320"/>
                <a:gd name="connsiteX195" fmla="*/ 730701 w 1124943"/>
                <a:gd name="connsiteY195" fmla="*/ 366793 h 1130320"/>
                <a:gd name="connsiteX196" fmla="*/ 690935 w 1124943"/>
                <a:gd name="connsiteY196" fmla="*/ 533970 h 1130320"/>
                <a:gd name="connsiteX197" fmla="*/ 1092323 w 1124943"/>
                <a:gd name="connsiteY197" fmla="*/ 938190 h 1130320"/>
                <a:gd name="connsiteX198" fmla="*/ 1092323 w 1124943"/>
                <a:gd name="connsiteY198" fmla="*/ 1097882 h 1130320"/>
                <a:gd name="connsiteX199" fmla="*/ 1012791 w 1124943"/>
                <a:gd name="connsiteY199" fmla="*/ 1130320 h 1130320"/>
                <a:gd name="connsiteX200" fmla="*/ 934502 w 1124943"/>
                <a:gd name="connsiteY200" fmla="*/ 1097882 h 1130320"/>
                <a:gd name="connsiteX201" fmla="*/ 626549 w 1124943"/>
                <a:gd name="connsiteY201" fmla="*/ 788714 h 1130320"/>
                <a:gd name="connsiteX202" fmla="*/ 531871 w 1124943"/>
                <a:gd name="connsiteY202" fmla="*/ 693662 h 1130320"/>
                <a:gd name="connsiteX203" fmla="*/ 451407 w 1124943"/>
                <a:gd name="connsiteY203" fmla="*/ 723448 h 1130320"/>
                <a:gd name="connsiteX204" fmla="*/ 430758 w 1124943"/>
                <a:gd name="connsiteY204" fmla="*/ 725881 h 1130320"/>
                <a:gd name="connsiteX205" fmla="*/ 365351 w 1124943"/>
                <a:gd name="connsiteY205" fmla="*/ 733585 h 1130320"/>
                <a:gd name="connsiteX206" fmla="*/ 106871 w 1124943"/>
                <a:gd name="connsiteY206" fmla="*/ 626292 h 1130320"/>
                <a:gd name="connsiteX207" fmla="*/ 0 w 1124943"/>
                <a:gd name="connsiteY207" fmla="*/ 366793 h 1130320"/>
                <a:gd name="connsiteX208" fmla="*/ 106871 w 1124943"/>
                <a:gd name="connsiteY208" fmla="*/ 107293 h 1130320"/>
                <a:gd name="connsiteX209" fmla="*/ 365351 w 1124943"/>
                <a:gd name="connsiteY209" fmla="*/ 0 h 1130320"/>
                <a:gd name="connsiteX0" fmla="*/ 705214 w 1124943"/>
                <a:gd name="connsiteY0" fmla="*/ 822767 h 1130320"/>
                <a:gd name="connsiteX1" fmla="*/ 703362 w 1124943"/>
                <a:gd name="connsiteY1" fmla="*/ 824659 h 1130320"/>
                <a:gd name="connsiteX2" fmla="*/ 954385 w 1124943"/>
                <a:gd name="connsiteY2" fmla="*/ 1075425 h 1130320"/>
                <a:gd name="connsiteX3" fmla="*/ 1071198 w 1124943"/>
                <a:gd name="connsiteY3" fmla="*/ 1075425 h 1130320"/>
                <a:gd name="connsiteX4" fmla="*/ 953886 w 1124943"/>
                <a:gd name="connsiteY4" fmla="*/ 1069447 h 1130320"/>
                <a:gd name="connsiteX5" fmla="*/ 705214 w 1124943"/>
                <a:gd name="connsiteY5" fmla="*/ 822767 h 1130320"/>
                <a:gd name="connsiteX6" fmla="*/ 736915 w 1124943"/>
                <a:gd name="connsiteY6" fmla="*/ 623797 h 1130320"/>
                <a:gd name="connsiteX7" fmla="*/ 621344 w 1124943"/>
                <a:gd name="connsiteY7" fmla="*/ 741071 h 1130320"/>
                <a:gd name="connsiteX8" fmla="*/ 682236 w 1124943"/>
                <a:gd name="connsiteY8" fmla="*/ 803450 h 1130320"/>
                <a:gd name="connsiteX9" fmla="*/ 729458 w 1124943"/>
                <a:gd name="connsiteY9" fmla="*/ 753546 h 1130320"/>
                <a:gd name="connsiteX10" fmla="*/ 772952 w 1124943"/>
                <a:gd name="connsiteY10" fmla="*/ 712376 h 1130320"/>
                <a:gd name="connsiteX11" fmla="*/ 799049 w 1124943"/>
                <a:gd name="connsiteY11" fmla="*/ 684929 h 1130320"/>
                <a:gd name="connsiteX12" fmla="*/ 772952 w 1124943"/>
                <a:gd name="connsiteY12" fmla="*/ 658729 h 1130320"/>
                <a:gd name="connsiteX13" fmla="*/ 736915 w 1124943"/>
                <a:gd name="connsiteY13" fmla="*/ 623797 h 1130320"/>
                <a:gd name="connsiteX14" fmla="*/ 674780 w 1124943"/>
                <a:gd name="connsiteY14" fmla="*/ 561417 h 1130320"/>
                <a:gd name="connsiteX15" fmla="*/ 623830 w 1124943"/>
                <a:gd name="connsiteY15" fmla="*/ 626292 h 1130320"/>
                <a:gd name="connsiteX16" fmla="*/ 557967 w 1124943"/>
                <a:gd name="connsiteY16" fmla="*/ 678691 h 1130320"/>
                <a:gd name="connsiteX17" fmla="*/ 598976 w 1124943"/>
                <a:gd name="connsiteY17" fmla="*/ 719861 h 1130320"/>
                <a:gd name="connsiteX18" fmla="*/ 715789 w 1124943"/>
                <a:gd name="connsiteY18" fmla="*/ 602588 h 1130320"/>
                <a:gd name="connsiteX19" fmla="*/ 674780 w 1124943"/>
                <a:gd name="connsiteY19" fmla="*/ 561417 h 1130320"/>
                <a:gd name="connsiteX20" fmla="*/ 363519 w 1124943"/>
                <a:gd name="connsiteY20" fmla="*/ 310494 h 1130320"/>
                <a:gd name="connsiteX21" fmla="*/ 322547 w 1124943"/>
                <a:gd name="connsiteY21" fmla="*/ 326934 h 1130320"/>
                <a:gd name="connsiteX22" fmla="*/ 322547 w 1124943"/>
                <a:gd name="connsiteY22" fmla="*/ 407868 h 1130320"/>
                <a:gd name="connsiteX23" fmla="*/ 363519 w 1124943"/>
                <a:gd name="connsiteY23" fmla="*/ 425572 h 1130320"/>
                <a:gd name="connsiteX24" fmla="*/ 403250 w 1124943"/>
                <a:gd name="connsiteY24" fmla="*/ 407868 h 1130320"/>
                <a:gd name="connsiteX25" fmla="*/ 419391 w 1124943"/>
                <a:gd name="connsiteY25" fmla="*/ 367401 h 1130320"/>
                <a:gd name="connsiteX26" fmla="*/ 403250 w 1124943"/>
                <a:gd name="connsiteY26" fmla="*/ 326934 h 1130320"/>
                <a:gd name="connsiteX27" fmla="*/ 363519 w 1124943"/>
                <a:gd name="connsiteY27" fmla="*/ 310494 h 1130320"/>
                <a:gd name="connsiteX28" fmla="*/ 363519 w 1124943"/>
                <a:gd name="connsiteY28" fmla="*/ 280144 h 1130320"/>
                <a:gd name="connsiteX29" fmla="*/ 424357 w 1124943"/>
                <a:gd name="connsiteY29" fmla="*/ 305436 h 1130320"/>
                <a:gd name="connsiteX30" fmla="*/ 449189 w 1124943"/>
                <a:gd name="connsiteY30" fmla="*/ 367401 h 1130320"/>
                <a:gd name="connsiteX31" fmla="*/ 424357 w 1124943"/>
                <a:gd name="connsiteY31" fmla="*/ 429366 h 1130320"/>
                <a:gd name="connsiteX32" fmla="*/ 363519 w 1124943"/>
                <a:gd name="connsiteY32" fmla="*/ 454658 h 1130320"/>
                <a:gd name="connsiteX33" fmla="*/ 302681 w 1124943"/>
                <a:gd name="connsiteY33" fmla="*/ 429366 h 1130320"/>
                <a:gd name="connsiteX34" fmla="*/ 302681 w 1124943"/>
                <a:gd name="connsiteY34" fmla="*/ 305436 h 1130320"/>
                <a:gd name="connsiteX35" fmla="*/ 363519 w 1124943"/>
                <a:gd name="connsiteY35" fmla="*/ 280144 h 1130320"/>
                <a:gd name="connsiteX36" fmla="*/ 355553 w 1124943"/>
                <a:gd name="connsiteY36" fmla="*/ 205836 h 1130320"/>
                <a:gd name="connsiteX37" fmla="*/ 351807 w 1124943"/>
                <a:gd name="connsiteY37" fmla="*/ 208341 h 1130320"/>
                <a:gd name="connsiteX38" fmla="*/ 345565 w 1124943"/>
                <a:gd name="connsiteY38" fmla="*/ 227128 h 1130320"/>
                <a:gd name="connsiteX39" fmla="*/ 324342 w 1124943"/>
                <a:gd name="connsiteY39" fmla="*/ 248420 h 1130320"/>
                <a:gd name="connsiteX40" fmla="*/ 314355 w 1124943"/>
                <a:gd name="connsiteY40" fmla="*/ 252178 h 1130320"/>
                <a:gd name="connsiteX41" fmla="*/ 285641 w 1124943"/>
                <a:gd name="connsiteY41" fmla="*/ 252178 h 1130320"/>
                <a:gd name="connsiteX42" fmla="*/ 266915 w 1124943"/>
                <a:gd name="connsiteY42" fmla="*/ 243410 h 1130320"/>
                <a:gd name="connsiteX43" fmla="*/ 261921 w 1124943"/>
                <a:gd name="connsiteY43" fmla="*/ 244663 h 1130320"/>
                <a:gd name="connsiteX44" fmla="*/ 245692 w 1124943"/>
                <a:gd name="connsiteY44" fmla="*/ 262198 h 1130320"/>
                <a:gd name="connsiteX45" fmla="*/ 244443 w 1124943"/>
                <a:gd name="connsiteY45" fmla="*/ 267208 h 1130320"/>
                <a:gd name="connsiteX46" fmla="*/ 253182 w 1124943"/>
                <a:gd name="connsiteY46" fmla="*/ 284742 h 1130320"/>
                <a:gd name="connsiteX47" fmla="*/ 253182 w 1124943"/>
                <a:gd name="connsiteY47" fmla="*/ 314802 h 1130320"/>
                <a:gd name="connsiteX48" fmla="*/ 248189 w 1124943"/>
                <a:gd name="connsiteY48" fmla="*/ 323570 h 1130320"/>
                <a:gd name="connsiteX49" fmla="*/ 228214 w 1124943"/>
                <a:gd name="connsiteY49" fmla="*/ 344862 h 1130320"/>
                <a:gd name="connsiteX50" fmla="*/ 209488 w 1124943"/>
                <a:gd name="connsiteY50" fmla="*/ 351124 h 1130320"/>
                <a:gd name="connsiteX51" fmla="*/ 205742 w 1124943"/>
                <a:gd name="connsiteY51" fmla="*/ 354882 h 1130320"/>
                <a:gd name="connsiteX52" fmla="*/ 205742 w 1124943"/>
                <a:gd name="connsiteY52" fmla="*/ 379931 h 1130320"/>
                <a:gd name="connsiteX53" fmla="*/ 209488 w 1124943"/>
                <a:gd name="connsiteY53" fmla="*/ 383689 h 1130320"/>
                <a:gd name="connsiteX54" fmla="*/ 228214 w 1124943"/>
                <a:gd name="connsiteY54" fmla="*/ 391204 h 1130320"/>
                <a:gd name="connsiteX55" fmla="*/ 248189 w 1124943"/>
                <a:gd name="connsiteY55" fmla="*/ 411243 h 1130320"/>
                <a:gd name="connsiteX56" fmla="*/ 253182 w 1124943"/>
                <a:gd name="connsiteY56" fmla="*/ 421263 h 1130320"/>
                <a:gd name="connsiteX57" fmla="*/ 253182 w 1124943"/>
                <a:gd name="connsiteY57" fmla="*/ 450071 h 1130320"/>
                <a:gd name="connsiteX58" fmla="*/ 244443 w 1124943"/>
                <a:gd name="connsiteY58" fmla="*/ 468858 h 1130320"/>
                <a:gd name="connsiteX59" fmla="*/ 245692 w 1124943"/>
                <a:gd name="connsiteY59" fmla="*/ 473868 h 1130320"/>
                <a:gd name="connsiteX60" fmla="*/ 261921 w 1124943"/>
                <a:gd name="connsiteY60" fmla="*/ 491403 h 1130320"/>
                <a:gd name="connsiteX61" fmla="*/ 266915 w 1124943"/>
                <a:gd name="connsiteY61" fmla="*/ 491403 h 1130320"/>
                <a:gd name="connsiteX62" fmla="*/ 285641 w 1124943"/>
                <a:gd name="connsiteY62" fmla="*/ 482635 h 1130320"/>
                <a:gd name="connsiteX63" fmla="*/ 299374 w 1124943"/>
                <a:gd name="connsiteY63" fmla="*/ 480130 h 1130320"/>
                <a:gd name="connsiteX64" fmla="*/ 314355 w 1124943"/>
                <a:gd name="connsiteY64" fmla="*/ 482635 h 1130320"/>
                <a:gd name="connsiteX65" fmla="*/ 324342 w 1124943"/>
                <a:gd name="connsiteY65" fmla="*/ 487645 h 1130320"/>
                <a:gd name="connsiteX66" fmla="*/ 345565 w 1124943"/>
                <a:gd name="connsiteY66" fmla="*/ 507685 h 1130320"/>
                <a:gd name="connsiteX67" fmla="*/ 351807 w 1124943"/>
                <a:gd name="connsiteY67" fmla="*/ 526472 h 1130320"/>
                <a:gd name="connsiteX68" fmla="*/ 355553 w 1124943"/>
                <a:gd name="connsiteY68" fmla="*/ 528977 h 1130320"/>
                <a:gd name="connsiteX69" fmla="*/ 380521 w 1124943"/>
                <a:gd name="connsiteY69" fmla="*/ 528977 h 1130320"/>
                <a:gd name="connsiteX70" fmla="*/ 383018 w 1124943"/>
                <a:gd name="connsiteY70" fmla="*/ 526472 h 1130320"/>
                <a:gd name="connsiteX71" fmla="*/ 390508 w 1124943"/>
                <a:gd name="connsiteY71" fmla="*/ 507685 h 1130320"/>
                <a:gd name="connsiteX72" fmla="*/ 410483 w 1124943"/>
                <a:gd name="connsiteY72" fmla="*/ 487645 h 1130320"/>
                <a:gd name="connsiteX73" fmla="*/ 421719 w 1124943"/>
                <a:gd name="connsiteY73" fmla="*/ 482635 h 1130320"/>
                <a:gd name="connsiteX74" fmla="*/ 450432 w 1124943"/>
                <a:gd name="connsiteY74" fmla="*/ 482635 h 1130320"/>
                <a:gd name="connsiteX75" fmla="*/ 469159 w 1124943"/>
                <a:gd name="connsiteY75" fmla="*/ 491403 h 1130320"/>
                <a:gd name="connsiteX76" fmla="*/ 472904 w 1124943"/>
                <a:gd name="connsiteY76" fmla="*/ 491403 h 1130320"/>
                <a:gd name="connsiteX77" fmla="*/ 490382 w 1124943"/>
                <a:gd name="connsiteY77" fmla="*/ 473868 h 1130320"/>
                <a:gd name="connsiteX78" fmla="*/ 490382 w 1124943"/>
                <a:gd name="connsiteY78" fmla="*/ 468858 h 1130320"/>
                <a:gd name="connsiteX79" fmla="*/ 482891 w 1124943"/>
                <a:gd name="connsiteY79" fmla="*/ 450071 h 1130320"/>
                <a:gd name="connsiteX80" fmla="*/ 482891 w 1124943"/>
                <a:gd name="connsiteY80" fmla="*/ 421263 h 1130320"/>
                <a:gd name="connsiteX81" fmla="*/ 486637 w 1124943"/>
                <a:gd name="connsiteY81" fmla="*/ 411243 h 1130320"/>
                <a:gd name="connsiteX82" fmla="*/ 507860 w 1124943"/>
                <a:gd name="connsiteY82" fmla="*/ 391204 h 1130320"/>
                <a:gd name="connsiteX83" fmla="*/ 526586 w 1124943"/>
                <a:gd name="connsiteY83" fmla="*/ 383689 h 1130320"/>
                <a:gd name="connsiteX84" fmla="*/ 529083 w 1124943"/>
                <a:gd name="connsiteY84" fmla="*/ 379931 h 1130320"/>
                <a:gd name="connsiteX85" fmla="*/ 529083 w 1124943"/>
                <a:gd name="connsiteY85" fmla="*/ 354882 h 1130320"/>
                <a:gd name="connsiteX86" fmla="*/ 526586 w 1124943"/>
                <a:gd name="connsiteY86" fmla="*/ 351124 h 1130320"/>
                <a:gd name="connsiteX87" fmla="*/ 507860 w 1124943"/>
                <a:gd name="connsiteY87" fmla="*/ 344862 h 1130320"/>
                <a:gd name="connsiteX88" fmla="*/ 486637 w 1124943"/>
                <a:gd name="connsiteY88" fmla="*/ 323570 h 1130320"/>
                <a:gd name="connsiteX89" fmla="*/ 482891 w 1124943"/>
                <a:gd name="connsiteY89" fmla="*/ 314802 h 1130320"/>
                <a:gd name="connsiteX90" fmla="*/ 482891 w 1124943"/>
                <a:gd name="connsiteY90" fmla="*/ 284742 h 1130320"/>
                <a:gd name="connsiteX91" fmla="*/ 490382 w 1124943"/>
                <a:gd name="connsiteY91" fmla="*/ 267208 h 1130320"/>
                <a:gd name="connsiteX92" fmla="*/ 490382 w 1124943"/>
                <a:gd name="connsiteY92" fmla="*/ 262198 h 1130320"/>
                <a:gd name="connsiteX93" fmla="*/ 472904 w 1124943"/>
                <a:gd name="connsiteY93" fmla="*/ 244663 h 1130320"/>
                <a:gd name="connsiteX94" fmla="*/ 469159 w 1124943"/>
                <a:gd name="connsiteY94" fmla="*/ 243410 h 1130320"/>
                <a:gd name="connsiteX95" fmla="*/ 450432 w 1124943"/>
                <a:gd name="connsiteY95" fmla="*/ 252178 h 1130320"/>
                <a:gd name="connsiteX96" fmla="*/ 421719 w 1124943"/>
                <a:gd name="connsiteY96" fmla="*/ 252178 h 1130320"/>
                <a:gd name="connsiteX97" fmla="*/ 410483 w 1124943"/>
                <a:gd name="connsiteY97" fmla="*/ 248420 h 1130320"/>
                <a:gd name="connsiteX98" fmla="*/ 390508 w 1124943"/>
                <a:gd name="connsiteY98" fmla="*/ 227128 h 1130320"/>
                <a:gd name="connsiteX99" fmla="*/ 383018 w 1124943"/>
                <a:gd name="connsiteY99" fmla="*/ 208341 h 1130320"/>
                <a:gd name="connsiteX100" fmla="*/ 380521 w 1124943"/>
                <a:gd name="connsiteY100" fmla="*/ 205836 h 1130320"/>
                <a:gd name="connsiteX101" fmla="*/ 355553 w 1124943"/>
                <a:gd name="connsiteY101" fmla="*/ 205836 h 1130320"/>
                <a:gd name="connsiteX102" fmla="*/ 355553 w 1124943"/>
                <a:gd name="connsiteY102" fmla="*/ 175776 h 1130320"/>
                <a:gd name="connsiteX103" fmla="*/ 380521 w 1124943"/>
                <a:gd name="connsiteY103" fmla="*/ 175776 h 1130320"/>
                <a:gd name="connsiteX104" fmla="*/ 411731 w 1124943"/>
                <a:gd name="connsiteY104" fmla="*/ 198321 h 1130320"/>
                <a:gd name="connsiteX105" fmla="*/ 417973 w 1124943"/>
                <a:gd name="connsiteY105" fmla="*/ 217108 h 1130320"/>
                <a:gd name="connsiteX106" fmla="*/ 421719 w 1124943"/>
                <a:gd name="connsiteY106" fmla="*/ 219613 h 1130320"/>
                <a:gd name="connsiteX107" fmla="*/ 434203 w 1124943"/>
                <a:gd name="connsiteY107" fmla="*/ 224623 h 1130320"/>
                <a:gd name="connsiteX108" fmla="*/ 437948 w 1124943"/>
                <a:gd name="connsiteY108" fmla="*/ 224623 h 1130320"/>
                <a:gd name="connsiteX109" fmla="*/ 456674 w 1124943"/>
                <a:gd name="connsiteY109" fmla="*/ 217108 h 1130320"/>
                <a:gd name="connsiteX110" fmla="*/ 495375 w 1124943"/>
                <a:gd name="connsiteY110" fmla="*/ 223371 h 1130320"/>
                <a:gd name="connsiteX111" fmla="*/ 511605 w 1124943"/>
                <a:gd name="connsiteY111" fmla="*/ 240905 h 1130320"/>
                <a:gd name="connsiteX112" fmla="*/ 517847 w 1124943"/>
                <a:gd name="connsiteY112" fmla="*/ 278480 h 1130320"/>
                <a:gd name="connsiteX113" fmla="*/ 509108 w 1124943"/>
                <a:gd name="connsiteY113" fmla="*/ 298520 h 1130320"/>
                <a:gd name="connsiteX114" fmla="*/ 510356 w 1124943"/>
                <a:gd name="connsiteY114" fmla="*/ 301025 h 1130320"/>
                <a:gd name="connsiteX115" fmla="*/ 514102 w 1124943"/>
                <a:gd name="connsiteY115" fmla="*/ 314802 h 1130320"/>
                <a:gd name="connsiteX116" fmla="*/ 517847 w 1124943"/>
                <a:gd name="connsiteY116" fmla="*/ 317307 h 1130320"/>
                <a:gd name="connsiteX117" fmla="*/ 536573 w 1124943"/>
                <a:gd name="connsiteY117" fmla="*/ 323570 h 1130320"/>
                <a:gd name="connsiteX118" fmla="*/ 559045 w 1124943"/>
                <a:gd name="connsiteY118" fmla="*/ 354882 h 1130320"/>
                <a:gd name="connsiteX119" fmla="*/ 559045 w 1124943"/>
                <a:gd name="connsiteY119" fmla="*/ 379931 h 1130320"/>
                <a:gd name="connsiteX120" fmla="*/ 536573 w 1124943"/>
                <a:gd name="connsiteY120" fmla="*/ 411243 h 1130320"/>
                <a:gd name="connsiteX121" fmla="*/ 517847 w 1124943"/>
                <a:gd name="connsiteY121" fmla="*/ 418758 h 1130320"/>
                <a:gd name="connsiteX122" fmla="*/ 514102 w 1124943"/>
                <a:gd name="connsiteY122" fmla="*/ 421263 h 1130320"/>
                <a:gd name="connsiteX123" fmla="*/ 510356 w 1124943"/>
                <a:gd name="connsiteY123" fmla="*/ 433788 h 1130320"/>
                <a:gd name="connsiteX124" fmla="*/ 509108 w 1124943"/>
                <a:gd name="connsiteY124" fmla="*/ 437546 h 1130320"/>
                <a:gd name="connsiteX125" fmla="*/ 517847 w 1124943"/>
                <a:gd name="connsiteY125" fmla="*/ 456333 h 1130320"/>
                <a:gd name="connsiteX126" fmla="*/ 511605 w 1124943"/>
                <a:gd name="connsiteY126" fmla="*/ 495160 h 1130320"/>
                <a:gd name="connsiteX127" fmla="*/ 495375 w 1124943"/>
                <a:gd name="connsiteY127" fmla="*/ 511442 h 1130320"/>
                <a:gd name="connsiteX128" fmla="*/ 455426 w 1124943"/>
                <a:gd name="connsiteY128" fmla="*/ 518957 h 1130320"/>
                <a:gd name="connsiteX129" fmla="*/ 437948 w 1124943"/>
                <a:gd name="connsiteY129" fmla="*/ 510190 h 1130320"/>
                <a:gd name="connsiteX130" fmla="*/ 434203 w 1124943"/>
                <a:gd name="connsiteY130" fmla="*/ 510190 h 1130320"/>
                <a:gd name="connsiteX131" fmla="*/ 421719 w 1124943"/>
                <a:gd name="connsiteY131" fmla="*/ 515200 h 1130320"/>
                <a:gd name="connsiteX132" fmla="*/ 417973 w 1124943"/>
                <a:gd name="connsiteY132" fmla="*/ 517705 h 1130320"/>
                <a:gd name="connsiteX133" fmla="*/ 411731 w 1124943"/>
                <a:gd name="connsiteY133" fmla="*/ 537744 h 1130320"/>
                <a:gd name="connsiteX134" fmla="*/ 380521 w 1124943"/>
                <a:gd name="connsiteY134" fmla="*/ 559037 h 1130320"/>
                <a:gd name="connsiteX135" fmla="*/ 355553 w 1124943"/>
                <a:gd name="connsiteY135" fmla="*/ 559037 h 1130320"/>
                <a:gd name="connsiteX136" fmla="*/ 324342 w 1124943"/>
                <a:gd name="connsiteY136" fmla="*/ 537744 h 1130320"/>
                <a:gd name="connsiteX137" fmla="*/ 316852 w 1124943"/>
                <a:gd name="connsiteY137" fmla="*/ 517705 h 1130320"/>
                <a:gd name="connsiteX138" fmla="*/ 314355 w 1124943"/>
                <a:gd name="connsiteY138" fmla="*/ 515200 h 1130320"/>
                <a:gd name="connsiteX139" fmla="*/ 301871 w 1124943"/>
                <a:gd name="connsiteY139" fmla="*/ 510190 h 1130320"/>
                <a:gd name="connsiteX140" fmla="*/ 298125 w 1124943"/>
                <a:gd name="connsiteY140" fmla="*/ 510190 h 1130320"/>
                <a:gd name="connsiteX141" fmla="*/ 279399 w 1124943"/>
                <a:gd name="connsiteY141" fmla="*/ 518957 h 1130320"/>
                <a:gd name="connsiteX142" fmla="*/ 240698 w 1124943"/>
                <a:gd name="connsiteY142" fmla="*/ 511442 h 1130320"/>
                <a:gd name="connsiteX143" fmla="*/ 224469 w 1124943"/>
                <a:gd name="connsiteY143" fmla="*/ 495160 h 1130320"/>
                <a:gd name="connsiteX144" fmla="*/ 216978 w 1124943"/>
                <a:gd name="connsiteY144" fmla="*/ 456333 h 1130320"/>
                <a:gd name="connsiteX145" fmla="*/ 225717 w 1124943"/>
                <a:gd name="connsiteY145" fmla="*/ 437546 h 1130320"/>
                <a:gd name="connsiteX146" fmla="*/ 225717 w 1124943"/>
                <a:gd name="connsiteY146" fmla="*/ 433788 h 1130320"/>
                <a:gd name="connsiteX147" fmla="*/ 220723 w 1124943"/>
                <a:gd name="connsiteY147" fmla="*/ 421263 h 1130320"/>
                <a:gd name="connsiteX148" fmla="*/ 218226 w 1124943"/>
                <a:gd name="connsiteY148" fmla="*/ 418758 h 1130320"/>
                <a:gd name="connsiteX149" fmla="*/ 199500 w 1124943"/>
                <a:gd name="connsiteY149" fmla="*/ 411243 h 1130320"/>
                <a:gd name="connsiteX150" fmla="*/ 175780 w 1124943"/>
                <a:gd name="connsiteY150" fmla="*/ 379931 h 1130320"/>
                <a:gd name="connsiteX151" fmla="*/ 175780 w 1124943"/>
                <a:gd name="connsiteY151" fmla="*/ 354882 h 1130320"/>
                <a:gd name="connsiteX152" fmla="*/ 199500 w 1124943"/>
                <a:gd name="connsiteY152" fmla="*/ 323570 h 1130320"/>
                <a:gd name="connsiteX153" fmla="*/ 218226 w 1124943"/>
                <a:gd name="connsiteY153" fmla="*/ 317307 h 1130320"/>
                <a:gd name="connsiteX154" fmla="*/ 220723 w 1124943"/>
                <a:gd name="connsiteY154" fmla="*/ 314802 h 1130320"/>
                <a:gd name="connsiteX155" fmla="*/ 225717 w 1124943"/>
                <a:gd name="connsiteY155" fmla="*/ 301025 h 1130320"/>
                <a:gd name="connsiteX156" fmla="*/ 225717 w 1124943"/>
                <a:gd name="connsiteY156" fmla="*/ 298520 h 1130320"/>
                <a:gd name="connsiteX157" fmla="*/ 216978 w 1124943"/>
                <a:gd name="connsiteY157" fmla="*/ 278480 h 1130320"/>
                <a:gd name="connsiteX158" fmla="*/ 223220 w 1124943"/>
                <a:gd name="connsiteY158" fmla="*/ 240905 h 1130320"/>
                <a:gd name="connsiteX159" fmla="*/ 240698 w 1124943"/>
                <a:gd name="connsiteY159" fmla="*/ 223371 h 1130320"/>
                <a:gd name="connsiteX160" fmla="*/ 279399 w 1124943"/>
                <a:gd name="connsiteY160" fmla="*/ 217108 h 1130320"/>
                <a:gd name="connsiteX161" fmla="*/ 298125 w 1124943"/>
                <a:gd name="connsiteY161" fmla="*/ 224623 h 1130320"/>
                <a:gd name="connsiteX162" fmla="*/ 301871 w 1124943"/>
                <a:gd name="connsiteY162" fmla="*/ 224623 h 1130320"/>
                <a:gd name="connsiteX163" fmla="*/ 314355 w 1124943"/>
                <a:gd name="connsiteY163" fmla="*/ 219613 h 1130320"/>
                <a:gd name="connsiteX164" fmla="*/ 316852 w 1124943"/>
                <a:gd name="connsiteY164" fmla="*/ 217108 h 1130320"/>
                <a:gd name="connsiteX165" fmla="*/ 324342 w 1124943"/>
                <a:gd name="connsiteY165" fmla="*/ 198321 h 1130320"/>
                <a:gd name="connsiteX166" fmla="*/ 355553 w 1124943"/>
                <a:gd name="connsiteY166" fmla="*/ 175776 h 1130320"/>
                <a:gd name="connsiteX167" fmla="*/ 365873 w 1124943"/>
                <a:gd name="connsiteY167" fmla="*/ 101347 h 1130320"/>
                <a:gd name="connsiteX168" fmla="*/ 176642 w 1124943"/>
                <a:gd name="connsiteY168" fmla="*/ 179932 h 1130320"/>
                <a:gd name="connsiteX169" fmla="*/ 176642 w 1124943"/>
                <a:gd name="connsiteY169" fmla="*/ 560381 h 1130320"/>
                <a:gd name="connsiteX170" fmla="*/ 365873 w 1124943"/>
                <a:gd name="connsiteY170" fmla="*/ 638966 h 1130320"/>
                <a:gd name="connsiteX171" fmla="*/ 555104 w 1124943"/>
                <a:gd name="connsiteY171" fmla="*/ 560381 h 1130320"/>
                <a:gd name="connsiteX172" fmla="*/ 633536 w 1124943"/>
                <a:gd name="connsiteY172" fmla="*/ 369533 h 1130320"/>
                <a:gd name="connsiteX173" fmla="*/ 555104 w 1124943"/>
                <a:gd name="connsiteY173" fmla="*/ 179932 h 1130320"/>
                <a:gd name="connsiteX174" fmla="*/ 365873 w 1124943"/>
                <a:gd name="connsiteY174" fmla="*/ 101347 h 1130320"/>
                <a:gd name="connsiteX175" fmla="*/ 365873 w 1124943"/>
                <a:gd name="connsiteY175" fmla="*/ 71410 h 1130320"/>
                <a:gd name="connsiteX176" fmla="*/ 576268 w 1124943"/>
                <a:gd name="connsiteY176" fmla="*/ 158726 h 1130320"/>
                <a:gd name="connsiteX177" fmla="*/ 663414 w 1124943"/>
                <a:gd name="connsiteY177" fmla="*/ 369533 h 1130320"/>
                <a:gd name="connsiteX178" fmla="*/ 576268 w 1124943"/>
                <a:gd name="connsiteY178" fmla="*/ 581587 h 1130320"/>
                <a:gd name="connsiteX179" fmla="*/ 365873 w 1124943"/>
                <a:gd name="connsiteY179" fmla="*/ 668903 h 1130320"/>
                <a:gd name="connsiteX180" fmla="*/ 155478 w 1124943"/>
                <a:gd name="connsiteY180" fmla="*/ 581587 h 1130320"/>
                <a:gd name="connsiteX181" fmla="*/ 155478 w 1124943"/>
                <a:gd name="connsiteY181" fmla="*/ 158726 h 1130320"/>
                <a:gd name="connsiteX182" fmla="*/ 365873 w 1124943"/>
                <a:gd name="connsiteY182" fmla="*/ 71410 h 1130320"/>
                <a:gd name="connsiteX183" fmla="*/ 365351 w 1124943"/>
                <a:gd name="connsiteY183" fmla="*/ 29942 h 1130320"/>
                <a:gd name="connsiteX184" fmla="*/ 127997 w 1124943"/>
                <a:gd name="connsiteY184" fmla="*/ 128502 h 1130320"/>
                <a:gd name="connsiteX185" fmla="*/ 29825 w 1124943"/>
                <a:gd name="connsiteY185" fmla="*/ 366793 h 1130320"/>
                <a:gd name="connsiteX186" fmla="*/ 127997 w 1124943"/>
                <a:gd name="connsiteY186" fmla="*/ 606330 h 1130320"/>
                <a:gd name="connsiteX187" fmla="*/ 365351 w 1124943"/>
                <a:gd name="connsiteY187" fmla="*/ 704890 h 1130320"/>
                <a:gd name="connsiteX188" fmla="*/ 602704 w 1124943"/>
                <a:gd name="connsiteY188" fmla="*/ 606330 h 1130320"/>
                <a:gd name="connsiteX189" fmla="*/ 700877 w 1124943"/>
                <a:gd name="connsiteY189" fmla="*/ 366793 h 1130320"/>
                <a:gd name="connsiteX190" fmla="*/ 602704 w 1124943"/>
                <a:gd name="connsiteY190" fmla="*/ 128502 h 1130320"/>
                <a:gd name="connsiteX191" fmla="*/ 365351 w 1124943"/>
                <a:gd name="connsiteY191" fmla="*/ 29942 h 1130320"/>
                <a:gd name="connsiteX192" fmla="*/ 365351 w 1124943"/>
                <a:gd name="connsiteY192" fmla="*/ 0 h 1130320"/>
                <a:gd name="connsiteX193" fmla="*/ 623830 w 1124943"/>
                <a:gd name="connsiteY193" fmla="*/ 107293 h 1130320"/>
                <a:gd name="connsiteX194" fmla="*/ 730701 w 1124943"/>
                <a:gd name="connsiteY194" fmla="*/ 366793 h 1130320"/>
                <a:gd name="connsiteX195" fmla="*/ 690935 w 1124943"/>
                <a:gd name="connsiteY195" fmla="*/ 533970 h 1130320"/>
                <a:gd name="connsiteX196" fmla="*/ 1092323 w 1124943"/>
                <a:gd name="connsiteY196" fmla="*/ 938190 h 1130320"/>
                <a:gd name="connsiteX197" fmla="*/ 1092323 w 1124943"/>
                <a:gd name="connsiteY197" fmla="*/ 1097882 h 1130320"/>
                <a:gd name="connsiteX198" fmla="*/ 1012791 w 1124943"/>
                <a:gd name="connsiteY198" fmla="*/ 1130320 h 1130320"/>
                <a:gd name="connsiteX199" fmla="*/ 934502 w 1124943"/>
                <a:gd name="connsiteY199" fmla="*/ 1097882 h 1130320"/>
                <a:gd name="connsiteX200" fmla="*/ 626549 w 1124943"/>
                <a:gd name="connsiteY200" fmla="*/ 788714 h 1130320"/>
                <a:gd name="connsiteX201" fmla="*/ 531871 w 1124943"/>
                <a:gd name="connsiteY201" fmla="*/ 693662 h 1130320"/>
                <a:gd name="connsiteX202" fmla="*/ 451407 w 1124943"/>
                <a:gd name="connsiteY202" fmla="*/ 723448 h 1130320"/>
                <a:gd name="connsiteX203" fmla="*/ 430758 w 1124943"/>
                <a:gd name="connsiteY203" fmla="*/ 725881 h 1130320"/>
                <a:gd name="connsiteX204" fmla="*/ 365351 w 1124943"/>
                <a:gd name="connsiteY204" fmla="*/ 733585 h 1130320"/>
                <a:gd name="connsiteX205" fmla="*/ 106871 w 1124943"/>
                <a:gd name="connsiteY205" fmla="*/ 626292 h 1130320"/>
                <a:gd name="connsiteX206" fmla="*/ 0 w 1124943"/>
                <a:gd name="connsiteY206" fmla="*/ 366793 h 1130320"/>
                <a:gd name="connsiteX207" fmla="*/ 106871 w 1124943"/>
                <a:gd name="connsiteY207" fmla="*/ 107293 h 1130320"/>
                <a:gd name="connsiteX208" fmla="*/ 365351 w 1124943"/>
                <a:gd name="connsiteY208" fmla="*/ 0 h 1130320"/>
                <a:gd name="connsiteX0" fmla="*/ 705214 w 1124943"/>
                <a:gd name="connsiteY0" fmla="*/ 822767 h 1130320"/>
                <a:gd name="connsiteX1" fmla="*/ 703362 w 1124943"/>
                <a:gd name="connsiteY1" fmla="*/ 824659 h 1130320"/>
                <a:gd name="connsiteX2" fmla="*/ 954385 w 1124943"/>
                <a:gd name="connsiteY2" fmla="*/ 1075425 h 1130320"/>
                <a:gd name="connsiteX3" fmla="*/ 953886 w 1124943"/>
                <a:gd name="connsiteY3" fmla="*/ 1069447 h 1130320"/>
                <a:gd name="connsiteX4" fmla="*/ 705214 w 1124943"/>
                <a:gd name="connsiteY4" fmla="*/ 822767 h 1130320"/>
                <a:gd name="connsiteX5" fmla="*/ 736915 w 1124943"/>
                <a:gd name="connsiteY5" fmla="*/ 623797 h 1130320"/>
                <a:gd name="connsiteX6" fmla="*/ 621344 w 1124943"/>
                <a:gd name="connsiteY6" fmla="*/ 741071 h 1130320"/>
                <a:gd name="connsiteX7" fmla="*/ 682236 w 1124943"/>
                <a:gd name="connsiteY7" fmla="*/ 803450 h 1130320"/>
                <a:gd name="connsiteX8" fmla="*/ 729458 w 1124943"/>
                <a:gd name="connsiteY8" fmla="*/ 753546 h 1130320"/>
                <a:gd name="connsiteX9" fmla="*/ 772952 w 1124943"/>
                <a:gd name="connsiteY9" fmla="*/ 712376 h 1130320"/>
                <a:gd name="connsiteX10" fmla="*/ 799049 w 1124943"/>
                <a:gd name="connsiteY10" fmla="*/ 684929 h 1130320"/>
                <a:gd name="connsiteX11" fmla="*/ 772952 w 1124943"/>
                <a:gd name="connsiteY11" fmla="*/ 658729 h 1130320"/>
                <a:gd name="connsiteX12" fmla="*/ 736915 w 1124943"/>
                <a:gd name="connsiteY12" fmla="*/ 623797 h 1130320"/>
                <a:gd name="connsiteX13" fmla="*/ 674780 w 1124943"/>
                <a:gd name="connsiteY13" fmla="*/ 561417 h 1130320"/>
                <a:gd name="connsiteX14" fmla="*/ 623830 w 1124943"/>
                <a:gd name="connsiteY14" fmla="*/ 626292 h 1130320"/>
                <a:gd name="connsiteX15" fmla="*/ 557967 w 1124943"/>
                <a:gd name="connsiteY15" fmla="*/ 678691 h 1130320"/>
                <a:gd name="connsiteX16" fmla="*/ 598976 w 1124943"/>
                <a:gd name="connsiteY16" fmla="*/ 719861 h 1130320"/>
                <a:gd name="connsiteX17" fmla="*/ 715789 w 1124943"/>
                <a:gd name="connsiteY17" fmla="*/ 602588 h 1130320"/>
                <a:gd name="connsiteX18" fmla="*/ 674780 w 1124943"/>
                <a:gd name="connsiteY18" fmla="*/ 561417 h 1130320"/>
                <a:gd name="connsiteX19" fmla="*/ 363519 w 1124943"/>
                <a:gd name="connsiteY19" fmla="*/ 310494 h 1130320"/>
                <a:gd name="connsiteX20" fmla="*/ 322547 w 1124943"/>
                <a:gd name="connsiteY20" fmla="*/ 326934 h 1130320"/>
                <a:gd name="connsiteX21" fmla="*/ 322547 w 1124943"/>
                <a:gd name="connsiteY21" fmla="*/ 407868 h 1130320"/>
                <a:gd name="connsiteX22" fmla="*/ 363519 w 1124943"/>
                <a:gd name="connsiteY22" fmla="*/ 425572 h 1130320"/>
                <a:gd name="connsiteX23" fmla="*/ 403250 w 1124943"/>
                <a:gd name="connsiteY23" fmla="*/ 407868 h 1130320"/>
                <a:gd name="connsiteX24" fmla="*/ 419391 w 1124943"/>
                <a:gd name="connsiteY24" fmla="*/ 367401 h 1130320"/>
                <a:gd name="connsiteX25" fmla="*/ 403250 w 1124943"/>
                <a:gd name="connsiteY25" fmla="*/ 326934 h 1130320"/>
                <a:gd name="connsiteX26" fmla="*/ 363519 w 1124943"/>
                <a:gd name="connsiteY26" fmla="*/ 310494 h 1130320"/>
                <a:gd name="connsiteX27" fmla="*/ 363519 w 1124943"/>
                <a:gd name="connsiteY27" fmla="*/ 280144 h 1130320"/>
                <a:gd name="connsiteX28" fmla="*/ 424357 w 1124943"/>
                <a:gd name="connsiteY28" fmla="*/ 305436 h 1130320"/>
                <a:gd name="connsiteX29" fmla="*/ 449189 w 1124943"/>
                <a:gd name="connsiteY29" fmla="*/ 367401 h 1130320"/>
                <a:gd name="connsiteX30" fmla="*/ 424357 w 1124943"/>
                <a:gd name="connsiteY30" fmla="*/ 429366 h 1130320"/>
                <a:gd name="connsiteX31" fmla="*/ 363519 w 1124943"/>
                <a:gd name="connsiteY31" fmla="*/ 454658 h 1130320"/>
                <a:gd name="connsiteX32" fmla="*/ 302681 w 1124943"/>
                <a:gd name="connsiteY32" fmla="*/ 429366 h 1130320"/>
                <a:gd name="connsiteX33" fmla="*/ 302681 w 1124943"/>
                <a:gd name="connsiteY33" fmla="*/ 305436 h 1130320"/>
                <a:gd name="connsiteX34" fmla="*/ 363519 w 1124943"/>
                <a:gd name="connsiteY34" fmla="*/ 280144 h 1130320"/>
                <a:gd name="connsiteX35" fmla="*/ 355553 w 1124943"/>
                <a:gd name="connsiteY35" fmla="*/ 205836 h 1130320"/>
                <a:gd name="connsiteX36" fmla="*/ 351807 w 1124943"/>
                <a:gd name="connsiteY36" fmla="*/ 208341 h 1130320"/>
                <a:gd name="connsiteX37" fmla="*/ 345565 w 1124943"/>
                <a:gd name="connsiteY37" fmla="*/ 227128 h 1130320"/>
                <a:gd name="connsiteX38" fmla="*/ 324342 w 1124943"/>
                <a:gd name="connsiteY38" fmla="*/ 248420 h 1130320"/>
                <a:gd name="connsiteX39" fmla="*/ 314355 w 1124943"/>
                <a:gd name="connsiteY39" fmla="*/ 252178 h 1130320"/>
                <a:gd name="connsiteX40" fmla="*/ 285641 w 1124943"/>
                <a:gd name="connsiteY40" fmla="*/ 252178 h 1130320"/>
                <a:gd name="connsiteX41" fmla="*/ 266915 w 1124943"/>
                <a:gd name="connsiteY41" fmla="*/ 243410 h 1130320"/>
                <a:gd name="connsiteX42" fmla="*/ 261921 w 1124943"/>
                <a:gd name="connsiteY42" fmla="*/ 244663 h 1130320"/>
                <a:gd name="connsiteX43" fmla="*/ 245692 w 1124943"/>
                <a:gd name="connsiteY43" fmla="*/ 262198 h 1130320"/>
                <a:gd name="connsiteX44" fmla="*/ 244443 w 1124943"/>
                <a:gd name="connsiteY44" fmla="*/ 267208 h 1130320"/>
                <a:gd name="connsiteX45" fmla="*/ 253182 w 1124943"/>
                <a:gd name="connsiteY45" fmla="*/ 284742 h 1130320"/>
                <a:gd name="connsiteX46" fmla="*/ 253182 w 1124943"/>
                <a:gd name="connsiteY46" fmla="*/ 314802 h 1130320"/>
                <a:gd name="connsiteX47" fmla="*/ 248189 w 1124943"/>
                <a:gd name="connsiteY47" fmla="*/ 323570 h 1130320"/>
                <a:gd name="connsiteX48" fmla="*/ 228214 w 1124943"/>
                <a:gd name="connsiteY48" fmla="*/ 344862 h 1130320"/>
                <a:gd name="connsiteX49" fmla="*/ 209488 w 1124943"/>
                <a:gd name="connsiteY49" fmla="*/ 351124 h 1130320"/>
                <a:gd name="connsiteX50" fmla="*/ 205742 w 1124943"/>
                <a:gd name="connsiteY50" fmla="*/ 354882 h 1130320"/>
                <a:gd name="connsiteX51" fmla="*/ 205742 w 1124943"/>
                <a:gd name="connsiteY51" fmla="*/ 379931 h 1130320"/>
                <a:gd name="connsiteX52" fmla="*/ 209488 w 1124943"/>
                <a:gd name="connsiteY52" fmla="*/ 383689 h 1130320"/>
                <a:gd name="connsiteX53" fmla="*/ 228214 w 1124943"/>
                <a:gd name="connsiteY53" fmla="*/ 391204 h 1130320"/>
                <a:gd name="connsiteX54" fmla="*/ 248189 w 1124943"/>
                <a:gd name="connsiteY54" fmla="*/ 411243 h 1130320"/>
                <a:gd name="connsiteX55" fmla="*/ 253182 w 1124943"/>
                <a:gd name="connsiteY55" fmla="*/ 421263 h 1130320"/>
                <a:gd name="connsiteX56" fmla="*/ 253182 w 1124943"/>
                <a:gd name="connsiteY56" fmla="*/ 450071 h 1130320"/>
                <a:gd name="connsiteX57" fmla="*/ 244443 w 1124943"/>
                <a:gd name="connsiteY57" fmla="*/ 468858 h 1130320"/>
                <a:gd name="connsiteX58" fmla="*/ 245692 w 1124943"/>
                <a:gd name="connsiteY58" fmla="*/ 473868 h 1130320"/>
                <a:gd name="connsiteX59" fmla="*/ 261921 w 1124943"/>
                <a:gd name="connsiteY59" fmla="*/ 491403 h 1130320"/>
                <a:gd name="connsiteX60" fmla="*/ 266915 w 1124943"/>
                <a:gd name="connsiteY60" fmla="*/ 491403 h 1130320"/>
                <a:gd name="connsiteX61" fmla="*/ 285641 w 1124943"/>
                <a:gd name="connsiteY61" fmla="*/ 482635 h 1130320"/>
                <a:gd name="connsiteX62" fmla="*/ 299374 w 1124943"/>
                <a:gd name="connsiteY62" fmla="*/ 480130 h 1130320"/>
                <a:gd name="connsiteX63" fmla="*/ 314355 w 1124943"/>
                <a:gd name="connsiteY63" fmla="*/ 482635 h 1130320"/>
                <a:gd name="connsiteX64" fmla="*/ 324342 w 1124943"/>
                <a:gd name="connsiteY64" fmla="*/ 487645 h 1130320"/>
                <a:gd name="connsiteX65" fmla="*/ 345565 w 1124943"/>
                <a:gd name="connsiteY65" fmla="*/ 507685 h 1130320"/>
                <a:gd name="connsiteX66" fmla="*/ 351807 w 1124943"/>
                <a:gd name="connsiteY66" fmla="*/ 526472 h 1130320"/>
                <a:gd name="connsiteX67" fmla="*/ 355553 w 1124943"/>
                <a:gd name="connsiteY67" fmla="*/ 528977 h 1130320"/>
                <a:gd name="connsiteX68" fmla="*/ 380521 w 1124943"/>
                <a:gd name="connsiteY68" fmla="*/ 528977 h 1130320"/>
                <a:gd name="connsiteX69" fmla="*/ 383018 w 1124943"/>
                <a:gd name="connsiteY69" fmla="*/ 526472 h 1130320"/>
                <a:gd name="connsiteX70" fmla="*/ 390508 w 1124943"/>
                <a:gd name="connsiteY70" fmla="*/ 507685 h 1130320"/>
                <a:gd name="connsiteX71" fmla="*/ 410483 w 1124943"/>
                <a:gd name="connsiteY71" fmla="*/ 487645 h 1130320"/>
                <a:gd name="connsiteX72" fmla="*/ 421719 w 1124943"/>
                <a:gd name="connsiteY72" fmla="*/ 482635 h 1130320"/>
                <a:gd name="connsiteX73" fmla="*/ 450432 w 1124943"/>
                <a:gd name="connsiteY73" fmla="*/ 482635 h 1130320"/>
                <a:gd name="connsiteX74" fmla="*/ 469159 w 1124943"/>
                <a:gd name="connsiteY74" fmla="*/ 491403 h 1130320"/>
                <a:gd name="connsiteX75" fmla="*/ 472904 w 1124943"/>
                <a:gd name="connsiteY75" fmla="*/ 491403 h 1130320"/>
                <a:gd name="connsiteX76" fmla="*/ 490382 w 1124943"/>
                <a:gd name="connsiteY76" fmla="*/ 473868 h 1130320"/>
                <a:gd name="connsiteX77" fmla="*/ 490382 w 1124943"/>
                <a:gd name="connsiteY77" fmla="*/ 468858 h 1130320"/>
                <a:gd name="connsiteX78" fmla="*/ 482891 w 1124943"/>
                <a:gd name="connsiteY78" fmla="*/ 450071 h 1130320"/>
                <a:gd name="connsiteX79" fmla="*/ 482891 w 1124943"/>
                <a:gd name="connsiteY79" fmla="*/ 421263 h 1130320"/>
                <a:gd name="connsiteX80" fmla="*/ 486637 w 1124943"/>
                <a:gd name="connsiteY80" fmla="*/ 411243 h 1130320"/>
                <a:gd name="connsiteX81" fmla="*/ 507860 w 1124943"/>
                <a:gd name="connsiteY81" fmla="*/ 391204 h 1130320"/>
                <a:gd name="connsiteX82" fmla="*/ 526586 w 1124943"/>
                <a:gd name="connsiteY82" fmla="*/ 383689 h 1130320"/>
                <a:gd name="connsiteX83" fmla="*/ 529083 w 1124943"/>
                <a:gd name="connsiteY83" fmla="*/ 379931 h 1130320"/>
                <a:gd name="connsiteX84" fmla="*/ 529083 w 1124943"/>
                <a:gd name="connsiteY84" fmla="*/ 354882 h 1130320"/>
                <a:gd name="connsiteX85" fmla="*/ 526586 w 1124943"/>
                <a:gd name="connsiteY85" fmla="*/ 351124 h 1130320"/>
                <a:gd name="connsiteX86" fmla="*/ 507860 w 1124943"/>
                <a:gd name="connsiteY86" fmla="*/ 344862 h 1130320"/>
                <a:gd name="connsiteX87" fmla="*/ 486637 w 1124943"/>
                <a:gd name="connsiteY87" fmla="*/ 323570 h 1130320"/>
                <a:gd name="connsiteX88" fmla="*/ 482891 w 1124943"/>
                <a:gd name="connsiteY88" fmla="*/ 314802 h 1130320"/>
                <a:gd name="connsiteX89" fmla="*/ 482891 w 1124943"/>
                <a:gd name="connsiteY89" fmla="*/ 284742 h 1130320"/>
                <a:gd name="connsiteX90" fmla="*/ 490382 w 1124943"/>
                <a:gd name="connsiteY90" fmla="*/ 267208 h 1130320"/>
                <a:gd name="connsiteX91" fmla="*/ 490382 w 1124943"/>
                <a:gd name="connsiteY91" fmla="*/ 262198 h 1130320"/>
                <a:gd name="connsiteX92" fmla="*/ 472904 w 1124943"/>
                <a:gd name="connsiteY92" fmla="*/ 244663 h 1130320"/>
                <a:gd name="connsiteX93" fmla="*/ 469159 w 1124943"/>
                <a:gd name="connsiteY93" fmla="*/ 243410 h 1130320"/>
                <a:gd name="connsiteX94" fmla="*/ 450432 w 1124943"/>
                <a:gd name="connsiteY94" fmla="*/ 252178 h 1130320"/>
                <a:gd name="connsiteX95" fmla="*/ 421719 w 1124943"/>
                <a:gd name="connsiteY95" fmla="*/ 252178 h 1130320"/>
                <a:gd name="connsiteX96" fmla="*/ 410483 w 1124943"/>
                <a:gd name="connsiteY96" fmla="*/ 248420 h 1130320"/>
                <a:gd name="connsiteX97" fmla="*/ 390508 w 1124943"/>
                <a:gd name="connsiteY97" fmla="*/ 227128 h 1130320"/>
                <a:gd name="connsiteX98" fmla="*/ 383018 w 1124943"/>
                <a:gd name="connsiteY98" fmla="*/ 208341 h 1130320"/>
                <a:gd name="connsiteX99" fmla="*/ 380521 w 1124943"/>
                <a:gd name="connsiteY99" fmla="*/ 205836 h 1130320"/>
                <a:gd name="connsiteX100" fmla="*/ 355553 w 1124943"/>
                <a:gd name="connsiteY100" fmla="*/ 205836 h 1130320"/>
                <a:gd name="connsiteX101" fmla="*/ 355553 w 1124943"/>
                <a:gd name="connsiteY101" fmla="*/ 175776 h 1130320"/>
                <a:gd name="connsiteX102" fmla="*/ 380521 w 1124943"/>
                <a:gd name="connsiteY102" fmla="*/ 175776 h 1130320"/>
                <a:gd name="connsiteX103" fmla="*/ 411731 w 1124943"/>
                <a:gd name="connsiteY103" fmla="*/ 198321 h 1130320"/>
                <a:gd name="connsiteX104" fmla="*/ 417973 w 1124943"/>
                <a:gd name="connsiteY104" fmla="*/ 217108 h 1130320"/>
                <a:gd name="connsiteX105" fmla="*/ 421719 w 1124943"/>
                <a:gd name="connsiteY105" fmla="*/ 219613 h 1130320"/>
                <a:gd name="connsiteX106" fmla="*/ 434203 w 1124943"/>
                <a:gd name="connsiteY106" fmla="*/ 224623 h 1130320"/>
                <a:gd name="connsiteX107" fmla="*/ 437948 w 1124943"/>
                <a:gd name="connsiteY107" fmla="*/ 224623 h 1130320"/>
                <a:gd name="connsiteX108" fmla="*/ 456674 w 1124943"/>
                <a:gd name="connsiteY108" fmla="*/ 217108 h 1130320"/>
                <a:gd name="connsiteX109" fmla="*/ 495375 w 1124943"/>
                <a:gd name="connsiteY109" fmla="*/ 223371 h 1130320"/>
                <a:gd name="connsiteX110" fmla="*/ 511605 w 1124943"/>
                <a:gd name="connsiteY110" fmla="*/ 240905 h 1130320"/>
                <a:gd name="connsiteX111" fmla="*/ 517847 w 1124943"/>
                <a:gd name="connsiteY111" fmla="*/ 278480 h 1130320"/>
                <a:gd name="connsiteX112" fmla="*/ 509108 w 1124943"/>
                <a:gd name="connsiteY112" fmla="*/ 298520 h 1130320"/>
                <a:gd name="connsiteX113" fmla="*/ 510356 w 1124943"/>
                <a:gd name="connsiteY113" fmla="*/ 301025 h 1130320"/>
                <a:gd name="connsiteX114" fmla="*/ 514102 w 1124943"/>
                <a:gd name="connsiteY114" fmla="*/ 314802 h 1130320"/>
                <a:gd name="connsiteX115" fmla="*/ 517847 w 1124943"/>
                <a:gd name="connsiteY115" fmla="*/ 317307 h 1130320"/>
                <a:gd name="connsiteX116" fmla="*/ 536573 w 1124943"/>
                <a:gd name="connsiteY116" fmla="*/ 323570 h 1130320"/>
                <a:gd name="connsiteX117" fmla="*/ 559045 w 1124943"/>
                <a:gd name="connsiteY117" fmla="*/ 354882 h 1130320"/>
                <a:gd name="connsiteX118" fmla="*/ 559045 w 1124943"/>
                <a:gd name="connsiteY118" fmla="*/ 379931 h 1130320"/>
                <a:gd name="connsiteX119" fmla="*/ 536573 w 1124943"/>
                <a:gd name="connsiteY119" fmla="*/ 411243 h 1130320"/>
                <a:gd name="connsiteX120" fmla="*/ 517847 w 1124943"/>
                <a:gd name="connsiteY120" fmla="*/ 418758 h 1130320"/>
                <a:gd name="connsiteX121" fmla="*/ 514102 w 1124943"/>
                <a:gd name="connsiteY121" fmla="*/ 421263 h 1130320"/>
                <a:gd name="connsiteX122" fmla="*/ 510356 w 1124943"/>
                <a:gd name="connsiteY122" fmla="*/ 433788 h 1130320"/>
                <a:gd name="connsiteX123" fmla="*/ 509108 w 1124943"/>
                <a:gd name="connsiteY123" fmla="*/ 437546 h 1130320"/>
                <a:gd name="connsiteX124" fmla="*/ 517847 w 1124943"/>
                <a:gd name="connsiteY124" fmla="*/ 456333 h 1130320"/>
                <a:gd name="connsiteX125" fmla="*/ 511605 w 1124943"/>
                <a:gd name="connsiteY125" fmla="*/ 495160 h 1130320"/>
                <a:gd name="connsiteX126" fmla="*/ 495375 w 1124943"/>
                <a:gd name="connsiteY126" fmla="*/ 511442 h 1130320"/>
                <a:gd name="connsiteX127" fmla="*/ 455426 w 1124943"/>
                <a:gd name="connsiteY127" fmla="*/ 518957 h 1130320"/>
                <a:gd name="connsiteX128" fmla="*/ 437948 w 1124943"/>
                <a:gd name="connsiteY128" fmla="*/ 510190 h 1130320"/>
                <a:gd name="connsiteX129" fmla="*/ 434203 w 1124943"/>
                <a:gd name="connsiteY129" fmla="*/ 510190 h 1130320"/>
                <a:gd name="connsiteX130" fmla="*/ 421719 w 1124943"/>
                <a:gd name="connsiteY130" fmla="*/ 515200 h 1130320"/>
                <a:gd name="connsiteX131" fmla="*/ 417973 w 1124943"/>
                <a:gd name="connsiteY131" fmla="*/ 517705 h 1130320"/>
                <a:gd name="connsiteX132" fmla="*/ 411731 w 1124943"/>
                <a:gd name="connsiteY132" fmla="*/ 537744 h 1130320"/>
                <a:gd name="connsiteX133" fmla="*/ 380521 w 1124943"/>
                <a:gd name="connsiteY133" fmla="*/ 559037 h 1130320"/>
                <a:gd name="connsiteX134" fmla="*/ 355553 w 1124943"/>
                <a:gd name="connsiteY134" fmla="*/ 559037 h 1130320"/>
                <a:gd name="connsiteX135" fmla="*/ 324342 w 1124943"/>
                <a:gd name="connsiteY135" fmla="*/ 537744 h 1130320"/>
                <a:gd name="connsiteX136" fmla="*/ 316852 w 1124943"/>
                <a:gd name="connsiteY136" fmla="*/ 517705 h 1130320"/>
                <a:gd name="connsiteX137" fmla="*/ 314355 w 1124943"/>
                <a:gd name="connsiteY137" fmla="*/ 515200 h 1130320"/>
                <a:gd name="connsiteX138" fmla="*/ 301871 w 1124943"/>
                <a:gd name="connsiteY138" fmla="*/ 510190 h 1130320"/>
                <a:gd name="connsiteX139" fmla="*/ 298125 w 1124943"/>
                <a:gd name="connsiteY139" fmla="*/ 510190 h 1130320"/>
                <a:gd name="connsiteX140" fmla="*/ 279399 w 1124943"/>
                <a:gd name="connsiteY140" fmla="*/ 518957 h 1130320"/>
                <a:gd name="connsiteX141" fmla="*/ 240698 w 1124943"/>
                <a:gd name="connsiteY141" fmla="*/ 511442 h 1130320"/>
                <a:gd name="connsiteX142" fmla="*/ 224469 w 1124943"/>
                <a:gd name="connsiteY142" fmla="*/ 495160 h 1130320"/>
                <a:gd name="connsiteX143" fmla="*/ 216978 w 1124943"/>
                <a:gd name="connsiteY143" fmla="*/ 456333 h 1130320"/>
                <a:gd name="connsiteX144" fmla="*/ 225717 w 1124943"/>
                <a:gd name="connsiteY144" fmla="*/ 437546 h 1130320"/>
                <a:gd name="connsiteX145" fmla="*/ 225717 w 1124943"/>
                <a:gd name="connsiteY145" fmla="*/ 433788 h 1130320"/>
                <a:gd name="connsiteX146" fmla="*/ 220723 w 1124943"/>
                <a:gd name="connsiteY146" fmla="*/ 421263 h 1130320"/>
                <a:gd name="connsiteX147" fmla="*/ 218226 w 1124943"/>
                <a:gd name="connsiteY147" fmla="*/ 418758 h 1130320"/>
                <a:gd name="connsiteX148" fmla="*/ 199500 w 1124943"/>
                <a:gd name="connsiteY148" fmla="*/ 411243 h 1130320"/>
                <a:gd name="connsiteX149" fmla="*/ 175780 w 1124943"/>
                <a:gd name="connsiteY149" fmla="*/ 379931 h 1130320"/>
                <a:gd name="connsiteX150" fmla="*/ 175780 w 1124943"/>
                <a:gd name="connsiteY150" fmla="*/ 354882 h 1130320"/>
                <a:gd name="connsiteX151" fmla="*/ 199500 w 1124943"/>
                <a:gd name="connsiteY151" fmla="*/ 323570 h 1130320"/>
                <a:gd name="connsiteX152" fmla="*/ 218226 w 1124943"/>
                <a:gd name="connsiteY152" fmla="*/ 317307 h 1130320"/>
                <a:gd name="connsiteX153" fmla="*/ 220723 w 1124943"/>
                <a:gd name="connsiteY153" fmla="*/ 314802 h 1130320"/>
                <a:gd name="connsiteX154" fmla="*/ 225717 w 1124943"/>
                <a:gd name="connsiteY154" fmla="*/ 301025 h 1130320"/>
                <a:gd name="connsiteX155" fmla="*/ 225717 w 1124943"/>
                <a:gd name="connsiteY155" fmla="*/ 298520 h 1130320"/>
                <a:gd name="connsiteX156" fmla="*/ 216978 w 1124943"/>
                <a:gd name="connsiteY156" fmla="*/ 278480 h 1130320"/>
                <a:gd name="connsiteX157" fmla="*/ 223220 w 1124943"/>
                <a:gd name="connsiteY157" fmla="*/ 240905 h 1130320"/>
                <a:gd name="connsiteX158" fmla="*/ 240698 w 1124943"/>
                <a:gd name="connsiteY158" fmla="*/ 223371 h 1130320"/>
                <a:gd name="connsiteX159" fmla="*/ 279399 w 1124943"/>
                <a:gd name="connsiteY159" fmla="*/ 217108 h 1130320"/>
                <a:gd name="connsiteX160" fmla="*/ 298125 w 1124943"/>
                <a:gd name="connsiteY160" fmla="*/ 224623 h 1130320"/>
                <a:gd name="connsiteX161" fmla="*/ 301871 w 1124943"/>
                <a:gd name="connsiteY161" fmla="*/ 224623 h 1130320"/>
                <a:gd name="connsiteX162" fmla="*/ 314355 w 1124943"/>
                <a:gd name="connsiteY162" fmla="*/ 219613 h 1130320"/>
                <a:gd name="connsiteX163" fmla="*/ 316852 w 1124943"/>
                <a:gd name="connsiteY163" fmla="*/ 217108 h 1130320"/>
                <a:gd name="connsiteX164" fmla="*/ 324342 w 1124943"/>
                <a:gd name="connsiteY164" fmla="*/ 198321 h 1130320"/>
                <a:gd name="connsiteX165" fmla="*/ 355553 w 1124943"/>
                <a:gd name="connsiteY165" fmla="*/ 175776 h 1130320"/>
                <a:gd name="connsiteX166" fmla="*/ 365873 w 1124943"/>
                <a:gd name="connsiteY166" fmla="*/ 101347 h 1130320"/>
                <a:gd name="connsiteX167" fmla="*/ 176642 w 1124943"/>
                <a:gd name="connsiteY167" fmla="*/ 179932 h 1130320"/>
                <a:gd name="connsiteX168" fmla="*/ 176642 w 1124943"/>
                <a:gd name="connsiteY168" fmla="*/ 560381 h 1130320"/>
                <a:gd name="connsiteX169" fmla="*/ 365873 w 1124943"/>
                <a:gd name="connsiteY169" fmla="*/ 638966 h 1130320"/>
                <a:gd name="connsiteX170" fmla="*/ 555104 w 1124943"/>
                <a:gd name="connsiteY170" fmla="*/ 560381 h 1130320"/>
                <a:gd name="connsiteX171" fmla="*/ 633536 w 1124943"/>
                <a:gd name="connsiteY171" fmla="*/ 369533 h 1130320"/>
                <a:gd name="connsiteX172" fmla="*/ 555104 w 1124943"/>
                <a:gd name="connsiteY172" fmla="*/ 179932 h 1130320"/>
                <a:gd name="connsiteX173" fmla="*/ 365873 w 1124943"/>
                <a:gd name="connsiteY173" fmla="*/ 101347 h 1130320"/>
                <a:gd name="connsiteX174" fmla="*/ 365873 w 1124943"/>
                <a:gd name="connsiteY174" fmla="*/ 71410 h 1130320"/>
                <a:gd name="connsiteX175" fmla="*/ 576268 w 1124943"/>
                <a:gd name="connsiteY175" fmla="*/ 158726 h 1130320"/>
                <a:gd name="connsiteX176" fmla="*/ 663414 w 1124943"/>
                <a:gd name="connsiteY176" fmla="*/ 369533 h 1130320"/>
                <a:gd name="connsiteX177" fmla="*/ 576268 w 1124943"/>
                <a:gd name="connsiteY177" fmla="*/ 581587 h 1130320"/>
                <a:gd name="connsiteX178" fmla="*/ 365873 w 1124943"/>
                <a:gd name="connsiteY178" fmla="*/ 668903 h 1130320"/>
                <a:gd name="connsiteX179" fmla="*/ 155478 w 1124943"/>
                <a:gd name="connsiteY179" fmla="*/ 581587 h 1130320"/>
                <a:gd name="connsiteX180" fmla="*/ 155478 w 1124943"/>
                <a:gd name="connsiteY180" fmla="*/ 158726 h 1130320"/>
                <a:gd name="connsiteX181" fmla="*/ 365873 w 1124943"/>
                <a:gd name="connsiteY181" fmla="*/ 71410 h 1130320"/>
                <a:gd name="connsiteX182" fmla="*/ 365351 w 1124943"/>
                <a:gd name="connsiteY182" fmla="*/ 29942 h 1130320"/>
                <a:gd name="connsiteX183" fmla="*/ 127997 w 1124943"/>
                <a:gd name="connsiteY183" fmla="*/ 128502 h 1130320"/>
                <a:gd name="connsiteX184" fmla="*/ 29825 w 1124943"/>
                <a:gd name="connsiteY184" fmla="*/ 366793 h 1130320"/>
                <a:gd name="connsiteX185" fmla="*/ 127997 w 1124943"/>
                <a:gd name="connsiteY185" fmla="*/ 606330 h 1130320"/>
                <a:gd name="connsiteX186" fmla="*/ 365351 w 1124943"/>
                <a:gd name="connsiteY186" fmla="*/ 704890 h 1130320"/>
                <a:gd name="connsiteX187" fmla="*/ 602704 w 1124943"/>
                <a:gd name="connsiteY187" fmla="*/ 606330 h 1130320"/>
                <a:gd name="connsiteX188" fmla="*/ 700877 w 1124943"/>
                <a:gd name="connsiteY188" fmla="*/ 366793 h 1130320"/>
                <a:gd name="connsiteX189" fmla="*/ 602704 w 1124943"/>
                <a:gd name="connsiteY189" fmla="*/ 128502 h 1130320"/>
                <a:gd name="connsiteX190" fmla="*/ 365351 w 1124943"/>
                <a:gd name="connsiteY190" fmla="*/ 29942 h 1130320"/>
                <a:gd name="connsiteX191" fmla="*/ 365351 w 1124943"/>
                <a:gd name="connsiteY191" fmla="*/ 0 h 1130320"/>
                <a:gd name="connsiteX192" fmla="*/ 623830 w 1124943"/>
                <a:gd name="connsiteY192" fmla="*/ 107293 h 1130320"/>
                <a:gd name="connsiteX193" fmla="*/ 730701 w 1124943"/>
                <a:gd name="connsiteY193" fmla="*/ 366793 h 1130320"/>
                <a:gd name="connsiteX194" fmla="*/ 690935 w 1124943"/>
                <a:gd name="connsiteY194" fmla="*/ 533970 h 1130320"/>
                <a:gd name="connsiteX195" fmla="*/ 1092323 w 1124943"/>
                <a:gd name="connsiteY195" fmla="*/ 938190 h 1130320"/>
                <a:gd name="connsiteX196" fmla="*/ 1092323 w 1124943"/>
                <a:gd name="connsiteY196" fmla="*/ 1097882 h 1130320"/>
                <a:gd name="connsiteX197" fmla="*/ 1012791 w 1124943"/>
                <a:gd name="connsiteY197" fmla="*/ 1130320 h 1130320"/>
                <a:gd name="connsiteX198" fmla="*/ 934502 w 1124943"/>
                <a:gd name="connsiteY198" fmla="*/ 1097882 h 1130320"/>
                <a:gd name="connsiteX199" fmla="*/ 626549 w 1124943"/>
                <a:gd name="connsiteY199" fmla="*/ 788714 h 1130320"/>
                <a:gd name="connsiteX200" fmla="*/ 531871 w 1124943"/>
                <a:gd name="connsiteY200" fmla="*/ 693662 h 1130320"/>
                <a:gd name="connsiteX201" fmla="*/ 451407 w 1124943"/>
                <a:gd name="connsiteY201" fmla="*/ 723448 h 1130320"/>
                <a:gd name="connsiteX202" fmla="*/ 430758 w 1124943"/>
                <a:gd name="connsiteY202" fmla="*/ 725881 h 1130320"/>
                <a:gd name="connsiteX203" fmla="*/ 365351 w 1124943"/>
                <a:gd name="connsiteY203" fmla="*/ 733585 h 1130320"/>
                <a:gd name="connsiteX204" fmla="*/ 106871 w 1124943"/>
                <a:gd name="connsiteY204" fmla="*/ 626292 h 1130320"/>
                <a:gd name="connsiteX205" fmla="*/ 0 w 1124943"/>
                <a:gd name="connsiteY205" fmla="*/ 366793 h 1130320"/>
                <a:gd name="connsiteX206" fmla="*/ 106871 w 1124943"/>
                <a:gd name="connsiteY206" fmla="*/ 107293 h 1130320"/>
                <a:gd name="connsiteX207" fmla="*/ 365351 w 1124943"/>
                <a:gd name="connsiteY207" fmla="*/ 0 h 1130320"/>
                <a:gd name="connsiteX0" fmla="*/ 705214 w 1124943"/>
                <a:gd name="connsiteY0" fmla="*/ 822767 h 1130320"/>
                <a:gd name="connsiteX1" fmla="*/ 703362 w 1124943"/>
                <a:gd name="connsiteY1" fmla="*/ 824659 h 1130320"/>
                <a:gd name="connsiteX2" fmla="*/ 954385 w 1124943"/>
                <a:gd name="connsiteY2" fmla="*/ 1075425 h 1130320"/>
                <a:gd name="connsiteX3" fmla="*/ 705214 w 1124943"/>
                <a:gd name="connsiteY3" fmla="*/ 822767 h 1130320"/>
                <a:gd name="connsiteX4" fmla="*/ 736915 w 1124943"/>
                <a:gd name="connsiteY4" fmla="*/ 623797 h 1130320"/>
                <a:gd name="connsiteX5" fmla="*/ 621344 w 1124943"/>
                <a:gd name="connsiteY5" fmla="*/ 741071 h 1130320"/>
                <a:gd name="connsiteX6" fmla="*/ 682236 w 1124943"/>
                <a:gd name="connsiteY6" fmla="*/ 803450 h 1130320"/>
                <a:gd name="connsiteX7" fmla="*/ 729458 w 1124943"/>
                <a:gd name="connsiteY7" fmla="*/ 753546 h 1130320"/>
                <a:gd name="connsiteX8" fmla="*/ 772952 w 1124943"/>
                <a:gd name="connsiteY8" fmla="*/ 712376 h 1130320"/>
                <a:gd name="connsiteX9" fmla="*/ 799049 w 1124943"/>
                <a:gd name="connsiteY9" fmla="*/ 684929 h 1130320"/>
                <a:gd name="connsiteX10" fmla="*/ 772952 w 1124943"/>
                <a:gd name="connsiteY10" fmla="*/ 658729 h 1130320"/>
                <a:gd name="connsiteX11" fmla="*/ 736915 w 1124943"/>
                <a:gd name="connsiteY11" fmla="*/ 623797 h 1130320"/>
                <a:gd name="connsiteX12" fmla="*/ 674780 w 1124943"/>
                <a:gd name="connsiteY12" fmla="*/ 561417 h 1130320"/>
                <a:gd name="connsiteX13" fmla="*/ 623830 w 1124943"/>
                <a:gd name="connsiteY13" fmla="*/ 626292 h 1130320"/>
                <a:gd name="connsiteX14" fmla="*/ 557967 w 1124943"/>
                <a:gd name="connsiteY14" fmla="*/ 678691 h 1130320"/>
                <a:gd name="connsiteX15" fmla="*/ 598976 w 1124943"/>
                <a:gd name="connsiteY15" fmla="*/ 719861 h 1130320"/>
                <a:gd name="connsiteX16" fmla="*/ 715789 w 1124943"/>
                <a:gd name="connsiteY16" fmla="*/ 602588 h 1130320"/>
                <a:gd name="connsiteX17" fmla="*/ 674780 w 1124943"/>
                <a:gd name="connsiteY17" fmla="*/ 561417 h 1130320"/>
                <a:gd name="connsiteX18" fmla="*/ 363519 w 1124943"/>
                <a:gd name="connsiteY18" fmla="*/ 310494 h 1130320"/>
                <a:gd name="connsiteX19" fmla="*/ 322547 w 1124943"/>
                <a:gd name="connsiteY19" fmla="*/ 326934 h 1130320"/>
                <a:gd name="connsiteX20" fmla="*/ 322547 w 1124943"/>
                <a:gd name="connsiteY20" fmla="*/ 407868 h 1130320"/>
                <a:gd name="connsiteX21" fmla="*/ 363519 w 1124943"/>
                <a:gd name="connsiteY21" fmla="*/ 425572 h 1130320"/>
                <a:gd name="connsiteX22" fmla="*/ 403250 w 1124943"/>
                <a:gd name="connsiteY22" fmla="*/ 407868 h 1130320"/>
                <a:gd name="connsiteX23" fmla="*/ 419391 w 1124943"/>
                <a:gd name="connsiteY23" fmla="*/ 367401 h 1130320"/>
                <a:gd name="connsiteX24" fmla="*/ 403250 w 1124943"/>
                <a:gd name="connsiteY24" fmla="*/ 326934 h 1130320"/>
                <a:gd name="connsiteX25" fmla="*/ 363519 w 1124943"/>
                <a:gd name="connsiteY25" fmla="*/ 310494 h 1130320"/>
                <a:gd name="connsiteX26" fmla="*/ 363519 w 1124943"/>
                <a:gd name="connsiteY26" fmla="*/ 280144 h 1130320"/>
                <a:gd name="connsiteX27" fmla="*/ 424357 w 1124943"/>
                <a:gd name="connsiteY27" fmla="*/ 305436 h 1130320"/>
                <a:gd name="connsiteX28" fmla="*/ 449189 w 1124943"/>
                <a:gd name="connsiteY28" fmla="*/ 367401 h 1130320"/>
                <a:gd name="connsiteX29" fmla="*/ 424357 w 1124943"/>
                <a:gd name="connsiteY29" fmla="*/ 429366 h 1130320"/>
                <a:gd name="connsiteX30" fmla="*/ 363519 w 1124943"/>
                <a:gd name="connsiteY30" fmla="*/ 454658 h 1130320"/>
                <a:gd name="connsiteX31" fmla="*/ 302681 w 1124943"/>
                <a:gd name="connsiteY31" fmla="*/ 429366 h 1130320"/>
                <a:gd name="connsiteX32" fmla="*/ 302681 w 1124943"/>
                <a:gd name="connsiteY32" fmla="*/ 305436 h 1130320"/>
                <a:gd name="connsiteX33" fmla="*/ 363519 w 1124943"/>
                <a:gd name="connsiteY33" fmla="*/ 280144 h 1130320"/>
                <a:gd name="connsiteX34" fmla="*/ 355553 w 1124943"/>
                <a:gd name="connsiteY34" fmla="*/ 205836 h 1130320"/>
                <a:gd name="connsiteX35" fmla="*/ 351807 w 1124943"/>
                <a:gd name="connsiteY35" fmla="*/ 208341 h 1130320"/>
                <a:gd name="connsiteX36" fmla="*/ 345565 w 1124943"/>
                <a:gd name="connsiteY36" fmla="*/ 227128 h 1130320"/>
                <a:gd name="connsiteX37" fmla="*/ 324342 w 1124943"/>
                <a:gd name="connsiteY37" fmla="*/ 248420 h 1130320"/>
                <a:gd name="connsiteX38" fmla="*/ 314355 w 1124943"/>
                <a:gd name="connsiteY38" fmla="*/ 252178 h 1130320"/>
                <a:gd name="connsiteX39" fmla="*/ 285641 w 1124943"/>
                <a:gd name="connsiteY39" fmla="*/ 252178 h 1130320"/>
                <a:gd name="connsiteX40" fmla="*/ 266915 w 1124943"/>
                <a:gd name="connsiteY40" fmla="*/ 243410 h 1130320"/>
                <a:gd name="connsiteX41" fmla="*/ 261921 w 1124943"/>
                <a:gd name="connsiteY41" fmla="*/ 244663 h 1130320"/>
                <a:gd name="connsiteX42" fmla="*/ 245692 w 1124943"/>
                <a:gd name="connsiteY42" fmla="*/ 262198 h 1130320"/>
                <a:gd name="connsiteX43" fmla="*/ 244443 w 1124943"/>
                <a:gd name="connsiteY43" fmla="*/ 267208 h 1130320"/>
                <a:gd name="connsiteX44" fmla="*/ 253182 w 1124943"/>
                <a:gd name="connsiteY44" fmla="*/ 284742 h 1130320"/>
                <a:gd name="connsiteX45" fmla="*/ 253182 w 1124943"/>
                <a:gd name="connsiteY45" fmla="*/ 314802 h 1130320"/>
                <a:gd name="connsiteX46" fmla="*/ 248189 w 1124943"/>
                <a:gd name="connsiteY46" fmla="*/ 323570 h 1130320"/>
                <a:gd name="connsiteX47" fmla="*/ 228214 w 1124943"/>
                <a:gd name="connsiteY47" fmla="*/ 344862 h 1130320"/>
                <a:gd name="connsiteX48" fmla="*/ 209488 w 1124943"/>
                <a:gd name="connsiteY48" fmla="*/ 351124 h 1130320"/>
                <a:gd name="connsiteX49" fmla="*/ 205742 w 1124943"/>
                <a:gd name="connsiteY49" fmla="*/ 354882 h 1130320"/>
                <a:gd name="connsiteX50" fmla="*/ 205742 w 1124943"/>
                <a:gd name="connsiteY50" fmla="*/ 379931 h 1130320"/>
                <a:gd name="connsiteX51" fmla="*/ 209488 w 1124943"/>
                <a:gd name="connsiteY51" fmla="*/ 383689 h 1130320"/>
                <a:gd name="connsiteX52" fmla="*/ 228214 w 1124943"/>
                <a:gd name="connsiteY52" fmla="*/ 391204 h 1130320"/>
                <a:gd name="connsiteX53" fmla="*/ 248189 w 1124943"/>
                <a:gd name="connsiteY53" fmla="*/ 411243 h 1130320"/>
                <a:gd name="connsiteX54" fmla="*/ 253182 w 1124943"/>
                <a:gd name="connsiteY54" fmla="*/ 421263 h 1130320"/>
                <a:gd name="connsiteX55" fmla="*/ 253182 w 1124943"/>
                <a:gd name="connsiteY55" fmla="*/ 450071 h 1130320"/>
                <a:gd name="connsiteX56" fmla="*/ 244443 w 1124943"/>
                <a:gd name="connsiteY56" fmla="*/ 468858 h 1130320"/>
                <a:gd name="connsiteX57" fmla="*/ 245692 w 1124943"/>
                <a:gd name="connsiteY57" fmla="*/ 473868 h 1130320"/>
                <a:gd name="connsiteX58" fmla="*/ 261921 w 1124943"/>
                <a:gd name="connsiteY58" fmla="*/ 491403 h 1130320"/>
                <a:gd name="connsiteX59" fmla="*/ 266915 w 1124943"/>
                <a:gd name="connsiteY59" fmla="*/ 491403 h 1130320"/>
                <a:gd name="connsiteX60" fmla="*/ 285641 w 1124943"/>
                <a:gd name="connsiteY60" fmla="*/ 482635 h 1130320"/>
                <a:gd name="connsiteX61" fmla="*/ 299374 w 1124943"/>
                <a:gd name="connsiteY61" fmla="*/ 480130 h 1130320"/>
                <a:gd name="connsiteX62" fmla="*/ 314355 w 1124943"/>
                <a:gd name="connsiteY62" fmla="*/ 482635 h 1130320"/>
                <a:gd name="connsiteX63" fmla="*/ 324342 w 1124943"/>
                <a:gd name="connsiteY63" fmla="*/ 487645 h 1130320"/>
                <a:gd name="connsiteX64" fmla="*/ 345565 w 1124943"/>
                <a:gd name="connsiteY64" fmla="*/ 507685 h 1130320"/>
                <a:gd name="connsiteX65" fmla="*/ 351807 w 1124943"/>
                <a:gd name="connsiteY65" fmla="*/ 526472 h 1130320"/>
                <a:gd name="connsiteX66" fmla="*/ 355553 w 1124943"/>
                <a:gd name="connsiteY66" fmla="*/ 528977 h 1130320"/>
                <a:gd name="connsiteX67" fmla="*/ 380521 w 1124943"/>
                <a:gd name="connsiteY67" fmla="*/ 528977 h 1130320"/>
                <a:gd name="connsiteX68" fmla="*/ 383018 w 1124943"/>
                <a:gd name="connsiteY68" fmla="*/ 526472 h 1130320"/>
                <a:gd name="connsiteX69" fmla="*/ 390508 w 1124943"/>
                <a:gd name="connsiteY69" fmla="*/ 507685 h 1130320"/>
                <a:gd name="connsiteX70" fmla="*/ 410483 w 1124943"/>
                <a:gd name="connsiteY70" fmla="*/ 487645 h 1130320"/>
                <a:gd name="connsiteX71" fmla="*/ 421719 w 1124943"/>
                <a:gd name="connsiteY71" fmla="*/ 482635 h 1130320"/>
                <a:gd name="connsiteX72" fmla="*/ 450432 w 1124943"/>
                <a:gd name="connsiteY72" fmla="*/ 482635 h 1130320"/>
                <a:gd name="connsiteX73" fmla="*/ 469159 w 1124943"/>
                <a:gd name="connsiteY73" fmla="*/ 491403 h 1130320"/>
                <a:gd name="connsiteX74" fmla="*/ 472904 w 1124943"/>
                <a:gd name="connsiteY74" fmla="*/ 491403 h 1130320"/>
                <a:gd name="connsiteX75" fmla="*/ 490382 w 1124943"/>
                <a:gd name="connsiteY75" fmla="*/ 473868 h 1130320"/>
                <a:gd name="connsiteX76" fmla="*/ 490382 w 1124943"/>
                <a:gd name="connsiteY76" fmla="*/ 468858 h 1130320"/>
                <a:gd name="connsiteX77" fmla="*/ 482891 w 1124943"/>
                <a:gd name="connsiteY77" fmla="*/ 450071 h 1130320"/>
                <a:gd name="connsiteX78" fmla="*/ 482891 w 1124943"/>
                <a:gd name="connsiteY78" fmla="*/ 421263 h 1130320"/>
                <a:gd name="connsiteX79" fmla="*/ 486637 w 1124943"/>
                <a:gd name="connsiteY79" fmla="*/ 411243 h 1130320"/>
                <a:gd name="connsiteX80" fmla="*/ 507860 w 1124943"/>
                <a:gd name="connsiteY80" fmla="*/ 391204 h 1130320"/>
                <a:gd name="connsiteX81" fmla="*/ 526586 w 1124943"/>
                <a:gd name="connsiteY81" fmla="*/ 383689 h 1130320"/>
                <a:gd name="connsiteX82" fmla="*/ 529083 w 1124943"/>
                <a:gd name="connsiteY82" fmla="*/ 379931 h 1130320"/>
                <a:gd name="connsiteX83" fmla="*/ 529083 w 1124943"/>
                <a:gd name="connsiteY83" fmla="*/ 354882 h 1130320"/>
                <a:gd name="connsiteX84" fmla="*/ 526586 w 1124943"/>
                <a:gd name="connsiteY84" fmla="*/ 351124 h 1130320"/>
                <a:gd name="connsiteX85" fmla="*/ 507860 w 1124943"/>
                <a:gd name="connsiteY85" fmla="*/ 344862 h 1130320"/>
                <a:gd name="connsiteX86" fmla="*/ 486637 w 1124943"/>
                <a:gd name="connsiteY86" fmla="*/ 323570 h 1130320"/>
                <a:gd name="connsiteX87" fmla="*/ 482891 w 1124943"/>
                <a:gd name="connsiteY87" fmla="*/ 314802 h 1130320"/>
                <a:gd name="connsiteX88" fmla="*/ 482891 w 1124943"/>
                <a:gd name="connsiteY88" fmla="*/ 284742 h 1130320"/>
                <a:gd name="connsiteX89" fmla="*/ 490382 w 1124943"/>
                <a:gd name="connsiteY89" fmla="*/ 267208 h 1130320"/>
                <a:gd name="connsiteX90" fmla="*/ 490382 w 1124943"/>
                <a:gd name="connsiteY90" fmla="*/ 262198 h 1130320"/>
                <a:gd name="connsiteX91" fmla="*/ 472904 w 1124943"/>
                <a:gd name="connsiteY91" fmla="*/ 244663 h 1130320"/>
                <a:gd name="connsiteX92" fmla="*/ 469159 w 1124943"/>
                <a:gd name="connsiteY92" fmla="*/ 243410 h 1130320"/>
                <a:gd name="connsiteX93" fmla="*/ 450432 w 1124943"/>
                <a:gd name="connsiteY93" fmla="*/ 252178 h 1130320"/>
                <a:gd name="connsiteX94" fmla="*/ 421719 w 1124943"/>
                <a:gd name="connsiteY94" fmla="*/ 252178 h 1130320"/>
                <a:gd name="connsiteX95" fmla="*/ 410483 w 1124943"/>
                <a:gd name="connsiteY95" fmla="*/ 248420 h 1130320"/>
                <a:gd name="connsiteX96" fmla="*/ 390508 w 1124943"/>
                <a:gd name="connsiteY96" fmla="*/ 227128 h 1130320"/>
                <a:gd name="connsiteX97" fmla="*/ 383018 w 1124943"/>
                <a:gd name="connsiteY97" fmla="*/ 208341 h 1130320"/>
                <a:gd name="connsiteX98" fmla="*/ 380521 w 1124943"/>
                <a:gd name="connsiteY98" fmla="*/ 205836 h 1130320"/>
                <a:gd name="connsiteX99" fmla="*/ 355553 w 1124943"/>
                <a:gd name="connsiteY99" fmla="*/ 205836 h 1130320"/>
                <a:gd name="connsiteX100" fmla="*/ 355553 w 1124943"/>
                <a:gd name="connsiteY100" fmla="*/ 175776 h 1130320"/>
                <a:gd name="connsiteX101" fmla="*/ 380521 w 1124943"/>
                <a:gd name="connsiteY101" fmla="*/ 175776 h 1130320"/>
                <a:gd name="connsiteX102" fmla="*/ 411731 w 1124943"/>
                <a:gd name="connsiteY102" fmla="*/ 198321 h 1130320"/>
                <a:gd name="connsiteX103" fmla="*/ 417973 w 1124943"/>
                <a:gd name="connsiteY103" fmla="*/ 217108 h 1130320"/>
                <a:gd name="connsiteX104" fmla="*/ 421719 w 1124943"/>
                <a:gd name="connsiteY104" fmla="*/ 219613 h 1130320"/>
                <a:gd name="connsiteX105" fmla="*/ 434203 w 1124943"/>
                <a:gd name="connsiteY105" fmla="*/ 224623 h 1130320"/>
                <a:gd name="connsiteX106" fmla="*/ 437948 w 1124943"/>
                <a:gd name="connsiteY106" fmla="*/ 224623 h 1130320"/>
                <a:gd name="connsiteX107" fmla="*/ 456674 w 1124943"/>
                <a:gd name="connsiteY107" fmla="*/ 217108 h 1130320"/>
                <a:gd name="connsiteX108" fmla="*/ 495375 w 1124943"/>
                <a:gd name="connsiteY108" fmla="*/ 223371 h 1130320"/>
                <a:gd name="connsiteX109" fmla="*/ 511605 w 1124943"/>
                <a:gd name="connsiteY109" fmla="*/ 240905 h 1130320"/>
                <a:gd name="connsiteX110" fmla="*/ 517847 w 1124943"/>
                <a:gd name="connsiteY110" fmla="*/ 278480 h 1130320"/>
                <a:gd name="connsiteX111" fmla="*/ 509108 w 1124943"/>
                <a:gd name="connsiteY111" fmla="*/ 298520 h 1130320"/>
                <a:gd name="connsiteX112" fmla="*/ 510356 w 1124943"/>
                <a:gd name="connsiteY112" fmla="*/ 301025 h 1130320"/>
                <a:gd name="connsiteX113" fmla="*/ 514102 w 1124943"/>
                <a:gd name="connsiteY113" fmla="*/ 314802 h 1130320"/>
                <a:gd name="connsiteX114" fmla="*/ 517847 w 1124943"/>
                <a:gd name="connsiteY114" fmla="*/ 317307 h 1130320"/>
                <a:gd name="connsiteX115" fmla="*/ 536573 w 1124943"/>
                <a:gd name="connsiteY115" fmla="*/ 323570 h 1130320"/>
                <a:gd name="connsiteX116" fmla="*/ 559045 w 1124943"/>
                <a:gd name="connsiteY116" fmla="*/ 354882 h 1130320"/>
                <a:gd name="connsiteX117" fmla="*/ 559045 w 1124943"/>
                <a:gd name="connsiteY117" fmla="*/ 379931 h 1130320"/>
                <a:gd name="connsiteX118" fmla="*/ 536573 w 1124943"/>
                <a:gd name="connsiteY118" fmla="*/ 411243 h 1130320"/>
                <a:gd name="connsiteX119" fmla="*/ 517847 w 1124943"/>
                <a:gd name="connsiteY119" fmla="*/ 418758 h 1130320"/>
                <a:gd name="connsiteX120" fmla="*/ 514102 w 1124943"/>
                <a:gd name="connsiteY120" fmla="*/ 421263 h 1130320"/>
                <a:gd name="connsiteX121" fmla="*/ 510356 w 1124943"/>
                <a:gd name="connsiteY121" fmla="*/ 433788 h 1130320"/>
                <a:gd name="connsiteX122" fmla="*/ 509108 w 1124943"/>
                <a:gd name="connsiteY122" fmla="*/ 437546 h 1130320"/>
                <a:gd name="connsiteX123" fmla="*/ 517847 w 1124943"/>
                <a:gd name="connsiteY123" fmla="*/ 456333 h 1130320"/>
                <a:gd name="connsiteX124" fmla="*/ 511605 w 1124943"/>
                <a:gd name="connsiteY124" fmla="*/ 495160 h 1130320"/>
                <a:gd name="connsiteX125" fmla="*/ 495375 w 1124943"/>
                <a:gd name="connsiteY125" fmla="*/ 511442 h 1130320"/>
                <a:gd name="connsiteX126" fmla="*/ 455426 w 1124943"/>
                <a:gd name="connsiteY126" fmla="*/ 518957 h 1130320"/>
                <a:gd name="connsiteX127" fmla="*/ 437948 w 1124943"/>
                <a:gd name="connsiteY127" fmla="*/ 510190 h 1130320"/>
                <a:gd name="connsiteX128" fmla="*/ 434203 w 1124943"/>
                <a:gd name="connsiteY128" fmla="*/ 510190 h 1130320"/>
                <a:gd name="connsiteX129" fmla="*/ 421719 w 1124943"/>
                <a:gd name="connsiteY129" fmla="*/ 515200 h 1130320"/>
                <a:gd name="connsiteX130" fmla="*/ 417973 w 1124943"/>
                <a:gd name="connsiteY130" fmla="*/ 517705 h 1130320"/>
                <a:gd name="connsiteX131" fmla="*/ 411731 w 1124943"/>
                <a:gd name="connsiteY131" fmla="*/ 537744 h 1130320"/>
                <a:gd name="connsiteX132" fmla="*/ 380521 w 1124943"/>
                <a:gd name="connsiteY132" fmla="*/ 559037 h 1130320"/>
                <a:gd name="connsiteX133" fmla="*/ 355553 w 1124943"/>
                <a:gd name="connsiteY133" fmla="*/ 559037 h 1130320"/>
                <a:gd name="connsiteX134" fmla="*/ 324342 w 1124943"/>
                <a:gd name="connsiteY134" fmla="*/ 537744 h 1130320"/>
                <a:gd name="connsiteX135" fmla="*/ 316852 w 1124943"/>
                <a:gd name="connsiteY135" fmla="*/ 517705 h 1130320"/>
                <a:gd name="connsiteX136" fmla="*/ 314355 w 1124943"/>
                <a:gd name="connsiteY136" fmla="*/ 515200 h 1130320"/>
                <a:gd name="connsiteX137" fmla="*/ 301871 w 1124943"/>
                <a:gd name="connsiteY137" fmla="*/ 510190 h 1130320"/>
                <a:gd name="connsiteX138" fmla="*/ 298125 w 1124943"/>
                <a:gd name="connsiteY138" fmla="*/ 510190 h 1130320"/>
                <a:gd name="connsiteX139" fmla="*/ 279399 w 1124943"/>
                <a:gd name="connsiteY139" fmla="*/ 518957 h 1130320"/>
                <a:gd name="connsiteX140" fmla="*/ 240698 w 1124943"/>
                <a:gd name="connsiteY140" fmla="*/ 511442 h 1130320"/>
                <a:gd name="connsiteX141" fmla="*/ 224469 w 1124943"/>
                <a:gd name="connsiteY141" fmla="*/ 495160 h 1130320"/>
                <a:gd name="connsiteX142" fmla="*/ 216978 w 1124943"/>
                <a:gd name="connsiteY142" fmla="*/ 456333 h 1130320"/>
                <a:gd name="connsiteX143" fmla="*/ 225717 w 1124943"/>
                <a:gd name="connsiteY143" fmla="*/ 437546 h 1130320"/>
                <a:gd name="connsiteX144" fmla="*/ 225717 w 1124943"/>
                <a:gd name="connsiteY144" fmla="*/ 433788 h 1130320"/>
                <a:gd name="connsiteX145" fmla="*/ 220723 w 1124943"/>
                <a:gd name="connsiteY145" fmla="*/ 421263 h 1130320"/>
                <a:gd name="connsiteX146" fmla="*/ 218226 w 1124943"/>
                <a:gd name="connsiteY146" fmla="*/ 418758 h 1130320"/>
                <a:gd name="connsiteX147" fmla="*/ 199500 w 1124943"/>
                <a:gd name="connsiteY147" fmla="*/ 411243 h 1130320"/>
                <a:gd name="connsiteX148" fmla="*/ 175780 w 1124943"/>
                <a:gd name="connsiteY148" fmla="*/ 379931 h 1130320"/>
                <a:gd name="connsiteX149" fmla="*/ 175780 w 1124943"/>
                <a:gd name="connsiteY149" fmla="*/ 354882 h 1130320"/>
                <a:gd name="connsiteX150" fmla="*/ 199500 w 1124943"/>
                <a:gd name="connsiteY150" fmla="*/ 323570 h 1130320"/>
                <a:gd name="connsiteX151" fmla="*/ 218226 w 1124943"/>
                <a:gd name="connsiteY151" fmla="*/ 317307 h 1130320"/>
                <a:gd name="connsiteX152" fmla="*/ 220723 w 1124943"/>
                <a:gd name="connsiteY152" fmla="*/ 314802 h 1130320"/>
                <a:gd name="connsiteX153" fmla="*/ 225717 w 1124943"/>
                <a:gd name="connsiteY153" fmla="*/ 301025 h 1130320"/>
                <a:gd name="connsiteX154" fmla="*/ 225717 w 1124943"/>
                <a:gd name="connsiteY154" fmla="*/ 298520 h 1130320"/>
                <a:gd name="connsiteX155" fmla="*/ 216978 w 1124943"/>
                <a:gd name="connsiteY155" fmla="*/ 278480 h 1130320"/>
                <a:gd name="connsiteX156" fmla="*/ 223220 w 1124943"/>
                <a:gd name="connsiteY156" fmla="*/ 240905 h 1130320"/>
                <a:gd name="connsiteX157" fmla="*/ 240698 w 1124943"/>
                <a:gd name="connsiteY157" fmla="*/ 223371 h 1130320"/>
                <a:gd name="connsiteX158" fmla="*/ 279399 w 1124943"/>
                <a:gd name="connsiteY158" fmla="*/ 217108 h 1130320"/>
                <a:gd name="connsiteX159" fmla="*/ 298125 w 1124943"/>
                <a:gd name="connsiteY159" fmla="*/ 224623 h 1130320"/>
                <a:gd name="connsiteX160" fmla="*/ 301871 w 1124943"/>
                <a:gd name="connsiteY160" fmla="*/ 224623 h 1130320"/>
                <a:gd name="connsiteX161" fmla="*/ 314355 w 1124943"/>
                <a:gd name="connsiteY161" fmla="*/ 219613 h 1130320"/>
                <a:gd name="connsiteX162" fmla="*/ 316852 w 1124943"/>
                <a:gd name="connsiteY162" fmla="*/ 217108 h 1130320"/>
                <a:gd name="connsiteX163" fmla="*/ 324342 w 1124943"/>
                <a:gd name="connsiteY163" fmla="*/ 198321 h 1130320"/>
                <a:gd name="connsiteX164" fmla="*/ 355553 w 1124943"/>
                <a:gd name="connsiteY164" fmla="*/ 175776 h 1130320"/>
                <a:gd name="connsiteX165" fmla="*/ 365873 w 1124943"/>
                <a:gd name="connsiteY165" fmla="*/ 101347 h 1130320"/>
                <a:gd name="connsiteX166" fmla="*/ 176642 w 1124943"/>
                <a:gd name="connsiteY166" fmla="*/ 179932 h 1130320"/>
                <a:gd name="connsiteX167" fmla="*/ 176642 w 1124943"/>
                <a:gd name="connsiteY167" fmla="*/ 560381 h 1130320"/>
                <a:gd name="connsiteX168" fmla="*/ 365873 w 1124943"/>
                <a:gd name="connsiteY168" fmla="*/ 638966 h 1130320"/>
                <a:gd name="connsiteX169" fmla="*/ 555104 w 1124943"/>
                <a:gd name="connsiteY169" fmla="*/ 560381 h 1130320"/>
                <a:gd name="connsiteX170" fmla="*/ 633536 w 1124943"/>
                <a:gd name="connsiteY170" fmla="*/ 369533 h 1130320"/>
                <a:gd name="connsiteX171" fmla="*/ 555104 w 1124943"/>
                <a:gd name="connsiteY171" fmla="*/ 179932 h 1130320"/>
                <a:gd name="connsiteX172" fmla="*/ 365873 w 1124943"/>
                <a:gd name="connsiteY172" fmla="*/ 101347 h 1130320"/>
                <a:gd name="connsiteX173" fmla="*/ 365873 w 1124943"/>
                <a:gd name="connsiteY173" fmla="*/ 71410 h 1130320"/>
                <a:gd name="connsiteX174" fmla="*/ 576268 w 1124943"/>
                <a:gd name="connsiteY174" fmla="*/ 158726 h 1130320"/>
                <a:gd name="connsiteX175" fmla="*/ 663414 w 1124943"/>
                <a:gd name="connsiteY175" fmla="*/ 369533 h 1130320"/>
                <a:gd name="connsiteX176" fmla="*/ 576268 w 1124943"/>
                <a:gd name="connsiteY176" fmla="*/ 581587 h 1130320"/>
                <a:gd name="connsiteX177" fmla="*/ 365873 w 1124943"/>
                <a:gd name="connsiteY177" fmla="*/ 668903 h 1130320"/>
                <a:gd name="connsiteX178" fmla="*/ 155478 w 1124943"/>
                <a:gd name="connsiteY178" fmla="*/ 581587 h 1130320"/>
                <a:gd name="connsiteX179" fmla="*/ 155478 w 1124943"/>
                <a:gd name="connsiteY179" fmla="*/ 158726 h 1130320"/>
                <a:gd name="connsiteX180" fmla="*/ 365873 w 1124943"/>
                <a:gd name="connsiteY180" fmla="*/ 71410 h 1130320"/>
                <a:gd name="connsiteX181" fmla="*/ 365351 w 1124943"/>
                <a:gd name="connsiteY181" fmla="*/ 29942 h 1130320"/>
                <a:gd name="connsiteX182" fmla="*/ 127997 w 1124943"/>
                <a:gd name="connsiteY182" fmla="*/ 128502 h 1130320"/>
                <a:gd name="connsiteX183" fmla="*/ 29825 w 1124943"/>
                <a:gd name="connsiteY183" fmla="*/ 366793 h 1130320"/>
                <a:gd name="connsiteX184" fmla="*/ 127997 w 1124943"/>
                <a:gd name="connsiteY184" fmla="*/ 606330 h 1130320"/>
                <a:gd name="connsiteX185" fmla="*/ 365351 w 1124943"/>
                <a:gd name="connsiteY185" fmla="*/ 704890 h 1130320"/>
                <a:gd name="connsiteX186" fmla="*/ 602704 w 1124943"/>
                <a:gd name="connsiteY186" fmla="*/ 606330 h 1130320"/>
                <a:gd name="connsiteX187" fmla="*/ 700877 w 1124943"/>
                <a:gd name="connsiteY187" fmla="*/ 366793 h 1130320"/>
                <a:gd name="connsiteX188" fmla="*/ 602704 w 1124943"/>
                <a:gd name="connsiteY188" fmla="*/ 128502 h 1130320"/>
                <a:gd name="connsiteX189" fmla="*/ 365351 w 1124943"/>
                <a:gd name="connsiteY189" fmla="*/ 29942 h 1130320"/>
                <a:gd name="connsiteX190" fmla="*/ 365351 w 1124943"/>
                <a:gd name="connsiteY190" fmla="*/ 0 h 1130320"/>
                <a:gd name="connsiteX191" fmla="*/ 623830 w 1124943"/>
                <a:gd name="connsiteY191" fmla="*/ 107293 h 1130320"/>
                <a:gd name="connsiteX192" fmla="*/ 730701 w 1124943"/>
                <a:gd name="connsiteY192" fmla="*/ 366793 h 1130320"/>
                <a:gd name="connsiteX193" fmla="*/ 690935 w 1124943"/>
                <a:gd name="connsiteY193" fmla="*/ 533970 h 1130320"/>
                <a:gd name="connsiteX194" fmla="*/ 1092323 w 1124943"/>
                <a:gd name="connsiteY194" fmla="*/ 938190 h 1130320"/>
                <a:gd name="connsiteX195" fmla="*/ 1092323 w 1124943"/>
                <a:gd name="connsiteY195" fmla="*/ 1097882 h 1130320"/>
                <a:gd name="connsiteX196" fmla="*/ 1012791 w 1124943"/>
                <a:gd name="connsiteY196" fmla="*/ 1130320 h 1130320"/>
                <a:gd name="connsiteX197" fmla="*/ 934502 w 1124943"/>
                <a:gd name="connsiteY197" fmla="*/ 1097882 h 1130320"/>
                <a:gd name="connsiteX198" fmla="*/ 626549 w 1124943"/>
                <a:gd name="connsiteY198" fmla="*/ 788714 h 1130320"/>
                <a:gd name="connsiteX199" fmla="*/ 531871 w 1124943"/>
                <a:gd name="connsiteY199" fmla="*/ 693662 h 1130320"/>
                <a:gd name="connsiteX200" fmla="*/ 451407 w 1124943"/>
                <a:gd name="connsiteY200" fmla="*/ 723448 h 1130320"/>
                <a:gd name="connsiteX201" fmla="*/ 430758 w 1124943"/>
                <a:gd name="connsiteY201" fmla="*/ 725881 h 1130320"/>
                <a:gd name="connsiteX202" fmla="*/ 365351 w 1124943"/>
                <a:gd name="connsiteY202" fmla="*/ 733585 h 1130320"/>
                <a:gd name="connsiteX203" fmla="*/ 106871 w 1124943"/>
                <a:gd name="connsiteY203" fmla="*/ 626292 h 1130320"/>
                <a:gd name="connsiteX204" fmla="*/ 0 w 1124943"/>
                <a:gd name="connsiteY204" fmla="*/ 366793 h 1130320"/>
                <a:gd name="connsiteX205" fmla="*/ 106871 w 1124943"/>
                <a:gd name="connsiteY205" fmla="*/ 107293 h 1130320"/>
                <a:gd name="connsiteX206" fmla="*/ 365351 w 1124943"/>
                <a:gd name="connsiteY206" fmla="*/ 0 h 1130320"/>
                <a:gd name="connsiteX0" fmla="*/ 705214 w 1124943"/>
                <a:gd name="connsiteY0" fmla="*/ 822767 h 1130320"/>
                <a:gd name="connsiteX1" fmla="*/ 703362 w 1124943"/>
                <a:gd name="connsiteY1" fmla="*/ 824659 h 1130320"/>
                <a:gd name="connsiteX2" fmla="*/ 705214 w 1124943"/>
                <a:gd name="connsiteY2" fmla="*/ 822767 h 1130320"/>
                <a:gd name="connsiteX3" fmla="*/ 736915 w 1124943"/>
                <a:gd name="connsiteY3" fmla="*/ 623797 h 1130320"/>
                <a:gd name="connsiteX4" fmla="*/ 621344 w 1124943"/>
                <a:gd name="connsiteY4" fmla="*/ 741071 h 1130320"/>
                <a:gd name="connsiteX5" fmla="*/ 682236 w 1124943"/>
                <a:gd name="connsiteY5" fmla="*/ 803450 h 1130320"/>
                <a:gd name="connsiteX6" fmla="*/ 729458 w 1124943"/>
                <a:gd name="connsiteY6" fmla="*/ 753546 h 1130320"/>
                <a:gd name="connsiteX7" fmla="*/ 772952 w 1124943"/>
                <a:gd name="connsiteY7" fmla="*/ 712376 h 1130320"/>
                <a:gd name="connsiteX8" fmla="*/ 799049 w 1124943"/>
                <a:gd name="connsiteY8" fmla="*/ 684929 h 1130320"/>
                <a:gd name="connsiteX9" fmla="*/ 772952 w 1124943"/>
                <a:gd name="connsiteY9" fmla="*/ 658729 h 1130320"/>
                <a:gd name="connsiteX10" fmla="*/ 736915 w 1124943"/>
                <a:gd name="connsiteY10" fmla="*/ 623797 h 1130320"/>
                <a:gd name="connsiteX11" fmla="*/ 674780 w 1124943"/>
                <a:gd name="connsiteY11" fmla="*/ 561417 h 1130320"/>
                <a:gd name="connsiteX12" fmla="*/ 623830 w 1124943"/>
                <a:gd name="connsiteY12" fmla="*/ 626292 h 1130320"/>
                <a:gd name="connsiteX13" fmla="*/ 557967 w 1124943"/>
                <a:gd name="connsiteY13" fmla="*/ 678691 h 1130320"/>
                <a:gd name="connsiteX14" fmla="*/ 598976 w 1124943"/>
                <a:gd name="connsiteY14" fmla="*/ 719861 h 1130320"/>
                <a:gd name="connsiteX15" fmla="*/ 715789 w 1124943"/>
                <a:gd name="connsiteY15" fmla="*/ 602588 h 1130320"/>
                <a:gd name="connsiteX16" fmla="*/ 674780 w 1124943"/>
                <a:gd name="connsiteY16" fmla="*/ 561417 h 1130320"/>
                <a:gd name="connsiteX17" fmla="*/ 363519 w 1124943"/>
                <a:gd name="connsiteY17" fmla="*/ 310494 h 1130320"/>
                <a:gd name="connsiteX18" fmla="*/ 322547 w 1124943"/>
                <a:gd name="connsiteY18" fmla="*/ 326934 h 1130320"/>
                <a:gd name="connsiteX19" fmla="*/ 322547 w 1124943"/>
                <a:gd name="connsiteY19" fmla="*/ 407868 h 1130320"/>
                <a:gd name="connsiteX20" fmla="*/ 363519 w 1124943"/>
                <a:gd name="connsiteY20" fmla="*/ 425572 h 1130320"/>
                <a:gd name="connsiteX21" fmla="*/ 403250 w 1124943"/>
                <a:gd name="connsiteY21" fmla="*/ 407868 h 1130320"/>
                <a:gd name="connsiteX22" fmla="*/ 419391 w 1124943"/>
                <a:gd name="connsiteY22" fmla="*/ 367401 h 1130320"/>
                <a:gd name="connsiteX23" fmla="*/ 403250 w 1124943"/>
                <a:gd name="connsiteY23" fmla="*/ 326934 h 1130320"/>
                <a:gd name="connsiteX24" fmla="*/ 363519 w 1124943"/>
                <a:gd name="connsiteY24" fmla="*/ 310494 h 1130320"/>
                <a:gd name="connsiteX25" fmla="*/ 363519 w 1124943"/>
                <a:gd name="connsiteY25" fmla="*/ 280144 h 1130320"/>
                <a:gd name="connsiteX26" fmla="*/ 424357 w 1124943"/>
                <a:gd name="connsiteY26" fmla="*/ 305436 h 1130320"/>
                <a:gd name="connsiteX27" fmla="*/ 449189 w 1124943"/>
                <a:gd name="connsiteY27" fmla="*/ 367401 h 1130320"/>
                <a:gd name="connsiteX28" fmla="*/ 424357 w 1124943"/>
                <a:gd name="connsiteY28" fmla="*/ 429366 h 1130320"/>
                <a:gd name="connsiteX29" fmla="*/ 363519 w 1124943"/>
                <a:gd name="connsiteY29" fmla="*/ 454658 h 1130320"/>
                <a:gd name="connsiteX30" fmla="*/ 302681 w 1124943"/>
                <a:gd name="connsiteY30" fmla="*/ 429366 h 1130320"/>
                <a:gd name="connsiteX31" fmla="*/ 302681 w 1124943"/>
                <a:gd name="connsiteY31" fmla="*/ 305436 h 1130320"/>
                <a:gd name="connsiteX32" fmla="*/ 363519 w 1124943"/>
                <a:gd name="connsiteY32" fmla="*/ 280144 h 1130320"/>
                <a:gd name="connsiteX33" fmla="*/ 355553 w 1124943"/>
                <a:gd name="connsiteY33" fmla="*/ 205836 h 1130320"/>
                <a:gd name="connsiteX34" fmla="*/ 351807 w 1124943"/>
                <a:gd name="connsiteY34" fmla="*/ 208341 h 1130320"/>
                <a:gd name="connsiteX35" fmla="*/ 345565 w 1124943"/>
                <a:gd name="connsiteY35" fmla="*/ 227128 h 1130320"/>
                <a:gd name="connsiteX36" fmla="*/ 324342 w 1124943"/>
                <a:gd name="connsiteY36" fmla="*/ 248420 h 1130320"/>
                <a:gd name="connsiteX37" fmla="*/ 314355 w 1124943"/>
                <a:gd name="connsiteY37" fmla="*/ 252178 h 1130320"/>
                <a:gd name="connsiteX38" fmla="*/ 285641 w 1124943"/>
                <a:gd name="connsiteY38" fmla="*/ 252178 h 1130320"/>
                <a:gd name="connsiteX39" fmla="*/ 266915 w 1124943"/>
                <a:gd name="connsiteY39" fmla="*/ 243410 h 1130320"/>
                <a:gd name="connsiteX40" fmla="*/ 261921 w 1124943"/>
                <a:gd name="connsiteY40" fmla="*/ 244663 h 1130320"/>
                <a:gd name="connsiteX41" fmla="*/ 245692 w 1124943"/>
                <a:gd name="connsiteY41" fmla="*/ 262198 h 1130320"/>
                <a:gd name="connsiteX42" fmla="*/ 244443 w 1124943"/>
                <a:gd name="connsiteY42" fmla="*/ 267208 h 1130320"/>
                <a:gd name="connsiteX43" fmla="*/ 253182 w 1124943"/>
                <a:gd name="connsiteY43" fmla="*/ 284742 h 1130320"/>
                <a:gd name="connsiteX44" fmla="*/ 253182 w 1124943"/>
                <a:gd name="connsiteY44" fmla="*/ 314802 h 1130320"/>
                <a:gd name="connsiteX45" fmla="*/ 248189 w 1124943"/>
                <a:gd name="connsiteY45" fmla="*/ 323570 h 1130320"/>
                <a:gd name="connsiteX46" fmla="*/ 228214 w 1124943"/>
                <a:gd name="connsiteY46" fmla="*/ 344862 h 1130320"/>
                <a:gd name="connsiteX47" fmla="*/ 209488 w 1124943"/>
                <a:gd name="connsiteY47" fmla="*/ 351124 h 1130320"/>
                <a:gd name="connsiteX48" fmla="*/ 205742 w 1124943"/>
                <a:gd name="connsiteY48" fmla="*/ 354882 h 1130320"/>
                <a:gd name="connsiteX49" fmla="*/ 205742 w 1124943"/>
                <a:gd name="connsiteY49" fmla="*/ 379931 h 1130320"/>
                <a:gd name="connsiteX50" fmla="*/ 209488 w 1124943"/>
                <a:gd name="connsiteY50" fmla="*/ 383689 h 1130320"/>
                <a:gd name="connsiteX51" fmla="*/ 228214 w 1124943"/>
                <a:gd name="connsiteY51" fmla="*/ 391204 h 1130320"/>
                <a:gd name="connsiteX52" fmla="*/ 248189 w 1124943"/>
                <a:gd name="connsiteY52" fmla="*/ 411243 h 1130320"/>
                <a:gd name="connsiteX53" fmla="*/ 253182 w 1124943"/>
                <a:gd name="connsiteY53" fmla="*/ 421263 h 1130320"/>
                <a:gd name="connsiteX54" fmla="*/ 253182 w 1124943"/>
                <a:gd name="connsiteY54" fmla="*/ 450071 h 1130320"/>
                <a:gd name="connsiteX55" fmla="*/ 244443 w 1124943"/>
                <a:gd name="connsiteY55" fmla="*/ 468858 h 1130320"/>
                <a:gd name="connsiteX56" fmla="*/ 245692 w 1124943"/>
                <a:gd name="connsiteY56" fmla="*/ 473868 h 1130320"/>
                <a:gd name="connsiteX57" fmla="*/ 261921 w 1124943"/>
                <a:gd name="connsiteY57" fmla="*/ 491403 h 1130320"/>
                <a:gd name="connsiteX58" fmla="*/ 266915 w 1124943"/>
                <a:gd name="connsiteY58" fmla="*/ 491403 h 1130320"/>
                <a:gd name="connsiteX59" fmla="*/ 285641 w 1124943"/>
                <a:gd name="connsiteY59" fmla="*/ 482635 h 1130320"/>
                <a:gd name="connsiteX60" fmla="*/ 299374 w 1124943"/>
                <a:gd name="connsiteY60" fmla="*/ 480130 h 1130320"/>
                <a:gd name="connsiteX61" fmla="*/ 314355 w 1124943"/>
                <a:gd name="connsiteY61" fmla="*/ 482635 h 1130320"/>
                <a:gd name="connsiteX62" fmla="*/ 324342 w 1124943"/>
                <a:gd name="connsiteY62" fmla="*/ 487645 h 1130320"/>
                <a:gd name="connsiteX63" fmla="*/ 345565 w 1124943"/>
                <a:gd name="connsiteY63" fmla="*/ 507685 h 1130320"/>
                <a:gd name="connsiteX64" fmla="*/ 351807 w 1124943"/>
                <a:gd name="connsiteY64" fmla="*/ 526472 h 1130320"/>
                <a:gd name="connsiteX65" fmla="*/ 355553 w 1124943"/>
                <a:gd name="connsiteY65" fmla="*/ 528977 h 1130320"/>
                <a:gd name="connsiteX66" fmla="*/ 380521 w 1124943"/>
                <a:gd name="connsiteY66" fmla="*/ 528977 h 1130320"/>
                <a:gd name="connsiteX67" fmla="*/ 383018 w 1124943"/>
                <a:gd name="connsiteY67" fmla="*/ 526472 h 1130320"/>
                <a:gd name="connsiteX68" fmla="*/ 390508 w 1124943"/>
                <a:gd name="connsiteY68" fmla="*/ 507685 h 1130320"/>
                <a:gd name="connsiteX69" fmla="*/ 410483 w 1124943"/>
                <a:gd name="connsiteY69" fmla="*/ 487645 h 1130320"/>
                <a:gd name="connsiteX70" fmla="*/ 421719 w 1124943"/>
                <a:gd name="connsiteY70" fmla="*/ 482635 h 1130320"/>
                <a:gd name="connsiteX71" fmla="*/ 450432 w 1124943"/>
                <a:gd name="connsiteY71" fmla="*/ 482635 h 1130320"/>
                <a:gd name="connsiteX72" fmla="*/ 469159 w 1124943"/>
                <a:gd name="connsiteY72" fmla="*/ 491403 h 1130320"/>
                <a:gd name="connsiteX73" fmla="*/ 472904 w 1124943"/>
                <a:gd name="connsiteY73" fmla="*/ 491403 h 1130320"/>
                <a:gd name="connsiteX74" fmla="*/ 490382 w 1124943"/>
                <a:gd name="connsiteY74" fmla="*/ 473868 h 1130320"/>
                <a:gd name="connsiteX75" fmla="*/ 490382 w 1124943"/>
                <a:gd name="connsiteY75" fmla="*/ 468858 h 1130320"/>
                <a:gd name="connsiteX76" fmla="*/ 482891 w 1124943"/>
                <a:gd name="connsiteY76" fmla="*/ 450071 h 1130320"/>
                <a:gd name="connsiteX77" fmla="*/ 482891 w 1124943"/>
                <a:gd name="connsiteY77" fmla="*/ 421263 h 1130320"/>
                <a:gd name="connsiteX78" fmla="*/ 486637 w 1124943"/>
                <a:gd name="connsiteY78" fmla="*/ 411243 h 1130320"/>
                <a:gd name="connsiteX79" fmla="*/ 507860 w 1124943"/>
                <a:gd name="connsiteY79" fmla="*/ 391204 h 1130320"/>
                <a:gd name="connsiteX80" fmla="*/ 526586 w 1124943"/>
                <a:gd name="connsiteY80" fmla="*/ 383689 h 1130320"/>
                <a:gd name="connsiteX81" fmla="*/ 529083 w 1124943"/>
                <a:gd name="connsiteY81" fmla="*/ 379931 h 1130320"/>
                <a:gd name="connsiteX82" fmla="*/ 529083 w 1124943"/>
                <a:gd name="connsiteY82" fmla="*/ 354882 h 1130320"/>
                <a:gd name="connsiteX83" fmla="*/ 526586 w 1124943"/>
                <a:gd name="connsiteY83" fmla="*/ 351124 h 1130320"/>
                <a:gd name="connsiteX84" fmla="*/ 507860 w 1124943"/>
                <a:gd name="connsiteY84" fmla="*/ 344862 h 1130320"/>
                <a:gd name="connsiteX85" fmla="*/ 486637 w 1124943"/>
                <a:gd name="connsiteY85" fmla="*/ 323570 h 1130320"/>
                <a:gd name="connsiteX86" fmla="*/ 482891 w 1124943"/>
                <a:gd name="connsiteY86" fmla="*/ 314802 h 1130320"/>
                <a:gd name="connsiteX87" fmla="*/ 482891 w 1124943"/>
                <a:gd name="connsiteY87" fmla="*/ 284742 h 1130320"/>
                <a:gd name="connsiteX88" fmla="*/ 490382 w 1124943"/>
                <a:gd name="connsiteY88" fmla="*/ 267208 h 1130320"/>
                <a:gd name="connsiteX89" fmla="*/ 490382 w 1124943"/>
                <a:gd name="connsiteY89" fmla="*/ 262198 h 1130320"/>
                <a:gd name="connsiteX90" fmla="*/ 472904 w 1124943"/>
                <a:gd name="connsiteY90" fmla="*/ 244663 h 1130320"/>
                <a:gd name="connsiteX91" fmla="*/ 469159 w 1124943"/>
                <a:gd name="connsiteY91" fmla="*/ 243410 h 1130320"/>
                <a:gd name="connsiteX92" fmla="*/ 450432 w 1124943"/>
                <a:gd name="connsiteY92" fmla="*/ 252178 h 1130320"/>
                <a:gd name="connsiteX93" fmla="*/ 421719 w 1124943"/>
                <a:gd name="connsiteY93" fmla="*/ 252178 h 1130320"/>
                <a:gd name="connsiteX94" fmla="*/ 410483 w 1124943"/>
                <a:gd name="connsiteY94" fmla="*/ 248420 h 1130320"/>
                <a:gd name="connsiteX95" fmla="*/ 390508 w 1124943"/>
                <a:gd name="connsiteY95" fmla="*/ 227128 h 1130320"/>
                <a:gd name="connsiteX96" fmla="*/ 383018 w 1124943"/>
                <a:gd name="connsiteY96" fmla="*/ 208341 h 1130320"/>
                <a:gd name="connsiteX97" fmla="*/ 380521 w 1124943"/>
                <a:gd name="connsiteY97" fmla="*/ 205836 h 1130320"/>
                <a:gd name="connsiteX98" fmla="*/ 355553 w 1124943"/>
                <a:gd name="connsiteY98" fmla="*/ 205836 h 1130320"/>
                <a:gd name="connsiteX99" fmla="*/ 355553 w 1124943"/>
                <a:gd name="connsiteY99" fmla="*/ 175776 h 1130320"/>
                <a:gd name="connsiteX100" fmla="*/ 380521 w 1124943"/>
                <a:gd name="connsiteY100" fmla="*/ 175776 h 1130320"/>
                <a:gd name="connsiteX101" fmla="*/ 411731 w 1124943"/>
                <a:gd name="connsiteY101" fmla="*/ 198321 h 1130320"/>
                <a:gd name="connsiteX102" fmla="*/ 417973 w 1124943"/>
                <a:gd name="connsiteY102" fmla="*/ 217108 h 1130320"/>
                <a:gd name="connsiteX103" fmla="*/ 421719 w 1124943"/>
                <a:gd name="connsiteY103" fmla="*/ 219613 h 1130320"/>
                <a:gd name="connsiteX104" fmla="*/ 434203 w 1124943"/>
                <a:gd name="connsiteY104" fmla="*/ 224623 h 1130320"/>
                <a:gd name="connsiteX105" fmla="*/ 437948 w 1124943"/>
                <a:gd name="connsiteY105" fmla="*/ 224623 h 1130320"/>
                <a:gd name="connsiteX106" fmla="*/ 456674 w 1124943"/>
                <a:gd name="connsiteY106" fmla="*/ 217108 h 1130320"/>
                <a:gd name="connsiteX107" fmla="*/ 495375 w 1124943"/>
                <a:gd name="connsiteY107" fmla="*/ 223371 h 1130320"/>
                <a:gd name="connsiteX108" fmla="*/ 511605 w 1124943"/>
                <a:gd name="connsiteY108" fmla="*/ 240905 h 1130320"/>
                <a:gd name="connsiteX109" fmla="*/ 517847 w 1124943"/>
                <a:gd name="connsiteY109" fmla="*/ 278480 h 1130320"/>
                <a:gd name="connsiteX110" fmla="*/ 509108 w 1124943"/>
                <a:gd name="connsiteY110" fmla="*/ 298520 h 1130320"/>
                <a:gd name="connsiteX111" fmla="*/ 510356 w 1124943"/>
                <a:gd name="connsiteY111" fmla="*/ 301025 h 1130320"/>
                <a:gd name="connsiteX112" fmla="*/ 514102 w 1124943"/>
                <a:gd name="connsiteY112" fmla="*/ 314802 h 1130320"/>
                <a:gd name="connsiteX113" fmla="*/ 517847 w 1124943"/>
                <a:gd name="connsiteY113" fmla="*/ 317307 h 1130320"/>
                <a:gd name="connsiteX114" fmla="*/ 536573 w 1124943"/>
                <a:gd name="connsiteY114" fmla="*/ 323570 h 1130320"/>
                <a:gd name="connsiteX115" fmla="*/ 559045 w 1124943"/>
                <a:gd name="connsiteY115" fmla="*/ 354882 h 1130320"/>
                <a:gd name="connsiteX116" fmla="*/ 559045 w 1124943"/>
                <a:gd name="connsiteY116" fmla="*/ 379931 h 1130320"/>
                <a:gd name="connsiteX117" fmla="*/ 536573 w 1124943"/>
                <a:gd name="connsiteY117" fmla="*/ 411243 h 1130320"/>
                <a:gd name="connsiteX118" fmla="*/ 517847 w 1124943"/>
                <a:gd name="connsiteY118" fmla="*/ 418758 h 1130320"/>
                <a:gd name="connsiteX119" fmla="*/ 514102 w 1124943"/>
                <a:gd name="connsiteY119" fmla="*/ 421263 h 1130320"/>
                <a:gd name="connsiteX120" fmla="*/ 510356 w 1124943"/>
                <a:gd name="connsiteY120" fmla="*/ 433788 h 1130320"/>
                <a:gd name="connsiteX121" fmla="*/ 509108 w 1124943"/>
                <a:gd name="connsiteY121" fmla="*/ 437546 h 1130320"/>
                <a:gd name="connsiteX122" fmla="*/ 517847 w 1124943"/>
                <a:gd name="connsiteY122" fmla="*/ 456333 h 1130320"/>
                <a:gd name="connsiteX123" fmla="*/ 511605 w 1124943"/>
                <a:gd name="connsiteY123" fmla="*/ 495160 h 1130320"/>
                <a:gd name="connsiteX124" fmla="*/ 495375 w 1124943"/>
                <a:gd name="connsiteY124" fmla="*/ 511442 h 1130320"/>
                <a:gd name="connsiteX125" fmla="*/ 455426 w 1124943"/>
                <a:gd name="connsiteY125" fmla="*/ 518957 h 1130320"/>
                <a:gd name="connsiteX126" fmla="*/ 437948 w 1124943"/>
                <a:gd name="connsiteY126" fmla="*/ 510190 h 1130320"/>
                <a:gd name="connsiteX127" fmla="*/ 434203 w 1124943"/>
                <a:gd name="connsiteY127" fmla="*/ 510190 h 1130320"/>
                <a:gd name="connsiteX128" fmla="*/ 421719 w 1124943"/>
                <a:gd name="connsiteY128" fmla="*/ 515200 h 1130320"/>
                <a:gd name="connsiteX129" fmla="*/ 417973 w 1124943"/>
                <a:gd name="connsiteY129" fmla="*/ 517705 h 1130320"/>
                <a:gd name="connsiteX130" fmla="*/ 411731 w 1124943"/>
                <a:gd name="connsiteY130" fmla="*/ 537744 h 1130320"/>
                <a:gd name="connsiteX131" fmla="*/ 380521 w 1124943"/>
                <a:gd name="connsiteY131" fmla="*/ 559037 h 1130320"/>
                <a:gd name="connsiteX132" fmla="*/ 355553 w 1124943"/>
                <a:gd name="connsiteY132" fmla="*/ 559037 h 1130320"/>
                <a:gd name="connsiteX133" fmla="*/ 324342 w 1124943"/>
                <a:gd name="connsiteY133" fmla="*/ 537744 h 1130320"/>
                <a:gd name="connsiteX134" fmla="*/ 316852 w 1124943"/>
                <a:gd name="connsiteY134" fmla="*/ 517705 h 1130320"/>
                <a:gd name="connsiteX135" fmla="*/ 314355 w 1124943"/>
                <a:gd name="connsiteY135" fmla="*/ 515200 h 1130320"/>
                <a:gd name="connsiteX136" fmla="*/ 301871 w 1124943"/>
                <a:gd name="connsiteY136" fmla="*/ 510190 h 1130320"/>
                <a:gd name="connsiteX137" fmla="*/ 298125 w 1124943"/>
                <a:gd name="connsiteY137" fmla="*/ 510190 h 1130320"/>
                <a:gd name="connsiteX138" fmla="*/ 279399 w 1124943"/>
                <a:gd name="connsiteY138" fmla="*/ 518957 h 1130320"/>
                <a:gd name="connsiteX139" fmla="*/ 240698 w 1124943"/>
                <a:gd name="connsiteY139" fmla="*/ 511442 h 1130320"/>
                <a:gd name="connsiteX140" fmla="*/ 224469 w 1124943"/>
                <a:gd name="connsiteY140" fmla="*/ 495160 h 1130320"/>
                <a:gd name="connsiteX141" fmla="*/ 216978 w 1124943"/>
                <a:gd name="connsiteY141" fmla="*/ 456333 h 1130320"/>
                <a:gd name="connsiteX142" fmla="*/ 225717 w 1124943"/>
                <a:gd name="connsiteY142" fmla="*/ 437546 h 1130320"/>
                <a:gd name="connsiteX143" fmla="*/ 225717 w 1124943"/>
                <a:gd name="connsiteY143" fmla="*/ 433788 h 1130320"/>
                <a:gd name="connsiteX144" fmla="*/ 220723 w 1124943"/>
                <a:gd name="connsiteY144" fmla="*/ 421263 h 1130320"/>
                <a:gd name="connsiteX145" fmla="*/ 218226 w 1124943"/>
                <a:gd name="connsiteY145" fmla="*/ 418758 h 1130320"/>
                <a:gd name="connsiteX146" fmla="*/ 199500 w 1124943"/>
                <a:gd name="connsiteY146" fmla="*/ 411243 h 1130320"/>
                <a:gd name="connsiteX147" fmla="*/ 175780 w 1124943"/>
                <a:gd name="connsiteY147" fmla="*/ 379931 h 1130320"/>
                <a:gd name="connsiteX148" fmla="*/ 175780 w 1124943"/>
                <a:gd name="connsiteY148" fmla="*/ 354882 h 1130320"/>
                <a:gd name="connsiteX149" fmla="*/ 199500 w 1124943"/>
                <a:gd name="connsiteY149" fmla="*/ 323570 h 1130320"/>
                <a:gd name="connsiteX150" fmla="*/ 218226 w 1124943"/>
                <a:gd name="connsiteY150" fmla="*/ 317307 h 1130320"/>
                <a:gd name="connsiteX151" fmla="*/ 220723 w 1124943"/>
                <a:gd name="connsiteY151" fmla="*/ 314802 h 1130320"/>
                <a:gd name="connsiteX152" fmla="*/ 225717 w 1124943"/>
                <a:gd name="connsiteY152" fmla="*/ 301025 h 1130320"/>
                <a:gd name="connsiteX153" fmla="*/ 225717 w 1124943"/>
                <a:gd name="connsiteY153" fmla="*/ 298520 h 1130320"/>
                <a:gd name="connsiteX154" fmla="*/ 216978 w 1124943"/>
                <a:gd name="connsiteY154" fmla="*/ 278480 h 1130320"/>
                <a:gd name="connsiteX155" fmla="*/ 223220 w 1124943"/>
                <a:gd name="connsiteY155" fmla="*/ 240905 h 1130320"/>
                <a:gd name="connsiteX156" fmla="*/ 240698 w 1124943"/>
                <a:gd name="connsiteY156" fmla="*/ 223371 h 1130320"/>
                <a:gd name="connsiteX157" fmla="*/ 279399 w 1124943"/>
                <a:gd name="connsiteY157" fmla="*/ 217108 h 1130320"/>
                <a:gd name="connsiteX158" fmla="*/ 298125 w 1124943"/>
                <a:gd name="connsiteY158" fmla="*/ 224623 h 1130320"/>
                <a:gd name="connsiteX159" fmla="*/ 301871 w 1124943"/>
                <a:gd name="connsiteY159" fmla="*/ 224623 h 1130320"/>
                <a:gd name="connsiteX160" fmla="*/ 314355 w 1124943"/>
                <a:gd name="connsiteY160" fmla="*/ 219613 h 1130320"/>
                <a:gd name="connsiteX161" fmla="*/ 316852 w 1124943"/>
                <a:gd name="connsiteY161" fmla="*/ 217108 h 1130320"/>
                <a:gd name="connsiteX162" fmla="*/ 324342 w 1124943"/>
                <a:gd name="connsiteY162" fmla="*/ 198321 h 1130320"/>
                <a:gd name="connsiteX163" fmla="*/ 355553 w 1124943"/>
                <a:gd name="connsiteY163" fmla="*/ 175776 h 1130320"/>
                <a:gd name="connsiteX164" fmla="*/ 365873 w 1124943"/>
                <a:gd name="connsiteY164" fmla="*/ 101347 h 1130320"/>
                <a:gd name="connsiteX165" fmla="*/ 176642 w 1124943"/>
                <a:gd name="connsiteY165" fmla="*/ 179932 h 1130320"/>
                <a:gd name="connsiteX166" fmla="*/ 176642 w 1124943"/>
                <a:gd name="connsiteY166" fmla="*/ 560381 h 1130320"/>
                <a:gd name="connsiteX167" fmla="*/ 365873 w 1124943"/>
                <a:gd name="connsiteY167" fmla="*/ 638966 h 1130320"/>
                <a:gd name="connsiteX168" fmla="*/ 555104 w 1124943"/>
                <a:gd name="connsiteY168" fmla="*/ 560381 h 1130320"/>
                <a:gd name="connsiteX169" fmla="*/ 633536 w 1124943"/>
                <a:gd name="connsiteY169" fmla="*/ 369533 h 1130320"/>
                <a:gd name="connsiteX170" fmla="*/ 555104 w 1124943"/>
                <a:gd name="connsiteY170" fmla="*/ 179932 h 1130320"/>
                <a:gd name="connsiteX171" fmla="*/ 365873 w 1124943"/>
                <a:gd name="connsiteY171" fmla="*/ 101347 h 1130320"/>
                <a:gd name="connsiteX172" fmla="*/ 365873 w 1124943"/>
                <a:gd name="connsiteY172" fmla="*/ 71410 h 1130320"/>
                <a:gd name="connsiteX173" fmla="*/ 576268 w 1124943"/>
                <a:gd name="connsiteY173" fmla="*/ 158726 h 1130320"/>
                <a:gd name="connsiteX174" fmla="*/ 663414 w 1124943"/>
                <a:gd name="connsiteY174" fmla="*/ 369533 h 1130320"/>
                <a:gd name="connsiteX175" fmla="*/ 576268 w 1124943"/>
                <a:gd name="connsiteY175" fmla="*/ 581587 h 1130320"/>
                <a:gd name="connsiteX176" fmla="*/ 365873 w 1124943"/>
                <a:gd name="connsiteY176" fmla="*/ 668903 h 1130320"/>
                <a:gd name="connsiteX177" fmla="*/ 155478 w 1124943"/>
                <a:gd name="connsiteY177" fmla="*/ 581587 h 1130320"/>
                <a:gd name="connsiteX178" fmla="*/ 155478 w 1124943"/>
                <a:gd name="connsiteY178" fmla="*/ 158726 h 1130320"/>
                <a:gd name="connsiteX179" fmla="*/ 365873 w 1124943"/>
                <a:gd name="connsiteY179" fmla="*/ 71410 h 1130320"/>
                <a:gd name="connsiteX180" fmla="*/ 365351 w 1124943"/>
                <a:gd name="connsiteY180" fmla="*/ 29942 h 1130320"/>
                <a:gd name="connsiteX181" fmla="*/ 127997 w 1124943"/>
                <a:gd name="connsiteY181" fmla="*/ 128502 h 1130320"/>
                <a:gd name="connsiteX182" fmla="*/ 29825 w 1124943"/>
                <a:gd name="connsiteY182" fmla="*/ 366793 h 1130320"/>
                <a:gd name="connsiteX183" fmla="*/ 127997 w 1124943"/>
                <a:gd name="connsiteY183" fmla="*/ 606330 h 1130320"/>
                <a:gd name="connsiteX184" fmla="*/ 365351 w 1124943"/>
                <a:gd name="connsiteY184" fmla="*/ 704890 h 1130320"/>
                <a:gd name="connsiteX185" fmla="*/ 602704 w 1124943"/>
                <a:gd name="connsiteY185" fmla="*/ 606330 h 1130320"/>
                <a:gd name="connsiteX186" fmla="*/ 700877 w 1124943"/>
                <a:gd name="connsiteY186" fmla="*/ 366793 h 1130320"/>
                <a:gd name="connsiteX187" fmla="*/ 602704 w 1124943"/>
                <a:gd name="connsiteY187" fmla="*/ 128502 h 1130320"/>
                <a:gd name="connsiteX188" fmla="*/ 365351 w 1124943"/>
                <a:gd name="connsiteY188" fmla="*/ 29942 h 1130320"/>
                <a:gd name="connsiteX189" fmla="*/ 365351 w 1124943"/>
                <a:gd name="connsiteY189" fmla="*/ 0 h 1130320"/>
                <a:gd name="connsiteX190" fmla="*/ 623830 w 1124943"/>
                <a:gd name="connsiteY190" fmla="*/ 107293 h 1130320"/>
                <a:gd name="connsiteX191" fmla="*/ 730701 w 1124943"/>
                <a:gd name="connsiteY191" fmla="*/ 366793 h 1130320"/>
                <a:gd name="connsiteX192" fmla="*/ 690935 w 1124943"/>
                <a:gd name="connsiteY192" fmla="*/ 533970 h 1130320"/>
                <a:gd name="connsiteX193" fmla="*/ 1092323 w 1124943"/>
                <a:gd name="connsiteY193" fmla="*/ 938190 h 1130320"/>
                <a:gd name="connsiteX194" fmla="*/ 1092323 w 1124943"/>
                <a:gd name="connsiteY194" fmla="*/ 1097882 h 1130320"/>
                <a:gd name="connsiteX195" fmla="*/ 1012791 w 1124943"/>
                <a:gd name="connsiteY195" fmla="*/ 1130320 h 1130320"/>
                <a:gd name="connsiteX196" fmla="*/ 934502 w 1124943"/>
                <a:gd name="connsiteY196" fmla="*/ 1097882 h 1130320"/>
                <a:gd name="connsiteX197" fmla="*/ 626549 w 1124943"/>
                <a:gd name="connsiteY197" fmla="*/ 788714 h 1130320"/>
                <a:gd name="connsiteX198" fmla="*/ 531871 w 1124943"/>
                <a:gd name="connsiteY198" fmla="*/ 693662 h 1130320"/>
                <a:gd name="connsiteX199" fmla="*/ 451407 w 1124943"/>
                <a:gd name="connsiteY199" fmla="*/ 723448 h 1130320"/>
                <a:gd name="connsiteX200" fmla="*/ 430758 w 1124943"/>
                <a:gd name="connsiteY200" fmla="*/ 725881 h 1130320"/>
                <a:gd name="connsiteX201" fmla="*/ 365351 w 1124943"/>
                <a:gd name="connsiteY201" fmla="*/ 733585 h 1130320"/>
                <a:gd name="connsiteX202" fmla="*/ 106871 w 1124943"/>
                <a:gd name="connsiteY202" fmla="*/ 626292 h 1130320"/>
                <a:gd name="connsiteX203" fmla="*/ 0 w 1124943"/>
                <a:gd name="connsiteY203" fmla="*/ 366793 h 1130320"/>
                <a:gd name="connsiteX204" fmla="*/ 106871 w 1124943"/>
                <a:gd name="connsiteY204" fmla="*/ 107293 h 1130320"/>
                <a:gd name="connsiteX205" fmla="*/ 365351 w 1124943"/>
                <a:gd name="connsiteY205" fmla="*/ 0 h 1130320"/>
                <a:gd name="connsiteX0" fmla="*/ 736915 w 1124943"/>
                <a:gd name="connsiteY0" fmla="*/ 623797 h 1130320"/>
                <a:gd name="connsiteX1" fmla="*/ 621344 w 1124943"/>
                <a:gd name="connsiteY1" fmla="*/ 741071 h 1130320"/>
                <a:gd name="connsiteX2" fmla="*/ 682236 w 1124943"/>
                <a:gd name="connsiteY2" fmla="*/ 803450 h 1130320"/>
                <a:gd name="connsiteX3" fmla="*/ 729458 w 1124943"/>
                <a:gd name="connsiteY3" fmla="*/ 753546 h 1130320"/>
                <a:gd name="connsiteX4" fmla="*/ 772952 w 1124943"/>
                <a:gd name="connsiteY4" fmla="*/ 712376 h 1130320"/>
                <a:gd name="connsiteX5" fmla="*/ 799049 w 1124943"/>
                <a:gd name="connsiteY5" fmla="*/ 684929 h 1130320"/>
                <a:gd name="connsiteX6" fmla="*/ 772952 w 1124943"/>
                <a:gd name="connsiteY6" fmla="*/ 658729 h 1130320"/>
                <a:gd name="connsiteX7" fmla="*/ 736915 w 1124943"/>
                <a:gd name="connsiteY7" fmla="*/ 623797 h 1130320"/>
                <a:gd name="connsiteX8" fmla="*/ 674780 w 1124943"/>
                <a:gd name="connsiteY8" fmla="*/ 561417 h 1130320"/>
                <a:gd name="connsiteX9" fmla="*/ 623830 w 1124943"/>
                <a:gd name="connsiteY9" fmla="*/ 626292 h 1130320"/>
                <a:gd name="connsiteX10" fmla="*/ 557967 w 1124943"/>
                <a:gd name="connsiteY10" fmla="*/ 678691 h 1130320"/>
                <a:gd name="connsiteX11" fmla="*/ 598976 w 1124943"/>
                <a:gd name="connsiteY11" fmla="*/ 719861 h 1130320"/>
                <a:gd name="connsiteX12" fmla="*/ 715789 w 1124943"/>
                <a:gd name="connsiteY12" fmla="*/ 602588 h 1130320"/>
                <a:gd name="connsiteX13" fmla="*/ 674780 w 1124943"/>
                <a:gd name="connsiteY13" fmla="*/ 561417 h 1130320"/>
                <a:gd name="connsiteX14" fmla="*/ 363519 w 1124943"/>
                <a:gd name="connsiteY14" fmla="*/ 310494 h 1130320"/>
                <a:gd name="connsiteX15" fmla="*/ 322547 w 1124943"/>
                <a:gd name="connsiteY15" fmla="*/ 326934 h 1130320"/>
                <a:gd name="connsiteX16" fmla="*/ 322547 w 1124943"/>
                <a:gd name="connsiteY16" fmla="*/ 407868 h 1130320"/>
                <a:gd name="connsiteX17" fmla="*/ 363519 w 1124943"/>
                <a:gd name="connsiteY17" fmla="*/ 425572 h 1130320"/>
                <a:gd name="connsiteX18" fmla="*/ 403250 w 1124943"/>
                <a:gd name="connsiteY18" fmla="*/ 407868 h 1130320"/>
                <a:gd name="connsiteX19" fmla="*/ 419391 w 1124943"/>
                <a:gd name="connsiteY19" fmla="*/ 367401 h 1130320"/>
                <a:gd name="connsiteX20" fmla="*/ 403250 w 1124943"/>
                <a:gd name="connsiteY20" fmla="*/ 326934 h 1130320"/>
                <a:gd name="connsiteX21" fmla="*/ 363519 w 1124943"/>
                <a:gd name="connsiteY21" fmla="*/ 310494 h 1130320"/>
                <a:gd name="connsiteX22" fmla="*/ 363519 w 1124943"/>
                <a:gd name="connsiteY22" fmla="*/ 280144 h 1130320"/>
                <a:gd name="connsiteX23" fmla="*/ 424357 w 1124943"/>
                <a:gd name="connsiteY23" fmla="*/ 305436 h 1130320"/>
                <a:gd name="connsiteX24" fmla="*/ 449189 w 1124943"/>
                <a:gd name="connsiteY24" fmla="*/ 367401 h 1130320"/>
                <a:gd name="connsiteX25" fmla="*/ 424357 w 1124943"/>
                <a:gd name="connsiteY25" fmla="*/ 429366 h 1130320"/>
                <a:gd name="connsiteX26" fmla="*/ 363519 w 1124943"/>
                <a:gd name="connsiteY26" fmla="*/ 454658 h 1130320"/>
                <a:gd name="connsiteX27" fmla="*/ 302681 w 1124943"/>
                <a:gd name="connsiteY27" fmla="*/ 429366 h 1130320"/>
                <a:gd name="connsiteX28" fmla="*/ 302681 w 1124943"/>
                <a:gd name="connsiteY28" fmla="*/ 305436 h 1130320"/>
                <a:gd name="connsiteX29" fmla="*/ 363519 w 1124943"/>
                <a:gd name="connsiteY29" fmla="*/ 280144 h 1130320"/>
                <a:gd name="connsiteX30" fmla="*/ 355553 w 1124943"/>
                <a:gd name="connsiteY30" fmla="*/ 205836 h 1130320"/>
                <a:gd name="connsiteX31" fmla="*/ 351807 w 1124943"/>
                <a:gd name="connsiteY31" fmla="*/ 208341 h 1130320"/>
                <a:gd name="connsiteX32" fmla="*/ 345565 w 1124943"/>
                <a:gd name="connsiteY32" fmla="*/ 227128 h 1130320"/>
                <a:gd name="connsiteX33" fmla="*/ 324342 w 1124943"/>
                <a:gd name="connsiteY33" fmla="*/ 248420 h 1130320"/>
                <a:gd name="connsiteX34" fmla="*/ 314355 w 1124943"/>
                <a:gd name="connsiteY34" fmla="*/ 252178 h 1130320"/>
                <a:gd name="connsiteX35" fmla="*/ 285641 w 1124943"/>
                <a:gd name="connsiteY35" fmla="*/ 252178 h 1130320"/>
                <a:gd name="connsiteX36" fmla="*/ 266915 w 1124943"/>
                <a:gd name="connsiteY36" fmla="*/ 243410 h 1130320"/>
                <a:gd name="connsiteX37" fmla="*/ 261921 w 1124943"/>
                <a:gd name="connsiteY37" fmla="*/ 244663 h 1130320"/>
                <a:gd name="connsiteX38" fmla="*/ 245692 w 1124943"/>
                <a:gd name="connsiteY38" fmla="*/ 262198 h 1130320"/>
                <a:gd name="connsiteX39" fmla="*/ 244443 w 1124943"/>
                <a:gd name="connsiteY39" fmla="*/ 267208 h 1130320"/>
                <a:gd name="connsiteX40" fmla="*/ 253182 w 1124943"/>
                <a:gd name="connsiteY40" fmla="*/ 284742 h 1130320"/>
                <a:gd name="connsiteX41" fmla="*/ 253182 w 1124943"/>
                <a:gd name="connsiteY41" fmla="*/ 314802 h 1130320"/>
                <a:gd name="connsiteX42" fmla="*/ 248189 w 1124943"/>
                <a:gd name="connsiteY42" fmla="*/ 323570 h 1130320"/>
                <a:gd name="connsiteX43" fmla="*/ 228214 w 1124943"/>
                <a:gd name="connsiteY43" fmla="*/ 344862 h 1130320"/>
                <a:gd name="connsiteX44" fmla="*/ 209488 w 1124943"/>
                <a:gd name="connsiteY44" fmla="*/ 351124 h 1130320"/>
                <a:gd name="connsiteX45" fmla="*/ 205742 w 1124943"/>
                <a:gd name="connsiteY45" fmla="*/ 354882 h 1130320"/>
                <a:gd name="connsiteX46" fmla="*/ 205742 w 1124943"/>
                <a:gd name="connsiteY46" fmla="*/ 379931 h 1130320"/>
                <a:gd name="connsiteX47" fmla="*/ 209488 w 1124943"/>
                <a:gd name="connsiteY47" fmla="*/ 383689 h 1130320"/>
                <a:gd name="connsiteX48" fmla="*/ 228214 w 1124943"/>
                <a:gd name="connsiteY48" fmla="*/ 391204 h 1130320"/>
                <a:gd name="connsiteX49" fmla="*/ 248189 w 1124943"/>
                <a:gd name="connsiteY49" fmla="*/ 411243 h 1130320"/>
                <a:gd name="connsiteX50" fmla="*/ 253182 w 1124943"/>
                <a:gd name="connsiteY50" fmla="*/ 421263 h 1130320"/>
                <a:gd name="connsiteX51" fmla="*/ 253182 w 1124943"/>
                <a:gd name="connsiteY51" fmla="*/ 450071 h 1130320"/>
                <a:gd name="connsiteX52" fmla="*/ 244443 w 1124943"/>
                <a:gd name="connsiteY52" fmla="*/ 468858 h 1130320"/>
                <a:gd name="connsiteX53" fmla="*/ 245692 w 1124943"/>
                <a:gd name="connsiteY53" fmla="*/ 473868 h 1130320"/>
                <a:gd name="connsiteX54" fmla="*/ 261921 w 1124943"/>
                <a:gd name="connsiteY54" fmla="*/ 491403 h 1130320"/>
                <a:gd name="connsiteX55" fmla="*/ 266915 w 1124943"/>
                <a:gd name="connsiteY55" fmla="*/ 491403 h 1130320"/>
                <a:gd name="connsiteX56" fmla="*/ 285641 w 1124943"/>
                <a:gd name="connsiteY56" fmla="*/ 482635 h 1130320"/>
                <a:gd name="connsiteX57" fmla="*/ 299374 w 1124943"/>
                <a:gd name="connsiteY57" fmla="*/ 480130 h 1130320"/>
                <a:gd name="connsiteX58" fmla="*/ 314355 w 1124943"/>
                <a:gd name="connsiteY58" fmla="*/ 482635 h 1130320"/>
                <a:gd name="connsiteX59" fmla="*/ 324342 w 1124943"/>
                <a:gd name="connsiteY59" fmla="*/ 487645 h 1130320"/>
                <a:gd name="connsiteX60" fmla="*/ 345565 w 1124943"/>
                <a:gd name="connsiteY60" fmla="*/ 507685 h 1130320"/>
                <a:gd name="connsiteX61" fmla="*/ 351807 w 1124943"/>
                <a:gd name="connsiteY61" fmla="*/ 526472 h 1130320"/>
                <a:gd name="connsiteX62" fmla="*/ 355553 w 1124943"/>
                <a:gd name="connsiteY62" fmla="*/ 528977 h 1130320"/>
                <a:gd name="connsiteX63" fmla="*/ 380521 w 1124943"/>
                <a:gd name="connsiteY63" fmla="*/ 528977 h 1130320"/>
                <a:gd name="connsiteX64" fmla="*/ 383018 w 1124943"/>
                <a:gd name="connsiteY64" fmla="*/ 526472 h 1130320"/>
                <a:gd name="connsiteX65" fmla="*/ 390508 w 1124943"/>
                <a:gd name="connsiteY65" fmla="*/ 507685 h 1130320"/>
                <a:gd name="connsiteX66" fmla="*/ 410483 w 1124943"/>
                <a:gd name="connsiteY66" fmla="*/ 487645 h 1130320"/>
                <a:gd name="connsiteX67" fmla="*/ 421719 w 1124943"/>
                <a:gd name="connsiteY67" fmla="*/ 482635 h 1130320"/>
                <a:gd name="connsiteX68" fmla="*/ 450432 w 1124943"/>
                <a:gd name="connsiteY68" fmla="*/ 482635 h 1130320"/>
                <a:gd name="connsiteX69" fmla="*/ 469159 w 1124943"/>
                <a:gd name="connsiteY69" fmla="*/ 491403 h 1130320"/>
                <a:gd name="connsiteX70" fmla="*/ 472904 w 1124943"/>
                <a:gd name="connsiteY70" fmla="*/ 491403 h 1130320"/>
                <a:gd name="connsiteX71" fmla="*/ 490382 w 1124943"/>
                <a:gd name="connsiteY71" fmla="*/ 473868 h 1130320"/>
                <a:gd name="connsiteX72" fmla="*/ 490382 w 1124943"/>
                <a:gd name="connsiteY72" fmla="*/ 468858 h 1130320"/>
                <a:gd name="connsiteX73" fmla="*/ 482891 w 1124943"/>
                <a:gd name="connsiteY73" fmla="*/ 450071 h 1130320"/>
                <a:gd name="connsiteX74" fmla="*/ 482891 w 1124943"/>
                <a:gd name="connsiteY74" fmla="*/ 421263 h 1130320"/>
                <a:gd name="connsiteX75" fmla="*/ 486637 w 1124943"/>
                <a:gd name="connsiteY75" fmla="*/ 411243 h 1130320"/>
                <a:gd name="connsiteX76" fmla="*/ 507860 w 1124943"/>
                <a:gd name="connsiteY76" fmla="*/ 391204 h 1130320"/>
                <a:gd name="connsiteX77" fmla="*/ 526586 w 1124943"/>
                <a:gd name="connsiteY77" fmla="*/ 383689 h 1130320"/>
                <a:gd name="connsiteX78" fmla="*/ 529083 w 1124943"/>
                <a:gd name="connsiteY78" fmla="*/ 379931 h 1130320"/>
                <a:gd name="connsiteX79" fmla="*/ 529083 w 1124943"/>
                <a:gd name="connsiteY79" fmla="*/ 354882 h 1130320"/>
                <a:gd name="connsiteX80" fmla="*/ 526586 w 1124943"/>
                <a:gd name="connsiteY80" fmla="*/ 351124 h 1130320"/>
                <a:gd name="connsiteX81" fmla="*/ 507860 w 1124943"/>
                <a:gd name="connsiteY81" fmla="*/ 344862 h 1130320"/>
                <a:gd name="connsiteX82" fmla="*/ 486637 w 1124943"/>
                <a:gd name="connsiteY82" fmla="*/ 323570 h 1130320"/>
                <a:gd name="connsiteX83" fmla="*/ 482891 w 1124943"/>
                <a:gd name="connsiteY83" fmla="*/ 314802 h 1130320"/>
                <a:gd name="connsiteX84" fmla="*/ 482891 w 1124943"/>
                <a:gd name="connsiteY84" fmla="*/ 284742 h 1130320"/>
                <a:gd name="connsiteX85" fmla="*/ 490382 w 1124943"/>
                <a:gd name="connsiteY85" fmla="*/ 267208 h 1130320"/>
                <a:gd name="connsiteX86" fmla="*/ 490382 w 1124943"/>
                <a:gd name="connsiteY86" fmla="*/ 262198 h 1130320"/>
                <a:gd name="connsiteX87" fmla="*/ 472904 w 1124943"/>
                <a:gd name="connsiteY87" fmla="*/ 244663 h 1130320"/>
                <a:gd name="connsiteX88" fmla="*/ 469159 w 1124943"/>
                <a:gd name="connsiteY88" fmla="*/ 243410 h 1130320"/>
                <a:gd name="connsiteX89" fmla="*/ 450432 w 1124943"/>
                <a:gd name="connsiteY89" fmla="*/ 252178 h 1130320"/>
                <a:gd name="connsiteX90" fmla="*/ 421719 w 1124943"/>
                <a:gd name="connsiteY90" fmla="*/ 252178 h 1130320"/>
                <a:gd name="connsiteX91" fmla="*/ 410483 w 1124943"/>
                <a:gd name="connsiteY91" fmla="*/ 248420 h 1130320"/>
                <a:gd name="connsiteX92" fmla="*/ 390508 w 1124943"/>
                <a:gd name="connsiteY92" fmla="*/ 227128 h 1130320"/>
                <a:gd name="connsiteX93" fmla="*/ 383018 w 1124943"/>
                <a:gd name="connsiteY93" fmla="*/ 208341 h 1130320"/>
                <a:gd name="connsiteX94" fmla="*/ 380521 w 1124943"/>
                <a:gd name="connsiteY94" fmla="*/ 205836 h 1130320"/>
                <a:gd name="connsiteX95" fmla="*/ 355553 w 1124943"/>
                <a:gd name="connsiteY95" fmla="*/ 205836 h 1130320"/>
                <a:gd name="connsiteX96" fmla="*/ 355553 w 1124943"/>
                <a:gd name="connsiteY96" fmla="*/ 175776 h 1130320"/>
                <a:gd name="connsiteX97" fmla="*/ 380521 w 1124943"/>
                <a:gd name="connsiteY97" fmla="*/ 175776 h 1130320"/>
                <a:gd name="connsiteX98" fmla="*/ 411731 w 1124943"/>
                <a:gd name="connsiteY98" fmla="*/ 198321 h 1130320"/>
                <a:gd name="connsiteX99" fmla="*/ 417973 w 1124943"/>
                <a:gd name="connsiteY99" fmla="*/ 217108 h 1130320"/>
                <a:gd name="connsiteX100" fmla="*/ 421719 w 1124943"/>
                <a:gd name="connsiteY100" fmla="*/ 219613 h 1130320"/>
                <a:gd name="connsiteX101" fmla="*/ 434203 w 1124943"/>
                <a:gd name="connsiteY101" fmla="*/ 224623 h 1130320"/>
                <a:gd name="connsiteX102" fmla="*/ 437948 w 1124943"/>
                <a:gd name="connsiteY102" fmla="*/ 224623 h 1130320"/>
                <a:gd name="connsiteX103" fmla="*/ 456674 w 1124943"/>
                <a:gd name="connsiteY103" fmla="*/ 217108 h 1130320"/>
                <a:gd name="connsiteX104" fmla="*/ 495375 w 1124943"/>
                <a:gd name="connsiteY104" fmla="*/ 223371 h 1130320"/>
                <a:gd name="connsiteX105" fmla="*/ 511605 w 1124943"/>
                <a:gd name="connsiteY105" fmla="*/ 240905 h 1130320"/>
                <a:gd name="connsiteX106" fmla="*/ 517847 w 1124943"/>
                <a:gd name="connsiteY106" fmla="*/ 278480 h 1130320"/>
                <a:gd name="connsiteX107" fmla="*/ 509108 w 1124943"/>
                <a:gd name="connsiteY107" fmla="*/ 298520 h 1130320"/>
                <a:gd name="connsiteX108" fmla="*/ 510356 w 1124943"/>
                <a:gd name="connsiteY108" fmla="*/ 301025 h 1130320"/>
                <a:gd name="connsiteX109" fmla="*/ 514102 w 1124943"/>
                <a:gd name="connsiteY109" fmla="*/ 314802 h 1130320"/>
                <a:gd name="connsiteX110" fmla="*/ 517847 w 1124943"/>
                <a:gd name="connsiteY110" fmla="*/ 317307 h 1130320"/>
                <a:gd name="connsiteX111" fmla="*/ 536573 w 1124943"/>
                <a:gd name="connsiteY111" fmla="*/ 323570 h 1130320"/>
                <a:gd name="connsiteX112" fmla="*/ 559045 w 1124943"/>
                <a:gd name="connsiteY112" fmla="*/ 354882 h 1130320"/>
                <a:gd name="connsiteX113" fmla="*/ 559045 w 1124943"/>
                <a:gd name="connsiteY113" fmla="*/ 379931 h 1130320"/>
                <a:gd name="connsiteX114" fmla="*/ 536573 w 1124943"/>
                <a:gd name="connsiteY114" fmla="*/ 411243 h 1130320"/>
                <a:gd name="connsiteX115" fmla="*/ 517847 w 1124943"/>
                <a:gd name="connsiteY115" fmla="*/ 418758 h 1130320"/>
                <a:gd name="connsiteX116" fmla="*/ 514102 w 1124943"/>
                <a:gd name="connsiteY116" fmla="*/ 421263 h 1130320"/>
                <a:gd name="connsiteX117" fmla="*/ 510356 w 1124943"/>
                <a:gd name="connsiteY117" fmla="*/ 433788 h 1130320"/>
                <a:gd name="connsiteX118" fmla="*/ 509108 w 1124943"/>
                <a:gd name="connsiteY118" fmla="*/ 437546 h 1130320"/>
                <a:gd name="connsiteX119" fmla="*/ 517847 w 1124943"/>
                <a:gd name="connsiteY119" fmla="*/ 456333 h 1130320"/>
                <a:gd name="connsiteX120" fmla="*/ 511605 w 1124943"/>
                <a:gd name="connsiteY120" fmla="*/ 495160 h 1130320"/>
                <a:gd name="connsiteX121" fmla="*/ 495375 w 1124943"/>
                <a:gd name="connsiteY121" fmla="*/ 511442 h 1130320"/>
                <a:gd name="connsiteX122" fmla="*/ 455426 w 1124943"/>
                <a:gd name="connsiteY122" fmla="*/ 518957 h 1130320"/>
                <a:gd name="connsiteX123" fmla="*/ 437948 w 1124943"/>
                <a:gd name="connsiteY123" fmla="*/ 510190 h 1130320"/>
                <a:gd name="connsiteX124" fmla="*/ 434203 w 1124943"/>
                <a:gd name="connsiteY124" fmla="*/ 510190 h 1130320"/>
                <a:gd name="connsiteX125" fmla="*/ 421719 w 1124943"/>
                <a:gd name="connsiteY125" fmla="*/ 515200 h 1130320"/>
                <a:gd name="connsiteX126" fmla="*/ 417973 w 1124943"/>
                <a:gd name="connsiteY126" fmla="*/ 517705 h 1130320"/>
                <a:gd name="connsiteX127" fmla="*/ 411731 w 1124943"/>
                <a:gd name="connsiteY127" fmla="*/ 537744 h 1130320"/>
                <a:gd name="connsiteX128" fmla="*/ 380521 w 1124943"/>
                <a:gd name="connsiteY128" fmla="*/ 559037 h 1130320"/>
                <a:gd name="connsiteX129" fmla="*/ 355553 w 1124943"/>
                <a:gd name="connsiteY129" fmla="*/ 559037 h 1130320"/>
                <a:gd name="connsiteX130" fmla="*/ 324342 w 1124943"/>
                <a:gd name="connsiteY130" fmla="*/ 537744 h 1130320"/>
                <a:gd name="connsiteX131" fmla="*/ 316852 w 1124943"/>
                <a:gd name="connsiteY131" fmla="*/ 517705 h 1130320"/>
                <a:gd name="connsiteX132" fmla="*/ 314355 w 1124943"/>
                <a:gd name="connsiteY132" fmla="*/ 515200 h 1130320"/>
                <a:gd name="connsiteX133" fmla="*/ 301871 w 1124943"/>
                <a:gd name="connsiteY133" fmla="*/ 510190 h 1130320"/>
                <a:gd name="connsiteX134" fmla="*/ 298125 w 1124943"/>
                <a:gd name="connsiteY134" fmla="*/ 510190 h 1130320"/>
                <a:gd name="connsiteX135" fmla="*/ 279399 w 1124943"/>
                <a:gd name="connsiteY135" fmla="*/ 518957 h 1130320"/>
                <a:gd name="connsiteX136" fmla="*/ 240698 w 1124943"/>
                <a:gd name="connsiteY136" fmla="*/ 511442 h 1130320"/>
                <a:gd name="connsiteX137" fmla="*/ 224469 w 1124943"/>
                <a:gd name="connsiteY137" fmla="*/ 495160 h 1130320"/>
                <a:gd name="connsiteX138" fmla="*/ 216978 w 1124943"/>
                <a:gd name="connsiteY138" fmla="*/ 456333 h 1130320"/>
                <a:gd name="connsiteX139" fmla="*/ 225717 w 1124943"/>
                <a:gd name="connsiteY139" fmla="*/ 437546 h 1130320"/>
                <a:gd name="connsiteX140" fmla="*/ 225717 w 1124943"/>
                <a:gd name="connsiteY140" fmla="*/ 433788 h 1130320"/>
                <a:gd name="connsiteX141" fmla="*/ 220723 w 1124943"/>
                <a:gd name="connsiteY141" fmla="*/ 421263 h 1130320"/>
                <a:gd name="connsiteX142" fmla="*/ 218226 w 1124943"/>
                <a:gd name="connsiteY142" fmla="*/ 418758 h 1130320"/>
                <a:gd name="connsiteX143" fmla="*/ 199500 w 1124943"/>
                <a:gd name="connsiteY143" fmla="*/ 411243 h 1130320"/>
                <a:gd name="connsiteX144" fmla="*/ 175780 w 1124943"/>
                <a:gd name="connsiteY144" fmla="*/ 379931 h 1130320"/>
                <a:gd name="connsiteX145" fmla="*/ 175780 w 1124943"/>
                <a:gd name="connsiteY145" fmla="*/ 354882 h 1130320"/>
                <a:gd name="connsiteX146" fmla="*/ 199500 w 1124943"/>
                <a:gd name="connsiteY146" fmla="*/ 323570 h 1130320"/>
                <a:gd name="connsiteX147" fmla="*/ 218226 w 1124943"/>
                <a:gd name="connsiteY147" fmla="*/ 317307 h 1130320"/>
                <a:gd name="connsiteX148" fmla="*/ 220723 w 1124943"/>
                <a:gd name="connsiteY148" fmla="*/ 314802 h 1130320"/>
                <a:gd name="connsiteX149" fmla="*/ 225717 w 1124943"/>
                <a:gd name="connsiteY149" fmla="*/ 301025 h 1130320"/>
                <a:gd name="connsiteX150" fmla="*/ 225717 w 1124943"/>
                <a:gd name="connsiteY150" fmla="*/ 298520 h 1130320"/>
                <a:gd name="connsiteX151" fmla="*/ 216978 w 1124943"/>
                <a:gd name="connsiteY151" fmla="*/ 278480 h 1130320"/>
                <a:gd name="connsiteX152" fmla="*/ 223220 w 1124943"/>
                <a:gd name="connsiteY152" fmla="*/ 240905 h 1130320"/>
                <a:gd name="connsiteX153" fmla="*/ 240698 w 1124943"/>
                <a:gd name="connsiteY153" fmla="*/ 223371 h 1130320"/>
                <a:gd name="connsiteX154" fmla="*/ 279399 w 1124943"/>
                <a:gd name="connsiteY154" fmla="*/ 217108 h 1130320"/>
                <a:gd name="connsiteX155" fmla="*/ 298125 w 1124943"/>
                <a:gd name="connsiteY155" fmla="*/ 224623 h 1130320"/>
                <a:gd name="connsiteX156" fmla="*/ 301871 w 1124943"/>
                <a:gd name="connsiteY156" fmla="*/ 224623 h 1130320"/>
                <a:gd name="connsiteX157" fmla="*/ 314355 w 1124943"/>
                <a:gd name="connsiteY157" fmla="*/ 219613 h 1130320"/>
                <a:gd name="connsiteX158" fmla="*/ 316852 w 1124943"/>
                <a:gd name="connsiteY158" fmla="*/ 217108 h 1130320"/>
                <a:gd name="connsiteX159" fmla="*/ 324342 w 1124943"/>
                <a:gd name="connsiteY159" fmla="*/ 198321 h 1130320"/>
                <a:gd name="connsiteX160" fmla="*/ 355553 w 1124943"/>
                <a:gd name="connsiteY160" fmla="*/ 175776 h 1130320"/>
                <a:gd name="connsiteX161" fmla="*/ 365873 w 1124943"/>
                <a:gd name="connsiteY161" fmla="*/ 101347 h 1130320"/>
                <a:gd name="connsiteX162" fmla="*/ 176642 w 1124943"/>
                <a:gd name="connsiteY162" fmla="*/ 179932 h 1130320"/>
                <a:gd name="connsiteX163" fmla="*/ 176642 w 1124943"/>
                <a:gd name="connsiteY163" fmla="*/ 560381 h 1130320"/>
                <a:gd name="connsiteX164" fmla="*/ 365873 w 1124943"/>
                <a:gd name="connsiteY164" fmla="*/ 638966 h 1130320"/>
                <a:gd name="connsiteX165" fmla="*/ 555104 w 1124943"/>
                <a:gd name="connsiteY165" fmla="*/ 560381 h 1130320"/>
                <a:gd name="connsiteX166" fmla="*/ 633536 w 1124943"/>
                <a:gd name="connsiteY166" fmla="*/ 369533 h 1130320"/>
                <a:gd name="connsiteX167" fmla="*/ 555104 w 1124943"/>
                <a:gd name="connsiteY167" fmla="*/ 179932 h 1130320"/>
                <a:gd name="connsiteX168" fmla="*/ 365873 w 1124943"/>
                <a:gd name="connsiteY168" fmla="*/ 101347 h 1130320"/>
                <a:gd name="connsiteX169" fmla="*/ 365873 w 1124943"/>
                <a:gd name="connsiteY169" fmla="*/ 71410 h 1130320"/>
                <a:gd name="connsiteX170" fmla="*/ 576268 w 1124943"/>
                <a:gd name="connsiteY170" fmla="*/ 158726 h 1130320"/>
                <a:gd name="connsiteX171" fmla="*/ 663414 w 1124943"/>
                <a:gd name="connsiteY171" fmla="*/ 369533 h 1130320"/>
                <a:gd name="connsiteX172" fmla="*/ 576268 w 1124943"/>
                <a:gd name="connsiteY172" fmla="*/ 581587 h 1130320"/>
                <a:gd name="connsiteX173" fmla="*/ 365873 w 1124943"/>
                <a:gd name="connsiteY173" fmla="*/ 668903 h 1130320"/>
                <a:gd name="connsiteX174" fmla="*/ 155478 w 1124943"/>
                <a:gd name="connsiteY174" fmla="*/ 581587 h 1130320"/>
                <a:gd name="connsiteX175" fmla="*/ 155478 w 1124943"/>
                <a:gd name="connsiteY175" fmla="*/ 158726 h 1130320"/>
                <a:gd name="connsiteX176" fmla="*/ 365873 w 1124943"/>
                <a:gd name="connsiteY176" fmla="*/ 71410 h 1130320"/>
                <a:gd name="connsiteX177" fmla="*/ 365351 w 1124943"/>
                <a:gd name="connsiteY177" fmla="*/ 29942 h 1130320"/>
                <a:gd name="connsiteX178" fmla="*/ 127997 w 1124943"/>
                <a:gd name="connsiteY178" fmla="*/ 128502 h 1130320"/>
                <a:gd name="connsiteX179" fmla="*/ 29825 w 1124943"/>
                <a:gd name="connsiteY179" fmla="*/ 366793 h 1130320"/>
                <a:gd name="connsiteX180" fmla="*/ 127997 w 1124943"/>
                <a:gd name="connsiteY180" fmla="*/ 606330 h 1130320"/>
                <a:gd name="connsiteX181" fmla="*/ 365351 w 1124943"/>
                <a:gd name="connsiteY181" fmla="*/ 704890 h 1130320"/>
                <a:gd name="connsiteX182" fmla="*/ 602704 w 1124943"/>
                <a:gd name="connsiteY182" fmla="*/ 606330 h 1130320"/>
                <a:gd name="connsiteX183" fmla="*/ 700877 w 1124943"/>
                <a:gd name="connsiteY183" fmla="*/ 366793 h 1130320"/>
                <a:gd name="connsiteX184" fmla="*/ 602704 w 1124943"/>
                <a:gd name="connsiteY184" fmla="*/ 128502 h 1130320"/>
                <a:gd name="connsiteX185" fmla="*/ 365351 w 1124943"/>
                <a:gd name="connsiteY185" fmla="*/ 29942 h 1130320"/>
                <a:gd name="connsiteX186" fmla="*/ 365351 w 1124943"/>
                <a:gd name="connsiteY186" fmla="*/ 0 h 1130320"/>
                <a:gd name="connsiteX187" fmla="*/ 623830 w 1124943"/>
                <a:gd name="connsiteY187" fmla="*/ 107293 h 1130320"/>
                <a:gd name="connsiteX188" fmla="*/ 730701 w 1124943"/>
                <a:gd name="connsiteY188" fmla="*/ 366793 h 1130320"/>
                <a:gd name="connsiteX189" fmla="*/ 690935 w 1124943"/>
                <a:gd name="connsiteY189" fmla="*/ 533970 h 1130320"/>
                <a:gd name="connsiteX190" fmla="*/ 1092323 w 1124943"/>
                <a:gd name="connsiteY190" fmla="*/ 938190 h 1130320"/>
                <a:gd name="connsiteX191" fmla="*/ 1092323 w 1124943"/>
                <a:gd name="connsiteY191" fmla="*/ 1097882 h 1130320"/>
                <a:gd name="connsiteX192" fmla="*/ 1012791 w 1124943"/>
                <a:gd name="connsiteY192" fmla="*/ 1130320 h 1130320"/>
                <a:gd name="connsiteX193" fmla="*/ 934502 w 1124943"/>
                <a:gd name="connsiteY193" fmla="*/ 1097882 h 1130320"/>
                <a:gd name="connsiteX194" fmla="*/ 626549 w 1124943"/>
                <a:gd name="connsiteY194" fmla="*/ 788714 h 1130320"/>
                <a:gd name="connsiteX195" fmla="*/ 531871 w 1124943"/>
                <a:gd name="connsiteY195" fmla="*/ 693662 h 1130320"/>
                <a:gd name="connsiteX196" fmla="*/ 451407 w 1124943"/>
                <a:gd name="connsiteY196" fmla="*/ 723448 h 1130320"/>
                <a:gd name="connsiteX197" fmla="*/ 430758 w 1124943"/>
                <a:gd name="connsiteY197" fmla="*/ 725881 h 1130320"/>
                <a:gd name="connsiteX198" fmla="*/ 365351 w 1124943"/>
                <a:gd name="connsiteY198" fmla="*/ 733585 h 1130320"/>
                <a:gd name="connsiteX199" fmla="*/ 106871 w 1124943"/>
                <a:gd name="connsiteY199" fmla="*/ 626292 h 1130320"/>
                <a:gd name="connsiteX200" fmla="*/ 0 w 1124943"/>
                <a:gd name="connsiteY200" fmla="*/ 366793 h 1130320"/>
                <a:gd name="connsiteX201" fmla="*/ 106871 w 1124943"/>
                <a:gd name="connsiteY201" fmla="*/ 107293 h 1130320"/>
                <a:gd name="connsiteX202" fmla="*/ 365351 w 1124943"/>
                <a:gd name="connsiteY202" fmla="*/ 0 h 11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124943" h="1130320">
                  <a:moveTo>
                    <a:pt x="736915" y="623797"/>
                  </a:moveTo>
                  <a:lnTo>
                    <a:pt x="621344" y="741071"/>
                  </a:lnTo>
                  <a:lnTo>
                    <a:pt x="682236" y="803450"/>
                  </a:lnTo>
                  <a:lnTo>
                    <a:pt x="729458" y="753546"/>
                  </a:lnTo>
                  <a:lnTo>
                    <a:pt x="772952" y="712376"/>
                  </a:lnTo>
                  <a:lnTo>
                    <a:pt x="799049" y="684929"/>
                  </a:lnTo>
                  <a:lnTo>
                    <a:pt x="772952" y="658729"/>
                  </a:lnTo>
                  <a:lnTo>
                    <a:pt x="736915" y="623797"/>
                  </a:lnTo>
                  <a:close/>
                  <a:moveTo>
                    <a:pt x="674780" y="561417"/>
                  </a:moveTo>
                  <a:cubicBezTo>
                    <a:pt x="661111" y="585121"/>
                    <a:pt x="643713" y="606330"/>
                    <a:pt x="623830" y="626292"/>
                  </a:cubicBezTo>
                  <a:cubicBezTo>
                    <a:pt x="603947" y="646253"/>
                    <a:pt x="581578" y="663720"/>
                    <a:pt x="557967" y="678691"/>
                  </a:cubicBezTo>
                  <a:lnTo>
                    <a:pt x="598976" y="719861"/>
                  </a:lnTo>
                  <a:lnTo>
                    <a:pt x="715789" y="602588"/>
                  </a:lnTo>
                  <a:lnTo>
                    <a:pt x="674780" y="561417"/>
                  </a:lnTo>
                  <a:close/>
                  <a:moveTo>
                    <a:pt x="363519" y="310494"/>
                  </a:moveTo>
                  <a:cubicBezTo>
                    <a:pt x="348620" y="310494"/>
                    <a:pt x="333721" y="316817"/>
                    <a:pt x="322547" y="326934"/>
                  </a:cubicBezTo>
                  <a:cubicBezTo>
                    <a:pt x="301440" y="349697"/>
                    <a:pt x="301440" y="385105"/>
                    <a:pt x="322547" y="407868"/>
                  </a:cubicBezTo>
                  <a:cubicBezTo>
                    <a:pt x="333721" y="419249"/>
                    <a:pt x="348620" y="425572"/>
                    <a:pt x="363519" y="425572"/>
                  </a:cubicBezTo>
                  <a:cubicBezTo>
                    <a:pt x="378418" y="425572"/>
                    <a:pt x="392076" y="419249"/>
                    <a:pt x="403250" y="407868"/>
                  </a:cubicBezTo>
                  <a:cubicBezTo>
                    <a:pt x="413183" y="396487"/>
                    <a:pt x="419391" y="382576"/>
                    <a:pt x="419391" y="367401"/>
                  </a:cubicBezTo>
                  <a:cubicBezTo>
                    <a:pt x="419391" y="352226"/>
                    <a:pt x="413183" y="338315"/>
                    <a:pt x="403250" y="326934"/>
                  </a:cubicBezTo>
                  <a:cubicBezTo>
                    <a:pt x="392076" y="316817"/>
                    <a:pt x="378418" y="310494"/>
                    <a:pt x="363519" y="310494"/>
                  </a:cubicBezTo>
                  <a:close/>
                  <a:moveTo>
                    <a:pt x="363519" y="280144"/>
                  </a:moveTo>
                  <a:cubicBezTo>
                    <a:pt x="385868" y="280144"/>
                    <a:pt x="408216" y="288996"/>
                    <a:pt x="424357" y="305436"/>
                  </a:cubicBezTo>
                  <a:cubicBezTo>
                    <a:pt x="440498" y="321876"/>
                    <a:pt x="449189" y="344638"/>
                    <a:pt x="449189" y="367401"/>
                  </a:cubicBezTo>
                  <a:cubicBezTo>
                    <a:pt x="449189" y="391428"/>
                    <a:pt x="440498" y="412926"/>
                    <a:pt x="424357" y="429366"/>
                  </a:cubicBezTo>
                  <a:cubicBezTo>
                    <a:pt x="408216" y="447070"/>
                    <a:pt x="385868" y="454658"/>
                    <a:pt x="363519" y="454658"/>
                  </a:cubicBezTo>
                  <a:cubicBezTo>
                    <a:pt x="339929" y="454658"/>
                    <a:pt x="318822" y="447070"/>
                    <a:pt x="302681" y="429366"/>
                  </a:cubicBezTo>
                  <a:cubicBezTo>
                    <a:pt x="269158" y="395222"/>
                    <a:pt x="269158" y="339580"/>
                    <a:pt x="302681" y="305436"/>
                  </a:cubicBezTo>
                  <a:cubicBezTo>
                    <a:pt x="318822" y="288996"/>
                    <a:pt x="339929" y="280144"/>
                    <a:pt x="363519" y="280144"/>
                  </a:cubicBezTo>
                  <a:close/>
                  <a:moveTo>
                    <a:pt x="355553" y="205836"/>
                  </a:moveTo>
                  <a:cubicBezTo>
                    <a:pt x="354304" y="205836"/>
                    <a:pt x="353056" y="207088"/>
                    <a:pt x="351807" y="208341"/>
                  </a:cubicBezTo>
                  <a:lnTo>
                    <a:pt x="345565" y="227128"/>
                  </a:lnTo>
                  <a:cubicBezTo>
                    <a:pt x="341820" y="237148"/>
                    <a:pt x="334329" y="244663"/>
                    <a:pt x="324342" y="248420"/>
                  </a:cubicBezTo>
                  <a:cubicBezTo>
                    <a:pt x="321845" y="249673"/>
                    <a:pt x="318100" y="250925"/>
                    <a:pt x="314355" y="252178"/>
                  </a:cubicBezTo>
                  <a:cubicBezTo>
                    <a:pt x="304367" y="257188"/>
                    <a:pt x="294380" y="257188"/>
                    <a:pt x="285641" y="252178"/>
                  </a:cubicBezTo>
                  <a:lnTo>
                    <a:pt x="266915" y="243410"/>
                  </a:lnTo>
                  <a:cubicBezTo>
                    <a:pt x="264418" y="243410"/>
                    <a:pt x="263170" y="243410"/>
                    <a:pt x="261921" y="244663"/>
                  </a:cubicBezTo>
                  <a:lnTo>
                    <a:pt x="245692" y="262198"/>
                  </a:lnTo>
                  <a:cubicBezTo>
                    <a:pt x="244443" y="263450"/>
                    <a:pt x="243195" y="264703"/>
                    <a:pt x="244443" y="267208"/>
                  </a:cubicBezTo>
                  <a:lnTo>
                    <a:pt x="253182" y="284742"/>
                  </a:lnTo>
                  <a:cubicBezTo>
                    <a:pt x="256927" y="294762"/>
                    <a:pt x="256927" y="304782"/>
                    <a:pt x="253182" y="314802"/>
                  </a:cubicBezTo>
                  <a:cubicBezTo>
                    <a:pt x="251934" y="317307"/>
                    <a:pt x="249437" y="321065"/>
                    <a:pt x="248189" y="323570"/>
                  </a:cubicBezTo>
                  <a:cubicBezTo>
                    <a:pt x="245692" y="333589"/>
                    <a:pt x="236953" y="342357"/>
                    <a:pt x="228214" y="344862"/>
                  </a:cubicBezTo>
                  <a:lnTo>
                    <a:pt x="209488" y="351124"/>
                  </a:lnTo>
                  <a:cubicBezTo>
                    <a:pt x="208239" y="352377"/>
                    <a:pt x="205742" y="353629"/>
                    <a:pt x="205742" y="354882"/>
                  </a:cubicBezTo>
                  <a:lnTo>
                    <a:pt x="205742" y="379931"/>
                  </a:lnTo>
                  <a:lnTo>
                    <a:pt x="209488" y="383689"/>
                  </a:lnTo>
                  <a:lnTo>
                    <a:pt x="228214" y="391204"/>
                  </a:lnTo>
                  <a:cubicBezTo>
                    <a:pt x="236953" y="393709"/>
                    <a:pt x="245692" y="401224"/>
                    <a:pt x="248189" y="411243"/>
                  </a:cubicBezTo>
                  <a:cubicBezTo>
                    <a:pt x="249437" y="415001"/>
                    <a:pt x="251934" y="418758"/>
                    <a:pt x="253182" y="421263"/>
                  </a:cubicBezTo>
                  <a:cubicBezTo>
                    <a:pt x="256927" y="431283"/>
                    <a:pt x="256927" y="441303"/>
                    <a:pt x="253182" y="450071"/>
                  </a:cubicBezTo>
                  <a:lnTo>
                    <a:pt x="244443" y="468858"/>
                  </a:lnTo>
                  <a:cubicBezTo>
                    <a:pt x="243195" y="470110"/>
                    <a:pt x="244443" y="472615"/>
                    <a:pt x="245692" y="473868"/>
                  </a:cubicBezTo>
                  <a:lnTo>
                    <a:pt x="261921" y="491403"/>
                  </a:lnTo>
                  <a:cubicBezTo>
                    <a:pt x="263170" y="491403"/>
                    <a:pt x="264418" y="492655"/>
                    <a:pt x="266915" y="491403"/>
                  </a:cubicBezTo>
                  <a:lnTo>
                    <a:pt x="285641" y="482635"/>
                  </a:lnTo>
                  <a:cubicBezTo>
                    <a:pt x="289386" y="481383"/>
                    <a:pt x="294380" y="480130"/>
                    <a:pt x="299374" y="480130"/>
                  </a:cubicBezTo>
                  <a:cubicBezTo>
                    <a:pt x="304367" y="480130"/>
                    <a:pt x="309361" y="481383"/>
                    <a:pt x="314355" y="482635"/>
                  </a:cubicBezTo>
                  <a:cubicBezTo>
                    <a:pt x="318100" y="483888"/>
                    <a:pt x="321845" y="485140"/>
                    <a:pt x="324342" y="487645"/>
                  </a:cubicBezTo>
                  <a:cubicBezTo>
                    <a:pt x="334329" y="491403"/>
                    <a:pt x="341820" y="497665"/>
                    <a:pt x="345565" y="507685"/>
                  </a:cubicBezTo>
                  <a:lnTo>
                    <a:pt x="351807" y="526472"/>
                  </a:lnTo>
                  <a:cubicBezTo>
                    <a:pt x="353056" y="528977"/>
                    <a:pt x="354304" y="528977"/>
                    <a:pt x="355553" y="528977"/>
                  </a:cubicBezTo>
                  <a:lnTo>
                    <a:pt x="380521" y="528977"/>
                  </a:lnTo>
                  <a:cubicBezTo>
                    <a:pt x="381769" y="528977"/>
                    <a:pt x="383018" y="528977"/>
                    <a:pt x="383018" y="526472"/>
                  </a:cubicBezTo>
                  <a:lnTo>
                    <a:pt x="390508" y="507685"/>
                  </a:lnTo>
                  <a:cubicBezTo>
                    <a:pt x="394254" y="497665"/>
                    <a:pt x="401744" y="491403"/>
                    <a:pt x="410483" y="487645"/>
                  </a:cubicBezTo>
                  <a:cubicBezTo>
                    <a:pt x="414228" y="485140"/>
                    <a:pt x="417973" y="483888"/>
                    <a:pt x="421719" y="482635"/>
                  </a:cubicBezTo>
                  <a:cubicBezTo>
                    <a:pt x="430458" y="478878"/>
                    <a:pt x="441693" y="478878"/>
                    <a:pt x="450432" y="482635"/>
                  </a:cubicBezTo>
                  <a:lnTo>
                    <a:pt x="469159" y="491403"/>
                  </a:lnTo>
                  <a:cubicBezTo>
                    <a:pt x="470407" y="492655"/>
                    <a:pt x="471655" y="491403"/>
                    <a:pt x="472904" y="491403"/>
                  </a:cubicBezTo>
                  <a:lnTo>
                    <a:pt x="490382" y="473868"/>
                  </a:lnTo>
                  <a:cubicBezTo>
                    <a:pt x="491630" y="472615"/>
                    <a:pt x="491630" y="470110"/>
                    <a:pt x="490382" y="468858"/>
                  </a:cubicBezTo>
                  <a:lnTo>
                    <a:pt x="482891" y="450071"/>
                  </a:lnTo>
                  <a:cubicBezTo>
                    <a:pt x="477898" y="441303"/>
                    <a:pt x="477898" y="431283"/>
                    <a:pt x="482891" y="421263"/>
                  </a:cubicBezTo>
                  <a:cubicBezTo>
                    <a:pt x="484140" y="418758"/>
                    <a:pt x="485388" y="415001"/>
                    <a:pt x="486637" y="411243"/>
                  </a:cubicBezTo>
                  <a:cubicBezTo>
                    <a:pt x="490382" y="401224"/>
                    <a:pt x="497872" y="393709"/>
                    <a:pt x="507860" y="391204"/>
                  </a:cubicBezTo>
                  <a:lnTo>
                    <a:pt x="526586" y="383689"/>
                  </a:lnTo>
                  <a:cubicBezTo>
                    <a:pt x="527834" y="382436"/>
                    <a:pt x="529083" y="381184"/>
                    <a:pt x="529083" y="379931"/>
                  </a:cubicBezTo>
                  <a:lnTo>
                    <a:pt x="529083" y="354882"/>
                  </a:lnTo>
                  <a:cubicBezTo>
                    <a:pt x="529083" y="353629"/>
                    <a:pt x="527834" y="352377"/>
                    <a:pt x="526586" y="351124"/>
                  </a:cubicBezTo>
                  <a:lnTo>
                    <a:pt x="507860" y="344862"/>
                  </a:lnTo>
                  <a:cubicBezTo>
                    <a:pt x="497872" y="342357"/>
                    <a:pt x="490382" y="333589"/>
                    <a:pt x="486637" y="323570"/>
                  </a:cubicBezTo>
                  <a:cubicBezTo>
                    <a:pt x="485388" y="321065"/>
                    <a:pt x="484140" y="317307"/>
                    <a:pt x="482891" y="314802"/>
                  </a:cubicBezTo>
                  <a:cubicBezTo>
                    <a:pt x="477898" y="304782"/>
                    <a:pt x="477898" y="294762"/>
                    <a:pt x="482891" y="284742"/>
                  </a:cubicBezTo>
                  <a:lnTo>
                    <a:pt x="490382" y="267208"/>
                  </a:lnTo>
                  <a:cubicBezTo>
                    <a:pt x="491630" y="264703"/>
                    <a:pt x="491630" y="263450"/>
                    <a:pt x="490382" y="262198"/>
                  </a:cubicBezTo>
                  <a:lnTo>
                    <a:pt x="472904" y="244663"/>
                  </a:lnTo>
                  <a:cubicBezTo>
                    <a:pt x="471655" y="243410"/>
                    <a:pt x="470407" y="243410"/>
                    <a:pt x="469159" y="243410"/>
                  </a:cubicBezTo>
                  <a:lnTo>
                    <a:pt x="450432" y="252178"/>
                  </a:lnTo>
                  <a:cubicBezTo>
                    <a:pt x="441693" y="257188"/>
                    <a:pt x="430458" y="257188"/>
                    <a:pt x="421719" y="252178"/>
                  </a:cubicBezTo>
                  <a:lnTo>
                    <a:pt x="410483" y="248420"/>
                  </a:lnTo>
                  <a:cubicBezTo>
                    <a:pt x="401744" y="244663"/>
                    <a:pt x="394254" y="237148"/>
                    <a:pt x="390508" y="227128"/>
                  </a:cubicBezTo>
                  <a:lnTo>
                    <a:pt x="383018" y="208341"/>
                  </a:lnTo>
                  <a:cubicBezTo>
                    <a:pt x="383018" y="207088"/>
                    <a:pt x="381769" y="205836"/>
                    <a:pt x="380521" y="205836"/>
                  </a:cubicBezTo>
                  <a:lnTo>
                    <a:pt x="355553" y="205836"/>
                  </a:lnTo>
                  <a:close/>
                  <a:moveTo>
                    <a:pt x="355553" y="175776"/>
                  </a:moveTo>
                  <a:lnTo>
                    <a:pt x="380521" y="175776"/>
                  </a:lnTo>
                  <a:cubicBezTo>
                    <a:pt x="394254" y="175776"/>
                    <a:pt x="406738" y="184544"/>
                    <a:pt x="411731" y="198321"/>
                  </a:cubicBezTo>
                  <a:lnTo>
                    <a:pt x="417973" y="217108"/>
                  </a:lnTo>
                  <a:cubicBezTo>
                    <a:pt x="419222" y="219613"/>
                    <a:pt x="420470" y="219613"/>
                    <a:pt x="421719" y="219613"/>
                  </a:cubicBezTo>
                  <a:cubicBezTo>
                    <a:pt x="425464" y="222118"/>
                    <a:pt x="430458" y="223371"/>
                    <a:pt x="434203" y="224623"/>
                  </a:cubicBezTo>
                  <a:cubicBezTo>
                    <a:pt x="434203" y="225876"/>
                    <a:pt x="435451" y="225876"/>
                    <a:pt x="437948" y="224623"/>
                  </a:cubicBezTo>
                  <a:lnTo>
                    <a:pt x="456674" y="217108"/>
                  </a:lnTo>
                  <a:cubicBezTo>
                    <a:pt x="469159" y="210846"/>
                    <a:pt x="484140" y="213351"/>
                    <a:pt x="495375" y="223371"/>
                  </a:cubicBezTo>
                  <a:lnTo>
                    <a:pt x="511605" y="240905"/>
                  </a:lnTo>
                  <a:cubicBezTo>
                    <a:pt x="521592" y="250925"/>
                    <a:pt x="524089" y="265955"/>
                    <a:pt x="517847" y="278480"/>
                  </a:cubicBezTo>
                  <a:lnTo>
                    <a:pt x="509108" y="298520"/>
                  </a:lnTo>
                  <a:cubicBezTo>
                    <a:pt x="509108" y="298520"/>
                    <a:pt x="509108" y="301025"/>
                    <a:pt x="510356" y="301025"/>
                  </a:cubicBezTo>
                  <a:cubicBezTo>
                    <a:pt x="511605" y="306035"/>
                    <a:pt x="512853" y="309792"/>
                    <a:pt x="514102" y="314802"/>
                  </a:cubicBezTo>
                  <a:cubicBezTo>
                    <a:pt x="515350" y="314802"/>
                    <a:pt x="516599" y="316055"/>
                    <a:pt x="517847" y="317307"/>
                  </a:cubicBezTo>
                  <a:lnTo>
                    <a:pt x="536573" y="323570"/>
                  </a:lnTo>
                  <a:cubicBezTo>
                    <a:pt x="549057" y="328579"/>
                    <a:pt x="559045" y="341104"/>
                    <a:pt x="559045" y="354882"/>
                  </a:cubicBezTo>
                  <a:lnTo>
                    <a:pt x="559045" y="379931"/>
                  </a:lnTo>
                  <a:cubicBezTo>
                    <a:pt x="559045" y="393709"/>
                    <a:pt x="549057" y="407486"/>
                    <a:pt x="536573" y="411243"/>
                  </a:cubicBezTo>
                  <a:lnTo>
                    <a:pt x="517847" y="418758"/>
                  </a:lnTo>
                  <a:cubicBezTo>
                    <a:pt x="516599" y="418758"/>
                    <a:pt x="515350" y="420011"/>
                    <a:pt x="514102" y="421263"/>
                  </a:cubicBezTo>
                  <a:cubicBezTo>
                    <a:pt x="512853" y="426273"/>
                    <a:pt x="511605" y="430031"/>
                    <a:pt x="510356" y="433788"/>
                  </a:cubicBezTo>
                  <a:cubicBezTo>
                    <a:pt x="509108" y="433788"/>
                    <a:pt x="509108" y="436293"/>
                    <a:pt x="509108" y="437546"/>
                  </a:cubicBezTo>
                  <a:lnTo>
                    <a:pt x="517847" y="456333"/>
                  </a:lnTo>
                  <a:cubicBezTo>
                    <a:pt x="524089" y="468858"/>
                    <a:pt x="521592" y="485140"/>
                    <a:pt x="511605" y="495160"/>
                  </a:cubicBezTo>
                  <a:lnTo>
                    <a:pt x="495375" y="511442"/>
                  </a:lnTo>
                  <a:cubicBezTo>
                    <a:pt x="484140" y="521462"/>
                    <a:pt x="469159" y="525220"/>
                    <a:pt x="455426" y="518957"/>
                  </a:cubicBezTo>
                  <a:lnTo>
                    <a:pt x="437948" y="510190"/>
                  </a:lnTo>
                  <a:lnTo>
                    <a:pt x="434203" y="510190"/>
                  </a:lnTo>
                  <a:cubicBezTo>
                    <a:pt x="430458" y="511442"/>
                    <a:pt x="425464" y="513947"/>
                    <a:pt x="421719" y="515200"/>
                  </a:cubicBezTo>
                  <a:cubicBezTo>
                    <a:pt x="420470" y="515200"/>
                    <a:pt x="419222" y="516452"/>
                    <a:pt x="417973" y="517705"/>
                  </a:cubicBezTo>
                  <a:lnTo>
                    <a:pt x="411731" y="537744"/>
                  </a:lnTo>
                  <a:cubicBezTo>
                    <a:pt x="406738" y="551522"/>
                    <a:pt x="394254" y="559037"/>
                    <a:pt x="380521" y="559037"/>
                  </a:cubicBezTo>
                  <a:lnTo>
                    <a:pt x="355553" y="559037"/>
                  </a:lnTo>
                  <a:cubicBezTo>
                    <a:pt x="340572" y="559037"/>
                    <a:pt x="329336" y="551522"/>
                    <a:pt x="324342" y="537744"/>
                  </a:cubicBezTo>
                  <a:lnTo>
                    <a:pt x="316852" y="517705"/>
                  </a:lnTo>
                  <a:cubicBezTo>
                    <a:pt x="316852" y="516452"/>
                    <a:pt x="315603" y="515200"/>
                    <a:pt x="314355" y="515200"/>
                  </a:cubicBezTo>
                  <a:cubicBezTo>
                    <a:pt x="310609" y="513947"/>
                    <a:pt x="305616" y="511442"/>
                    <a:pt x="301871" y="510190"/>
                  </a:cubicBezTo>
                  <a:lnTo>
                    <a:pt x="298125" y="510190"/>
                  </a:lnTo>
                  <a:lnTo>
                    <a:pt x="279399" y="518957"/>
                  </a:lnTo>
                  <a:cubicBezTo>
                    <a:pt x="266915" y="525220"/>
                    <a:pt x="251934" y="521462"/>
                    <a:pt x="240698" y="511442"/>
                  </a:cubicBezTo>
                  <a:lnTo>
                    <a:pt x="224469" y="495160"/>
                  </a:lnTo>
                  <a:cubicBezTo>
                    <a:pt x="213233" y="485140"/>
                    <a:pt x="210736" y="468858"/>
                    <a:pt x="216978" y="456333"/>
                  </a:cubicBezTo>
                  <a:lnTo>
                    <a:pt x="225717" y="437546"/>
                  </a:lnTo>
                  <a:lnTo>
                    <a:pt x="225717" y="433788"/>
                  </a:lnTo>
                  <a:cubicBezTo>
                    <a:pt x="223220" y="430031"/>
                    <a:pt x="221972" y="426273"/>
                    <a:pt x="220723" y="421263"/>
                  </a:cubicBezTo>
                  <a:cubicBezTo>
                    <a:pt x="220723" y="420011"/>
                    <a:pt x="219475" y="418758"/>
                    <a:pt x="218226" y="418758"/>
                  </a:cubicBezTo>
                  <a:lnTo>
                    <a:pt x="199500" y="411243"/>
                  </a:lnTo>
                  <a:cubicBezTo>
                    <a:pt x="185768" y="407486"/>
                    <a:pt x="175780" y="393709"/>
                    <a:pt x="175780" y="379931"/>
                  </a:cubicBezTo>
                  <a:lnTo>
                    <a:pt x="175780" y="354882"/>
                  </a:lnTo>
                  <a:cubicBezTo>
                    <a:pt x="175780" y="341104"/>
                    <a:pt x="185768" y="328579"/>
                    <a:pt x="199500" y="323570"/>
                  </a:cubicBezTo>
                  <a:lnTo>
                    <a:pt x="218226" y="317307"/>
                  </a:lnTo>
                  <a:lnTo>
                    <a:pt x="220723" y="314802"/>
                  </a:lnTo>
                  <a:cubicBezTo>
                    <a:pt x="221972" y="309792"/>
                    <a:pt x="223220" y="306035"/>
                    <a:pt x="225717" y="301025"/>
                  </a:cubicBezTo>
                  <a:cubicBezTo>
                    <a:pt x="225717" y="301025"/>
                    <a:pt x="226965" y="298520"/>
                    <a:pt x="225717" y="298520"/>
                  </a:cubicBezTo>
                  <a:lnTo>
                    <a:pt x="216978" y="278480"/>
                  </a:lnTo>
                  <a:cubicBezTo>
                    <a:pt x="210736" y="265955"/>
                    <a:pt x="213233" y="250925"/>
                    <a:pt x="223220" y="240905"/>
                  </a:cubicBezTo>
                  <a:lnTo>
                    <a:pt x="240698" y="223371"/>
                  </a:lnTo>
                  <a:cubicBezTo>
                    <a:pt x="251934" y="213351"/>
                    <a:pt x="266915" y="210846"/>
                    <a:pt x="279399" y="217108"/>
                  </a:cubicBezTo>
                  <a:lnTo>
                    <a:pt x="298125" y="224623"/>
                  </a:lnTo>
                  <a:cubicBezTo>
                    <a:pt x="299374" y="225876"/>
                    <a:pt x="300622" y="225876"/>
                    <a:pt x="301871" y="224623"/>
                  </a:cubicBezTo>
                  <a:cubicBezTo>
                    <a:pt x="305616" y="223371"/>
                    <a:pt x="310609" y="222118"/>
                    <a:pt x="314355" y="219613"/>
                  </a:cubicBezTo>
                  <a:cubicBezTo>
                    <a:pt x="315603" y="219613"/>
                    <a:pt x="316852" y="219613"/>
                    <a:pt x="316852" y="217108"/>
                  </a:cubicBezTo>
                  <a:lnTo>
                    <a:pt x="324342" y="198321"/>
                  </a:lnTo>
                  <a:cubicBezTo>
                    <a:pt x="329336" y="184544"/>
                    <a:pt x="340572" y="175776"/>
                    <a:pt x="355553" y="175776"/>
                  </a:cubicBezTo>
                  <a:close/>
                  <a:moveTo>
                    <a:pt x="365873" y="101347"/>
                  </a:moveTo>
                  <a:cubicBezTo>
                    <a:pt x="293666" y="101347"/>
                    <a:pt x="226440" y="130037"/>
                    <a:pt x="176642" y="179932"/>
                  </a:cubicBezTo>
                  <a:cubicBezTo>
                    <a:pt x="70822" y="284711"/>
                    <a:pt x="70822" y="455602"/>
                    <a:pt x="176642" y="560381"/>
                  </a:cubicBezTo>
                  <a:cubicBezTo>
                    <a:pt x="226440" y="610276"/>
                    <a:pt x="293666" y="638966"/>
                    <a:pt x="365873" y="638966"/>
                  </a:cubicBezTo>
                  <a:cubicBezTo>
                    <a:pt x="436835" y="638966"/>
                    <a:pt x="504062" y="610276"/>
                    <a:pt x="555104" y="560381"/>
                  </a:cubicBezTo>
                  <a:cubicBezTo>
                    <a:pt x="606147" y="509239"/>
                    <a:pt x="633536" y="441881"/>
                    <a:pt x="633536" y="369533"/>
                  </a:cubicBezTo>
                  <a:cubicBezTo>
                    <a:pt x="633536" y="298432"/>
                    <a:pt x="606147" y="231074"/>
                    <a:pt x="555104" y="179932"/>
                  </a:cubicBezTo>
                  <a:cubicBezTo>
                    <a:pt x="504062" y="130037"/>
                    <a:pt x="436835" y="101347"/>
                    <a:pt x="365873" y="101347"/>
                  </a:cubicBezTo>
                  <a:close/>
                  <a:moveTo>
                    <a:pt x="365873" y="71410"/>
                  </a:moveTo>
                  <a:cubicBezTo>
                    <a:pt x="445549" y="71410"/>
                    <a:pt x="520246" y="102595"/>
                    <a:pt x="576268" y="158726"/>
                  </a:cubicBezTo>
                  <a:cubicBezTo>
                    <a:pt x="632291" y="214858"/>
                    <a:pt x="663414" y="289701"/>
                    <a:pt x="663414" y="369533"/>
                  </a:cubicBezTo>
                  <a:cubicBezTo>
                    <a:pt x="663414" y="449365"/>
                    <a:pt x="632291" y="525455"/>
                    <a:pt x="576268" y="581587"/>
                  </a:cubicBezTo>
                  <a:cubicBezTo>
                    <a:pt x="520246" y="636471"/>
                    <a:pt x="445549" y="668903"/>
                    <a:pt x="365873" y="668903"/>
                  </a:cubicBezTo>
                  <a:cubicBezTo>
                    <a:pt x="286197" y="668903"/>
                    <a:pt x="211500" y="636471"/>
                    <a:pt x="155478" y="581587"/>
                  </a:cubicBezTo>
                  <a:cubicBezTo>
                    <a:pt x="38453" y="464333"/>
                    <a:pt x="38453" y="274732"/>
                    <a:pt x="155478" y="158726"/>
                  </a:cubicBezTo>
                  <a:cubicBezTo>
                    <a:pt x="211500" y="102595"/>
                    <a:pt x="286197" y="71410"/>
                    <a:pt x="365873" y="71410"/>
                  </a:cubicBezTo>
                  <a:close/>
                  <a:moveTo>
                    <a:pt x="365351" y="29942"/>
                  </a:moveTo>
                  <a:cubicBezTo>
                    <a:pt x="275877" y="29942"/>
                    <a:pt x="191374" y="64875"/>
                    <a:pt x="127997" y="128502"/>
                  </a:cubicBezTo>
                  <a:cubicBezTo>
                    <a:pt x="64620" y="192130"/>
                    <a:pt x="29825" y="276966"/>
                    <a:pt x="29825" y="366793"/>
                  </a:cubicBezTo>
                  <a:cubicBezTo>
                    <a:pt x="29825" y="457867"/>
                    <a:pt x="64620" y="541456"/>
                    <a:pt x="127997" y="606330"/>
                  </a:cubicBezTo>
                  <a:cubicBezTo>
                    <a:pt x="191374" y="668710"/>
                    <a:pt x="275877" y="704890"/>
                    <a:pt x="365351" y="704890"/>
                  </a:cubicBezTo>
                  <a:cubicBezTo>
                    <a:pt x="454824" y="704890"/>
                    <a:pt x="539327" y="668710"/>
                    <a:pt x="602704" y="606330"/>
                  </a:cubicBezTo>
                  <a:cubicBezTo>
                    <a:pt x="666081" y="541456"/>
                    <a:pt x="700877" y="457867"/>
                    <a:pt x="700877" y="366793"/>
                  </a:cubicBezTo>
                  <a:cubicBezTo>
                    <a:pt x="700877" y="276966"/>
                    <a:pt x="666081" y="192130"/>
                    <a:pt x="602704" y="128502"/>
                  </a:cubicBezTo>
                  <a:cubicBezTo>
                    <a:pt x="539327" y="64875"/>
                    <a:pt x="454824" y="29942"/>
                    <a:pt x="365351" y="29942"/>
                  </a:cubicBezTo>
                  <a:close/>
                  <a:moveTo>
                    <a:pt x="365351" y="0"/>
                  </a:moveTo>
                  <a:cubicBezTo>
                    <a:pt x="462280" y="0"/>
                    <a:pt x="554239" y="38676"/>
                    <a:pt x="623830" y="107293"/>
                  </a:cubicBezTo>
                  <a:cubicBezTo>
                    <a:pt x="693420" y="177158"/>
                    <a:pt x="730701" y="268233"/>
                    <a:pt x="730701" y="366793"/>
                  </a:cubicBezTo>
                  <a:cubicBezTo>
                    <a:pt x="730701" y="426677"/>
                    <a:pt x="717031" y="482819"/>
                    <a:pt x="690935" y="533970"/>
                  </a:cubicBezTo>
                  <a:lnTo>
                    <a:pt x="1092323" y="938190"/>
                  </a:lnTo>
                  <a:cubicBezTo>
                    <a:pt x="1135817" y="981856"/>
                    <a:pt x="1135817" y="1052969"/>
                    <a:pt x="1092323" y="1097882"/>
                  </a:cubicBezTo>
                  <a:cubicBezTo>
                    <a:pt x="1071198" y="1119091"/>
                    <a:pt x="1041373" y="1130320"/>
                    <a:pt x="1012791" y="1130320"/>
                  </a:cubicBezTo>
                  <a:cubicBezTo>
                    <a:pt x="984210" y="1130320"/>
                    <a:pt x="955628" y="1119091"/>
                    <a:pt x="934502" y="1097882"/>
                  </a:cubicBezTo>
                  <a:lnTo>
                    <a:pt x="626549" y="788714"/>
                  </a:lnTo>
                  <a:lnTo>
                    <a:pt x="531871" y="693662"/>
                  </a:lnTo>
                  <a:cubicBezTo>
                    <a:pt x="506396" y="706762"/>
                    <a:pt x="479367" y="716742"/>
                    <a:pt x="451407" y="723448"/>
                  </a:cubicBezTo>
                  <a:lnTo>
                    <a:pt x="430758" y="725881"/>
                  </a:lnTo>
                  <a:lnTo>
                    <a:pt x="365351" y="733585"/>
                  </a:lnTo>
                  <a:cubicBezTo>
                    <a:pt x="267178" y="733585"/>
                    <a:pt x="175219" y="696157"/>
                    <a:pt x="106871" y="626292"/>
                  </a:cubicBezTo>
                  <a:cubicBezTo>
                    <a:pt x="37281" y="557674"/>
                    <a:pt x="0" y="465352"/>
                    <a:pt x="0" y="366793"/>
                  </a:cubicBezTo>
                  <a:cubicBezTo>
                    <a:pt x="0" y="268233"/>
                    <a:pt x="37281" y="177158"/>
                    <a:pt x="106871" y="107293"/>
                  </a:cubicBezTo>
                  <a:cubicBezTo>
                    <a:pt x="175219" y="38676"/>
                    <a:pt x="267178" y="0"/>
                    <a:pt x="365351" y="0"/>
                  </a:cubicBezTo>
                  <a:close/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172">
              <a:extLst>
                <a:ext uri="{FF2B5EF4-FFF2-40B4-BE49-F238E27FC236}">
                  <a16:creationId xmlns:a16="http://schemas.microsoft.com/office/drawing/2014/main" id="{CE4BC258-55CB-E14E-A3F4-F894B9519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7192" y="5517700"/>
              <a:ext cx="324092" cy="324092"/>
            </a:xfrm>
            <a:custGeom>
              <a:avLst/>
              <a:gdLst>
                <a:gd name="T0" fmla="*/ 179 w 260"/>
                <a:gd name="T1" fmla="*/ 178 h 259"/>
                <a:gd name="T2" fmla="*/ 130 w 260"/>
                <a:gd name="T3" fmla="*/ 198 h 259"/>
                <a:gd name="T4" fmla="*/ 81 w 260"/>
                <a:gd name="T5" fmla="*/ 178 h 259"/>
                <a:gd name="T6" fmla="*/ 81 w 260"/>
                <a:gd name="T7" fmla="*/ 80 h 259"/>
                <a:gd name="T8" fmla="*/ 130 w 260"/>
                <a:gd name="T9" fmla="*/ 60 h 259"/>
                <a:gd name="T10" fmla="*/ 179 w 260"/>
                <a:gd name="T11" fmla="*/ 80 h 259"/>
                <a:gd name="T12" fmla="*/ 199 w 260"/>
                <a:gd name="T13" fmla="*/ 129 h 259"/>
                <a:gd name="T14" fmla="*/ 257 w 260"/>
                <a:gd name="T15" fmla="*/ 116 h 259"/>
                <a:gd name="T16" fmla="*/ 242 w 260"/>
                <a:gd name="T17" fmla="*/ 111 h 259"/>
                <a:gd name="T18" fmla="*/ 225 w 260"/>
                <a:gd name="T19" fmla="*/ 94 h 259"/>
                <a:gd name="T20" fmla="*/ 222 w 260"/>
                <a:gd name="T21" fmla="*/ 87 h 259"/>
                <a:gd name="T22" fmla="*/ 228 w 260"/>
                <a:gd name="T23" fmla="*/ 49 h 259"/>
                <a:gd name="T24" fmla="*/ 228 w 260"/>
                <a:gd name="T25" fmla="*/ 45 h 259"/>
                <a:gd name="T26" fmla="*/ 214 w 260"/>
                <a:gd name="T27" fmla="*/ 31 h 259"/>
                <a:gd name="T28" fmla="*/ 196 w 260"/>
                <a:gd name="T29" fmla="*/ 37 h 259"/>
                <a:gd name="T30" fmla="*/ 173 w 260"/>
                <a:gd name="T31" fmla="*/ 37 h 259"/>
                <a:gd name="T32" fmla="*/ 165 w 260"/>
                <a:gd name="T33" fmla="*/ 34 h 259"/>
                <a:gd name="T34" fmla="*/ 148 w 260"/>
                <a:gd name="T35" fmla="*/ 17 h 259"/>
                <a:gd name="T36" fmla="*/ 142 w 260"/>
                <a:gd name="T37" fmla="*/ 2 h 259"/>
                <a:gd name="T38" fmla="*/ 120 w 260"/>
                <a:gd name="T39" fmla="*/ 0 h 259"/>
                <a:gd name="T40" fmla="*/ 117 w 260"/>
                <a:gd name="T41" fmla="*/ 2 h 259"/>
                <a:gd name="T42" fmla="*/ 112 w 260"/>
                <a:gd name="T43" fmla="*/ 17 h 259"/>
                <a:gd name="T44" fmla="*/ 95 w 260"/>
                <a:gd name="T45" fmla="*/ 34 h 259"/>
                <a:gd name="T46" fmla="*/ 87 w 260"/>
                <a:gd name="T47" fmla="*/ 37 h 259"/>
                <a:gd name="T48" fmla="*/ 49 w 260"/>
                <a:gd name="T49" fmla="*/ 30 h 259"/>
                <a:gd name="T50" fmla="*/ 45 w 260"/>
                <a:gd name="T51" fmla="*/ 31 h 259"/>
                <a:gd name="T52" fmla="*/ 32 w 260"/>
                <a:gd name="T53" fmla="*/ 45 h 259"/>
                <a:gd name="T54" fmla="*/ 38 w 260"/>
                <a:gd name="T55" fmla="*/ 63 h 259"/>
                <a:gd name="T56" fmla="*/ 38 w 260"/>
                <a:gd name="T57" fmla="*/ 87 h 259"/>
                <a:gd name="T58" fmla="*/ 34 w 260"/>
                <a:gd name="T59" fmla="*/ 94 h 259"/>
                <a:gd name="T60" fmla="*/ 18 w 260"/>
                <a:gd name="T61" fmla="*/ 111 h 259"/>
                <a:gd name="T62" fmla="*/ 3 w 260"/>
                <a:gd name="T63" fmla="*/ 116 h 259"/>
                <a:gd name="T64" fmla="*/ 0 w 260"/>
                <a:gd name="T65" fmla="*/ 139 h 259"/>
                <a:gd name="T66" fmla="*/ 3 w 260"/>
                <a:gd name="T67" fmla="*/ 142 h 259"/>
                <a:gd name="T68" fmla="*/ 18 w 260"/>
                <a:gd name="T69" fmla="*/ 148 h 259"/>
                <a:gd name="T70" fmla="*/ 34 w 260"/>
                <a:gd name="T71" fmla="*/ 164 h 259"/>
                <a:gd name="T72" fmla="*/ 38 w 260"/>
                <a:gd name="T73" fmla="*/ 172 h 259"/>
                <a:gd name="T74" fmla="*/ 31 w 260"/>
                <a:gd name="T75" fmla="*/ 210 h 259"/>
                <a:gd name="T76" fmla="*/ 32 w 260"/>
                <a:gd name="T77" fmla="*/ 214 h 259"/>
                <a:gd name="T78" fmla="*/ 45 w 260"/>
                <a:gd name="T79" fmla="*/ 228 h 259"/>
                <a:gd name="T80" fmla="*/ 64 w 260"/>
                <a:gd name="T81" fmla="*/ 221 h 259"/>
                <a:gd name="T82" fmla="*/ 75 w 260"/>
                <a:gd name="T83" fmla="*/ 219 h 259"/>
                <a:gd name="T84" fmla="*/ 87 w 260"/>
                <a:gd name="T85" fmla="*/ 221 h 259"/>
                <a:gd name="T86" fmla="*/ 95 w 260"/>
                <a:gd name="T87" fmla="*/ 225 h 259"/>
                <a:gd name="T88" fmla="*/ 112 w 260"/>
                <a:gd name="T89" fmla="*/ 241 h 259"/>
                <a:gd name="T90" fmla="*/ 117 w 260"/>
                <a:gd name="T91" fmla="*/ 256 h 259"/>
                <a:gd name="T92" fmla="*/ 140 w 260"/>
                <a:gd name="T93" fmla="*/ 258 h 259"/>
                <a:gd name="T94" fmla="*/ 142 w 260"/>
                <a:gd name="T95" fmla="*/ 256 h 259"/>
                <a:gd name="T96" fmla="*/ 148 w 260"/>
                <a:gd name="T97" fmla="*/ 241 h 259"/>
                <a:gd name="T98" fmla="*/ 165 w 260"/>
                <a:gd name="T99" fmla="*/ 225 h 259"/>
                <a:gd name="T100" fmla="*/ 173 w 260"/>
                <a:gd name="T101" fmla="*/ 221 h 259"/>
                <a:gd name="T102" fmla="*/ 211 w 260"/>
                <a:gd name="T103" fmla="*/ 228 h 259"/>
                <a:gd name="T104" fmla="*/ 214 w 260"/>
                <a:gd name="T105" fmla="*/ 228 h 259"/>
                <a:gd name="T106" fmla="*/ 228 w 260"/>
                <a:gd name="T107" fmla="*/ 214 h 259"/>
                <a:gd name="T108" fmla="*/ 222 w 260"/>
                <a:gd name="T109" fmla="*/ 195 h 259"/>
                <a:gd name="T110" fmla="*/ 222 w 260"/>
                <a:gd name="T111" fmla="*/ 172 h 259"/>
                <a:gd name="T112" fmla="*/ 225 w 260"/>
                <a:gd name="T113" fmla="*/ 164 h 259"/>
                <a:gd name="T114" fmla="*/ 242 w 260"/>
                <a:gd name="T115" fmla="*/ 148 h 259"/>
                <a:gd name="T116" fmla="*/ 257 w 260"/>
                <a:gd name="T117" fmla="*/ 142 h 259"/>
                <a:gd name="T118" fmla="*/ 259 w 260"/>
                <a:gd name="T119" fmla="*/ 119 h 259"/>
                <a:gd name="T120" fmla="*/ 257 w 260"/>
                <a:gd name="T121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259">
                  <a:moveTo>
                    <a:pt x="179" y="178"/>
                  </a:moveTo>
                  <a:lnTo>
                    <a:pt x="179" y="178"/>
                  </a:lnTo>
                  <a:cubicBezTo>
                    <a:pt x="166" y="192"/>
                    <a:pt x="148" y="198"/>
                    <a:pt x="130" y="198"/>
                  </a:cubicBezTo>
                  <a:lnTo>
                    <a:pt x="130" y="198"/>
                  </a:lnTo>
                  <a:cubicBezTo>
                    <a:pt x="111" y="198"/>
                    <a:pt x="94" y="192"/>
                    <a:pt x="81" y="178"/>
                  </a:cubicBezTo>
                  <a:lnTo>
                    <a:pt x="81" y="178"/>
                  </a:lnTo>
                  <a:cubicBezTo>
                    <a:pt x="54" y="151"/>
                    <a:pt x="54" y="107"/>
                    <a:pt x="81" y="80"/>
                  </a:cubicBezTo>
                  <a:lnTo>
                    <a:pt x="81" y="80"/>
                  </a:lnTo>
                  <a:cubicBezTo>
                    <a:pt x="94" y="67"/>
                    <a:pt x="111" y="60"/>
                    <a:pt x="130" y="60"/>
                  </a:cubicBezTo>
                  <a:lnTo>
                    <a:pt x="130" y="60"/>
                  </a:lnTo>
                  <a:cubicBezTo>
                    <a:pt x="148" y="60"/>
                    <a:pt x="166" y="67"/>
                    <a:pt x="179" y="80"/>
                  </a:cubicBezTo>
                  <a:lnTo>
                    <a:pt x="179" y="80"/>
                  </a:lnTo>
                  <a:cubicBezTo>
                    <a:pt x="192" y="93"/>
                    <a:pt x="199" y="111"/>
                    <a:pt x="199" y="129"/>
                  </a:cubicBezTo>
                  <a:lnTo>
                    <a:pt x="199" y="129"/>
                  </a:lnTo>
                  <a:cubicBezTo>
                    <a:pt x="199" y="148"/>
                    <a:pt x="192" y="165"/>
                    <a:pt x="179" y="178"/>
                  </a:cubicBezTo>
                  <a:close/>
                  <a:moveTo>
                    <a:pt x="257" y="116"/>
                  </a:moveTo>
                  <a:lnTo>
                    <a:pt x="242" y="111"/>
                  </a:lnTo>
                  <a:lnTo>
                    <a:pt x="242" y="111"/>
                  </a:lnTo>
                  <a:cubicBezTo>
                    <a:pt x="234" y="109"/>
                    <a:pt x="228" y="102"/>
                    <a:pt x="225" y="94"/>
                  </a:cubicBezTo>
                  <a:lnTo>
                    <a:pt x="225" y="94"/>
                  </a:lnTo>
                  <a:cubicBezTo>
                    <a:pt x="224" y="92"/>
                    <a:pt x="223" y="89"/>
                    <a:pt x="222" y="87"/>
                  </a:cubicBezTo>
                  <a:lnTo>
                    <a:pt x="222" y="87"/>
                  </a:lnTo>
                  <a:cubicBezTo>
                    <a:pt x="218" y="79"/>
                    <a:pt x="218" y="71"/>
                    <a:pt x="222" y="63"/>
                  </a:cubicBezTo>
                  <a:lnTo>
                    <a:pt x="228" y="49"/>
                  </a:lnTo>
                  <a:lnTo>
                    <a:pt x="228" y="49"/>
                  </a:lnTo>
                  <a:cubicBezTo>
                    <a:pt x="229" y="47"/>
                    <a:pt x="229" y="46"/>
                    <a:pt x="228" y="45"/>
                  </a:cubicBezTo>
                  <a:lnTo>
                    <a:pt x="214" y="31"/>
                  </a:lnTo>
                  <a:lnTo>
                    <a:pt x="214" y="31"/>
                  </a:lnTo>
                  <a:cubicBezTo>
                    <a:pt x="213" y="30"/>
                    <a:pt x="212" y="30"/>
                    <a:pt x="211" y="30"/>
                  </a:cubicBezTo>
                  <a:lnTo>
                    <a:pt x="196" y="37"/>
                  </a:lnTo>
                  <a:lnTo>
                    <a:pt x="196" y="37"/>
                  </a:lnTo>
                  <a:cubicBezTo>
                    <a:pt x="189" y="41"/>
                    <a:pt x="180" y="41"/>
                    <a:pt x="173" y="37"/>
                  </a:cubicBezTo>
                  <a:lnTo>
                    <a:pt x="173" y="37"/>
                  </a:lnTo>
                  <a:cubicBezTo>
                    <a:pt x="170" y="36"/>
                    <a:pt x="167" y="35"/>
                    <a:pt x="165" y="34"/>
                  </a:cubicBezTo>
                  <a:lnTo>
                    <a:pt x="165" y="34"/>
                  </a:lnTo>
                  <a:cubicBezTo>
                    <a:pt x="157" y="31"/>
                    <a:pt x="151" y="25"/>
                    <a:pt x="148" y="17"/>
                  </a:cubicBezTo>
                  <a:lnTo>
                    <a:pt x="142" y="2"/>
                  </a:lnTo>
                  <a:lnTo>
                    <a:pt x="142" y="2"/>
                  </a:lnTo>
                  <a:cubicBezTo>
                    <a:pt x="142" y="1"/>
                    <a:pt x="141" y="0"/>
                    <a:pt x="140" y="0"/>
                  </a:cubicBezTo>
                  <a:lnTo>
                    <a:pt x="120" y="0"/>
                  </a:lnTo>
                  <a:lnTo>
                    <a:pt x="120" y="0"/>
                  </a:lnTo>
                  <a:cubicBezTo>
                    <a:pt x="119" y="0"/>
                    <a:pt x="118" y="1"/>
                    <a:pt x="117" y="2"/>
                  </a:cubicBezTo>
                  <a:lnTo>
                    <a:pt x="112" y="17"/>
                  </a:lnTo>
                  <a:lnTo>
                    <a:pt x="112" y="17"/>
                  </a:lnTo>
                  <a:cubicBezTo>
                    <a:pt x="109" y="25"/>
                    <a:pt x="103" y="31"/>
                    <a:pt x="95" y="34"/>
                  </a:cubicBezTo>
                  <a:lnTo>
                    <a:pt x="95" y="34"/>
                  </a:lnTo>
                  <a:cubicBezTo>
                    <a:pt x="93" y="35"/>
                    <a:pt x="90" y="36"/>
                    <a:pt x="87" y="37"/>
                  </a:cubicBezTo>
                  <a:lnTo>
                    <a:pt x="87" y="37"/>
                  </a:lnTo>
                  <a:cubicBezTo>
                    <a:pt x="79" y="41"/>
                    <a:pt x="71" y="41"/>
                    <a:pt x="64" y="37"/>
                  </a:cubicBezTo>
                  <a:lnTo>
                    <a:pt x="49" y="30"/>
                  </a:lnTo>
                  <a:lnTo>
                    <a:pt x="49" y="30"/>
                  </a:lnTo>
                  <a:cubicBezTo>
                    <a:pt x="47" y="30"/>
                    <a:pt x="46" y="30"/>
                    <a:pt x="45" y="31"/>
                  </a:cubicBezTo>
                  <a:lnTo>
                    <a:pt x="32" y="45"/>
                  </a:lnTo>
                  <a:lnTo>
                    <a:pt x="32" y="45"/>
                  </a:lnTo>
                  <a:cubicBezTo>
                    <a:pt x="31" y="46"/>
                    <a:pt x="30" y="47"/>
                    <a:pt x="31" y="49"/>
                  </a:cubicBezTo>
                  <a:lnTo>
                    <a:pt x="38" y="63"/>
                  </a:lnTo>
                  <a:lnTo>
                    <a:pt x="38" y="63"/>
                  </a:lnTo>
                  <a:cubicBezTo>
                    <a:pt x="41" y="71"/>
                    <a:pt x="41" y="79"/>
                    <a:pt x="38" y="87"/>
                  </a:cubicBezTo>
                  <a:lnTo>
                    <a:pt x="38" y="87"/>
                  </a:lnTo>
                  <a:cubicBezTo>
                    <a:pt x="37" y="89"/>
                    <a:pt x="35" y="92"/>
                    <a:pt x="34" y="94"/>
                  </a:cubicBezTo>
                  <a:lnTo>
                    <a:pt x="34" y="94"/>
                  </a:lnTo>
                  <a:cubicBezTo>
                    <a:pt x="32" y="102"/>
                    <a:pt x="25" y="109"/>
                    <a:pt x="18" y="111"/>
                  </a:cubicBezTo>
                  <a:lnTo>
                    <a:pt x="3" y="116"/>
                  </a:lnTo>
                  <a:lnTo>
                    <a:pt x="3" y="116"/>
                  </a:lnTo>
                  <a:cubicBezTo>
                    <a:pt x="2" y="117"/>
                    <a:pt x="0" y="118"/>
                    <a:pt x="0" y="119"/>
                  </a:cubicBezTo>
                  <a:lnTo>
                    <a:pt x="0" y="139"/>
                  </a:lnTo>
                  <a:lnTo>
                    <a:pt x="0" y="139"/>
                  </a:lnTo>
                  <a:cubicBezTo>
                    <a:pt x="0" y="140"/>
                    <a:pt x="2" y="141"/>
                    <a:pt x="3" y="142"/>
                  </a:cubicBezTo>
                  <a:lnTo>
                    <a:pt x="18" y="148"/>
                  </a:lnTo>
                  <a:lnTo>
                    <a:pt x="18" y="148"/>
                  </a:lnTo>
                  <a:cubicBezTo>
                    <a:pt x="25" y="150"/>
                    <a:pt x="32" y="156"/>
                    <a:pt x="34" y="164"/>
                  </a:cubicBezTo>
                  <a:lnTo>
                    <a:pt x="34" y="164"/>
                  </a:lnTo>
                  <a:cubicBezTo>
                    <a:pt x="35" y="167"/>
                    <a:pt x="37" y="170"/>
                    <a:pt x="38" y="172"/>
                  </a:cubicBezTo>
                  <a:lnTo>
                    <a:pt x="38" y="172"/>
                  </a:lnTo>
                  <a:cubicBezTo>
                    <a:pt x="41" y="180"/>
                    <a:pt x="41" y="188"/>
                    <a:pt x="38" y="195"/>
                  </a:cubicBezTo>
                  <a:lnTo>
                    <a:pt x="31" y="210"/>
                  </a:lnTo>
                  <a:lnTo>
                    <a:pt x="31" y="210"/>
                  </a:lnTo>
                  <a:cubicBezTo>
                    <a:pt x="30" y="211"/>
                    <a:pt x="31" y="213"/>
                    <a:pt x="32" y="214"/>
                  </a:cubicBezTo>
                  <a:lnTo>
                    <a:pt x="45" y="228"/>
                  </a:lnTo>
                  <a:lnTo>
                    <a:pt x="45" y="228"/>
                  </a:lnTo>
                  <a:cubicBezTo>
                    <a:pt x="46" y="228"/>
                    <a:pt x="47" y="229"/>
                    <a:pt x="49" y="228"/>
                  </a:cubicBezTo>
                  <a:lnTo>
                    <a:pt x="64" y="221"/>
                  </a:lnTo>
                  <a:lnTo>
                    <a:pt x="64" y="221"/>
                  </a:lnTo>
                  <a:cubicBezTo>
                    <a:pt x="67" y="220"/>
                    <a:pt x="71" y="219"/>
                    <a:pt x="75" y="219"/>
                  </a:cubicBezTo>
                  <a:lnTo>
                    <a:pt x="75" y="219"/>
                  </a:lnTo>
                  <a:cubicBezTo>
                    <a:pt x="79" y="219"/>
                    <a:pt x="83" y="220"/>
                    <a:pt x="87" y="221"/>
                  </a:cubicBezTo>
                  <a:lnTo>
                    <a:pt x="87" y="221"/>
                  </a:lnTo>
                  <a:cubicBezTo>
                    <a:pt x="90" y="222"/>
                    <a:pt x="93" y="223"/>
                    <a:pt x="95" y="225"/>
                  </a:cubicBezTo>
                  <a:lnTo>
                    <a:pt x="95" y="225"/>
                  </a:lnTo>
                  <a:cubicBezTo>
                    <a:pt x="103" y="228"/>
                    <a:pt x="109" y="233"/>
                    <a:pt x="112" y="241"/>
                  </a:cubicBezTo>
                  <a:lnTo>
                    <a:pt x="117" y="256"/>
                  </a:lnTo>
                  <a:lnTo>
                    <a:pt x="117" y="256"/>
                  </a:lnTo>
                  <a:cubicBezTo>
                    <a:pt x="118" y="258"/>
                    <a:pt x="119" y="258"/>
                    <a:pt x="120" y="258"/>
                  </a:cubicBezTo>
                  <a:lnTo>
                    <a:pt x="140" y="258"/>
                  </a:lnTo>
                  <a:lnTo>
                    <a:pt x="140" y="258"/>
                  </a:lnTo>
                  <a:cubicBezTo>
                    <a:pt x="141" y="258"/>
                    <a:pt x="142" y="258"/>
                    <a:pt x="142" y="256"/>
                  </a:cubicBezTo>
                  <a:lnTo>
                    <a:pt x="148" y="241"/>
                  </a:lnTo>
                  <a:lnTo>
                    <a:pt x="148" y="241"/>
                  </a:lnTo>
                  <a:cubicBezTo>
                    <a:pt x="151" y="233"/>
                    <a:pt x="157" y="228"/>
                    <a:pt x="165" y="225"/>
                  </a:cubicBezTo>
                  <a:lnTo>
                    <a:pt x="165" y="225"/>
                  </a:lnTo>
                  <a:cubicBezTo>
                    <a:pt x="167" y="223"/>
                    <a:pt x="170" y="222"/>
                    <a:pt x="173" y="221"/>
                  </a:cubicBezTo>
                  <a:lnTo>
                    <a:pt x="173" y="221"/>
                  </a:lnTo>
                  <a:cubicBezTo>
                    <a:pt x="180" y="218"/>
                    <a:pt x="189" y="218"/>
                    <a:pt x="196" y="221"/>
                  </a:cubicBezTo>
                  <a:lnTo>
                    <a:pt x="211" y="228"/>
                  </a:lnTo>
                  <a:lnTo>
                    <a:pt x="211" y="228"/>
                  </a:lnTo>
                  <a:cubicBezTo>
                    <a:pt x="212" y="229"/>
                    <a:pt x="213" y="228"/>
                    <a:pt x="214" y="228"/>
                  </a:cubicBezTo>
                  <a:lnTo>
                    <a:pt x="228" y="214"/>
                  </a:lnTo>
                  <a:lnTo>
                    <a:pt x="228" y="214"/>
                  </a:lnTo>
                  <a:cubicBezTo>
                    <a:pt x="229" y="213"/>
                    <a:pt x="229" y="211"/>
                    <a:pt x="228" y="210"/>
                  </a:cubicBezTo>
                  <a:lnTo>
                    <a:pt x="222" y="195"/>
                  </a:lnTo>
                  <a:lnTo>
                    <a:pt x="222" y="195"/>
                  </a:lnTo>
                  <a:cubicBezTo>
                    <a:pt x="218" y="188"/>
                    <a:pt x="218" y="180"/>
                    <a:pt x="222" y="172"/>
                  </a:cubicBezTo>
                  <a:lnTo>
                    <a:pt x="222" y="172"/>
                  </a:lnTo>
                  <a:cubicBezTo>
                    <a:pt x="223" y="170"/>
                    <a:pt x="224" y="167"/>
                    <a:pt x="225" y="164"/>
                  </a:cubicBezTo>
                  <a:lnTo>
                    <a:pt x="225" y="164"/>
                  </a:lnTo>
                  <a:cubicBezTo>
                    <a:pt x="228" y="156"/>
                    <a:pt x="234" y="150"/>
                    <a:pt x="242" y="148"/>
                  </a:cubicBezTo>
                  <a:lnTo>
                    <a:pt x="257" y="142"/>
                  </a:lnTo>
                  <a:lnTo>
                    <a:pt x="257" y="142"/>
                  </a:lnTo>
                  <a:cubicBezTo>
                    <a:pt x="258" y="141"/>
                    <a:pt x="259" y="140"/>
                    <a:pt x="259" y="139"/>
                  </a:cubicBezTo>
                  <a:lnTo>
                    <a:pt x="259" y="119"/>
                  </a:lnTo>
                  <a:lnTo>
                    <a:pt x="259" y="119"/>
                  </a:lnTo>
                  <a:cubicBezTo>
                    <a:pt x="259" y="118"/>
                    <a:pt x="258" y="117"/>
                    <a:pt x="257" y="116"/>
                  </a:cubicBezTo>
                  <a:close/>
                </a:path>
              </a:pathLst>
            </a:custGeom>
            <a:solidFill>
              <a:srgbClr val="59AB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174">
              <a:extLst>
                <a:ext uri="{FF2B5EF4-FFF2-40B4-BE49-F238E27FC236}">
                  <a16:creationId xmlns:a16="http://schemas.microsoft.com/office/drawing/2014/main" id="{E8B28B09-FD77-6444-910B-C810F9CF6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416" y="5341922"/>
              <a:ext cx="675646" cy="675646"/>
            </a:xfrm>
            <a:custGeom>
              <a:avLst/>
              <a:gdLst>
                <a:gd name="T0" fmla="*/ 439 w 541"/>
                <a:gd name="T1" fmla="*/ 440 h 542"/>
                <a:gd name="T2" fmla="*/ 439 w 541"/>
                <a:gd name="T3" fmla="*/ 440 h 542"/>
                <a:gd name="T4" fmla="*/ 270 w 541"/>
                <a:gd name="T5" fmla="*/ 510 h 542"/>
                <a:gd name="T6" fmla="*/ 270 w 541"/>
                <a:gd name="T7" fmla="*/ 510 h 542"/>
                <a:gd name="T8" fmla="*/ 101 w 541"/>
                <a:gd name="T9" fmla="*/ 440 h 542"/>
                <a:gd name="T10" fmla="*/ 101 w 541"/>
                <a:gd name="T11" fmla="*/ 440 h 542"/>
                <a:gd name="T12" fmla="*/ 101 w 541"/>
                <a:gd name="T13" fmla="*/ 101 h 542"/>
                <a:gd name="T14" fmla="*/ 101 w 541"/>
                <a:gd name="T15" fmla="*/ 101 h 542"/>
                <a:gd name="T16" fmla="*/ 270 w 541"/>
                <a:gd name="T17" fmla="*/ 31 h 542"/>
                <a:gd name="T18" fmla="*/ 270 w 541"/>
                <a:gd name="T19" fmla="*/ 31 h 542"/>
                <a:gd name="T20" fmla="*/ 439 w 541"/>
                <a:gd name="T21" fmla="*/ 101 h 542"/>
                <a:gd name="T22" fmla="*/ 439 w 541"/>
                <a:gd name="T23" fmla="*/ 101 h 542"/>
                <a:gd name="T24" fmla="*/ 509 w 541"/>
                <a:gd name="T25" fmla="*/ 270 h 542"/>
                <a:gd name="T26" fmla="*/ 509 w 541"/>
                <a:gd name="T27" fmla="*/ 270 h 542"/>
                <a:gd name="T28" fmla="*/ 439 w 541"/>
                <a:gd name="T29" fmla="*/ 440 h 542"/>
                <a:gd name="T30" fmla="*/ 461 w 541"/>
                <a:gd name="T31" fmla="*/ 79 h 542"/>
                <a:gd name="T32" fmla="*/ 461 w 541"/>
                <a:gd name="T33" fmla="*/ 79 h 542"/>
                <a:gd name="T34" fmla="*/ 270 w 541"/>
                <a:gd name="T35" fmla="*/ 0 h 542"/>
                <a:gd name="T36" fmla="*/ 270 w 541"/>
                <a:gd name="T37" fmla="*/ 0 h 542"/>
                <a:gd name="T38" fmla="*/ 79 w 541"/>
                <a:gd name="T39" fmla="*/ 79 h 542"/>
                <a:gd name="T40" fmla="*/ 79 w 541"/>
                <a:gd name="T41" fmla="*/ 79 h 542"/>
                <a:gd name="T42" fmla="*/ 0 w 541"/>
                <a:gd name="T43" fmla="*/ 270 h 542"/>
                <a:gd name="T44" fmla="*/ 0 w 541"/>
                <a:gd name="T45" fmla="*/ 270 h 542"/>
                <a:gd name="T46" fmla="*/ 79 w 541"/>
                <a:gd name="T47" fmla="*/ 462 h 542"/>
                <a:gd name="T48" fmla="*/ 79 w 541"/>
                <a:gd name="T49" fmla="*/ 462 h 542"/>
                <a:gd name="T50" fmla="*/ 270 w 541"/>
                <a:gd name="T51" fmla="*/ 541 h 542"/>
                <a:gd name="T52" fmla="*/ 270 w 541"/>
                <a:gd name="T53" fmla="*/ 541 h 542"/>
                <a:gd name="T54" fmla="*/ 461 w 541"/>
                <a:gd name="T55" fmla="*/ 462 h 542"/>
                <a:gd name="T56" fmla="*/ 461 w 541"/>
                <a:gd name="T57" fmla="*/ 462 h 542"/>
                <a:gd name="T58" fmla="*/ 540 w 541"/>
                <a:gd name="T59" fmla="*/ 270 h 542"/>
                <a:gd name="T60" fmla="*/ 540 w 541"/>
                <a:gd name="T61" fmla="*/ 270 h 542"/>
                <a:gd name="T62" fmla="*/ 461 w 541"/>
                <a:gd name="T63" fmla="*/ 79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1" h="542">
                  <a:moveTo>
                    <a:pt x="439" y="440"/>
                  </a:moveTo>
                  <a:lnTo>
                    <a:pt x="439" y="440"/>
                  </a:lnTo>
                  <a:cubicBezTo>
                    <a:pt x="394" y="484"/>
                    <a:pt x="334" y="510"/>
                    <a:pt x="270" y="510"/>
                  </a:cubicBezTo>
                  <a:lnTo>
                    <a:pt x="270" y="510"/>
                  </a:lnTo>
                  <a:cubicBezTo>
                    <a:pt x="206" y="510"/>
                    <a:pt x="146" y="484"/>
                    <a:pt x="101" y="440"/>
                  </a:cubicBezTo>
                  <a:lnTo>
                    <a:pt x="101" y="440"/>
                  </a:lnTo>
                  <a:cubicBezTo>
                    <a:pt x="7" y="346"/>
                    <a:pt x="7" y="194"/>
                    <a:pt x="101" y="101"/>
                  </a:cubicBezTo>
                  <a:lnTo>
                    <a:pt x="101" y="101"/>
                  </a:lnTo>
                  <a:cubicBezTo>
                    <a:pt x="146" y="56"/>
                    <a:pt x="206" y="31"/>
                    <a:pt x="270" y="31"/>
                  </a:cubicBezTo>
                  <a:lnTo>
                    <a:pt x="270" y="31"/>
                  </a:lnTo>
                  <a:cubicBezTo>
                    <a:pt x="334" y="31"/>
                    <a:pt x="394" y="56"/>
                    <a:pt x="439" y="101"/>
                  </a:cubicBezTo>
                  <a:lnTo>
                    <a:pt x="439" y="101"/>
                  </a:lnTo>
                  <a:cubicBezTo>
                    <a:pt x="484" y="146"/>
                    <a:pt x="509" y="206"/>
                    <a:pt x="509" y="270"/>
                  </a:cubicBezTo>
                  <a:lnTo>
                    <a:pt x="509" y="270"/>
                  </a:lnTo>
                  <a:cubicBezTo>
                    <a:pt x="509" y="334"/>
                    <a:pt x="484" y="395"/>
                    <a:pt x="439" y="440"/>
                  </a:cubicBezTo>
                  <a:close/>
                  <a:moveTo>
                    <a:pt x="461" y="79"/>
                  </a:moveTo>
                  <a:lnTo>
                    <a:pt x="461" y="79"/>
                  </a:lnTo>
                  <a:cubicBezTo>
                    <a:pt x="410" y="28"/>
                    <a:pt x="342" y="0"/>
                    <a:pt x="270" y="0"/>
                  </a:cubicBezTo>
                  <a:lnTo>
                    <a:pt x="270" y="0"/>
                  </a:lnTo>
                  <a:cubicBezTo>
                    <a:pt x="198" y="0"/>
                    <a:pt x="130" y="28"/>
                    <a:pt x="79" y="79"/>
                  </a:cubicBezTo>
                  <a:lnTo>
                    <a:pt x="79" y="79"/>
                  </a:lnTo>
                  <a:cubicBezTo>
                    <a:pt x="28" y="130"/>
                    <a:pt x="0" y="198"/>
                    <a:pt x="0" y="270"/>
                  </a:cubicBezTo>
                  <a:lnTo>
                    <a:pt x="0" y="270"/>
                  </a:lnTo>
                  <a:cubicBezTo>
                    <a:pt x="0" y="343"/>
                    <a:pt x="28" y="410"/>
                    <a:pt x="79" y="462"/>
                  </a:cubicBezTo>
                  <a:lnTo>
                    <a:pt x="79" y="462"/>
                  </a:lnTo>
                  <a:cubicBezTo>
                    <a:pt x="130" y="512"/>
                    <a:pt x="198" y="541"/>
                    <a:pt x="270" y="541"/>
                  </a:cubicBezTo>
                  <a:lnTo>
                    <a:pt x="270" y="541"/>
                  </a:lnTo>
                  <a:cubicBezTo>
                    <a:pt x="342" y="541"/>
                    <a:pt x="410" y="512"/>
                    <a:pt x="461" y="462"/>
                  </a:cubicBezTo>
                  <a:lnTo>
                    <a:pt x="461" y="462"/>
                  </a:lnTo>
                  <a:cubicBezTo>
                    <a:pt x="512" y="410"/>
                    <a:pt x="540" y="343"/>
                    <a:pt x="540" y="270"/>
                  </a:cubicBezTo>
                  <a:lnTo>
                    <a:pt x="540" y="270"/>
                  </a:lnTo>
                  <a:cubicBezTo>
                    <a:pt x="540" y="198"/>
                    <a:pt x="512" y="130"/>
                    <a:pt x="461" y="79"/>
                  </a:cubicBezTo>
                  <a:close/>
                </a:path>
              </a:pathLst>
            </a:custGeom>
            <a:solidFill>
              <a:srgbClr val="D4E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175">
              <a:extLst>
                <a:ext uri="{FF2B5EF4-FFF2-40B4-BE49-F238E27FC236}">
                  <a16:creationId xmlns:a16="http://schemas.microsoft.com/office/drawing/2014/main" id="{E1E6DD0B-ABF8-1645-8945-61E224A10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4662" y="5935169"/>
              <a:ext cx="181272" cy="181272"/>
            </a:xfrm>
            <a:custGeom>
              <a:avLst/>
              <a:gdLst>
                <a:gd name="T0" fmla="*/ 87 w 144"/>
                <a:gd name="T1" fmla="*/ 104 h 145"/>
                <a:gd name="T2" fmla="*/ 122 w 144"/>
                <a:gd name="T3" fmla="*/ 71 h 145"/>
                <a:gd name="T4" fmla="*/ 143 w 144"/>
                <a:gd name="T5" fmla="*/ 49 h 145"/>
                <a:gd name="T6" fmla="*/ 122 w 144"/>
                <a:gd name="T7" fmla="*/ 28 h 145"/>
                <a:gd name="T8" fmla="*/ 93 w 144"/>
                <a:gd name="T9" fmla="*/ 0 h 145"/>
                <a:gd name="T10" fmla="*/ 0 w 144"/>
                <a:gd name="T11" fmla="*/ 94 h 145"/>
                <a:gd name="T12" fmla="*/ 49 w 144"/>
                <a:gd name="T13" fmla="*/ 144 h 145"/>
                <a:gd name="T14" fmla="*/ 87 w 144"/>
                <a:gd name="T15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45">
                  <a:moveTo>
                    <a:pt x="87" y="104"/>
                  </a:moveTo>
                  <a:lnTo>
                    <a:pt x="122" y="71"/>
                  </a:lnTo>
                  <a:lnTo>
                    <a:pt x="143" y="49"/>
                  </a:lnTo>
                  <a:lnTo>
                    <a:pt x="122" y="28"/>
                  </a:lnTo>
                  <a:lnTo>
                    <a:pt x="93" y="0"/>
                  </a:lnTo>
                  <a:lnTo>
                    <a:pt x="0" y="94"/>
                  </a:lnTo>
                  <a:lnTo>
                    <a:pt x="49" y="144"/>
                  </a:lnTo>
                  <a:lnTo>
                    <a:pt x="87" y="104"/>
                  </a:lnTo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221DC6-FF79-604C-88B8-89E2B1F8477D}"/>
              </a:ext>
            </a:extLst>
          </p:cNvPr>
          <p:cNvGrpSpPr/>
          <p:nvPr/>
        </p:nvGrpSpPr>
        <p:grpSpPr>
          <a:xfrm>
            <a:off x="17582991" y="9555090"/>
            <a:ext cx="883142" cy="1080881"/>
            <a:chOff x="17582991" y="9555090"/>
            <a:chExt cx="883142" cy="1080881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E95B887-EB93-B447-B92E-E33BBB49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2991" y="9555090"/>
              <a:ext cx="883142" cy="1080881"/>
            </a:xfrm>
            <a:custGeom>
              <a:avLst/>
              <a:gdLst>
                <a:gd name="connsiteX0" fmla="*/ 169670 w 883142"/>
                <a:gd name="connsiteY0" fmla="*/ 407971 h 1080881"/>
                <a:gd name="connsiteX1" fmla="*/ 157210 w 883142"/>
                <a:gd name="connsiteY1" fmla="*/ 421609 h 1080881"/>
                <a:gd name="connsiteX2" fmla="*/ 169670 w 883142"/>
                <a:gd name="connsiteY2" fmla="*/ 435246 h 1080881"/>
                <a:gd name="connsiteX3" fmla="*/ 183374 w 883142"/>
                <a:gd name="connsiteY3" fmla="*/ 421609 h 1080881"/>
                <a:gd name="connsiteX4" fmla="*/ 169670 w 883142"/>
                <a:gd name="connsiteY4" fmla="*/ 407971 h 1080881"/>
                <a:gd name="connsiteX5" fmla="*/ 517292 w 883142"/>
                <a:gd name="connsiteY5" fmla="*/ 374498 h 1080881"/>
                <a:gd name="connsiteX6" fmla="*/ 504834 w 883142"/>
                <a:gd name="connsiteY6" fmla="*/ 388135 h 1080881"/>
                <a:gd name="connsiteX7" fmla="*/ 517292 w 883142"/>
                <a:gd name="connsiteY7" fmla="*/ 401773 h 1080881"/>
                <a:gd name="connsiteX8" fmla="*/ 530998 w 883142"/>
                <a:gd name="connsiteY8" fmla="*/ 388135 h 1080881"/>
                <a:gd name="connsiteX9" fmla="*/ 517292 w 883142"/>
                <a:gd name="connsiteY9" fmla="*/ 374498 h 1080881"/>
                <a:gd name="connsiteX10" fmla="*/ 656840 w 883142"/>
                <a:gd name="connsiteY10" fmla="*/ 274077 h 1080881"/>
                <a:gd name="connsiteX11" fmla="*/ 557164 w 883142"/>
                <a:gd name="connsiteY11" fmla="*/ 370778 h 1080881"/>
                <a:gd name="connsiteX12" fmla="*/ 560902 w 883142"/>
                <a:gd name="connsiteY12" fmla="*/ 388135 h 1080881"/>
                <a:gd name="connsiteX13" fmla="*/ 517292 w 883142"/>
                <a:gd name="connsiteY13" fmla="*/ 431527 h 1080881"/>
                <a:gd name="connsiteX14" fmla="*/ 474930 w 883142"/>
                <a:gd name="connsiteY14" fmla="*/ 388135 h 1080881"/>
                <a:gd name="connsiteX15" fmla="*/ 476176 w 883142"/>
                <a:gd name="connsiteY15" fmla="*/ 375738 h 1080881"/>
                <a:gd name="connsiteX16" fmla="*/ 366532 w 883142"/>
                <a:gd name="connsiteY16" fmla="*/ 291434 h 1080881"/>
                <a:gd name="connsiteX17" fmla="*/ 344104 w 883142"/>
                <a:gd name="connsiteY17" fmla="*/ 297633 h 1080881"/>
                <a:gd name="connsiteX18" fmla="*/ 322922 w 883142"/>
                <a:gd name="connsiteY18" fmla="*/ 292674 h 1080881"/>
                <a:gd name="connsiteX19" fmla="*/ 210786 w 883142"/>
                <a:gd name="connsiteY19" fmla="*/ 407971 h 1080881"/>
                <a:gd name="connsiteX20" fmla="*/ 213278 w 883142"/>
                <a:gd name="connsiteY20" fmla="*/ 421609 h 1080881"/>
                <a:gd name="connsiteX21" fmla="*/ 184620 w 883142"/>
                <a:gd name="connsiteY21" fmla="*/ 461281 h 1080881"/>
                <a:gd name="connsiteX22" fmla="*/ 184620 w 883142"/>
                <a:gd name="connsiteY22" fmla="*/ 518310 h 1080881"/>
                <a:gd name="connsiteX23" fmla="*/ 660578 w 883142"/>
                <a:gd name="connsiteY23" fmla="*/ 518310 h 1080881"/>
                <a:gd name="connsiteX24" fmla="*/ 660578 w 883142"/>
                <a:gd name="connsiteY24" fmla="*/ 275317 h 1080881"/>
                <a:gd name="connsiteX25" fmla="*/ 656840 w 883142"/>
                <a:gd name="connsiteY25" fmla="*/ 274077 h 1080881"/>
                <a:gd name="connsiteX26" fmla="*/ 344104 w 883142"/>
                <a:gd name="connsiteY26" fmla="*/ 241843 h 1080881"/>
                <a:gd name="connsiteX27" fmla="*/ 330398 w 883142"/>
                <a:gd name="connsiteY27" fmla="*/ 254241 h 1080881"/>
                <a:gd name="connsiteX28" fmla="*/ 344104 w 883142"/>
                <a:gd name="connsiteY28" fmla="*/ 267878 h 1080881"/>
                <a:gd name="connsiteX29" fmla="*/ 357810 w 883142"/>
                <a:gd name="connsiteY29" fmla="*/ 254241 h 1080881"/>
                <a:gd name="connsiteX30" fmla="*/ 344104 w 883142"/>
                <a:gd name="connsiteY30" fmla="*/ 241843 h 1080881"/>
                <a:gd name="connsiteX31" fmla="*/ 675530 w 883142"/>
                <a:gd name="connsiteY31" fmla="*/ 222007 h 1080881"/>
                <a:gd name="connsiteX32" fmla="*/ 661824 w 883142"/>
                <a:gd name="connsiteY32" fmla="*/ 235645 h 1080881"/>
                <a:gd name="connsiteX33" fmla="*/ 675530 w 883142"/>
                <a:gd name="connsiteY33" fmla="*/ 249282 h 1080881"/>
                <a:gd name="connsiteX34" fmla="*/ 689236 w 883142"/>
                <a:gd name="connsiteY34" fmla="*/ 235645 h 1080881"/>
                <a:gd name="connsiteX35" fmla="*/ 675530 w 883142"/>
                <a:gd name="connsiteY35" fmla="*/ 222007 h 1080881"/>
                <a:gd name="connsiteX36" fmla="*/ 675530 w 883142"/>
                <a:gd name="connsiteY36" fmla="*/ 192253 h 1080881"/>
                <a:gd name="connsiteX37" fmla="*/ 719138 w 883142"/>
                <a:gd name="connsiteY37" fmla="*/ 235645 h 1080881"/>
                <a:gd name="connsiteX38" fmla="*/ 690482 w 883142"/>
                <a:gd name="connsiteY38" fmla="*/ 275317 h 1080881"/>
                <a:gd name="connsiteX39" fmla="*/ 690482 w 883142"/>
                <a:gd name="connsiteY39" fmla="*/ 518310 h 1080881"/>
                <a:gd name="connsiteX40" fmla="*/ 725368 w 883142"/>
                <a:gd name="connsiteY40" fmla="*/ 518310 h 1080881"/>
                <a:gd name="connsiteX41" fmla="*/ 740320 w 883142"/>
                <a:gd name="connsiteY41" fmla="*/ 534427 h 1080881"/>
                <a:gd name="connsiteX42" fmla="*/ 725368 w 883142"/>
                <a:gd name="connsiteY42" fmla="*/ 548064 h 1080881"/>
                <a:gd name="connsiteX43" fmla="*/ 690482 w 883142"/>
                <a:gd name="connsiteY43" fmla="*/ 548064 h 1080881"/>
                <a:gd name="connsiteX44" fmla="*/ 154718 w 883142"/>
                <a:gd name="connsiteY44" fmla="*/ 548064 h 1080881"/>
                <a:gd name="connsiteX45" fmla="*/ 124814 w 883142"/>
                <a:gd name="connsiteY45" fmla="*/ 548064 h 1080881"/>
                <a:gd name="connsiteX46" fmla="*/ 109864 w 883142"/>
                <a:gd name="connsiteY46" fmla="*/ 534427 h 1080881"/>
                <a:gd name="connsiteX47" fmla="*/ 124814 w 883142"/>
                <a:gd name="connsiteY47" fmla="*/ 518310 h 1080881"/>
                <a:gd name="connsiteX48" fmla="*/ 154718 w 883142"/>
                <a:gd name="connsiteY48" fmla="*/ 518310 h 1080881"/>
                <a:gd name="connsiteX49" fmla="*/ 154718 w 883142"/>
                <a:gd name="connsiteY49" fmla="*/ 461281 h 1080881"/>
                <a:gd name="connsiteX50" fmla="*/ 126060 w 883142"/>
                <a:gd name="connsiteY50" fmla="*/ 421609 h 1080881"/>
                <a:gd name="connsiteX51" fmla="*/ 169670 w 883142"/>
                <a:gd name="connsiteY51" fmla="*/ 378217 h 1080881"/>
                <a:gd name="connsiteX52" fmla="*/ 192096 w 883142"/>
                <a:gd name="connsiteY52" fmla="*/ 384416 h 1080881"/>
                <a:gd name="connsiteX53" fmla="*/ 302988 w 883142"/>
                <a:gd name="connsiteY53" fmla="*/ 269118 h 1080881"/>
                <a:gd name="connsiteX54" fmla="*/ 300496 w 883142"/>
                <a:gd name="connsiteY54" fmla="*/ 254241 h 1080881"/>
                <a:gd name="connsiteX55" fmla="*/ 344104 w 883142"/>
                <a:gd name="connsiteY55" fmla="*/ 212089 h 1080881"/>
                <a:gd name="connsiteX56" fmla="*/ 387712 w 883142"/>
                <a:gd name="connsiteY56" fmla="*/ 254241 h 1080881"/>
                <a:gd name="connsiteX57" fmla="*/ 385220 w 883142"/>
                <a:gd name="connsiteY57" fmla="*/ 267878 h 1080881"/>
                <a:gd name="connsiteX58" fmla="*/ 494866 w 883142"/>
                <a:gd name="connsiteY58" fmla="*/ 352182 h 1080881"/>
                <a:gd name="connsiteX59" fmla="*/ 517292 w 883142"/>
                <a:gd name="connsiteY59" fmla="*/ 345983 h 1080881"/>
                <a:gd name="connsiteX60" fmla="*/ 535982 w 883142"/>
                <a:gd name="connsiteY60" fmla="*/ 349703 h 1080881"/>
                <a:gd name="connsiteX61" fmla="*/ 635660 w 883142"/>
                <a:gd name="connsiteY61" fmla="*/ 253001 h 1080881"/>
                <a:gd name="connsiteX62" fmla="*/ 631922 w 883142"/>
                <a:gd name="connsiteY62" fmla="*/ 235645 h 1080881"/>
                <a:gd name="connsiteX63" fmla="*/ 675530 w 883142"/>
                <a:gd name="connsiteY63" fmla="*/ 192253 h 1080881"/>
                <a:gd name="connsiteX64" fmla="*/ 77012 w 883142"/>
                <a:gd name="connsiteY64" fmla="*/ 128557 h 1080881"/>
                <a:gd name="connsiteX65" fmla="*/ 77012 w 883142"/>
                <a:gd name="connsiteY65" fmla="*/ 607840 h 1080881"/>
                <a:gd name="connsiteX66" fmla="*/ 776320 w 883142"/>
                <a:gd name="connsiteY66" fmla="*/ 607840 h 1080881"/>
                <a:gd name="connsiteX67" fmla="*/ 776320 w 883142"/>
                <a:gd name="connsiteY67" fmla="*/ 128557 h 1080881"/>
                <a:gd name="connsiteX68" fmla="*/ 428530 w 883142"/>
                <a:gd name="connsiteY68" fmla="*/ 0 h 1080881"/>
                <a:gd name="connsiteX69" fmla="*/ 457098 w 883142"/>
                <a:gd name="connsiteY69" fmla="*/ 31203 h 1080881"/>
                <a:gd name="connsiteX70" fmla="*/ 442192 w 883142"/>
                <a:gd name="connsiteY70" fmla="*/ 56166 h 1080881"/>
                <a:gd name="connsiteX71" fmla="*/ 442192 w 883142"/>
                <a:gd name="connsiteY71" fmla="*/ 99850 h 1080881"/>
                <a:gd name="connsiteX72" fmla="*/ 807374 w 883142"/>
                <a:gd name="connsiteY72" fmla="*/ 99850 h 1080881"/>
                <a:gd name="connsiteX73" fmla="*/ 868236 w 883142"/>
                <a:gd name="connsiteY73" fmla="*/ 99850 h 1080881"/>
                <a:gd name="connsiteX74" fmla="*/ 883142 w 883142"/>
                <a:gd name="connsiteY74" fmla="*/ 113580 h 1080881"/>
                <a:gd name="connsiteX75" fmla="*/ 868236 w 883142"/>
                <a:gd name="connsiteY75" fmla="*/ 128557 h 1080881"/>
                <a:gd name="connsiteX76" fmla="*/ 807374 w 883142"/>
                <a:gd name="connsiteY76" fmla="*/ 128557 h 1080881"/>
                <a:gd name="connsiteX77" fmla="*/ 807374 w 883142"/>
                <a:gd name="connsiteY77" fmla="*/ 637795 h 1080881"/>
                <a:gd name="connsiteX78" fmla="*/ 442192 w 883142"/>
                <a:gd name="connsiteY78" fmla="*/ 637795 h 1080881"/>
                <a:gd name="connsiteX79" fmla="*/ 442192 w 883142"/>
                <a:gd name="connsiteY79" fmla="*/ 838744 h 1080881"/>
                <a:gd name="connsiteX80" fmla="*/ 657078 w 883142"/>
                <a:gd name="connsiteY80" fmla="*/ 1027211 h 1080881"/>
                <a:gd name="connsiteX81" fmla="*/ 658320 w 883142"/>
                <a:gd name="connsiteY81" fmla="*/ 1048430 h 1080881"/>
                <a:gd name="connsiteX82" fmla="*/ 647140 w 883142"/>
                <a:gd name="connsiteY82" fmla="*/ 1053422 h 1080881"/>
                <a:gd name="connsiteX83" fmla="*/ 637204 w 883142"/>
                <a:gd name="connsiteY83" fmla="*/ 1049678 h 1080881"/>
                <a:gd name="connsiteX84" fmla="*/ 442192 w 883142"/>
                <a:gd name="connsiteY84" fmla="*/ 878684 h 1080881"/>
                <a:gd name="connsiteX85" fmla="*/ 442192 w 883142"/>
                <a:gd name="connsiteY85" fmla="*/ 1065903 h 1080881"/>
                <a:gd name="connsiteX86" fmla="*/ 428530 w 883142"/>
                <a:gd name="connsiteY86" fmla="*/ 1080881 h 1080881"/>
                <a:gd name="connsiteX87" fmla="*/ 412382 w 883142"/>
                <a:gd name="connsiteY87" fmla="*/ 1065903 h 1080881"/>
                <a:gd name="connsiteX88" fmla="*/ 412382 w 883142"/>
                <a:gd name="connsiteY88" fmla="*/ 878684 h 1080881"/>
                <a:gd name="connsiteX89" fmla="*/ 213644 w 883142"/>
                <a:gd name="connsiteY89" fmla="*/ 1049678 h 1080881"/>
                <a:gd name="connsiteX90" fmla="*/ 203708 w 883142"/>
                <a:gd name="connsiteY90" fmla="*/ 1053422 h 1080881"/>
                <a:gd name="connsiteX91" fmla="*/ 193770 w 883142"/>
                <a:gd name="connsiteY91" fmla="*/ 1048430 h 1080881"/>
                <a:gd name="connsiteX92" fmla="*/ 195012 w 883142"/>
                <a:gd name="connsiteY92" fmla="*/ 1027211 h 1080881"/>
                <a:gd name="connsiteX93" fmla="*/ 412382 w 883142"/>
                <a:gd name="connsiteY93" fmla="*/ 838744 h 1080881"/>
                <a:gd name="connsiteX94" fmla="*/ 412382 w 883142"/>
                <a:gd name="connsiteY94" fmla="*/ 637795 h 1080881"/>
                <a:gd name="connsiteX95" fmla="*/ 47202 w 883142"/>
                <a:gd name="connsiteY95" fmla="*/ 637795 h 1080881"/>
                <a:gd name="connsiteX96" fmla="*/ 47202 w 883142"/>
                <a:gd name="connsiteY96" fmla="*/ 128557 h 1080881"/>
                <a:gd name="connsiteX97" fmla="*/ 13664 w 883142"/>
                <a:gd name="connsiteY97" fmla="*/ 128557 h 1080881"/>
                <a:gd name="connsiteX98" fmla="*/ 0 w 883142"/>
                <a:gd name="connsiteY98" fmla="*/ 113580 h 1080881"/>
                <a:gd name="connsiteX99" fmla="*/ 13664 w 883142"/>
                <a:gd name="connsiteY99" fmla="*/ 99850 h 1080881"/>
                <a:gd name="connsiteX100" fmla="*/ 47202 w 883142"/>
                <a:gd name="connsiteY100" fmla="*/ 99850 h 1080881"/>
                <a:gd name="connsiteX101" fmla="*/ 412382 w 883142"/>
                <a:gd name="connsiteY101" fmla="*/ 99850 h 1080881"/>
                <a:gd name="connsiteX102" fmla="*/ 412382 w 883142"/>
                <a:gd name="connsiteY102" fmla="*/ 56166 h 1080881"/>
                <a:gd name="connsiteX103" fmla="*/ 397476 w 883142"/>
                <a:gd name="connsiteY103" fmla="*/ 31203 h 1080881"/>
                <a:gd name="connsiteX104" fmla="*/ 428530 w 883142"/>
                <a:gd name="connsiteY104" fmla="*/ 0 h 108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883142" h="1080881">
                  <a:moveTo>
                    <a:pt x="169670" y="407971"/>
                  </a:moveTo>
                  <a:cubicBezTo>
                    <a:pt x="163440" y="407971"/>
                    <a:pt x="157210" y="414170"/>
                    <a:pt x="157210" y="421609"/>
                  </a:cubicBezTo>
                  <a:cubicBezTo>
                    <a:pt x="157210" y="429047"/>
                    <a:pt x="163440" y="435246"/>
                    <a:pt x="169670" y="435246"/>
                  </a:cubicBezTo>
                  <a:cubicBezTo>
                    <a:pt x="177144" y="435246"/>
                    <a:pt x="183374" y="429047"/>
                    <a:pt x="183374" y="421609"/>
                  </a:cubicBezTo>
                  <a:cubicBezTo>
                    <a:pt x="183374" y="414170"/>
                    <a:pt x="177144" y="407971"/>
                    <a:pt x="169670" y="407971"/>
                  </a:cubicBezTo>
                  <a:close/>
                  <a:moveTo>
                    <a:pt x="517292" y="374498"/>
                  </a:moveTo>
                  <a:cubicBezTo>
                    <a:pt x="511062" y="374498"/>
                    <a:pt x="504834" y="380697"/>
                    <a:pt x="504834" y="388135"/>
                  </a:cubicBezTo>
                  <a:cubicBezTo>
                    <a:pt x="504834" y="395574"/>
                    <a:pt x="511062" y="401773"/>
                    <a:pt x="517292" y="401773"/>
                  </a:cubicBezTo>
                  <a:cubicBezTo>
                    <a:pt x="524768" y="401773"/>
                    <a:pt x="530998" y="395574"/>
                    <a:pt x="530998" y="388135"/>
                  </a:cubicBezTo>
                  <a:cubicBezTo>
                    <a:pt x="530998" y="380697"/>
                    <a:pt x="524768" y="374498"/>
                    <a:pt x="517292" y="374498"/>
                  </a:cubicBezTo>
                  <a:close/>
                  <a:moveTo>
                    <a:pt x="656840" y="274077"/>
                  </a:moveTo>
                  <a:lnTo>
                    <a:pt x="557164" y="370778"/>
                  </a:lnTo>
                  <a:cubicBezTo>
                    <a:pt x="559656" y="375738"/>
                    <a:pt x="560902" y="381936"/>
                    <a:pt x="560902" y="388135"/>
                  </a:cubicBezTo>
                  <a:cubicBezTo>
                    <a:pt x="560902" y="411691"/>
                    <a:pt x="542212" y="431527"/>
                    <a:pt x="517292" y="431527"/>
                  </a:cubicBezTo>
                  <a:cubicBezTo>
                    <a:pt x="493620" y="431527"/>
                    <a:pt x="474930" y="411691"/>
                    <a:pt x="474930" y="388135"/>
                  </a:cubicBezTo>
                  <a:cubicBezTo>
                    <a:pt x="474930" y="383176"/>
                    <a:pt x="474930" y="380697"/>
                    <a:pt x="476176" y="375738"/>
                  </a:cubicBezTo>
                  <a:lnTo>
                    <a:pt x="366532" y="291434"/>
                  </a:lnTo>
                  <a:cubicBezTo>
                    <a:pt x="360302" y="295153"/>
                    <a:pt x="352826" y="297633"/>
                    <a:pt x="344104" y="297633"/>
                  </a:cubicBezTo>
                  <a:cubicBezTo>
                    <a:pt x="336628" y="297633"/>
                    <a:pt x="327906" y="295153"/>
                    <a:pt x="322922" y="292674"/>
                  </a:cubicBezTo>
                  <a:lnTo>
                    <a:pt x="210786" y="407971"/>
                  </a:lnTo>
                  <a:cubicBezTo>
                    <a:pt x="212032" y="411691"/>
                    <a:pt x="213278" y="416650"/>
                    <a:pt x="213278" y="421609"/>
                  </a:cubicBezTo>
                  <a:cubicBezTo>
                    <a:pt x="213278" y="440205"/>
                    <a:pt x="202064" y="456322"/>
                    <a:pt x="184620" y="461281"/>
                  </a:cubicBezTo>
                  <a:lnTo>
                    <a:pt x="184620" y="518310"/>
                  </a:lnTo>
                  <a:lnTo>
                    <a:pt x="660578" y="518310"/>
                  </a:lnTo>
                  <a:lnTo>
                    <a:pt x="660578" y="275317"/>
                  </a:lnTo>
                  <a:cubicBezTo>
                    <a:pt x="659332" y="275317"/>
                    <a:pt x="658086" y="275317"/>
                    <a:pt x="656840" y="274077"/>
                  </a:cubicBezTo>
                  <a:close/>
                  <a:moveTo>
                    <a:pt x="344104" y="241843"/>
                  </a:moveTo>
                  <a:cubicBezTo>
                    <a:pt x="336628" y="241843"/>
                    <a:pt x="330398" y="246802"/>
                    <a:pt x="330398" y="254241"/>
                  </a:cubicBezTo>
                  <a:cubicBezTo>
                    <a:pt x="330398" y="261680"/>
                    <a:pt x="336628" y="267878"/>
                    <a:pt x="344104" y="267878"/>
                  </a:cubicBezTo>
                  <a:cubicBezTo>
                    <a:pt x="351580" y="267878"/>
                    <a:pt x="357810" y="261680"/>
                    <a:pt x="357810" y="254241"/>
                  </a:cubicBezTo>
                  <a:cubicBezTo>
                    <a:pt x="357810" y="246802"/>
                    <a:pt x="351580" y="241843"/>
                    <a:pt x="344104" y="241843"/>
                  </a:cubicBezTo>
                  <a:close/>
                  <a:moveTo>
                    <a:pt x="675530" y="222007"/>
                  </a:moveTo>
                  <a:cubicBezTo>
                    <a:pt x="668054" y="222007"/>
                    <a:pt x="661824" y="228206"/>
                    <a:pt x="661824" y="235645"/>
                  </a:cubicBezTo>
                  <a:cubicBezTo>
                    <a:pt x="661824" y="243083"/>
                    <a:pt x="668054" y="249282"/>
                    <a:pt x="675530" y="249282"/>
                  </a:cubicBezTo>
                  <a:cubicBezTo>
                    <a:pt x="683006" y="249282"/>
                    <a:pt x="689236" y="243083"/>
                    <a:pt x="689236" y="235645"/>
                  </a:cubicBezTo>
                  <a:cubicBezTo>
                    <a:pt x="689236" y="228206"/>
                    <a:pt x="683006" y="222007"/>
                    <a:pt x="675530" y="222007"/>
                  </a:cubicBezTo>
                  <a:close/>
                  <a:moveTo>
                    <a:pt x="675530" y="192253"/>
                  </a:moveTo>
                  <a:cubicBezTo>
                    <a:pt x="699204" y="192253"/>
                    <a:pt x="719138" y="212089"/>
                    <a:pt x="719138" y="235645"/>
                  </a:cubicBezTo>
                  <a:cubicBezTo>
                    <a:pt x="719138" y="254241"/>
                    <a:pt x="706680" y="269118"/>
                    <a:pt x="690482" y="275317"/>
                  </a:cubicBezTo>
                  <a:lnTo>
                    <a:pt x="690482" y="518310"/>
                  </a:lnTo>
                  <a:lnTo>
                    <a:pt x="725368" y="518310"/>
                  </a:lnTo>
                  <a:cubicBezTo>
                    <a:pt x="734090" y="518310"/>
                    <a:pt x="740320" y="525749"/>
                    <a:pt x="740320" y="534427"/>
                  </a:cubicBezTo>
                  <a:cubicBezTo>
                    <a:pt x="740320" y="541865"/>
                    <a:pt x="734090" y="548064"/>
                    <a:pt x="725368" y="548064"/>
                  </a:cubicBezTo>
                  <a:lnTo>
                    <a:pt x="690482" y="548064"/>
                  </a:lnTo>
                  <a:lnTo>
                    <a:pt x="154718" y="548064"/>
                  </a:lnTo>
                  <a:lnTo>
                    <a:pt x="124814" y="548064"/>
                  </a:lnTo>
                  <a:cubicBezTo>
                    <a:pt x="117338" y="548064"/>
                    <a:pt x="109864" y="541865"/>
                    <a:pt x="109864" y="534427"/>
                  </a:cubicBezTo>
                  <a:cubicBezTo>
                    <a:pt x="109864" y="525749"/>
                    <a:pt x="117338" y="518310"/>
                    <a:pt x="124814" y="518310"/>
                  </a:cubicBezTo>
                  <a:lnTo>
                    <a:pt x="154718" y="518310"/>
                  </a:lnTo>
                  <a:lnTo>
                    <a:pt x="154718" y="461281"/>
                  </a:lnTo>
                  <a:cubicBezTo>
                    <a:pt x="138520" y="456322"/>
                    <a:pt x="126060" y="440205"/>
                    <a:pt x="126060" y="421609"/>
                  </a:cubicBezTo>
                  <a:cubicBezTo>
                    <a:pt x="126060" y="398053"/>
                    <a:pt x="145996" y="378217"/>
                    <a:pt x="169670" y="378217"/>
                  </a:cubicBezTo>
                  <a:cubicBezTo>
                    <a:pt x="178390" y="378217"/>
                    <a:pt x="184620" y="380697"/>
                    <a:pt x="192096" y="384416"/>
                  </a:cubicBezTo>
                  <a:lnTo>
                    <a:pt x="302988" y="269118"/>
                  </a:lnTo>
                  <a:cubicBezTo>
                    <a:pt x="301742" y="264159"/>
                    <a:pt x="300496" y="259200"/>
                    <a:pt x="300496" y="254241"/>
                  </a:cubicBezTo>
                  <a:cubicBezTo>
                    <a:pt x="300496" y="230686"/>
                    <a:pt x="320430" y="212089"/>
                    <a:pt x="344104" y="212089"/>
                  </a:cubicBezTo>
                  <a:cubicBezTo>
                    <a:pt x="367778" y="212089"/>
                    <a:pt x="387712" y="230686"/>
                    <a:pt x="387712" y="254241"/>
                  </a:cubicBezTo>
                  <a:cubicBezTo>
                    <a:pt x="387712" y="259200"/>
                    <a:pt x="386466" y="262919"/>
                    <a:pt x="385220" y="267878"/>
                  </a:cubicBezTo>
                  <a:lnTo>
                    <a:pt x="494866" y="352182"/>
                  </a:lnTo>
                  <a:cubicBezTo>
                    <a:pt x="501096" y="348463"/>
                    <a:pt x="508572" y="345983"/>
                    <a:pt x="517292" y="345983"/>
                  </a:cubicBezTo>
                  <a:cubicBezTo>
                    <a:pt x="524768" y="345983"/>
                    <a:pt x="530998" y="347223"/>
                    <a:pt x="535982" y="349703"/>
                  </a:cubicBezTo>
                  <a:lnTo>
                    <a:pt x="635660" y="253001"/>
                  </a:lnTo>
                  <a:cubicBezTo>
                    <a:pt x="634414" y="246802"/>
                    <a:pt x="631922" y="241843"/>
                    <a:pt x="631922" y="235645"/>
                  </a:cubicBezTo>
                  <a:cubicBezTo>
                    <a:pt x="631922" y="212089"/>
                    <a:pt x="651856" y="192253"/>
                    <a:pt x="675530" y="192253"/>
                  </a:cubicBezTo>
                  <a:close/>
                  <a:moveTo>
                    <a:pt x="77012" y="128557"/>
                  </a:moveTo>
                  <a:lnTo>
                    <a:pt x="77012" y="607840"/>
                  </a:lnTo>
                  <a:lnTo>
                    <a:pt x="776320" y="607840"/>
                  </a:lnTo>
                  <a:lnTo>
                    <a:pt x="776320" y="128557"/>
                  </a:lnTo>
                  <a:close/>
                  <a:moveTo>
                    <a:pt x="428530" y="0"/>
                  </a:moveTo>
                  <a:cubicBezTo>
                    <a:pt x="444676" y="0"/>
                    <a:pt x="457098" y="13729"/>
                    <a:pt x="457098" y="31203"/>
                  </a:cubicBezTo>
                  <a:cubicBezTo>
                    <a:pt x="457098" y="42436"/>
                    <a:pt x="450888" y="51173"/>
                    <a:pt x="442192" y="56166"/>
                  </a:cubicBezTo>
                  <a:lnTo>
                    <a:pt x="442192" y="99850"/>
                  </a:lnTo>
                  <a:lnTo>
                    <a:pt x="807374" y="99850"/>
                  </a:lnTo>
                  <a:lnTo>
                    <a:pt x="868236" y="99850"/>
                  </a:lnTo>
                  <a:cubicBezTo>
                    <a:pt x="876932" y="99850"/>
                    <a:pt x="883142" y="106091"/>
                    <a:pt x="883142" y="113580"/>
                  </a:cubicBezTo>
                  <a:cubicBezTo>
                    <a:pt x="883142" y="122317"/>
                    <a:pt x="876932" y="128557"/>
                    <a:pt x="868236" y="128557"/>
                  </a:cubicBezTo>
                  <a:lnTo>
                    <a:pt x="807374" y="128557"/>
                  </a:lnTo>
                  <a:lnTo>
                    <a:pt x="807374" y="637795"/>
                  </a:lnTo>
                  <a:lnTo>
                    <a:pt x="442192" y="637795"/>
                  </a:lnTo>
                  <a:lnTo>
                    <a:pt x="442192" y="838744"/>
                  </a:lnTo>
                  <a:lnTo>
                    <a:pt x="657078" y="1027211"/>
                  </a:lnTo>
                  <a:cubicBezTo>
                    <a:pt x="663288" y="1033452"/>
                    <a:pt x="663288" y="1042189"/>
                    <a:pt x="658320" y="1048430"/>
                  </a:cubicBezTo>
                  <a:cubicBezTo>
                    <a:pt x="655836" y="1052174"/>
                    <a:pt x="650868" y="1053422"/>
                    <a:pt x="647140" y="1053422"/>
                  </a:cubicBezTo>
                  <a:cubicBezTo>
                    <a:pt x="643414" y="1053422"/>
                    <a:pt x="640930" y="1052174"/>
                    <a:pt x="637204" y="1049678"/>
                  </a:cubicBezTo>
                  <a:lnTo>
                    <a:pt x="442192" y="878684"/>
                  </a:lnTo>
                  <a:lnTo>
                    <a:pt x="442192" y="1065903"/>
                  </a:lnTo>
                  <a:cubicBezTo>
                    <a:pt x="442192" y="1074640"/>
                    <a:pt x="435982" y="1080881"/>
                    <a:pt x="428530" y="1080881"/>
                  </a:cubicBezTo>
                  <a:cubicBezTo>
                    <a:pt x="419834" y="1080881"/>
                    <a:pt x="412382" y="1074640"/>
                    <a:pt x="412382" y="1065903"/>
                  </a:cubicBezTo>
                  <a:lnTo>
                    <a:pt x="412382" y="878684"/>
                  </a:lnTo>
                  <a:lnTo>
                    <a:pt x="213644" y="1049678"/>
                  </a:lnTo>
                  <a:cubicBezTo>
                    <a:pt x="209918" y="1052174"/>
                    <a:pt x="207434" y="1053422"/>
                    <a:pt x="203708" y="1053422"/>
                  </a:cubicBezTo>
                  <a:cubicBezTo>
                    <a:pt x="199980" y="1053422"/>
                    <a:pt x="195012" y="1052174"/>
                    <a:pt x="193770" y="1048430"/>
                  </a:cubicBezTo>
                  <a:cubicBezTo>
                    <a:pt x="187560" y="1042189"/>
                    <a:pt x="187560" y="1033452"/>
                    <a:pt x="195012" y="1027211"/>
                  </a:cubicBezTo>
                  <a:lnTo>
                    <a:pt x="412382" y="838744"/>
                  </a:lnTo>
                  <a:lnTo>
                    <a:pt x="412382" y="637795"/>
                  </a:lnTo>
                  <a:lnTo>
                    <a:pt x="47202" y="637795"/>
                  </a:lnTo>
                  <a:lnTo>
                    <a:pt x="47202" y="128557"/>
                  </a:lnTo>
                  <a:lnTo>
                    <a:pt x="13664" y="128557"/>
                  </a:lnTo>
                  <a:cubicBezTo>
                    <a:pt x="6212" y="128557"/>
                    <a:pt x="0" y="122317"/>
                    <a:pt x="0" y="113580"/>
                  </a:cubicBezTo>
                  <a:cubicBezTo>
                    <a:pt x="0" y="106091"/>
                    <a:pt x="6212" y="99850"/>
                    <a:pt x="13664" y="99850"/>
                  </a:cubicBezTo>
                  <a:lnTo>
                    <a:pt x="47202" y="99850"/>
                  </a:lnTo>
                  <a:lnTo>
                    <a:pt x="412382" y="99850"/>
                  </a:lnTo>
                  <a:lnTo>
                    <a:pt x="412382" y="56166"/>
                  </a:lnTo>
                  <a:cubicBezTo>
                    <a:pt x="403688" y="51173"/>
                    <a:pt x="397476" y="42436"/>
                    <a:pt x="397476" y="31203"/>
                  </a:cubicBezTo>
                  <a:cubicBezTo>
                    <a:pt x="397476" y="13729"/>
                    <a:pt x="411140" y="0"/>
                    <a:pt x="428530" y="0"/>
                  </a:cubicBezTo>
                  <a:close/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184">
              <a:extLst>
                <a:ext uri="{FF2B5EF4-FFF2-40B4-BE49-F238E27FC236}">
                  <a16:creationId xmlns:a16="http://schemas.microsoft.com/office/drawing/2014/main" id="{CA8D17D8-02AA-B449-BA02-15C841D97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2577" y="9796783"/>
              <a:ext cx="27466" cy="27464"/>
            </a:xfrm>
            <a:custGeom>
              <a:avLst/>
              <a:gdLst>
                <a:gd name="T0" fmla="*/ 22 w 23"/>
                <a:gd name="T1" fmla="*/ 10 h 22"/>
                <a:gd name="T2" fmla="*/ 22 w 23"/>
                <a:gd name="T3" fmla="*/ 10 h 22"/>
                <a:gd name="T4" fmla="*/ 11 w 23"/>
                <a:gd name="T5" fmla="*/ 0 h 22"/>
                <a:gd name="T6" fmla="*/ 11 w 23"/>
                <a:gd name="T7" fmla="*/ 0 h 22"/>
                <a:gd name="T8" fmla="*/ 0 w 23"/>
                <a:gd name="T9" fmla="*/ 10 h 22"/>
                <a:gd name="T10" fmla="*/ 0 w 23"/>
                <a:gd name="T11" fmla="*/ 10 h 22"/>
                <a:gd name="T12" fmla="*/ 11 w 23"/>
                <a:gd name="T13" fmla="*/ 21 h 22"/>
                <a:gd name="T14" fmla="*/ 11 w 23"/>
                <a:gd name="T15" fmla="*/ 21 h 22"/>
                <a:gd name="T16" fmla="*/ 22 w 23"/>
                <a:gd name="T1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22" y="10"/>
                  </a:moveTo>
                  <a:lnTo>
                    <a:pt x="22" y="10"/>
                  </a:lnTo>
                  <a:cubicBezTo>
                    <a:pt x="22" y="4"/>
                    <a:pt x="17" y="0"/>
                    <a:pt x="11" y="0"/>
                  </a:cubicBezTo>
                  <a:lnTo>
                    <a:pt x="11" y="0"/>
                  </a:lnTo>
                  <a:cubicBezTo>
                    <a:pt x="5" y="0"/>
                    <a:pt x="0" y="4"/>
                    <a:pt x="0" y="10"/>
                  </a:cubicBezTo>
                  <a:lnTo>
                    <a:pt x="0" y="10"/>
                  </a:lnTo>
                  <a:cubicBezTo>
                    <a:pt x="0" y="16"/>
                    <a:pt x="5" y="21"/>
                    <a:pt x="11" y="21"/>
                  </a:cubicBezTo>
                  <a:lnTo>
                    <a:pt x="11" y="21"/>
                  </a:lnTo>
                  <a:cubicBezTo>
                    <a:pt x="17" y="21"/>
                    <a:pt x="22" y="16"/>
                    <a:pt x="22" y="10"/>
                  </a:cubicBezTo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185">
              <a:extLst>
                <a:ext uri="{FF2B5EF4-FFF2-40B4-BE49-F238E27FC236}">
                  <a16:creationId xmlns:a16="http://schemas.microsoft.com/office/drawing/2014/main" id="{22796571-DB8A-F540-B610-6AC61DE0F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2295" y="9967065"/>
              <a:ext cx="27464" cy="27466"/>
            </a:xfrm>
            <a:custGeom>
              <a:avLst/>
              <a:gdLst>
                <a:gd name="T0" fmla="*/ 21 w 22"/>
                <a:gd name="T1" fmla="*/ 11 h 23"/>
                <a:gd name="T2" fmla="*/ 21 w 22"/>
                <a:gd name="T3" fmla="*/ 11 h 23"/>
                <a:gd name="T4" fmla="*/ 10 w 22"/>
                <a:gd name="T5" fmla="*/ 0 h 23"/>
                <a:gd name="T6" fmla="*/ 10 w 22"/>
                <a:gd name="T7" fmla="*/ 0 h 23"/>
                <a:gd name="T8" fmla="*/ 0 w 22"/>
                <a:gd name="T9" fmla="*/ 11 h 23"/>
                <a:gd name="T10" fmla="*/ 0 w 22"/>
                <a:gd name="T11" fmla="*/ 11 h 23"/>
                <a:gd name="T12" fmla="*/ 10 w 22"/>
                <a:gd name="T13" fmla="*/ 22 h 23"/>
                <a:gd name="T14" fmla="*/ 10 w 22"/>
                <a:gd name="T15" fmla="*/ 22 h 23"/>
                <a:gd name="T16" fmla="*/ 21 w 22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3">
                  <a:moveTo>
                    <a:pt x="21" y="11"/>
                  </a:moveTo>
                  <a:lnTo>
                    <a:pt x="21" y="11"/>
                  </a:lnTo>
                  <a:cubicBezTo>
                    <a:pt x="21" y="5"/>
                    <a:pt x="16" y="0"/>
                    <a:pt x="10" y="0"/>
                  </a:cubicBezTo>
                  <a:lnTo>
                    <a:pt x="10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1"/>
                  </a:lnTo>
                  <a:cubicBezTo>
                    <a:pt x="0" y="17"/>
                    <a:pt x="5" y="22"/>
                    <a:pt x="10" y="22"/>
                  </a:cubicBezTo>
                  <a:lnTo>
                    <a:pt x="10" y="22"/>
                  </a:lnTo>
                  <a:cubicBezTo>
                    <a:pt x="16" y="22"/>
                    <a:pt x="21" y="17"/>
                    <a:pt x="21" y="11"/>
                  </a:cubicBezTo>
                </a:path>
              </a:pathLst>
            </a:custGeom>
            <a:solidFill>
              <a:srgbClr val="FFC9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2" name="Freeform 186">
              <a:extLst>
                <a:ext uri="{FF2B5EF4-FFF2-40B4-BE49-F238E27FC236}">
                  <a16:creationId xmlns:a16="http://schemas.microsoft.com/office/drawing/2014/main" id="{01744A5F-EBF3-B546-9F6B-9DC52BC14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7656" y="9780302"/>
              <a:ext cx="27464" cy="27466"/>
            </a:xfrm>
            <a:custGeom>
              <a:avLst/>
              <a:gdLst>
                <a:gd name="T0" fmla="*/ 22 w 23"/>
                <a:gd name="T1" fmla="*/ 11 h 23"/>
                <a:gd name="T2" fmla="*/ 22 w 23"/>
                <a:gd name="T3" fmla="*/ 11 h 23"/>
                <a:gd name="T4" fmla="*/ 11 w 23"/>
                <a:gd name="T5" fmla="*/ 0 h 23"/>
                <a:gd name="T6" fmla="*/ 11 w 23"/>
                <a:gd name="T7" fmla="*/ 0 h 23"/>
                <a:gd name="T8" fmla="*/ 0 w 23"/>
                <a:gd name="T9" fmla="*/ 11 h 23"/>
                <a:gd name="T10" fmla="*/ 0 w 23"/>
                <a:gd name="T11" fmla="*/ 11 h 23"/>
                <a:gd name="T12" fmla="*/ 11 w 23"/>
                <a:gd name="T13" fmla="*/ 22 h 23"/>
                <a:gd name="T14" fmla="*/ 11 w 23"/>
                <a:gd name="T15" fmla="*/ 22 h 23"/>
                <a:gd name="T16" fmla="*/ 22 w 23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22" y="11"/>
                  </a:move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1"/>
                  </a:lnTo>
                  <a:cubicBezTo>
                    <a:pt x="0" y="17"/>
                    <a:pt x="5" y="22"/>
                    <a:pt x="11" y="22"/>
                  </a:cubicBezTo>
                  <a:lnTo>
                    <a:pt x="11" y="22"/>
                  </a:lnTo>
                  <a:cubicBezTo>
                    <a:pt x="17" y="22"/>
                    <a:pt x="22" y="17"/>
                    <a:pt x="22" y="11"/>
                  </a:cubicBezTo>
                </a:path>
              </a:pathLst>
            </a:custGeom>
            <a:solidFill>
              <a:srgbClr val="75C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3" name="Freeform 187">
              <a:extLst>
                <a:ext uri="{FF2B5EF4-FFF2-40B4-BE49-F238E27FC236}">
                  <a16:creationId xmlns:a16="http://schemas.microsoft.com/office/drawing/2014/main" id="{AF4E9B8E-331E-F84A-B965-80C7F8A32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8353" y="9934107"/>
              <a:ext cx="27466" cy="27466"/>
            </a:xfrm>
            <a:custGeom>
              <a:avLst/>
              <a:gdLst>
                <a:gd name="T0" fmla="*/ 21 w 22"/>
                <a:gd name="T1" fmla="*/ 11 h 23"/>
                <a:gd name="T2" fmla="*/ 21 w 22"/>
                <a:gd name="T3" fmla="*/ 11 h 23"/>
                <a:gd name="T4" fmla="*/ 10 w 22"/>
                <a:gd name="T5" fmla="*/ 0 h 23"/>
                <a:gd name="T6" fmla="*/ 10 w 22"/>
                <a:gd name="T7" fmla="*/ 0 h 23"/>
                <a:gd name="T8" fmla="*/ 0 w 22"/>
                <a:gd name="T9" fmla="*/ 11 h 23"/>
                <a:gd name="T10" fmla="*/ 0 w 22"/>
                <a:gd name="T11" fmla="*/ 11 h 23"/>
                <a:gd name="T12" fmla="*/ 10 w 22"/>
                <a:gd name="T13" fmla="*/ 22 h 23"/>
                <a:gd name="T14" fmla="*/ 10 w 22"/>
                <a:gd name="T15" fmla="*/ 22 h 23"/>
                <a:gd name="T16" fmla="*/ 21 w 22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3">
                  <a:moveTo>
                    <a:pt x="21" y="11"/>
                  </a:moveTo>
                  <a:lnTo>
                    <a:pt x="21" y="11"/>
                  </a:lnTo>
                  <a:cubicBezTo>
                    <a:pt x="21" y="5"/>
                    <a:pt x="16" y="0"/>
                    <a:pt x="10" y="0"/>
                  </a:cubicBezTo>
                  <a:lnTo>
                    <a:pt x="10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1"/>
                  </a:lnTo>
                  <a:cubicBezTo>
                    <a:pt x="0" y="17"/>
                    <a:pt x="5" y="22"/>
                    <a:pt x="10" y="22"/>
                  </a:cubicBezTo>
                  <a:lnTo>
                    <a:pt x="10" y="22"/>
                  </a:lnTo>
                  <a:cubicBezTo>
                    <a:pt x="16" y="22"/>
                    <a:pt x="21" y="17"/>
                    <a:pt x="21" y="11"/>
                  </a:cubicBezTo>
                </a:path>
              </a:pathLst>
            </a:custGeom>
            <a:solidFill>
              <a:srgbClr val="59AB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188">
              <a:extLst>
                <a:ext uri="{FF2B5EF4-FFF2-40B4-BE49-F238E27FC236}">
                  <a16:creationId xmlns:a16="http://schemas.microsoft.com/office/drawing/2014/main" id="{6BF89833-4FDF-DD43-ADCF-132E249F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9759" y="9829742"/>
              <a:ext cx="477896" cy="247186"/>
            </a:xfrm>
            <a:custGeom>
              <a:avLst/>
              <a:gdLst>
                <a:gd name="T0" fmla="*/ 299 w 383"/>
                <a:gd name="T1" fmla="*/ 78 h 198"/>
                <a:gd name="T2" fmla="*/ 299 w 383"/>
                <a:gd name="T3" fmla="*/ 78 h 198"/>
                <a:gd name="T4" fmla="*/ 302 w 383"/>
                <a:gd name="T5" fmla="*/ 92 h 198"/>
                <a:gd name="T6" fmla="*/ 302 w 383"/>
                <a:gd name="T7" fmla="*/ 92 h 198"/>
                <a:gd name="T8" fmla="*/ 267 w 383"/>
                <a:gd name="T9" fmla="*/ 127 h 198"/>
                <a:gd name="T10" fmla="*/ 267 w 383"/>
                <a:gd name="T11" fmla="*/ 127 h 198"/>
                <a:gd name="T12" fmla="*/ 233 w 383"/>
                <a:gd name="T13" fmla="*/ 92 h 198"/>
                <a:gd name="T14" fmla="*/ 233 w 383"/>
                <a:gd name="T15" fmla="*/ 92 h 198"/>
                <a:gd name="T16" fmla="*/ 234 w 383"/>
                <a:gd name="T17" fmla="*/ 82 h 198"/>
                <a:gd name="T18" fmla="*/ 146 w 383"/>
                <a:gd name="T19" fmla="*/ 14 h 198"/>
                <a:gd name="T20" fmla="*/ 146 w 383"/>
                <a:gd name="T21" fmla="*/ 14 h 198"/>
                <a:gd name="T22" fmla="*/ 128 w 383"/>
                <a:gd name="T23" fmla="*/ 19 h 198"/>
                <a:gd name="T24" fmla="*/ 128 w 383"/>
                <a:gd name="T25" fmla="*/ 19 h 198"/>
                <a:gd name="T26" fmla="*/ 111 w 383"/>
                <a:gd name="T27" fmla="*/ 15 h 198"/>
                <a:gd name="T28" fmla="*/ 21 w 383"/>
                <a:gd name="T29" fmla="*/ 108 h 198"/>
                <a:gd name="T30" fmla="*/ 21 w 383"/>
                <a:gd name="T31" fmla="*/ 108 h 198"/>
                <a:gd name="T32" fmla="*/ 23 w 383"/>
                <a:gd name="T33" fmla="*/ 119 h 198"/>
                <a:gd name="T34" fmla="*/ 23 w 383"/>
                <a:gd name="T35" fmla="*/ 119 h 198"/>
                <a:gd name="T36" fmla="*/ 0 w 383"/>
                <a:gd name="T37" fmla="*/ 151 h 198"/>
                <a:gd name="T38" fmla="*/ 0 w 383"/>
                <a:gd name="T39" fmla="*/ 197 h 198"/>
                <a:gd name="T40" fmla="*/ 382 w 383"/>
                <a:gd name="T41" fmla="*/ 197 h 198"/>
                <a:gd name="T42" fmla="*/ 382 w 383"/>
                <a:gd name="T43" fmla="*/ 1 h 198"/>
                <a:gd name="T44" fmla="*/ 382 w 383"/>
                <a:gd name="T45" fmla="*/ 1 h 198"/>
                <a:gd name="T46" fmla="*/ 379 w 383"/>
                <a:gd name="T47" fmla="*/ 0 h 198"/>
                <a:gd name="T48" fmla="*/ 299 w 383"/>
                <a:gd name="T49" fmla="*/ 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3" h="198">
                  <a:moveTo>
                    <a:pt x="299" y="78"/>
                  </a:moveTo>
                  <a:lnTo>
                    <a:pt x="299" y="78"/>
                  </a:lnTo>
                  <a:cubicBezTo>
                    <a:pt x="301" y="82"/>
                    <a:pt x="302" y="87"/>
                    <a:pt x="302" y="92"/>
                  </a:cubicBezTo>
                  <a:lnTo>
                    <a:pt x="302" y="92"/>
                  </a:lnTo>
                  <a:cubicBezTo>
                    <a:pt x="302" y="111"/>
                    <a:pt x="287" y="127"/>
                    <a:pt x="267" y="127"/>
                  </a:cubicBezTo>
                  <a:lnTo>
                    <a:pt x="267" y="127"/>
                  </a:lnTo>
                  <a:cubicBezTo>
                    <a:pt x="248" y="127"/>
                    <a:pt x="233" y="111"/>
                    <a:pt x="233" y="92"/>
                  </a:cubicBezTo>
                  <a:lnTo>
                    <a:pt x="233" y="92"/>
                  </a:lnTo>
                  <a:cubicBezTo>
                    <a:pt x="233" y="88"/>
                    <a:pt x="233" y="86"/>
                    <a:pt x="234" y="82"/>
                  </a:cubicBezTo>
                  <a:lnTo>
                    <a:pt x="146" y="14"/>
                  </a:lnTo>
                  <a:lnTo>
                    <a:pt x="146" y="14"/>
                  </a:lnTo>
                  <a:cubicBezTo>
                    <a:pt x="141" y="17"/>
                    <a:pt x="135" y="19"/>
                    <a:pt x="128" y="19"/>
                  </a:cubicBezTo>
                  <a:lnTo>
                    <a:pt x="128" y="19"/>
                  </a:lnTo>
                  <a:cubicBezTo>
                    <a:pt x="122" y="19"/>
                    <a:pt x="115" y="17"/>
                    <a:pt x="111" y="15"/>
                  </a:cubicBezTo>
                  <a:lnTo>
                    <a:pt x="21" y="108"/>
                  </a:lnTo>
                  <a:lnTo>
                    <a:pt x="21" y="108"/>
                  </a:lnTo>
                  <a:cubicBezTo>
                    <a:pt x="22" y="111"/>
                    <a:pt x="23" y="115"/>
                    <a:pt x="23" y="119"/>
                  </a:cubicBezTo>
                  <a:lnTo>
                    <a:pt x="23" y="119"/>
                  </a:lnTo>
                  <a:cubicBezTo>
                    <a:pt x="23" y="134"/>
                    <a:pt x="14" y="147"/>
                    <a:pt x="0" y="151"/>
                  </a:cubicBezTo>
                  <a:lnTo>
                    <a:pt x="0" y="197"/>
                  </a:lnTo>
                  <a:lnTo>
                    <a:pt x="382" y="197"/>
                  </a:lnTo>
                  <a:lnTo>
                    <a:pt x="382" y="1"/>
                  </a:lnTo>
                  <a:lnTo>
                    <a:pt x="382" y="1"/>
                  </a:lnTo>
                  <a:cubicBezTo>
                    <a:pt x="381" y="1"/>
                    <a:pt x="380" y="1"/>
                    <a:pt x="379" y="0"/>
                  </a:cubicBezTo>
                  <a:lnTo>
                    <a:pt x="299" y="78"/>
                  </a:lnTo>
                </a:path>
              </a:pathLst>
            </a:custGeom>
            <a:solidFill>
              <a:srgbClr val="D4E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9CD979-9F19-4E4C-8EE6-0F88B8E223A1}"/>
              </a:ext>
            </a:extLst>
          </p:cNvPr>
          <p:cNvGrpSpPr/>
          <p:nvPr/>
        </p:nvGrpSpPr>
        <p:grpSpPr>
          <a:xfrm>
            <a:off x="16277039" y="5303472"/>
            <a:ext cx="1171060" cy="1108348"/>
            <a:chOff x="16277039" y="5303472"/>
            <a:chExt cx="1171060" cy="1108348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6FB7520-C432-5547-9169-02FFC25B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7039" y="5303472"/>
              <a:ext cx="1171060" cy="1108348"/>
            </a:xfrm>
            <a:custGeom>
              <a:avLst/>
              <a:gdLst>
                <a:gd name="connsiteX0" fmla="*/ 617563 w 1171060"/>
                <a:gd name="connsiteY0" fmla="*/ 964974 h 1108348"/>
                <a:gd name="connsiteX1" fmla="*/ 616315 w 1171060"/>
                <a:gd name="connsiteY1" fmla="*/ 969961 h 1108348"/>
                <a:gd name="connsiteX2" fmla="*/ 583871 w 1171060"/>
                <a:gd name="connsiteY2" fmla="*/ 999882 h 1108348"/>
                <a:gd name="connsiteX3" fmla="*/ 553921 w 1171060"/>
                <a:gd name="connsiteY3" fmla="*/ 978688 h 1108348"/>
                <a:gd name="connsiteX4" fmla="*/ 536451 w 1171060"/>
                <a:gd name="connsiteY4" fmla="*/ 1034791 h 1108348"/>
                <a:gd name="connsiteX5" fmla="*/ 562657 w 1171060"/>
                <a:gd name="connsiteY5" fmla="*/ 1070946 h 1108348"/>
                <a:gd name="connsiteX6" fmla="*/ 606333 w 1171060"/>
                <a:gd name="connsiteY6" fmla="*/ 1070946 h 1108348"/>
                <a:gd name="connsiteX7" fmla="*/ 635035 w 1171060"/>
                <a:gd name="connsiteY7" fmla="*/ 1029804 h 1108348"/>
                <a:gd name="connsiteX8" fmla="*/ 617563 w 1171060"/>
                <a:gd name="connsiteY8" fmla="*/ 964974 h 1108348"/>
                <a:gd name="connsiteX9" fmla="*/ 817227 w 1171060"/>
                <a:gd name="connsiteY9" fmla="*/ 913858 h 1108348"/>
                <a:gd name="connsiteX10" fmla="*/ 773551 w 1171060"/>
                <a:gd name="connsiteY10" fmla="*/ 928819 h 1108348"/>
                <a:gd name="connsiteX11" fmla="*/ 773551 w 1171060"/>
                <a:gd name="connsiteY11" fmla="*/ 964974 h 1108348"/>
                <a:gd name="connsiteX12" fmla="*/ 817227 w 1171060"/>
                <a:gd name="connsiteY12" fmla="*/ 913858 h 1108348"/>
                <a:gd name="connsiteX13" fmla="*/ 351763 w 1171060"/>
                <a:gd name="connsiteY13" fmla="*/ 913858 h 1108348"/>
                <a:gd name="connsiteX14" fmla="*/ 394191 w 1171060"/>
                <a:gd name="connsiteY14" fmla="*/ 964974 h 1108348"/>
                <a:gd name="connsiteX15" fmla="*/ 394191 w 1171060"/>
                <a:gd name="connsiteY15" fmla="*/ 928819 h 1108348"/>
                <a:gd name="connsiteX16" fmla="*/ 351763 w 1171060"/>
                <a:gd name="connsiteY16" fmla="*/ 913858 h 1108348"/>
                <a:gd name="connsiteX17" fmla="*/ 736113 w 1171060"/>
                <a:gd name="connsiteY17" fmla="*/ 824093 h 1108348"/>
                <a:gd name="connsiteX18" fmla="*/ 681207 w 1171060"/>
                <a:gd name="connsiteY18" fmla="*/ 837807 h 1108348"/>
                <a:gd name="connsiteX19" fmla="*/ 667479 w 1171060"/>
                <a:gd name="connsiteY19" fmla="*/ 870222 h 1108348"/>
                <a:gd name="connsiteX20" fmla="*/ 640025 w 1171060"/>
                <a:gd name="connsiteY20" fmla="*/ 903884 h 1108348"/>
                <a:gd name="connsiteX21" fmla="*/ 657497 w 1171060"/>
                <a:gd name="connsiteY21" fmla="*/ 999882 h 1108348"/>
                <a:gd name="connsiteX22" fmla="*/ 689941 w 1171060"/>
                <a:gd name="connsiteY22" fmla="*/ 953753 h 1108348"/>
                <a:gd name="connsiteX23" fmla="*/ 691189 w 1171060"/>
                <a:gd name="connsiteY23" fmla="*/ 953753 h 1108348"/>
                <a:gd name="connsiteX24" fmla="*/ 743601 w 1171060"/>
                <a:gd name="connsiteY24" fmla="*/ 911364 h 1108348"/>
                <a:gd name="connsiteX25" fmla="*/ 743601 w 1171060"/>
                <a:gd name="connsiteY25" fmla="*/ 830326 h 1108348"/>
                <a:gd name="connsiteX26" fmla="*/ 742353 w 1171060"/>
                <a:gd name="connsiteY26" fmla="*/ 825339 h 1108348"/>
                <a:gd name="connsiteX27" fmla="*/ 736113 w 1171060"/>
                <a:gd name="connsiteY27" fmla="*/ 824093 h 1108348"/>
                <a:gd name="connsiteX28" fmla="*/ 432876 w 1171060"/>
                <a:gd name="connsiteY28" fmla="*/ 824093 h 1108348"/>
                <a:gd name="connsiteX29" fmla="*/ 426637 w 1171060"/>
                <a:gd name="connsiteY29" fmla="*/ 825339 h 1108348"/>
                <a:gd name="connsiteX30" fmla="*/ 424141 w 1171060"/>
                <a:gd name="connsiteY30" fmla="*/ 830326 h 1108348"/>
                <a:gd name="connsiteX31" fmla="*/ 424141 w 1171060"/>
                <a:gd name="connsiteY31" fmla="*/ 911364 h 1108348"/>
                <a:gd name="connsiteX32" fmla="*/ 476552 w 1171060"/>
                <a:gd name="connsiteY32" fmla="*/ 953753 h 1108348"/>
                <a:gd name="connsiteX33" fmla="*/ 477800 w 1171060"/>
                <a:gd name="connsiteY33" fmla="*/ 953753 h 1108348"/>
                <a:gd name="connsiteX34" fmla="*/ 515237 w 1171060"/>
                <a:gd name="connsiteY34" fmla="*/ 1006116 h 1108348"/>
                <a:gd name="connsiteX35" fmla="*/ 530211 w 1171060"/>
                <a:gd name="connsiteY35" fmla="*/ 905131 h 1108348"/>
                <a:gd name="connsiteX36" fmla="*/ 501509 w 1171060"/>
                <a:gd name="connsiteY36" fmla="*/ 870222 h 1108348"/>
                <a:gd name="connsiteX37" fmla="*/ 486535 w 1171060"/>
                <a:gd name="connsiteY37" fmla="*/ 837807 h 1108348"/>
                <a:gd name="connsiteX38" fmla="*/ 723635 w 1171060"/>
                <a:gd name="connsiteY38" fmla="*/ 713133 h 1108348"/>
                <a:gd name="connsiteX39" fmla="*/ 694933 w 1171060"/>
                <a:gd name="connsiteY39" fmla="*/ 804145 h 1108348"/>
                <a:gd name="connsiteX40" fmla="*/ 728627 w 1171060"/>
                <a:gd name="connsiteY40" fmla="*/ 795418 h 1108348"/>
                <a:gd name="connsiteX41" fmla="*/ 738609 w 1171060"/>
                <a:gd name="connsiteY41" fmla="*/ 794171 h 1108348"/>
                <a:gd name="connsiteX42" fmla="*/ 759823 w 1171060"/>
                <a:gd name="connsiteY42" fmla="*/ 801651 h 1108348"/>
                <a:gd name="connsiteX43" fmla="*/ 773551 w 1171060"/>
                <a:gd name="connsiteY43" fmla="*/ 830326 h 1108348"/>
                <a:gd name="connsiteX44" fmla="*/ 773551 w 1171060"/>
                <a:gd name="connsiteY44" fmla="*/ 896403 h 1108348"/>
                <a:gd name="connsiteX45" fmla="*/ 830953 w 1171060"/>
                <a:gd name="connsiteY45" fmla="*/ 880196 h 1108348"/>
                <a:gd name="connsiteX46" fmla="*/ 839689 w 1171060"/>
                <a:gd name="connsiteY46" fmla="*/ 825339 h 1108348"/>
                <a:gd name="connsiteX47" fmla="*/ 727379 w 1171060"/>
                <a:gd name="connsiteY47" fmla="*/ 713133 h 1108348"/>
                <a:gd name="connsiteX48" fmla="*/ 643769 w 1171060"/>
                <a:gd name="connsiteY48" fmla="*/ 713133 h 1108348"/>
                <a:gd name="connsiteX49" fmla="*/ 626299 w 1171060"/>
                <a:gd name="connsiteY49" fmla="*/ 875209 h 1108348"/>
                <a:gd name="connsiteX50" fmla="*/ 627547 w 1171060"/>
                <a:gd name="connsiteY50" fmla="*/ 875209 h 1108348"/>
                <a:gd name="connsiteX51" fmla="*/ 640025 w 1171060"/>
                <a:gd name="connsiteY51" fmla="*/ 857755 h 1108348"/>
                <a:gd name="connsiteX52" fmla="*/ 657497 w 1171060"/>
                <a:gd name="connsiteY52" fmla="*/ 819106 h 1108348"/>
                <a:gd name="connsiteX53" fmla="*/ 668727 w 1171060"/>
                <a:gd name="connsiteY53" fmla="*/ 790431 h 1108348"/>
                <a:gd name="connsiteX54" fmla="*/ 669975 w 1171060"/>
                <a:gd name="connsiteY54" fmla="*/ 787937 h 1108348"/>
                <a:gd name="connsiteX55" fmla="*/ 678711 w 1171060"/>
                <a:gd name="connsiteY55" fmla="*/ 760509 h 1108348"/>
                <a:gd name="connsiteX56" fmla="*/ 678711 w 1171060"/>
                <a:gd name="connsiteY56" fmla="*/ 758016 h 1108348"/>
                <a:gd name="connsiteX57" fmla="*/ 692437 w 1171060"/>
                <a:gd name="connsiteY57" fmla="*/ 713133 h 1108348"/>
                <a:gd name="connsiteX58" fmla="*/ 476552 w 1171060"/>
                <a:gd name="connsiteY58" fmla="*/ 713133 h 1108348"/>
                <a:gd name="connsiteX59" fmla="*/ 489031 w 1171060"/>
                <a:gd name="connsiteY59" fmla="*/ 758016 h 1108348"/>
                <a:gd name="connsiteX60" fmla="*/ 490279 w 1171060"/>
                <a:gd name="connsiteY60" fmla="*/ 760509 h 1108348"/>
                <a:gd name="connsiteX61" fmla="*/ 499014 w 1171060"/>
                <a:gd name="connsiteY61" fmla="*/ 787937 h 1108348"/>
                <a:gd name="connsiteX62" fmla="*/ 500263 w 1171060"/>
                <a:gd name="connsiteY62" fmla="*/ 790431 h 1108348"/>
                <a:gd name="connsiteX63" fmla="*/ 511493 w 1171060"/>
                <a:gd name="connsiteY63" fmla="*/ 819106 h 1108348"/>
                <a:gd name="connsiteX64" fmla="*/ 527715 w 1171060"/>
                <a:gd name="connsiteY64" fmla="*/ 857755 h 1108348"/>
                <a:gd name="connsiteX65" fmla="*/ 541443 w 1171060"/>
                <a:gd name="connsiteY65" fmla="*/ 876456 h 1108348"/>
                <a:gd name="connsiteX66" fmla="*/ 525219 w 1171060"/>
                <a:gd name="connsiteY66" fmla="*/ 713133 h 1108348"/>
                <a:gd name="connsiteX67" fmla="*/ 441611 w 1171060"/>
                <a:gd name="connsiteY67" fmla="*/ 713133 h 1108348"/>
                <a:gd name="connsiteX68" fmla="*/ 329301 w 1171060"/>
                <a:gd name="connsiteY68" fmla="*/ 825339 h 1108348"/>
                <a:gd name="connsiteX69" fmla="*/ 338036 w 1171060"/>
                <a:gd name="connsiteY69" fmla="*/ 880196 h 1108348"/>
                <a:gd name="connsiteX70" fmla="*/ 394191 w 1171060"/>
                <a:gd name="connsiteY70" fmla="*/ 896403 h 1108348"/>
                <a:gd name="connsiteX71" fmla="*/ 394191 w 1171060"/>
                <a:gd name="connsiteY71" fmla="*/ 830326 h 1108348"/>
                <a:gd name="connsiteX72" fmla="*/ 407918 w 1171060"/>
                <a:gd name="connsiteY72" fmla="*/ 801651 h 1108348"/>
                <a:gd name="connsiteX73" fmla="*/ 440363 w 1171060"/>
                <a:gd name="connsiteY73" fmla="*/ 795418 h 1108348"/>
                <a:gd name="connsiteX74" fmla="*/ 472808 w 1171060"/>
                <a:gd name="connsiteY74" fmla="*/ 804145 h 1108348"/>
                <a:gd name="connsiteX75" fmla="*/ 445355 w 1171060"/>
                <a:gd name="connsiteY75" fmla="*/ 713133 h 1108348"/>
                <a:gd name="connsiteX76" fmla="*/ 583871 w 1171060"/>
                <a:gd name="connsiteY76" fmla="*/ 649550 h 1108348"/>
                <a:gd name="connsiteX77" fmla="*/ 551425 w 1171060"/>
                <a:gd name="connsiteY77" fmla="*/ 680718 h 1108348"/>
                <a:gd name="connsiteX78" fmla="*/ 581375 w 1171060"/>
                <a:gd name="connsiteY78" fmla="*/ 966221 h 1108348"/>
                <a:gd name="connsiteX79" fmla="*/ 586367 w 1171060"/>
                <a:gd name="connsiteY79" fmla="*/ 966221 h 1108348"/>
                <a:gd name="connsiteX80" fmla="*/ 616315 w 1171060"/>
                <a:gd name="connsiteY80" fmla="*/ 680718 h 1108348"/>
                <a:gd name="connsiteX81" fmla="*/ 583871 w 1171060"/>
                <a:gd name="connsiteY81" fmla="*/ 649550 h 1108348"/>
                <a:gd name="connsiteX82" fmla="*/ 582995 w 1171060"/>
                <a:gd name="connsiteY82" fmla="*/ 304656 h 1108348"/>
                <a:gd name="connsiteX83" fmla="*/ 522987 w 1171060"/>
                <a:gd name="connsiteY83" fmla="*/ 364663 h 1108348"/>
                <a:gd name="connsiteX84" fmla="*/ 582995 w 1171060"/>
                <a:gd name="connsiteY84" fmla="*/ 423419 h 1108348"/>
                <a:gd name="connsiteX85" fmla="*/ 643003 w 1171060"/>
                <a:gd name="connsiteY85" fmla="*/ 364663 h 1108348"/>
                <a:gd name="connsiteX86" fmla="*/ 582995 w 1171060"/>
                <a:gd name="connsiteY86" fmla="*/ 304656 h 1108348"/>
                <a:gd name="connsiteX87" fmla="*/ 582995 w 1171060"/>
                <a:gd name="connsiteY87" fmla="*/ 274653 h 1108348"/>
                <a:gd name="connsiteX88" fmla="*/ 673005 w 1171060"/>
                <a:gd name="connsiteY88" fmla="*/ 364663 h 1108348"/>
                <a:gd name="connsiteX89" fmla="*/ 582995 w 1171060"/>
                <a:gd name="connsiteY89" fmla="*/ 454672 h 1108348"/>
                <a:gd name="connsiteX90" fmla="*/ 492984 w 1171060"/>
                <a:gd name="connsiteY90" fmla="*/ 364663 h 1108348"/>
                <a:gd name="connsiteX91" fmla="*/ 582995 w 1171060"/>
                <a:gd name="connsiteY91" fmla="*/ 274653 h 1108348"/>
                <a:gd name="connsiteX92" fmla="*/ 500263 w 1171060"/>
                <a:gd name="connsiteY92" fmla="*/ 189504 h 1108348"/>
                <a:gd name="connsiteX93" fmla="*/ 447851 w 1171060"/>
                <a:gd name="connsiteY93" fmla="*/ 491214 h 1108348"/>
                <a:gd name="connsiteX94" fmla="*/ 469065 w 1171060"/>
                <a:gd name="connsiteY94" fmla="*/ 684458 h 1108348"/>
                <a:gd name="connsiteX95" fmla="*/ 521477 w 1171060"/>
                <a:gd name="connsiteY95" fmla="*/ 684458 h 1108348"/>
                <a:gd name="connsiteX96" fmla="*/ 521477 w 1171060"/>
                <a:gd name="connsiteY96" fmla="*/ 681965 h 1108348"/>
                <a:gd name="connsiteX97" fmla="*/ 523971 w 1171060"/>
                <a:gd name="connsiteY97" fmla="*/ 664510 h 1108348"/>
                <a:gd name="connsiteX98" fmla="*/ 583871 w 1171060"/>
                <a:gd name="connsiteY98" fmla="*/ 619628 h 1108348"/>
                <a:gd name="connsiteX99" fmla="*/ 641273 w 1171060"/>
                <a:gd name="connsiteY99" fmla="*/ 658277 h 1108348"/>
                <a:gd name="connsiteX100" fmla="*/ 646265 w 1171060"/>
                <a:gd name="connsiteY100" fmla="*/ 681965 h 1108348"/>
                <a:gd name="connsiteX101" fmla="*/ 646265 w 1171060"/>
                <a:gd name="connsiteY101" fmla="*/ 684458 h 1108348"/>
                <a:gd name="connsiteX102" fmla="*/ 699925 w 1171060"/>
                <a:gd name="connsiteY102" fmla="*/ 684458 h 1108348"/>
                <a:gd name="connsiteX103" fmla="*/ 719891 w 1171060"/>
                <a:gd name="connsiteY103" fmla="*/ 491214 h 1108348"/>
                <a:gd name="connsiteX104" fmla="*/ 667479 w 1171060"/>
                <a:gd name="connsiteY104" fmla="*/ 189504 h 1108348"/>
                <a:gd name="connsiteX105" fmla="*/ 583871 w 1171060"/>
                <a:gd name="connsiteY105" fmla="*/ 29922 h 1108348"/>
                <a:gd name="connsiteX106" fmla="*/ 580127 w 1171060"/>
                <a:gd name="connsiteY106" fmla="*/ 32415 h 1108348"/>
                <a:gd name="connsiteX107" fmla="*/ 512741 w 1171060"/>
                <a:gd name="connsiteY107" fmla="*/ 159582 h 1108348"/>
                <a:gd name="connsiteX108" fmla="*/ 656249 w 1171060"/>
                <a:gd name="connsiteY108" fmla="*/ 159582 h 1108348"/>
                <a:gd name="connsiteX109" fmla="*/ 587615 w 1171060"/>
                <a:gd name="connsiteY109" fmla="*/ 32415 h 1108348"/>
                <a:gd name="connsiteX110" fmla="*/ 583871 w 1171060"/>
                <a:gd name="connsiteY110" fmla="*/ 29922 h 1108348"/>
                <a:gd name="connsiteX111" fmla="*/ 583871 w 1171060"/>
                <a:gd name="connsiteY111" fmla="*/ 0 h 1108348"/>
                <a:gd name="connsiteX112" fmla="*/ 612573 w 1171060"/>
                <a:gd name="connsiteY112" fmla="*/ 14961 h 1108348"/>
                <a:gd name="connsiteX113" fmla="*/ 749841 w 1171060"/>
                <a:gd name="connsiteY113" fmla="*/ 491214 h 1108348"/>
                <a:gd name="connsiteX114" fmla="*/ 729873 w 1171060"/>
                <a:gd name="connsiteY114" fmla="*/ 684458 h 1108348"/>
                <a:gd name="connsiteX115" fmla="*/ 869637 w 1171060"/>
                <a:gd name="connsiteY115" fmla="*/ 825339 h 1108348"/>
                <a:gd name="connsiteX116" fmla="*/ 862151 w 1171060"/>
                <a:gd name="connsiteY116" fmla="*/ 877702 h 1108348"/>
                <a:gd name="connsiteX117" fmla="*/ 879621 w 1171060"/>
                <a:gd name="connsiteY117" fmla="*/ 877702 h 1108348"/>
                <a:gd name="connsiteX118" fmla="*/ 1044343 w 1171060"/>
                <a:gd name="connsiteY118" fmla="*/ 959987 h 1108348"/>
                <a:gd name="connsiteX119" fmla="*/ 1146669 w 1171060"/>
                <a:gd name="connsiteY119" fmla="*/ 844040 h 1108348"/>
                <a:gd name="connsiteX120" fmla="*/ 1167883 w 1171060"/>
                <a:gd name="connsiteY120" fmla="*/ 846534 h 1108348"/>
                <a:gd name="connsiteX121" fmla="*/ 1166635 w 1171060"/>
                <a:gd name="connsiteY121" fmla="*/ 867728 h 1108348"/>
                <a:gd name="connsiteX122" fmla="*/ 1056821 w 1171060"/>
                <a:gd name="connsiteY122" fmla="*/ 993649 h 1108348"/>
                <a:gd name="connsiteX123" fmla="*/ 1044343 w 1171060"/>
                <a:gd name="connsiteY123" fmla="*/ 999882 h 1108348"/>
                <a:gd name="connsiteX124" fmla="*/ 1033111 w 1171060"/>
                <a:gd name="connsiteY124" fmla="*/ 993649 h 1108348"/>
                <a:gd name="connsiteX125" fmla="*/ 877125 w 1171060"/>
                <a:gd name="connsiteY125" fmla="*/ 907624 h 1108348"/>
                <a:gd name="connsiteX126" fmla="*/ 852167 w 1171060"/>
                <a:gd name="connsiteY126" fmla="*/ 908871 h 1108348"/>
                <a:gd name="connsiteX127" fmla="*/ 783533 w 1171060"/>
                <a:gd name="connsiteY127" fmla="*/ 994896 h 1108348"/>
                <a:gd name="connsiteX128" fmla="*/ 769807 w 1171060"/>
                <a:gd name="connsiteY128" fmla="*/ 999882 h 1108348"/>
                <a:gd name="connsiteX129" fmla="*/ 757327 w 1171060"/>
                <a:gd name="connsiteY129" fmla="*/ 996142 h 1108348"/>
                <a:gd name="connsiteX130" fmla="*/ 743601 w 1171060"/>
                <a:gd name="connsiteY130" fmla="*/ 973701 h 1108348"/>
                <a:gd name="connsiteX131" fmla="*/ 743601 w 1171060"/>
                <a:gd name="connsiteY131" fmla="*/ 946273 h 1108348"/>
                <a:gd name="connsiteX132" fmla="*/ 713651 w 1171060"/>
                <a:gd name="connsiteY132" fmla="*/ 972454 h 1108348"/>
                <a:gd name="connsiteX133" fmla="*/ 630043 w 1171060"/>
                <a:gd name="connsiteY133" fmla="*/ 1088401 h 1108348"/>
                <a:gd name="connsiteX134" fmla="*/ 627547 w 1171060"/>
                <a:gd name="connsiteY134" fmla="*/ 1089647 h 1108348"/>
                <a:gd name="connsiteX135" fmla="*/ 583871 w 1171060"/>
                <a:gd name="connsiteY135" fmla="*/ 1108348 h 1108348"/>
                <a:gd name="connsiteX136" fmla="*/ 540195 w 1171060"/>
                <a:gd name="connsiteY136" fmla="*/ 1089647 h 1108348"/>
                <a:gd name="connsiteX137" fmla="*/ 538947 w 1171060"/>
                <a:gd name="connsiteY137" fmla="*/ 1088401 h 1108348"/>
                <a:gd name="connsiteX138" fmla="*/ 455338 w 1171060"/>
                <a:gd name="connsiteY138" fmla="*/ 972454 h 1108348"/>
                <a:gd name="connsiteX139" fmla="*/ 424141 w 1171060"/>
                <a:gd name="connsiteY139" fmla="*/ 946273 h 1108348"/>
                <a:gd name="connsiteX140" fmla="*/ 424141 w 1171060"/>
                <a:gd name="connsiteY140" fmla="*/ 973701 h 1108348"/>
                <a:gd name="connsiteX141" fmla="*/ 410414 w 1171060"/>
                <a:gd name="connsiteY141" fmla="*/ 996142 h 1108348"/>
                <a:gd name="connsiteX142" fmla="*/ 399183 w 1171060"/>
                <a:gd name="connsiteY142" fmla="*/ 999882 h 1108348"/>
                <a:gd name="connsiteX143" fmla="*/ 384208 w 1171060"/>
                <a:gd name="connsiteY143" fmla="*/ 994896 h 1108348"/>
                <a:gd name="connsiteX144" fmla="*/ 315574 w 1171060"/>
                <a:gd name="connsiteY144" fmla="*/ 908871 h 1108348"/>
                <a:gd name="connsiteX145" fmla="*/ 290616 w 1171060"/>
                <a:gd name="connsiteY145" fmla="*/ 907624 h 1108348"/>
                <a:gd name="connsiteX146" fmla="*/ 134630 w 1171060"/>
                <a:gd name="connsiteY146" fmla="*/ 993649 h 1108348"/>
                <a:gd name="connsiteX147" fmla="*/ 123399 w 1171060"/>
                <a:gd name="connsiteY147" fmla="*/ 999882 h 1108348"/>
                <a:gd name="connsiteX148" fmla="*/ 110920 w 1171060"/>
                <a:gd name="connsiteY148" fmla="*/ 992402 h 1108348"/>
                <a:gd name="connsiteX149" fmla="*/ 4849 w 1171060"/>
                <a:gd name="connsiteY149" fmla="*/ 859001 h 1108348"/>
                <a:gd name="connsiteX150" fmla="*/ 3602 w 1171060"/>
                <a:gd name="connsiteY150" fmla="*/ 837807 h 1108348"/>
                <a:gd name="connsiteX151" fmla="*/ 24816 w 1171060"/>
                <a:gd name="connsiteY151" fmla="*/ 836560 h 1108348"/>
                <a:gd name="connsiteX152" fmla="*/ 123399 w 1171060"/>
                <a:gd name="connsiteY152" fmla="*/ 958740 h 1108348"/>
                <a:gd name="connsiteX153" fmla="*/ 288121 w 1171060"/>
                <a:gd name="connsiteY153" fmla="*/ 877702 h 1108348"/>
                <a:gd name="connsiteX154" fmla="*/ 305591 w 1171060"/>
                <a:gd name="connsiteY154" fmla="*/ 877702 h 1108348"/>
                <a:gd name="connsiteX155" fmla="*/ 299352 w 1171060"/>
                <a:gd name="connsiteY155" fmla="*/ 825339 h 1108348"/>
                <a:gd name="connsiteX156" fmla="*/ 437867 w 1171060"/>
                <a:gd name="connsiteY156" fmla="*/ 684458 h 1108348"/>
                <a:gd name="connsiteX157" fmla="*/ 417901 w 1171060"/>
                <a:gd name="connsiteY157" fmla="*/ 491214 h 1108348"/>
                <a:gd name="connsiteX158" fmla="*/ 555169 w 1171060"/>
                <a:gd name="connsiteY158" fmla="*/ 14961 h 1108348"/>
                <a:gd name="connsiteX159" fmla="*/ 583871 w 1171060"/>
                <a:gd name="connsiteY159" fmla="*/ 0 h 11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171060" h="1108348">
                  <a:moveTo>
                    <a:pt x="617563" y="964974"/>
                  </a:moveTo>
                  <a:lnTo>
                    <a:pt x="616315" y="969961"/>
                  </a:lnTo>
                  <a:cubicBezTo>
                    <a:pt x="615069" y="986168"/>
                    <a:pt x="600093" y="999882"/>
                    <a:pt x="583871" y="999882"/>
                  </a:cubicBezTo>
                  <a:cubicBezTo>
                    <a:pt x="571391" y="999882"/>
                    <a:pt x="558913" y="991155"/>
                    <a:pt x="553921" y="978688"/>
                  </a:cubicBezTo>
                  <a:cubicBezTo>
                    <a:pt x="548929" y="998636"/>
                    <a:pt x="542691" y="1018583"/>
                    <a:pt x="536451" y="1034791"/>
                  </a:cubicBezTo>
                  <a:lnTo>
                    <a:pt x="562657" y="1070946"/>
                  </a:lnTo>
                  <a:cubicBezTo>
                    <a:pt x="573887" y="1082167"/>
                    <a:pt x="595101" y="1082167"/>
                    <a:pt x="606333" y="1070946"/>
                  </a:cubicBezTo>
                  <a:lnTo>
                    <a:pt x="635035" y="1029804"/>
                  </a:lnTo>
                  <a:cubicBezTo>
                    <a:pt x="628795" y="1009856"/>
                    <a:pt x="621307" y="987415"/>
                    <a:pt x="617563" y="964974"/>
                  </a:cubicBezTo>
                  <a:close/>
                  <a:moveTo>
                    <a:pt x="817227" y="913858"/>
                  </a:moveTo>
                  <a:cubicBezTo>
                    <a:pt x="802251" y="916351"/>
                    <a:pt x="787277" y="922585"/>
                    <a:pt x="773551" y="928819"/>
                  </a:cubicBezTo>
                  <a:lnTo>
                    <a:pt x="773551" y="964974"/>
                  </a:lnTo>
                  <a:cubicBezTo>
                    <a:pt x="791021" y="952506"/>
                    <a:pt x="805995" y="933805"/>
                    <a:pt x="817227" y="913858"/>
                  </a:cubicBezTo>
                  <a:close/>
                  <a:moveTo>
                    <a:pt x="351763" y="913858"/>
                  </a:moveTo>
                  <a:cubicBezTo>
                    <a:pt x="362994" y="933805"/>
                    <a:pt x="376721" y="952506"/>
                    <a:pt x="394191" y="964974"/>
                  </a:cubicBezTo>
                  <a:lnTo>
                    <a:pt x="394191" y="928819"/>
                  </a:lnTo>
                  <a:cubicBezTo>
                    <a:pt x="380465" y="922585"/>
                    <a:pt x="366738" y="916351"/>
                    <a:pt x="351763" y="913858"/>
                  </a:cubicBezTo>
                  <a:close/>
                  <a:moveTo>
                    <a:pt x="736113" y="824093"/>
                  </a:moveTo>
                  <a:lnTo>
                    <a:pt x="681207" y="837807"/>
                  </a:lnTo>
                  <a:cubicBezTo>
                    <a:pt x="677463" y="849027"/>
                    <a:pt x="671223" y="860248"/>
                    <a:pt x="667479" y="870222"/>
                  </a:cubicBezTo>
                  <a:cubicBezTo>
                    <a:pt x="659993" y="883936"/>
                    <a:pt x="651257" y="895157"/>
                    <a:pt x="640025" y="903884"/>
                  </a:cubicBezTo>
                  <a:cubicBezTo>
                    <a:pt x="637529" y="916351"/>
                    <a:pt x="643769" y="956247"/>
                    <a:pt x="657497" y="999882"/>
                  </a:cubicBezTo>
                  <a:lnTo>
                    <a:pt x="689941" y="953753"/>
                  </a:lnTo>
                  <a:cubicBezTo>
                    <a:pt x="691189" y="953753"/>
                    <a:pt x="691189" y="953753"/>
                    <a:pt x="691189" y="953753"/>
                  </a:cubicBezTo>
                  <a:cubicBezTo>
                    <a:pt x="706165" y="936299"/>
                    <a:pt x="724883" y="922585"/>
                    <a:pt x="743601" y="911364"/>
                  </a:cubicBezTo>
                  <a:lnTo>
                    <a:pt x="743601" y="830326"/>
                  </a:lnTo>
                  <a:cubicBezTo>
                    <a:pt x="743601" y="827833"/>
                    <a:pt x="742353" y="826586"/>
                    <a:pt x="742353" y="825339"/>
                  </a:cubicBezTo>
                  <a:cubicBezTo>
                    <a:pt x="741105" y="824093"/>
                    <a:pt x="738609" y="824093"/>
                    <a:pt x="736113" y="824093"/>
                  </a:cubicBezTo>
                  <a:close/>
                  <a:moveTo>
                    <a:pt x="432876" y="824093"/>
                  </a:moveTo>
                  <a:cubicBezTo>
                    <a:pt x="429132" y="824093"/>
                    <a:pt x="427884" y="824093"/>
                    <a:pt x="426637" y="825339"/>
                  </a:cubicBezTo>
                  <a:cubicBezTo>
                    <a:pt x="425389" y="826586"/>
                    <a:pt x="424141" y="827833"/>
                    <a:pt x="424141" y="830326"/>
                  </a:cubicBezTo>
                  <a:lnTo>
                    <a:pt x="424141" y="911364"/>
                  </a:lnTo>
                  <a:cubicBezTo>
                    <a:pt x="442859" y="922585"/>
                    <a:pt x="461577" y="936299"/>
                    <a:pt x="476552" y="953753"/>
                  </a:cubicBezTo>
                  <a:cubicBezTo>
                    <a:pt x="477800" y="953753"/>
                    <a:pt x="477800" y="953753"/>
                    <a:pt x="477800" y="953753"/>
                  </a:cubicBezTo>
                  <a:lnTo>
                    <a:pt x="515237" y="1006116"/>
                  </a:lnTo>
                  <a:cubicBezTo>
                    <a:pt x="532707" y="956247"/>
                    <a:pt x="535203" y="915104"/>
                    <a:pt x="530211" y="905131"/>
                  </a:cubicBezTo>
                  <a:cubicBezTo>
                    <a:pt x="518981" y="895157"/>
                    <a:pt x="507749" y="883936"/>
                    <a:pt x="501509" y="870222"/>
                  </a:cubicBezTo>
                  <a:cubicBezTo>
                    <a:pt x="496518" y="860248"/>
                    <a:pt x="491527" y="849027"/>
                    <a:pt x="486535" y="837807"/>
                  </a:cubicBezTo>
                  <a:close/>
                  <a:moveTo>
                    <a:pt x="723635" y="713133"/>
                  </a:moveTo>
                  <a:cubicBezTo>
                    <a:pt x="714899" y="744302"/>
                    <a:pt x="706165" y="774223"/>
                    <a:pt x="694933" y="804145"/>
                  </a:cubicBezTo>
                  <a:lnTo>
                    <a:pt x="728627" y="795418"/>
                  </a:lnTo>
                  <a:cubicBezTo>
                    <a:pt x="732369" y="795418"/>
                    <a:pt x="734865" y="794171"/>
                    <a:pt x="738609" y="794171"/>
                  </a:cubicBezTo>
                  <a:cubicBezTo>
                    <a:pt x="746097" y="794171"/>
                    <a:pt x="753583" y="797911"/>
                    <a:pt x="759823" y="801651"/>
                  </a:cubicBezTo>
                  <a:cubicBezTo>
                    <a:pt x="768559" y="809132"/>
                    <a:pt x="773551" y="819106"/>
                    <a:pt x="773551" y="830326"/>
                  </a:cubicBezTo>
                  <a:lnTo>
                    <a:pt x="773551" y="896403"/>
                  </a:lnTo>
                  <a:cubicBezTo>
                    <a:pt x="792269" y="888923"/>
                    <a:pt x="810987" y="883936"/>
                    <a:pt x="830953" y="880196"/>
                  </a:cubicBezTo>
                  <a:cubicBezTo>
                    <a:pt x="835945" y="862741"/>
                    <a:pt x="839689" y="844040"/>
                    <a:pt x="839689" y="825339"/>
                  </a:cubicBezTo>
                  <a:cubicBezTo>
                    <a:pt x="839689" y="764249"/>
                    <a:pt x="789773" y="713133"/>
                    <a:pt x="727379" y="713133"/>
                  </a:cubicBezTo>
                  <a:close/>
                  <a:moveTo>
                    <a:pt x="643769" y="713133"/>
                  </a:moveTo>
                  <a:lnTo>
                    <a:pt x="626299" y="875209"/>
                  </a:lnTo>
                  <a:lnTo>
                    <a:pt x="627547" y="875209"/>
                  </a:lnTo>
                  <a:cubicBezTo>
                    <a:pt x="632539" y="870222"/>
                    <a:pt x="636283" y="865235"/>
                    <a:pt x="640025" y="857755"/>
                  </a:cubicBezTo>
                  <a:cubicBezTo>
                    <a:pt x="646265" y="845287"/>
                    <a:pt x="651257" y="832820"/>
                    <a:pt x="657497" y="819106"/>
                  </a:cubicBezTo>
                  <a:cubicBezTo>
                    <a:pt x="661239" y="809132"/>
                    <a:pt x="664983" y="800405"/>
                    <a:pt x="668727" y="790431"/>
                  </a:cubicBezTo>
                  <a:cubicBezTo>
                    <a:pt x="668727" y="789184"/>
                    <a:pt x="668727" y="789184"/>
                    <a:pt x="669975" y="787937"/>
                  </a:cubicBezTo>
                  <a:cubicBezTo>
                    <a:pt x="672471" y="779210"/>
                    <a:pt x="676215" y="770483"/>
                    <a:pt x="678711" y="760509"/>
                  </a:cubicBezTo>
                  <a:cubicBezTo>
                    <a:pt x="678711" y="759262"/>
                    <a:pt x="678711" y="758016"/>
                    <a:pt x="678711" y="758016"/>
                  </a:cubicBezTo>
                  <a:cubicBezTo>
                    <a:pt x="684949" y="743055"/>
                    <a:pt x="688693" y="728094"/>
                    <a:pt x="692437" y="713133"/>
                  </a:cubicBezTo>
                  <a:close/>
                  <a:moveTo>
                    <a:pt x="476552" y="713133"/>
                  </a:moveTo>
                  <a:cubicBezTo>
                    <a:pt x="480296" y="728094"/>
                    <a:pt x="484039" y="743055"/>
                    <a:pt x="489031" y="758016"/>
                  </a:cubicBezTo>
                  <a:cubicBezTo>
                    <a:pt x="489031" y="758016"/>
                    <a:pt x="489031" y="759262"/>
                    <a:pt x="490279" y="760509"/>
                  </a:cubicBezTo>
                  <a:cubicBezTo>
                    <a:pt x="492775" y="770483"/>
                    <a:pt x="496518" y="779210"/>
                    <a:pt x="499014" y="787937"/>
                  </a:cubicBezTo>
                  <a:cubicBezTo>
                    <a:pt x="499014" y="789184"/>
                    <a:pt x="500263" y="789184"/>
                    <a:pt x="500263" y="790431"/>
                  </a:cubicBezTo>
                  <a:cubicBezTo>
                    <a:pt x="504005" y="800405"/>
                    <a:pt x="507749" y="809132"/>
                    <a:pt x="511493" y="819106"/>
                  </a:cubicBezTo>
                  <a:cubicBezTo>
                    <a:pt x="516485" y="832820"/>
                    <a:pt x="521477" y="845287"/>
                    <a:pt x="527715" y="857755"/>
                  </a:cubicBezTo>
                  <a:cubicBezTo>
                    <a:pt x="532707" y="865235"/>
                    <a:pt x="536451" y="871469"/>
                    <a:pt x="541443" y="876456"/>
                  </a:cubicBezTo>
                  <a:lnTo>
                    <a:pt x="525219" y="713133"/>
                  </a:lnTo>
                  <a:close/>
                  <a:moveTo>
                    <a:pt x="441611" y="713133"/>
                  </a:moveTo>
                  <a:cubicBezTo>
                    <a:pt x="379217" y="713133"/>
                    <a:pt x="329301" y="764249"/>
                    <a:pt x="329301" y="825339"/>
                  </a:cubicBezTo>
                  <a:cubicBezTo>
                    <a:pt x="329301" y="844040"/>
                    <a:pt x="331797" y="862741"/>
                    <a:pt x="338036" y="880196"/>
                  </a:cubicBezTo>
                  <a:cubicBezTo>
                    <a:pt x="356755" y="883936"/>
                    <a:pt x="376721" y="888923"/>
                    <a:pt x="394191" y="896403"/>
                  </a:cubicBezTo>
                  <a:lnTo>
                    <a:pt x="394191" y="830326"/>
                  </a:lnTo>
                  <a:cubicBezTo>
                    <a:pt x="394191" y="819106"/>
                    <a:pt x="399183" y="809132"/>
                    <a:pt x="407918" y="801651"/>
                  </a:cubicBezTo>
                  <a:cubicBezTo>
                    <a:pt x="417901" y="795418"/>
                    <a:pt x="429132" y="792924"/>
                    <a:pt x="440363" y="795418"/>
                  </a:cubicBezTo>
                  <a:lnTo>
                    <a:pt x="472808" y="804145"/>
                  </a:lnTo>
                  <a:cubicBezTo>
                    <a:pt x="462825" y="774223"/>
                    <a:pt x="452842" y="744302"/>
                    <a:pt x="445355" y="713133"/>
                  </a:cubicBezTo>
                  <a:close/>
                  <a:moveTo>
                    <a:pt x="583871" y="649550"/>
                  </a:moveTo>
                  <a:cubicBezTo>
                    <a:pt x="566401" y="649550"/>
                    <a:pt x="551425" y="664510"/>
                    <a:pt x="551425" y="680718"/>
                  </a:cubicBezTo>
                  <a:lnTo>
                    <a:pt x="581375" y="966221"/>
                  </a:lnTo>
                  <a:cubicBezTo>
                    <a:pt x="581375" y="969961"/>
                    <a:pt x="586367" y="969961"/>
                    <a:pt x="586367" y="966221"/>
                  </a:cubicBezTo>
                  <a:lnTo>
                    <a:pt x="616315" y="680718"/>
                  </a:lnTo>
                  <a:cubicBezTo>
                    <a:pt x="616315" y="664510"/>
                    <a:pt x="602589" y="649550"/>
                    <a:pt x="583871" y="649550"/>
                  </a:cubicBezTo>
                  <a:close/>
                  <a:moveTo>
                    <a:pt x="582995" y="304656"/>
                  </a:moveTo>
                  <a:cubicBezTo>
                    <a:pt x="550491" y="304656"/>
                    <a:pt x="522987" y="330909"/>
                    <a:pt x="522987" y="364663"/>
                  </a:cubicBezTo>
                  <a:cubicBezTo>
                    <a:pt x="522987" y="397166"/>
                    <a:pt x="550491" y="423419"/>
                    <a:pt x="582995" y="423419"/>
                  </a:cubicBezTo>
                  <a:cubicBezTo>
                    <a:pt x="616749" y="423419"/>
                    <a:pt x="643003" y="397166"/>
                    <a:pt x="643003" y="364663"/>
                  </a:cubicBezTo>
                  <a:cubicBezTo>
                    <a:pt x="643003" y="330909"/>
                    <a:pt x="616749" y="304656"/>
                    <a:pt x="582995" y="304656"/>
                  </a:cubicBezTo>
                  <a:close/>
                  <a:moveTo>
                    <a:pt x="582995" y="274653"/>
                  </a:moveTo>
                  <a:cubicBezTo>
                    <a:pt x="633001" y="274653"/>
                    <a:pt x="673005" y="314657"/>
                    <a:pt x="673005" y="364663"/>
                  </a:cubicBezTo>
                  <a:cubicBezTo>
                    <a:pt x="673005" y="413418"/>
                    <a:pt x="633001" y="454672"/>
                    <a:pt x="582995" y="454672"/>
                  </a:cubicBezTo>
                  <a:cubicBezTo>
                    <a:pt x="532989" y="454672"/>
                    <a:pt x="492984" y="413418"/>
                    <a:pt x="492984" y="364663"/>
                  </a:cubicBezTo>
                  <a:cubicBezTo>
                    <a:pt x="492984" y="314657"/>
                    <a:pt x="532989" y="274653"/>
                    <a:pt x="582995" y="274653"/>
                  </a:cubicBezTo>
                  <a:close/>
                  <a:moveTo>
                    <a:pt x="500263" y="189504"/>
                  </a:moveTo>
                  <a:cubicBezTo>
                    <a:pt x="466569" y="281763"/>
                    <a:pt x="447851" y="385242"/>
                    <a:pt x="447851" y="491214"/>
                  </a:cubicBezTo>
                  <a:cubicBezTo>
                    <a:pt x="447851" y="557291"/>
                    <a:pt x="455338" y="622121"/>
                    <a:pt x="469065" y="684458"/>
                  </a:cubicBezTo>
                  <a:lnTo>
                    <a:pt x="521477" y="684458"/>
                  </a:lnTo>
                  <a:lnTo>
                    <a:pt x="521477" y="681965"/>
                  </a:lnTo>
                  <a:cubicBezTo>
                    <a:pt x="521477" y="675731"/>
                    <a:pt x="522725" y="670744"/>
                    <a:pt x="523971" y="664510"/>
                  </a:cubicBezTo>
                  <a:cubicBezTo>
                    <a:pt x="532707" y="638329"/>
                    <a:pt x="556417" y="619628"/>
                    <a:pt x="583871" y="619628"/>
                  </a:cubicBezTo>
                  <a:cubicBezTo>
                    <a:pt x="610077" y="619628"/>
                    <a:pt x="632539" y="635836"/>
                    <a:pt x="641273" y="658277"/>
                  </a:cubicBezTo>
                  <a:cubicBezTo>
                    <a:pt x="645017" y="665757"/>
                    <a:pt x="646265" y="673238"/>
                    <a:pt x="646265" y="681965"/>
                  </a:cubicBezTo>
                  <a:lnTo>
                    <a:pt x="646265" y="684458"/>
                  </a:lnTo>
                  <a:lnTo>
                    <a:pt x="699925" y="684458"/>
                  </a:lnTo>
                  <a:cubicBezTo>
                    <a:pt x="713651" y="622121"/>
                    <a:pt x="719891" y="557291"/>
                    <a:pt x="719891" y="491214"/>
                  </a:cubicBezTo>
                  <a:cubicBezTo>
                    <a:pt x="719891" y="385242"/>
                    <a:pt x="702421" y="281763"/>
                    <a:pt x="667479" y="189504"/>
                  </a:cubicBezTo>
                  <a:close/>
                  <a:moveTo>
                    <a:pt x="583871" y="29922"/>
                  </a:moveTo>
                  <a:cubicBezTo>
                    <a:pt x="582623" y="29922"/>
                    <a:pt x="581375" y="29922"/>
                    <a:pt x="580127" y="32415"/>
                  </a:cubicBezTo>
                  <a:cubicBezTo>
                    <a:pt x="553921" y="71064"/>
                    <a:pt x="530211" y="113453"/>
                    <a:pt x="512741" y="159582"/>
                  </a:cubicBezTo>
                  <a:lnTo>
                    <a:pt x="656249" y="159582"/>
                  </a:lnTo>
                  <a:cubicBezTo>
                    <a:pt x="637529" y="113453"/>
                    <a:pt x="613821" y="71064"/>
                    <a:pt x="587615" y="32415"/>
                  </a:cubicBezTo>
                  <a:cubicBezTo>
                    <a:pt x="586367" y="29922"/>
                    <a:pt x="585119" y="29922"/>
                    <a:pt x="583871" y="29922"/>
                  </a:cubicBezTo>
                  <a:close/>
                  <a:moveTo>
                    <a:pt x="583871" y="0"/>
                  </a:moveTo>
                  <a:cubicBezTo>
                    <a:pt x="595101" y="0"/>
                    <a:pt x="606333" y="4987"/>
                    <a:pt x="612573" y="14961"/>
                  </a:cubicBezTo>
                  <a:cubicBezTo>
                    <a:pt x="701173" y="144622"/>
                    <a:pt x="749841" y="314178"/>
                    <a:pt x="749841" y="491214"/>
                  </a:cubicBezTo>
                  <a:cubicBezTo>
                    <a:pt x="749841" y="557291"/>
                    <a:pt x="743601" y="622121"/>
                    <a:pt x="729873" y="684458"/>
                  </a:cubicBezTo>
                  <a:cubicBezTo>
                    <a:pt x="807243" y="685705"/>
                    <a:pt x="869637" y="748042"/>
                    <a:pt x="869637" y="825339"/>
                  </a:cubicBezTo>
                  <a:cubicBezTo>
                    <a:pt x="869637" y="842794"/>
                    <a:pt x="867141" y="860248"/>
                    <a:pt x="862151" y="877702"/>
                  </a:cubicBezTo>
                  <a:cubicBezTo>
                    <a:pt x="868389" y="877702"/>
                    <a:pt x="873381" y="877702"/>
                    <a:pt x="879621" y="877702"/>
                  </a:cubicBezTo>
                  <a:cubicBezTo>
                    <a:pt x="944511" y="882689"/>
                    <a:pt x="1003161" y="911364"/>
                    <a:pt x="1044343" y="959987"/>
                  </a:cubicBezTo>
                  <a:cubicBezTo>
                    <a:pt x="1068053" y="931312"/>
                    <a:pt x="1117967" y="868975"/>
                    <a:pt x="1146669" y="844040"/>
                  </a:cubicBezTo>
                  <a:cubicBezTo>
                    <a:pt x="1152909" y="839054"/>
                    <a:pt x="1162893" y="840300"/>
                    <a:pt x="1167883" y="846534"/>
                  </a:cubicBezTo>
                  <a:cubicBezTo>
                    <a:pt x="1172875" y="852768"/>
                    <a:pt x="1171627" y="862741"/>
                    <a:pt x="1166635" y="867728"/>
                  </a:cubicBezTo>
                  <a:cubicBezTo>
                    <a:pt x="1130447" y="896403"/>
                    <a:pt x="1058069" y="992402"/>
                    <a:pt x="1056821" y="993649"/>
                  </a:cubicBezTo>
                  <a:cubicBezTo>
                    <a:pt x="1054325" y="997389"/>
                    <a:pt x="1050581" y="999882"/>
                    <a:pt x="1044343" y="999882"/>
                  </a:cubicBezTo>
                  <a:cubicBezTo>
                    <a:pt x="1040599" y="999882"/>
                    <a:pt x="1035607" y="997389"/>
                    <a:pt x="1033111" y="993649"/>
                  </a:cubicBezTo>
                  <a:cubicBezTo>
                    <a:pt x="996923" y="942533"/>
                    <a:pt x="939519" y="911364"/>
                    <a:pt x="877125" y="907624"/>
                  </a:cubicBezTo>
                  <a:cubicBezTo>
                    <a:pt x="869637" y="907624"/>
                    <a:pt x="860903" y="907624"/>
                    <a:pt x="852167" y="908871"/>
                  </a:cubicBezTo>
                  <a:cubicBezTo>
                    <a:pt x="837193" y="943779"/>
                    <a:pt x="813483" y="974948"/>
                    <a:pt x="783533" y="994896"/>
                  </a:cubicBezTo>
                  <a:cubicBezTo>
                    <a:pt x="778541" y="997389"/>
                    <a:pt x="773551" y="999882"/>
                    <a:pt x="769807" y="999882"/>
                  </a:cubicBezTo>
                  <a:cubicBezTo>
                    <a:pt x="764815" y="999882"/>
                    <a:pt x="761071" y="997389"/>
                    <a:pt x="757327" y="996142"/>
                  </a:cubicBezTo>
                  <a:cubicBezTo>
                    <a:pt x="749841" y="992402"/>
                    <a:pt x="743601" y="983675"/>
                    <a:pt x="743601" y="973701"/>
                  </a:cubicBezTo>
                  <a:lnTo>
                    <a:pt x="743601" y="946273"/>
                  </a:lnTo>
                  <a:cubicBezTo>
                    <a:pt x="733617" y="953753"/>
                    <a:pt x="722387" y="962480"/>
                    <a:pt x="713651" y="972454"/>
                  </a:cubicBezTo>
                  <a:lnTo>
                    <a:pt x="630043" y="1088401"/>
                  </a:lnTo>
                  <a:cubicBezTo>
                    <a:pt x="628795" y="1088401"/>
                    <a:pt x="628795" y="1089647"/>
                    <a:pt x="627547" y="1089647"/>
                  </a:cubicBezTo>
                  <a:cubicBezTo>
                    <a:pt x="616315" y="1102115"/>
                    <a:pt x="600093" y="1108348"/>
                    <a:pt x="583871" y="1108348"/>
                  </a:cubicBezTo>
                  <a:cubicBezTo>
                    <a:pt x="567649" y="1108348"/>
                    <a:pt x="551425" y="1102115"/>
                    <a:pt x="540195" y="1089647"/>
                  </a:cubicBezTo>
                  <a:cubicBezTo>
                    <a:pt x="540195" y="1089647"/>
                    <a:pt x="540195" y="1088401"/>
                    <a:pt x="538947" y="1088401"/>
                  </a:cubicBezTo>
                  <a:lnTo>
                    <a:pt x="455338" y="972454"/>
                  </a:lnTo>
                  <a:cubicBezTo>
                    <a:pt x="445355" y="962480"/>
                    <a:pt x="435372" y="953753"/>
                    <a:pt x="424141" y="946273"/>
                  </a:cubicBezTo>
                  <a:lnTo>
                    <a:pt x="424141" y="973701"/>
                  </a:lnTo>
                  <a:cubicBezTo>
                    <a:pt x="424141" y="983675"/>
                    <a:pt x="419149" y="992402"/>
                    <a:pt x="410414" y="996142"/>
                  </a:cubicBezTo>
                  <a:cubicBezTo>
                    <a:pt x="406670" y="997389"/>
                    <a:pt x="402927" y="999882"/>
                    <a:pt x="399183" y="999882"/>
                  </a:cubicBezTo>
                  <a:cubicBezTo>
                    <a:pt x="394191" y="999882"/>
                    <a:pt x="389200" y="997389"/>
                    <a:pt x="384208" y="994896"/>
                  </a:cubicBezTo>
                  <a:cubicBezTo>
                    <a:pt x="355507" y="974948"/>
                    <a:pt x="331797" y="943779"/>
                    <a:pt x="315574" y="908871"/>
                  </a:cubicBezTo>
                  <a:cubicBezTo>
                    <a:pt x="308087" y="907624"/>
                    <a:pt x="299352" y="907624"/>
                    <a:pt x="290616" y="907624"/>
                  </a:cubicBezTo>
                  <a:cubicBezTo>
                    <a:pt x="228222" y="911364"/>
                    <a:pt x="172067" y="942533"/>
                    <a:pt x="134630" y="993649"/>
                  </a:cubicBezTo>
                  <a:cubicBezTo>
                    <a:pt x="132134" y="997389"/>
                    <a:pt x="127143" y="999882"/>
                    <a:pt x="123399" y="999882"/>
                  </a:cubicBezTo>
                  <a:cubicBezTo>
                    <a:pt x="118407" y="999882"/>
                    <a:pt x="113416" y="996142"/>
                    <a:pt x="110920" y="992402"/>
                  </a:cubicBezTo>
                  <a:cubicBezTo>
                    <a:pt x="109672" y="992402"/>
                    <a:pt x="41038" y="888923"/>
                    <a:pt x="4849" y="859001"/>
                  </a:cubicBezTo>
                  <a:cubicBezTo>
                    <a:pt x="-1390" y="854014"/>
                    <a:pt x="-1390" y="844040"/>
                    <a:pt x="3602" y="837807"/>
                  </a:cubicBezTo>
                  <a:cubicBezTo>
                    <a:pt x="9841" y="831573"/>
                    <a:pt x="18576" y="830326"/>
                    <a:pt x="24816" y="836560"/>
                  </a:cubicBezTo>
                  <a:cubicBezTo>
                    <a:pt x="54765" y="862741"/>
                    <a:pt x="102185" y="928819"/>
                    <a:pt x="123399" y="958740"/>
                  </a:cubicBezTo>
                  <a:cubicBezTo>
                    <a:pt x="165827" y="911364"/>
                    <a:pt x="224478" y="882689"/>
                    <a:pt x="288121" y="877702"/>
                  </a:cubicBezTo>
                  <a:cubicBezTo>
                    <a:pt x="294360" y="877702"/>
                    <a:pt x="299352" y="877702"/>
                    <a:pt x="305591" y="877702"/>
                  </a:cubicBezTo>
                  <a:cubicBezTo>
                    <a:pt x="301847" y="860248"/>
                    <a:pt x="299352" y="842794"/>
                    <a:pt x="299352" y="825339"/>
                  </a:cubicBezTo>
                  <a:cubicBezTo>
                    <a:pt x="299352" y="748042"/>
                    <a:pt x="361746" y="685705"/>
                    <a:pt x="437867" y="684458"/>
                  </a:cubicBezTo>
                  <a:cubicBezTo>
                    <a:pt x="425389" y="622121"/>
                    <a:pt x="417901" y="557291"/>
                    <a:pt x="417901" y="491214"/>
                  </a:cubicBezTo>
                  <a:cubicBezTo>
                    <a:pt x="417901" y="314178"/>
                    <a:pt x="467817" y="144622"/>
                    <a:pt x="555169" y="14961"/>
                  </a:cubicBezTo>
                  <a:cubicBezTo>
                    <a:pt x="562657" y="4987"/>
                    <a:pt x="572639" y="0"/>
                    <a:pt x="583871" y="0"/>
                  </a:cubicBezTo>
                  <a:close/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99B6B2D-5010-7F40-86A1-19F843FD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049" y="6017568"/>
              <a:ext cx="218503" cy="369393"/>
            </a:xfrm>
            <a:custGeom>
              <a:avLst/>
              <a:gdLst>
                <a:gd name="connsiteX0" fmla="*/ 140765 w 218503"/>
                <a:gd name="connsiteY0" fmla="*/ 252680 h 369393"/>
                <a:gd name="connsiteX1" fmla="*/ 158067 w 218503"/>
                <a:gd name="connsiteY1" fmla="*/ 318829 h 369393"/>
                <a:gd name="connsiteX2" fmla="*/ 129641 w 218503"/>
                <a:gd name="connsiteY2" fmla="*/ 360807 h 369393"/>
                <a:gd name="connsiteX3" fmla="*/ 86383 w 218503"/>
                <a:gd name="connsiteY3" fmla="*/ 360807 h 369393"/>
                <a:gd name="connsiteX4" fmla="*/ 60429 w 218503"/>
                <a:gd name="connsiteY4" fmla="*/ 323917 h 369393"/>
                <a:gd name="connsiteX5" fmla="*/ 77731 w 218503"/>
                <a:gd name="connsiteY5" fmla="*/ 266673 h 369393"/>
                <a:gd name="connsiteX6" fmla="*/ 107395 w 218503"/>
                <a:gd name="connsiteY6" fmla="*/ 288299 h 369393"/>
                <a:gd name="connsiteX7" fmla="*/ 139529 w 218503"/>
                <a:gd name="connsiteY7" fmla="*/ 257769 h 369393"/>
                <a:gd name="connsiteX8" fmla="*/ 170897 w 218503"/>
                <a:gd name="connsiteY8" fmla="*/ 0 h 369393"/>
                <a:gd name="connsiteX9" fmla="*/ 218503 w 218503"/>
                <a:gd name="connsiteY9" fmla="*/ 0 h 369393"/>
                <a:gd name="connsiteX10" fmla="*/ 205075 w 218503"/>
                <a:gd name="connsiteY10" fmla="*/ 45286 h 369393"/>
                <a:gd name="connsiteX11" fmla="*/ 205075 w 218503"/>
                <a:gd name="connsiteY11" fmla="*/ 47802 h 369393"/>
                <a:gd name="connsiteX12" fmla="*/ 196531 w 218503"/>
                <a:gd name="connsiteY12" fmla="*/ 75477 h 369393"/>
                <a:gd name="connsiteX13" fmla="*/ 195311 w 218503"/>
                <a:gd name="connsiteY13" fmla="*/ 77993 h 369393"/>
                <a:gd name="connsiteX14" fmla="*/ 184325 w 218503"/>
                <a:gd name="connsiteY14" fmla="*/ 106926 h 369393"/>
                <a:gd name="connsiteX15" fmla="*/ 167235 w 218503"/>
                <a:gd name="connsiteY15" fmla="*/ 145922 h 369393"/>
                <a:gd name="connsiteX16" fmla="*/ 155027 w 218503"/>
                <a:gd name="connsiteY16" fmla="*/ 163533 h 369393"/>
                <a:gd name="connsiteX17" fmla="*/ 153807 w 218503"/>
                <a:gd name="connsiteY17" fmla="*/ 163533 h 369393"/>
                <a:gd name="connsiteX18" fmla="*/ 0 w 218503"/>
                <a:gd name="connsiteY18" fmla="*/ 0 h 369393"/>
                <a:gd name="connsiteX19" fmla="*/ 48505 w 218503"/>
                <a:gd name="connsiteY19" fmla="*/ 0 h 369393"/>
                <a:gd name="connsiteX20" fmla="*/ 64673 w 218503"/>
                <a:gd name="connsiteY20" fmla="*/ 163543 h 369393"/>
                <a:gd name="connsiteX21" fmla="*/ 50993 w 218503"/>
                <a:gd name="connsiteY21" fmla="*/ 144817 h 369393"/>
                <a:gd name="connsiteX22" fmla="*/ 34825 w 218503"/>
                <a:gd name="connsiteY22" fmla="*/ 106116 h 369393"/>
                <a:gd name="connsiteX23" fmla="*/ 23631 w 218503"/>
                <a:gd name="connsiteY23" fmla="*/ 77402 h 369393"/>
                <a:gd name="connsiteX24" fmla="*/ 22387 w 218503"/>
                <a:gd name="connsiteY24" fmla="*/ 74905 h 369393"/>
                <a:gd name="connsiteX25" fmla="*/ 13681 w 218503"/>
                <a:gd name="connsiteY25" fmla="*/ 47440 h 369393"/>
                <a:gd name="connsiteX26" fmla="*/ 12437 w 218503"/>
                <a:gd name="connsiteY26" fmla="*/ 44943 h 369393"/>
                <a:gd name="connsiteX27" fmla="*/ 0 w 218503"/>
                <a:gd name="connsiteY27" fmla="*/ 0 h 3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8503" h="369393">
                  <a:moveTo>
                    <a:pt x="140765" y="252680"/>
                  </a:moveTo>
                  <a:cubicBezTo>
                    <a:pt x="144471" y="275578"/>
                    <a:pt x="151887" y="298475"/>
                    <a:pt x="158067" y="318829"/>
                  </a:cubicBezTo>
                  <a:lnTo>
                    <a:pt x="129641" y="360807"/>
                  </a:lnTo>
                  <a:cubicBezTo>
                    <a:pt x="118517" y="372256"/>
                    <a:pt x="97507" y="372256"/>
                    <a:pt x="86383" y="360807"/>
                  </a:cubicBezTo>
                  <a:lnTo>
                    <a:pt x="60429" y="323917"/>
                  </a:lnTo>
                  <a:cubicBezTo>
                    <a:pt x="66609" y="307380"/>
                    <a:pt x="72789" y="287027"/>
                    <a:pt x="77731" y="266673"/>
                  </a:cubicBezTo>
                  <a:cubicBezTo>
                    <a:pt x="82675" y="279394"/>
                    <a:pt x="95035" y="288299"/>
                    <a:pt x="107395" y="288299"/>
                  </a:cubicBezTo>
                  <a:cubicBezTo>
                    <a:pt x="123461" y="288299"/>
                    <a:pt x="138293" y="274306"/>
                    <a:pt x="139529" y="257769"/>
                  </a:cubicBezTo>
                  <a:close/>
                  <a:moveTo>
                    <a:pt x="170897" y="0"/>
                  </a:moveTo>
                  <a:lnTo>
                    <a:pt x="218503" y="0"/>
                  </a:lnTo>
                  <a:cubicBezTo>
                    <a:pt x="214841" y="15096"/>
                    <a:pt x="211179" y="30191"/>
                    <a:pt x="205075" y="45286"/>
                  </a:cubicBezTo>
                  <a:cubicBezTo>
                    <a:pt x="205075" y="45286"/>
                    <a:pt x="205075" y="46544"/>
                    <a:pt x="205075" y="47802"/>
                  </a:cubicBezTo>
                  <a:cubicBezTo>
                    <a:pt x="202635" y="57866"/>
                    <a:pt x="198973" y="66671"/>
                    <a:pt x="196531" y="75477"/>
                  </a:cubicBezTo>
                  <a:cubicBezTo>
                    <a:pt x="195311" y="76735"/>
                    <a:pt x="195311" y="76735"/>
                    <a:pt x="195311" y="77993"/>
                  </a:cubicBezTo>
                  <a:cubicBezTo>
                    <a:pt x="191649" y="88057"/>
                    <a:pt x="187987" y="96862"/>
                    <a:pt x="184325" y="106926"/>
                  </a:cubicBezTo>
                  <a:cubicBezTo>
                    <a:pt x="178221" y="120763"/>
                    <a:pt x="173337" y="133343"/>
                    <a:pt x="167235" y="145922"/>
                  </a:cubicBezTo>
                  <a:cubicBezTo>
                    <a:pt x="163573" y="153470"/>
                    <a:pt x="159911" y="158502"/>
                    <a:pt x="155027" y="163533"/>
                  </a:cubicBezTo>
                  <a:lnTo>
                    <a:pt x="153807" y="163533"/>
                  </a:lnTo>
                  <a:close/>
                  <a:moveTo>
                    <a:pt x="0" y="0"/>
                  </a:moveTo>
                  <a:lnTo>
                    <a:pt x="48505" y="0"/>
                  </a:lnTo>
                  <a:lnTo>
                    <a:pt x="64673" y="163543"/>
                  </a:lnTo>
                  <a:cubicBezTo>
                    <a:pt x="59699" y="158549"/>
                    <a:pt x="55967" y="152307"/>
                    <a:pt x="50993" y="144817"/>
                  </a:cubicBezTo>
                  <a:cubicBezTo>
                    <a:pt x="44773" y="132332"/>
                    <a:pt x="39799" y="119848"/>
                    <a:pt x="34825" y="106116"/>
                  </a:cubicBezTo>
                  <a:cubicBezTo>
                    <a:pt x="31093" y="96128"/>
                    <a:pt x="27362" y="87389"/>
                    <a:pt x="23631" y="77402"/>
                  </a:cubicBezTo>
                  <a:cubicBezTo>
                    <a:pt x="23631" y="76154"/>
                    <a:pt x="23631" y="76154"/>
                    <a:pt x="22387" y="74905"/>
                  </a:cubicBezTo>
                  <a:cubicBezTo>
                    <a:pt x="19899" y="66166"/>
                    <a:pt x="16168" y="57427"/>
                    <a:pt x="13681" y="47440"/>
                  </a:cubicBezTo>
                  <a:cubicBezTo>
                    <a:pt x="12437" y="46192"/>
                    <a:pt x="12437" y="44943"/>
                    <a:pt x="12437" y="44943"/>
                  </a:cubicBezTo>
                  <a:cubicBezTo>
                    <a:pt x="7462" y="29962"/>
                    <a:pt x="3731" y="14981"/>
                    <a:pt x="0" y="0"/>
                  </a:cubicBezTo>
                  <a:close/>
                </a:path>
              </a:pathLst>
            </a:custGeom>
            <a:solidFill>
              <a:srgbClr val="D4E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E246052-8878-6442-B144-973A9D03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5231" y="5951650"/>
              <a:ext cx="509588" cy="321890"/>
            </a:xfrm>
            <a:custGeom>
              <a:avLst/>
              <a:gdLst>
                <a:gd name="connsiteX0" fmla="*/ 482166 w 509588"/>
                <a:gd name="connsiteY0" fmla="*/ 263667 h 321890"/>
                <a:gd name="connsiteX1" fmla="*/ 439444 w 509588"/>
                <a:gd name="connsiteY1" fmla="*/ 317289 h 321890"/>
                <a:gd name="connsiteX2" fmla="*/ 439444 w 509588"/>
                <a:gd name="connsiteY2" fmla="*/ 279362 h 321890"/>
                <a:gd name="connsiteX3" fmla="*/ 482166 w 509588"/>
                <a:gd name="connsiteY3" fmla="*/ 263667 h 321890"/>
                <a:gd name="connsiteX4" fmla="*/ 21972 w 509588"/>
                <a:gd name="connsiteY4" fmla="*/ 263667 h 321890"/>
                <a:gd name="connsiteX5" fmla="*/ 64660 w 509588"/>
                <a:gd name="connsiteY5" fmla="*/ 279362 h 321890"/>
                <a:gd name="connsiteX6" fmla="*/ 64660 w 509588"/>
                <a:gd name="connsiteY6" fmla="*/ 317289 h 321890"/>
                <a:gd name="connsiteX7" fmla="*/ 21972 w 509588"/>
                <a:gd name="connsiteY7" fmla="*/ 263667 h 321890"/>
                <a:gd name="connsiteX8" fmla="*/ 391696 w 509588"/>
                <a:gd name="connsiteY8" fmla="*/ 65919 h 321890"/>
                <a:gd name="connsiteX9" fmla="*/ 395500 w 509588"/>
                <a:gd name="connsiteY9" fmla="*/ 65919 h 321890"/>
                <a:gd name="connsiteX10" fmla="*/ 509588 w 509588"/>
                <a:gd name="connsiteY10" fmla="*/ 179491 h 321890"/>
                <a:gd name="connsiteX11" fmla="*/ 500714 w 509588"/>
                <a:gd name="connsiteY11" fmla="*/ 235015 h 321890"/>
                <a:gd name="connsiteX12" fmla="*/ 442402 w 509588"/>
                <a:gd name="connsiteY12" fmla="*/ 251420 h 321890"/>
                <a:gd name="connsiteX13" fmla="*/ 442402 w 509588"/>
                <a:gd name="connsiteY13" fmla="*/ 184539 h 321890"/>
                <a:gd name="connsiteX14" fmla="*/ 428458 w 509588"/>
                <a:gd name="connsiteY14" fmla="*/ 155515 h 321890"/>
                <a:gd name="connsiteX15" fmla="*/ 406908 w 509588"/>
                <a:gd name="connsiteY15" fmla="*/ 147944 h 321890"/>
                <a:gd name="connsiteX16" fmla="*/ 396768 w 509588"/>
                <a:gd name="connsiteY16" fmla="*/ 149205 h 321890"/>
                <a:gd name="connsiteX17" fmla="*/ 362540 w 509588"/>
                <a:gd name="connsiteY17" fmla="*/ 158039 h 321890"/>
                <a:gd name="connsiteX18" fmla="*/ 391696 w 509588"/>
                <a:gd name="connsiteY18" fmla="*/ 65919 h 321890"/>
                <a:gd name="connsiteX19" fmla="*/ 110808 w 509588"/>
                <a:gd name="connsiteY19" fmla="*/ 65919 h 321890"/>
                <a:gd name="connsiteX20" fmla="*/ 114501 w 509588"/>
                <a:gd name="connsiteY20" fmla="*/ 65919 h 321890"/>
                <a:gd name="connsiteX21" fmla="*/ 141588 w 509588"/>
                <a:gd name="connsiteY21" fmla="*/ 158039 h 321890"/>
                <a:gd name="connsiteX22" fmla="*/ 109577 w 509588"/>
                <a:gd name="connsiteY22" fmla="*/ 149205 h 321890"/>
                <a:gd name="connsiteX23" fmla="*/ 77565 w 509588"/>
                <a:gd name="connsiteY23" fmla="*/ 155515 h 321890"/>
                <a:gd name="connsiteX24" fmla="*/ 64022 w 509588"/>
                <a:gd name="connsiteY24" fmla="*/ 184539 h 321890"/>
                <a:gd name="connsiteX25" fmla="*/ 64022 w 509588"/>
                <a:gd name="connsiteY25" fmla="*/ 251420 h 321890"/>
                <a:gd name="connsiteX26" fmla="*/ 8618 w 509588"/>
                <a:gd name="connsiteY26" fmla="*/ 235015 h 321890"/>
                <a:gd name="connsiteX27" fmla="*/ 0 w 509588"/>
                <a:gd name="connsiteY27" fmla="*/ 179491 h 321890"/>
                <a:gd name="connsiteX28" fmla="*/ 110808 w 509588"/>
                <a:gd name="connsiteY28" fmla="*/ 65919 h 321890"/>
                <a:gd name="connsiteX29" fmla="*/ 252056 w 509588"/>
                <a:gd name="connsiteY29" fmla="*/ 0 h 321890"/>
                <a:gd name="connsiteX30" fmla="*/ 284394 w 509588"/>
                <a:gd name="connsiteY30" fmla="*/ 31404 h 321890"/>
                <a:gd name="connsiteX31" fmla="*/ 254544 w 509588"/>
                <a:gd name="connsiteY31" fmla="*/ 319064 h 321890"/>
                <a:gd name="connsiteX32" fmla="*/ 249570 w 509588"/>
                <a:gd name="connsiteY32" fmla="*/ 319064 h 321890"/>
                <a:gd name="connsiteX33" fmla="*/ 219720 w 509588"/>
                <a:gd name="connsiteY33" fmla="*/ 31404 h 321890"/>
                <a:gd name="connsiteX34" fmla="*/ 252056 w 509588"/>
                <a:gd name="connsiteY34" fmla="*/ 0 h 32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09588" h="321890">
                  <a:moveTo>
                    <a:pt x="482166" y="263667"/>
                  </a:moveTo>
                  <a:cubicBezTo>
                    <a:pt x="471180" y="284593"/>
                    <a:pt x="456532" y="304211"/>
                    <a:pt x="439444" y="317289"/>
                  </a:cubicBezTo>
                  <a:lnTo>
                    <a:pt x="439444" y="279362"/>
                  </a:lnTo>
                  <a:cubicBezTo>
                    <a:pt x="452870" y="272822"/>
                    <a:pt x="467518" y="266283"/>
                    <a:pt x="482166" y="263667"/>
                  </a:cubicBezTo>
                  <a:close/>
                  <a:moveTo>
                    <a:pt x="21972" y="263667"/>
                  </a:moveTo>
                  <a:cubicBezTo>
                    <a:pt x="37039" y="266283"/>
                    <a:pt x="50849" y="272822"/>
                    <a:pt x="64660" y="279362"/>
                  </a:cubicBezTo>
                  <a:lnTo>
                    <a:pt x="64660" y="317289"/>
                  </a:lnTo>
                  <a:cubicBezTo>
                    <a:pt x="47083" y="304211"/>
                    <a:pt x="33272" y="284593"/>
                    <a:pt x="21972" y="263667"/>
                  </a:cubicBezTo>
                  <a:close/>
                  <a:moveTo>
                    <a:pt x="391696" y="65919"/>
                  </a:moveTo>
                  <a:lnTo>
                    <a:pt x="395500" y="65919"/>
                  </a:lnTo>
                  <a:cubicBezTo>
                    <a:pt x="458882" y="65919"/>
                    <a:pt x="509588" y="117658"/>
                    <a:pt x="509588" y="179491"/>
                  </a:cubicBezTo>
                  <a:cubicBezTo>
                    <a:pt x="509588" y="198420"/>
                    <a:pt x="505784" y="217349"/>
                    <a:pt x="500714" y="235015"/>
                  </a:cubicBezTo>
                  <a:cubicBezTo>
                    <a:pt x="480432" y="238801"/>
                    <a:pt x="461416" y="243849"/>
                    <a:pt x="442402" y="251420"/>
                  </a:cubicBezTo>
                  <a:lnTo>
                    <a:pt x="442402" y="184539"/>
                  </a:lnTo>
                  <a:cubicBezTo>
                    <a:pt x="442402" y="173182"/>
                    <a:pt x="437332" y="163086"/>
                    <a:pt x="428458" y="155515"/>
                  </a:cubicBezTo>
                  <a:cubicBezTo>
                    <a:pt x="422120" y="151729"/>
                    <a:pt x="414514" y="147944"/>
                    <a:pt x="406908" y="147944"/>
                  </a:cubicBezTo>
                  <a:cubicBezTo>
                    <a:pt x="403106" y="147944"/>
                    <a:pt x="400570" y="149205"/>
                    <a:pt x="396768" y="149205"/>
                  </a:cubicBezTo>
                  <a:lnTo>
                    <a:pt x="362540" y="158039"/>
                  </a:lnTo>
                  <a:cubicBezTo>
                    <a:pt x="373950" y="127753"/>
                    <a:pt x="382824" y="97467"/>
                    <a:pt x="391696" y="65919"/>
                  </a:cubicBezTo>
                  <a:close/>
                  <a:moveTo>
                    <a:pt x="110808" y="65919"/>
                  </a:moveTo>
                  <a:lnTo>
                    <a:pt x="114501" y="65919"/>
                  </a:lnTo>
                  <a:cubicBezTo>
                    <a:pt x="121889" y="97467"/>
                    <a:pt x="131738" y="127753"/>
                    <a:pt x="141588" y="158039"/>
                  </a:cubicBezTo>
                  <a:lnTo>
                    <a:pt x="109577" y="149205"/>
                  </a:lnTo>
                  <a:cubicBezTo>
                    <a:pt x="98496" y="146682"/>
                    <a:pt x="87415" y="149205"/>
                    <a:pt x="77565" y="155515"/>
                  </a:cubicBezTo>
                  <a:cubicBezTo>
                    <a:pt x="68947" y="163086"/>
                    <a:pt x="64022" y="173182"/>
                    <a:pt x="64022" y="184539"/>
                  </a:cubicBezTo>
                  <a:lnTo>
                    <a:pt x="64022" y="251420"/>
                  </a:lnTo>
                  <a:cubicBezTo>
                    <a:pt x="46786" y="243849"/>
                    <a:pt x="27086" y="238801"/>
                    <a:pt x="8618" y="235015"/>
                  </a:cubicBezTo>
                  <a:cubicBezTo>
                    <a:pt x="2462" y="217349"/>
                    <a:pt x="0" y="198420"/>
                    <a:pt x="0" y="179491"/>
                  </a:cubicBezTo>
                  <a:cubicBezTo>
                    <a:pt x="0" y="117658"/>
                    <a:pt x="49248" y="65919"/>
                    <a:pt x="110808" y="65919"/>
                  </a:cubicBezTo>
                  <a:close/>
                  <a:moveTo>
                    <a:pt x="252056" y="0"/>
                  </a:moveTo>
                  <a:cubicBezTo>
                    <a:pt x="270712" y="0"/>
                    <a:pt x="284394" y="15074"/>
                    <a:pt x="284394" y="31404"/>
                  </a:cubicBezTo>
                  <a:lnTo>
                    <a:pt x="254544" y="319064"/>
                  </a:lnTo>
                  <a:cubicBezTo>
                    <a:pt x="254544" y="322832"/>
                    <a:pt x="249570" y="322832"/>
                    <a:pt x="249570" y="319064"/>
                  </a:cubicBezTo>
                  <a:lnTo>
                    <a:pt x="219720" y="31404"/>
                  </a:lnTo>
                  <a:cubicBezTo>
                    <a:pt x="219720" y="15074"/>
                    <a:pt x="234644" y="0"/>
                    <a:pt x="252056" y="0"/>
                  </a:cubicBezTo>
                  <a:close/>
                </a:path>
              </a:pathLst>
            </a:custGeom>
            <a:solidFill>
              <a:srgbClr val="FFC9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199">
              <a:extLst>
                <a:ext uri="{FF2B5EF4-FFF2-40B4-BE49-F238E27FC236}">
                  <a16:creationId xmlns:a16="http://schemas.microsoft.com/office/drawing/2014/main" id="{758C5BD7-3F69-E14C-943D-0CEB40528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7491" y="5611083"/>
              <a:ext cx="120848" cy="120848"/>
            </a:xfrm>
            <a:custGeom>
              <a:avLst/>
              <a:gdLst>
                <a:gd name="T0" fmla="*/ 48 w 97"/>
                <a:gd name="T1" fmla="*/ 0 h 96"/>
                <a:gd name="T2" fmla="*/ 48 w 97"/>
                <a:gd name="T3" fmla="*/ 0 h 96"/>
                <a:gd name="T4" fmla="*/ 0 w 97"/>
                <a:gd name="T5" fmla="*/ 48 h 96"/>
                <a:gd name="T6" fmla="*/ 0 w 97"/>
                <a:gd name="T7" fmla="*/ 48 h 96"/>
                <a:gd name="T8" fmla="*/ 48 w 97"/>
                <a:gd name="T9" fmla="*/ 95 h 96"/>
                <a:gd name="T10" fmla="*/ 48 w 97"/>
                <a:gd name="T11" fmla="*/ 95 h 96"/>
                <a:gd name="T12" fmla="*/ 96 w 97"/>
                <a:gd name="T13" fmla="*/ 48 h 96"/>
                <a:gd name="T14" fmla="*/ 96 w 97"/>
                <a:gd name="T15" fmla="*/ 48 h 96"/>
                <a:gd name="T16" fmla="*/ 48 w 97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6">
                  <a:moveTo>
                    <a:pt x="48" y="0"/>
                  </a:moveTo>
                  <a:lnTo>
                    <a:pt x="48" y="0"/>
                  </a:lnTo>
                  <a:cubicBezTo>
                    <a:pt x="22" y="0"/>
                    <a:pt x="0" y="21"/>
                    <a:pt x="0" y="48"/>
                  </a:cubicBezTo>
                  <a:lnTo>
                    <a:pt x="0" y="48"/>
                  </a:lnTo>
                  <a:cubicBezTo>
                    <a:pt x="0" y="74"/>
                    <a:pt x="22" y="95"/>
                    <a:pt x="48" y="95"/>
                  </a:cubicBezTo>
                  <a:lnTo>
                    <a:pt x="48" y="95"/>
                  </a:lnTo>
                  <a:cubicBezTo>
                    <a:pt x="75" y="95"/>
                    <a:pt x="96" y="74"/>
                    <a:pt x="96" y="48"/>
                  </a:cubicBezTo>
                  <a:lnTo>
                    <a:pt x="96" y="48"/>
                  </a:lnTo>
                  <a:cubicBezTo>
                    <a:pt x="96" y="21"/>
                    <a:pt x="75" y="0"/>
                    <a:pt x="48" y="0"/>
                  </a:cubicBezTo>
                </a:path>
              </a:pathLst>
            </a:custGeom>
            <a:solidFill>
              <a:srgbClr val="75C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0" name="Freeform 200">
              <a:extLst>
                <a:ext uri="{FF2B5EF4-FFF2-40B4-BE49-F238E27FC236}">
                  <a16:creationId xmlns:a16="http://schemas.microsoft.com/office/drawing/2014/main" id="{593A9C26-C6A4-8241-AC1D-F05F87798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504" y="5336429"/>
              <a:ext cx="142819" cy="131833"/>
            </a:xfrm>
            <a:custGeom>
              <a:avLst/>
              <a:gdLst>
                <a:gd name="T0" fmla="*/ 57 w 116"/>
                <a:gd name="T1" fmla="*/ 0 h 105"/>
                <a:gd name="T2" fmla="*/ 57 w 116"/>
                <a:gd name="T3" fmla="*/ 0 h 105"/>
                <a:gd name="T4" fmla="*/ 54 w 116"/>
                <a:gd name="T5" fmla="*/ 2 h 105"/>
                <a:gd name="T6" fmla="*/ 54 w 116"/>
                <a:gd name="T7" fmla="*/ 2 h 105"/>
                <a:gd name="T8" fmla="*/ 0 w 116"/>
                <a:gd name="T9" fmla="*/ 104 h 105"/>
                <a:gd name="T10" fmla="*/ 115 w 116"/>
                <a:gd name="T11" fmla="*/ 104 h 105"/>
                <a:gd name="T12" fmla="*/ 115 w 116"/>
                <a:gd name="T13" fmla="*/ 104 h 105"/>
                <a:gd name="T14" fmla="*/ 60 w 116"/>
                <a:gd name="T15" fmla="*/ 2 h 105"/>
                <a:gd name="T16" fmla="*/ 60 w 116"/>
                <a:gd name="T17" fmla="*/ 2 h 105"/>
                <a:gd name="T18" fmla="*/ 57 w 116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05">
                  <a:moveTo>
                    <a:pt x="57" y="0"/>
                  </a:moveTo>
                  <a:lnTo>
                    <a:pt x="57" y="0"/>
                  </a:lnTo>
                  <a:cubicBezTo>
                    <a:pt x="56" y="0"/>
                    <a:pt x="55" y="0"/>
                    <a:pt x="54" y="2"/>
                  </a:cubicBezTo>
                  <a:lnTo>
                    <a:pt x="54" y="2"/>
                  </a:lnTo>
                  <a:cubicBezTo>
                    <a:pt x="33" y="33"/>
                    <a:pt x="14" y="67"/>
                    <a:pt x="0" y="104"/>
                  </a:cubicBezTo>
                  <a:lnTo>
                    <a:pt x="115" y="104"/>
                  </a:lnTo>
                  <a:lnTo>
                    <a:pt x="115" y="104"/>
                  </a:lnTo>
                  <a:cubicBezTo>
                    <a:pt x="100" y="67"/>
                    <a:pt x="81" y="33"/>
                    <a:pt x="60" y="2"/>
                  </a:cubicBezTo>
                  <a:lnTo>
                    <a:pt x="60" y="2"/>
                  </a:ln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52AF02-F3D4-E64E-9733-A835C89EFDD1}"/>
              </a:ext>
            </a:extLst>
          </p:cNvPr>
          <p:cNvGrpSpPr/>
          <p:nvPr/>
        </p:nvGrpSpPr>
        <p:grpSpPr>
          <a:xfrm>
            <a:off x="11586874" y="1140801"/>
            <a:ext cx="1202682" cy="1017498"/>
            <a:chOff x="11586874" y="1140801"/>
            <a:chExt cx="1202682" cy="1017498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50A74C6-28C6-DB46-8D44-C444DF21C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6874" y="1140801"/>
              <a:ext cx="1202682" cy="1017498"/>
            </a:xfrm>
            <a:custGeom>
              <a:avLst/>
              <a:gdLst>
                <a:gd name="connsiteX0" fmla="*/ 601951 w 1202682"/>
                <a:gd name="connsiteY0" fmla="*/ 620132 h 1017498"/>
                <a:gd name="connsiteX1" fmla="*/ 599462 w 1202682"/>
                <a:gd name="connsiteY1" fmla="*/ 621376 h 1017498"/>
                <a:gd name="connsiteX2" fmla="*/ 545958 w 1202682"/>
                <a:gd name="connsiteY2" fmla="*/ 722127 h 1017498"/>
                <a:gd name="connsiteX3" fmla="*/ 523561 w 1202682"/>
                <a:gd name="connsiteY3" fmla="*/ 739541 h 1017498"/>
                <a:gd name="connsiteX4" fmla="*/ 410332 w 1202682"/>
                <a:gd name="connsiteY4" fmla="*/ 758198 h 1017498"/>
                <a:gd name="connsiteX5" fmla="*/ 409087 w 1202682"/>
                <a:gd name="connsiteY5" fmla="*/ 760686 h 1017498"/>
                <a:gd name="connsiteX6" fmla="*/ 409087 w 1202682"/>
                <a:gd name="connsiteY6" fmla="*/ 763174 h 1017498"/>
                <a:gd name="connsiteX7" fmla="*/ 488721 w 1202682"/>
                <a:gd name="connsiteY7" fmla="*/ 845267 h 1017498"/>
                <a:gd name="connsiteX8" fmla="*/ 497431 w 1202682"/>
                <a:gd name="connsiteY8" fmla="*/ 872631 h 1017498"/>
                <a:gd name="connsiteX9" fmla="*/ 481256 w 1202682"/>
                <a:gd name="connsiteY9" fmla="*/ 984577 h 1017498"/>
                <a:gd name="connsiteX10" fmla="*/ 482500 w 1202682"/>
                <a:gd name="connsiteY10" fmla="*/ 987065 h 1017498"/>
                <a:gd name="connsiteX11" fmla="*/ 486233 w 1202682"/>
                <a:gd name="connsiteY11" fmla="*/ 988308 h 1017498"/>
                <a:gd name="connsiteX12" fmla="*/ 588264 w 1202682"/>
                <a:gd name="connsiteY12" fmla="*/ 937311 h 1017498"/>
                <a:gd name="connsiteX13" fmla="*/ 615638 w 1202682"/>
                <a:gd name="connsiteY13" fmla="*/ 937311 h 1017498"/>
                <a:gd name="connsiteX14" fmla="*/ 717669 w 1202682"/>
                <a:gd name="connsiteY14" fmla="*/ 988308 h 1017498"/>
                <a:gd name="connsiteX15" fmla="*/ 720158 w 1202682"/>
                <a:gd name="connsiteY15" fmla="*/ 987065 h 1017498"/>
                <a:gd name="connsiteX16" fmla="*/ 721402 w 1202682"/>
                <a:gd name="connsiteY16" fmla="*/ 984577 h 1017498"/>
                <a:gd name="connsiteX17" fmla="*/ 705226 w 1202682"/>
                <a:gd name="connsiteY17" fmla="*/ 872631 h 1017498"/>
                <a:gd name="connsiteX18" fmla="*/ 713936 w 1202682"/>
                <a:gd name="connsiteY18" fmla="*/ 845267 h 1017498"/>
                <a:gd name="connsiteX19" fmla="*/ 793570 w 1202682"/>
                <a:gd name="connsiteY19" fmla="*/ 763174 h 1017498"/>
                <a:gd name="connsiteX20" fmla="*/ 793570 w 1202682"/>
                <a:gd name="connsiteY20" fmla="*/ 760686 h 1017498"/>
                <a:gd name="connsiteX21" fmla="*/ 792326 w 1202682"/>
                <a:gd name="connsiteY21" fmla="*/ 758198 h 1017498"/>
                <a:gd name="connsiteX22" fmla="*/ 679096 w 1202682"/>
                <a:gd name="connsiteY22" fmla="*/ 739541 h 1017498"/>
                <a:gd name="connsiteX23" fmla="*/ 656699 w 1202682"/>
                <a:gd name="connsiteY23" fmla="*/ 722127 h 1017498"/>
                <a:gd name="connsiteX24" fmla="*/ 604440 w 1202682"/>
                <a:gd name="connsiteY24" fmla="*/ 621376 h 1017498"/>
                <a:gd name="connsiteX25" fmla="*/ 601951 w 1202682"/>
                <a:gd name="connsiteY25" fmla="*/ 620132 h 1017498"/>
                <a:gd name="connsiteX26" fmla="*/ 565867 w 1202682"/>
                <a:gd name="connsiteY26" fmla="*/ 382559 h 1017498"/>
                <a:gd name="connsiteX27" fmla="*/ 547203 w 1202682"/>
                <a:gd name="connsiteY27" fmla="*/ 401217 h 1017498"/>
                <a:gd name="connsiteX28" fmla="*/ 547203 w 1202682"/>
                <a:gd name="connsiteY28" fmla="*/ 572866 h 1017498"/>
                <a:gd name="connsiteX29" fmla="*/ 565867 w 1202682"/>
                <a:gd name="connsiteY29" fmla="*/ 591524 h 1017498"/>
                <a:gd name="connsiteX30" fmla="*/ 636791 w 1202682"/>
                <a:gd name="connsiteY30" fmla="*/ 591524 h 1017498"/>
                <a:gd name="connsiteX31" fmla="*/ 655455 w 1202682"/>
                <a:gd name="connsiteY31" fmla="*/ 572866 h 1017498"/>
                <a:gd name="connsiteX32" fmla="*/ 655455 w 1202682"/>
                <a:gd name="connsiteY32" fmla="*/ 401217 h 1017498"/>
                <a:gd name="connsiteX33" fmla="*/ 636791 w 1202682"/>
                <a:gd name="connsiteY33" fmla="*/ 382559 h 1017498"/>
                <a:gd name="connsiteX34" fmla="*/ 977868 w 1202682"/>
                <a:gd name="connsiteY34" fmla="*/ 317509 h 1017498"/>
                <a:gd name="connsiteX35" fmla="*/ 924511 w 1202682"/>
                <a:gd name="connsiteY35" fmla="*/ 418701 h 1017498"/>
                <a:gd name="connsiteX36" fmla="*/ 902176 w 1202682"/>
                <a:gd name="connsiteY36" fmla="*/ 434941 h 1017498"/>
                <a:gd name="connsiteX37" fmla="*/ 789258 w 1202682"/>
                <a:gd name="connsiteY37" fmla="*/ 454930 h 1017498"/>
                <a:gd name="connsiteX38" fmla="*/ 786776 w 1202682"/>
                <a:gd name="connsiteY38" fmla="*/ 457429 h 1017498"/>
                <a:gd name="connsiteX39" fmla="*/ 788017 w 1202682"/>
                <a:gd name="connsiteY39" fmla="*/ 459927 h 1017498"/>
                <a:gd name="connsiteX40" fmla="*/ 867432 w 1202682"/>
                <a:gd name="connsiteY40" fmla="*/ 541131 h 1017498"/>
                <a:gd name="connsiteX41" fmla="*/ 876118 w 1202682"/>
                <a:gd name="connsiteY41" fmla="*/ 568615 h 1017498"/>
                <a:gd name="connsiteX42" fmla="*/ 859987 w 1202682"/>
                <a:gd name="connsiteY42" fmla="*/ 682300 h 1017498"/>
                <a:gd name="connsiteX43" fmla="*/ 861228 w 1202682"/>
                <a:gd name="connsiteY43" fmla="*/ 684798 h 1017498"/>
                <a:gd name="connsiteX44" fmla="*/ 863709 w 1202682"/>
                <a:gd name="connsiteY44" fmla="*/ 684798 h 1017498"/>
                <a:gd name="connsiteX45" fmla="*/ 965459 w 1202682"/>
                <a:gd name="connsiteY45" fmla="*/ 633578 h 1017498"/>
                <a:gd name="connsiteX46" fmla="*/ 980350 w 1202682"/>
                <a:gd name="connsiteY46" fmla="*/ 631079 h 1017498"/>
                <a:gd name="connsiteX47" fmla="*/ 993999 w 1202682"/>
                <a:gd name="connsiteY47" fmla="*/ 633578 h 1017498"/>
                <a:gd name="connsiteX48" fmla="*/ 1095749 w 1202682"/>
                <a:gd name="connsiteY48" fmla="*/ 684798 h 1017498"/>
                <a:gd name="connsiteX49" fmla="*/ 1099472 w 1202682"/>
                <a:gd name="connsiteY49" fmla="*/ 684798 h 1017498"/>
                <a:gd name="connsiteX50" fmla="*/ 1099472 w 1202682"/>
                <a:gd name="connsiteY50" fmla="*/ 682300 h 1017498"/>
                <a:gd name="connsiteX51" fmla="*/ 1084581 w 1202682"/>
                <a:gd name="connsiteY51" fmla="*/ 568615 h 1017498"/>
                <a:gd name="connsiteX52" fmla="*/ 1093267 w 1202682"/>
                <a:gd name="connsiteY52" fmla="*/ 541131 h 1017498"/>
                <a:gd name="connsiteX53" fmla="*/ 1172682 w 1202682"/>
                <a:gd name="connsiteY53" fmla="*/ 459927 h 1017498"/>
                <a:gd name="connsiteX54" fmla="*/ 1172682 w 1202682"/>
                <a:gd name="connsiteY54" fmla="*/ 457429 h 1017498"/>
                <a:gd name="connsiteX55" fmla="*/ 1170200 w 1202682"/>
                <a:gd name="connsiteY55" fmla="*/ 454930 h 1017498"/>
                <a:gd name="connsiteX56" fmla="*/ 1058523 w 1202682"/>
                <a:gd name="connsiteY56" fmla="*/ 434941 h 1017498"/>
                <a:gd name="connsiteX57" fmla="*/ 1036188 w 1202682"/>
                <a:gd name="connsiteY57" fmla="*/ 418701 h 1017498"/>
                <a:gd name="connsiteX58" fmla="*/ 982831 w 1202682"/>
                <a:gd name="connsiteY58" fmla="*/ 317509 h 1017498"/>
                <a:gd name="connsiteX59" fmla="*/ 977868 w 1202682"/>
                <a:gd name="connsiteY59" fmla="*/ 317509 h 1017498"/>
                <a:gd name="connsiteX60" fmla="*/ 222309 w 1202682"/>
                <a:gd name="connsiteY60" fmla="*/ 316259 h 1017498"/>
                <a:gd name="connsiteX61" fmla="*/ 219827 w 1202682"/>
                <a:gd name="connsiteY61" fmla="*/ 317509 h 1017498"/>
                <a:gd name="connsiteX62" fmla="*/ 167711 w 1202682"/>
                <a:gd name="connsiteY62" fmla="*/ 418701 h 1017498"/>
                <a:gd name="connsiteX63" fmla="*/ 144135 w 1202682"/>
                <a:gd name="connsiteY63" fmla="*/ 434941 h 1017498"/>
                <a:gd name="connsiteX64" fmla="*/ 32458 w 1202682"/>
                <a:gd name="connsiteY64" fmla="*/ 454930 h 1017498"/>
                <a:gd name="connsiteX65" fmla="*/ 29976 w 1202682"/>
                <a:gd name="connsiteY65" fmla="*/ 457429 h 1017498"/>
                <a:gd name="connsiteX66" fmla="*/ 31217 w 1202682"/>
                <a:gd name="connsiteY66" fmla="*/ 459927 h 1017498"/>
                <a:gd name="connsiteX67" fmla="*/ 109391 w 1202682"/>
                <a:gd name="connsiteY67" fmla="*/ 541131 h 1017498"/>
                <a:gd name="connsiteX68" fmla="*/ 118077 w 1202682"/>
                <a:gd name="connsiteY68" fmla="*/ 568615 h 1017498"/>
                <a:gd name="connsiteX69" fmla="*/ 103187 w 1202682"/>
                <a:gd name="connsiteY69" fmla="*/ 682300 h 1017498"/>
                <a:gd name="connsiteX70" fmla="*/ 103187 w 1202682"/>
                <a:gd name="connsiteY70" fmla="*/ 684798 h 1017498"/>
                <a:gd name="connsiteX71" fmla="*/ 106909 w 1202682"/>
                <a:gd name="connsiteY71" fmla="*/ 684798 h 1017498"/>
                <a:gd name="connsiteX72" fmla="*/ 208659 w 1202682"/>
                <a:gd name="connsiteY72" fmla="*/ 633578 h 1017498"/>
                <a:gd name="connsiteX73" fmla="*/ 237199 w 1202682"/>
                <a:gd name="connsiteY73" fmla="*/ 633578 h 1017498"/>
                <a:gd name="connsiteX74" fmla="*/ 338949 w 1202682"/>
                <a:gd name="connsiteY74" fmla="*/ 684798 h 1017498"/>
                <a:gd name="connsiteX75" fmla="*/ 341431 w 1202682"/>
                <a:gd name="connsiteY75" fmla="*/ 684798 h 1017498"/>
                <a:gd name="connsiteX76" fmla="*/ 342671 w 1202682"/>
                <a:gd name="connsiteY76" fmla="*/ 682300 h 1017498"/>
                <a:gd name="connsiteX77" fmla="*/ 326540 w 1202682"/>
                <a:gd name="connsiteY77" fmla="*/ 568615 h 1017498"/>
                <a:gd name="connsiteX78" fmla="*/ 335226 w 1202682"/>
                <a:gd name="connsiteY78" fmla="*/ 541131 h 1017498"/>
                <a:gd name="connsiteX79" fmla="*/ 414641 w 1202682"/>
                <a:gd name="connsiteY79" fmla="*/ 459927 h 1017498"/>
                <a:gd name="connsiteX80" fmla="*/ 415882 w 1202682"/>
                <a:gd name="connsiteY80" fmla="*/ 457429 h 1017498"/>
                <a:gd name="connsiteX81" fmla="*/ 413400 w 1202682"/>
                <a:gd name="connsiteY81" fmla="*/ 454930 h 1017498"/>
                <a:gd name="connsiteX82" fmla="*/ 300482 w 1202682"/>
                <a:gd name="connsiteY82" fmla="*/ 434941 h 1017498"/>
                <a:gd name="connsiteX83" fmla="*/ 278147 w 1202682"/>
                <a:gd name="connsiteY83" fmla="*/ 418701 h 1017498"/>
                <a:gd name="connsiteX84" fmla="*/ 224790 w 1202682"/>
                <a:gd name="connsiteY84" fmla="*/ 317509 h 1017498"/>
                <a:gd name="connsiteX85" fmla="*/ 222309 w 1202682"/>
                <a:gd name="connsiteY85" fmla="*/ 316259 h 1017498"/>
                <a:gd name="connsiteX86" fmla="*/ 943124 w 1202682"/>
                <a:gd name="connsiteY86" fmla="*/ 77646 h 1017498"/>
                <a:gd name="connsiteX87" fmla="*/ 925752 w 1202682"/>
                <a:gd name="connsiteY87" fmla="*/ 95136 h 1017498"/>
                <a:gd name="connsiteX88" fmla="*/ 925752 w 1202682"/>
                <a:gd name="connsiteY88" fmla="*/ 267537 h 1017498"/>
                <a:gd name="connsiteX89" fmla="*/ 943124 w 1202682"/>
                <a:gd name="connsiteY89" fmla="*/ 286277 h 1017498"/>
                <a:gd name="connsiteX90" fmla="*/ 1016334 w 1202682"/>
                <a:gd name="connsiteY90" fmla="*/ 286277 h 1017498"/>
                <a:gd name="connsiteX91" fmla="*/ 1034947 w 1202682"/>
                <a:gd name="connsiteY91" fmla="*/ 267537 h 1017498"/>
                <a:gd name="connsiteX92" fmla="*/ 1034947 w 1202682"/>
                <a:gd name="connsiteY92" fmla="*/ 95136 h 1017498"/>
                <a:gd name="connsiteX93" fmla="*/ 1016334 w 1202682"/>
                <a:gd name="connsiteY93" fmla="*/ 77646 h 1017498"/>
                <a:gd name="connsiteX94" fmla="*/ 186324 w 1202682"/>
                <a:gd name="connsiteY94" fmla="*/ 77646 h 1017498"/>
                <a:gd name="connsiteX95" fmla="*/ 167711 w 1202682"/>
                <a:gd name="connsiteY95" fmla="*/ 95136 h 1017498"/>
                <a:gd name="connsiteX96" fmla="*/ 167711 w 1202682"/>
                <a:gd name="connsiteY96" fmla="*/ 267537 h 1017498"/>
                <a:gd name="connsiteX97" fmla="*/ 186324 w 1202682"/>
                <a:gd name="connsiteY97" fmla="*/ 286277 h 1017498"/>
                <a:gd name="connsiteX98" fmla="*/ 222309 w 1202682"/>
                <a:gd name="connsiteY98" fmla="*/ 286277 h 1017498"/>
                <a:gd name="connsiteX99" fmla="*/ 259534 w 1202682"/>
                <a:gd name="connsiteY99" fmla="*/ 286277 h 1017498"/>
                <a:gd name="connsiteX100" fmla="*/ 276906 w 1202682"/>
                <a:gd name="connsiteY100" fmla="*/ 267537 h 1017498"/>
                <a:gd name="connsiteX101" fmla="*/ 276906 w 1202682"/>
                <a:gd name="connsiteY101" fmla="*/ 95136 h 1017498"/>
                <a:gd name="connsiteX102" fmla="*/ 259534 w 1202682"/>
                <a:gd name="connsiteY102" fmla="*/ 77646 h 1017498"/>
                <a:gd name="connsiteX103" fmla="*/ 662921 w 1202682"/>
                <a:gd name="connsiteY103" fmla="*/ 34284 h 1017498"/>
                <a:gd name="connsiteX104" fmla="*/ 662921 w 1202682"/>
                <a:gd name="connsiteY104" fmla="*/ 361414 h 1017498"/>
                <a:gd name="connsiteX105" fmla="*/ 685318 w 1202682"/>
                <a:gd name="connsiteY105" fmla="*/ 401217 h 1017498"/>
                <a:gd name="connsiteX106" fmla="*/ 685318 w 1202682"/>
                <a:gd name="connsiteY106" fmla="*/ 470871 h 1017498"/>
                <a:gd name="connsiteX107" fmla="*/ 703982 w 1202682"/>
                <a:gd name="connsiteY107" fmla="*/ 438532 h 1017498"/>
                <a:gd name="connsiteX108" fmla="*/ 754998 w 1202682"/>
                <a:gd name="connsiteY108" fmla="*/ 54186 h 1017498"/>
                <a:gd name="connsiteX109" fmla="*/ 751265 w 1202682"/>
                <a:gd name="connsiteY109" fmla="*/ 40503 h 1017498"/>
                <a:gd name="connsiteX110" fmla="*/ 737578 w 1202682"/>
                <a:gd name="connsiteY110" fmla="*/ 34284 h 1017498"/>
                <a:gd name="connsiteX111" fmla="*/ 569600 w 1202682"/>
                <a:gd name="connsiteY111" fmla="*/ 34284 h 1017498"/>
                <a:gd name="connsiteX112" fmla="*/ 569600 w 1202682"/>
                <a:gd name="connsiteY112" fmla="*/ 352707 h 1017498"/>
                <a:gd name="connsiteX113" fmla="*/ 633058 w 1202682"/>
                <a:gd name="connsiteY113" fmla="*/ 352707 h 1017498"/>
                <a:gd name="connsiteX114" fmla="*/ 633058 w 1202682"/>
                <a:gd name="connsiteY114" fmla="*/ 34284 h 1017498"/>
                <a:gd name="connsiteX115" fmla="*/ 465080 w 1202682"/>
                <a:gd name="connsiteY115" fmla="*/ 34284 h 1017498"/>
                <a:gd name="connsiteX116" fmla="*/ 451393 w 1202682"/>
                <a:gd name="connsiteY116" fmla="*/ 40503 h 1017498"/>
                <a:gd name="connsiteX117" fmla="*/ 447660 w 1202682"/>
                <a:gd name="connsiteY117" fmla="*/ 54186 h 1017498"/>
                <a:gd name="connsiteX118" fmla="*/ 498676 w 1202682"/>
                <a:gd name="connsiteY118" fmla="*/ 439776 h 1017498"/>
                <a:gd name="connsiteX119" fmla="*/ 517340 w 1202682"/>
                <a:gd name="connsiteY119" fmla="*/ 470871 h 1017498"/>
                <a:gd name="connsiteX120" fmla="*/ 517340 w 1202682"/>
                <a:gd name="connsiteY120" fmla="*/ 401217 h 1017498"/>
                <a:gd name="connsiteX121" fmla="*/ 539737 w 1202682"/>
                <a:gd name="connsiteY121" fmla="*/ 361414 h 1017498"/>
                <a:gd name="connsiteX122" fmla="*/ 539737 w 1202682"/>
                <a:gd name="connsiteY122" fmla="*/ 34284 h 1017498"/>
                <a:gd name="connsiteX123" fmla="*/ 465080 w 1202682"/>
                <a:gd name="connsiteY123" fmla="*/ 4432 h 1017498"/>
                <a:gd name="connsiteX124" fmla="*/ 737578 w 1202682"/>
                <a:gd name="connsiteY124" fmla="*/ 4432 h 1017498"/>
                <a:gd name="connsiteX125" fmla="*/ 773662 w 1202682"/>
                <a:gd name="connsiteY125" fmla="*/ 20602 h 1017498"/>
                <a:gd name="connsiteX126" fmla="*/ 784860 w 1202682"/>
                <a:gd name="connsiteY126" fmla="*/ 57917 h 1017498"/>
                <a:gd name="connsiteX127" fmla="*/ 733845 w 1202682"/>
                <a:gd name="connsiteY127" fmla="*/ 443507 h 1017498"/>
                <a:gd name="connsiteX128" fmla="*/ 685318 w 1202682"/>
                <a:gd name="connsiteY128" fmla="*/ 504455 h 1017498"/>
                <a:gd name="connsiteX129" fmla="*/ 685318 w 1202682"/>
                <a:gd name="connsiteY129" fmla="*/ 572866 h 1017498"/>
                <a:gd name="connsiteX130" fmla="*/ 636791 w 1202682"/>
                <a:gd name="connsiteY130" fmla="*/ 620132 h 1017498"/>
                <a:gd name="connsiteX131" fmla="*/ 635547 w 1202682"/>
                <a:gd name="connsiteY131" fmla="*/ 620132 h 1017498"/>
                <a:gd name="connsiteX132" fmla="*/ 682829 w 1202682"/>
                <a:gd name="connsiteY132" fmla="*/ 708445 h 1017498"/>
                <a:gd name="connsiteX133" fmla="*/ 684074 w 1202682"/>
                <a:gd name="connsiteY133" fmla="*/ 709688 h 1017498"/>
                <a:gd name="connsiteX134" fmla="*/ 797303 w 1202682"/>
                <a:gd name="connsiteY134" fmla="*/ 729590 h 1017498"/>
                <a:gd name="connsiteX135" fmla="*/ 822189 w 1202682"/>
                <a:gd name="connsiteY135" fmla="*/ 750735 h 1017498"/>
                <a:gd name="connsiteX136" fmla="*/ 814723 w 1202682"/>
                <a:gd name="connsiteY136" fmla="*/ 784319 h 1017498"/>
                <a:gd name="connsiteX137" fmla="*/ 735089 w 1202682"/>
                <a:gd name="connsiteY137" fmla="*/ 865168 h 1017498"/>
                <a:gd name="connsiteX138" fmla="*/ 735089 w 1202682"/>
                <a:gd name="connsiteY138" fmla="*/ 867656 h 1017498"/>
                <a:gd name="connsiteX139" fmla="*/ 751265 w 1202682"/>
                <a:gd name="connsiteY139" fmla="*/ 980845 h 1017498"/>
                <a:gd name="connsiteX140" fmla="*/ 737578 w 1202682"/>
                <a:gd name="connsiteY140" fmla="*/ 1011941 h 1017498"/>
                <a:gd name="connsiteX141" fmla="*/ 703982 w 1202682"/>
                <a:gd name="connsiteY141" fmla="*/ 1014429 h 1017498"/>
                <a:gd name="connsiteX142" fmla="*/ 603195 w 1202682"/>
                <a:gd name="connsiteY142" fmla="*/ 964675 h 1017498"/>
                <a:gd name="connsiteX143" fmla="*/ 600707 w 1202682"/>
                <a:gd name="connsiteY143" fmla="*/ 964675 h 1017498"/>
                <a:gd name="connsiteX144" fmla="*/ 498676 w 1202682"/>
                <a:gd name="connsiteY144" fmla="*/ 1014429 h 1017498"/>
                <a:gd name="connsiteX145" fmla="*/ 483744 w 1202682"/>
                <a:gd name="connsiteY145" fmla="*/ 1016917 h 1017498"/>
                <a:gd name="connsiteX146" fmla="*/ 465080 w 1202682"/>
                <a:gd name="connsiteY146" fmla="*/ 1011941 h 1017498"/>
                <a:gd name="connsiteX147" fmla="*/ 452637 w 1202682"/>
                <a:gd name="connsiteY147" fmla="*/ 980845 h 1017498"/>
                <a:gd name="connsiteX148" fmla="*/ 467569 w 1202682"/>
                <a:gd name="connsiteY148" fmla="*/ 867656 h 1017498"/>
                <a:gd name="connsiteX149" fmla="*/ 467569 w 1202682"/>
                <a:gd name="connsiteY149" fmla="*/ 865168 h 1017498"/>
                <a:gd name="connsiteX150" fmla="*/ 387935 w 1202682"/>
                <a:gd name="connsiteY150" fmla="*/ 784319 h 1017498"/>
                <a:gd name="connsiteX151" fmla="*/ 380469 w 1202682"/>
                <a:gd name="connsiteY151" fmla="*/ 750735 h 1017498"/>
                <a:gd name="connsiteX152" fmla="*/ 405354 w 1202682"/>
                <a:gd name="connsiteY152" fmla="*/ 729590 h 1017498"/>
                <a:gd name="connsiteX153" fmla="*/ 518584 w 1202682"/>
                <a:gd name="connsiteY153" fmla="*/ 709688 h 1017498"/>
                <a:gd name="connsiteX154" fmla="*/ 519828 w 1202682"/>
                <a:gd name="connsiteY154" fmla="*/ 708445 h 1017498"/>
                <a:gd name="connsiteX155" fmla="*/ 567111 w 1202682"/>
                <a:gd name="connsiteY155" fmla="*/ 620132 h 1017498"/>
                <a:gd name="connsiteX156" fmla="*/ 565867 w 1202682"/>
                <a:gd name="connsiteY156" fmla="*/ 620132 h 1017498"/>
                <a:gd name="connsiteX157" fmla="*/ 517340 w 1202682"/>
                <a:gd name="connsiteY157" fmla="*/ 572866 h 1017498"/>
                <a:gd name="connsiteX158" fmla="*/ 517340 w 1202682"/>
                <a:gd name="connsiteY158" fmla="*/ 504455 h 1017498"/>
                <a:gd name="connsiteX159" fmla="*/ 468813 w 1202682"/>
                <a:gd name="connsiteY159" fmla="*/ 443507 h 1017498"/>
                <a:gd name="connsiteX160" fmla="*/ 417797 w 1202682"/>
                <a:gd name="connsiteY160" fmla="*/ 57917 h 1017498"/>
                <a:gd name="connsiteX161" fmla="*/ 428996 w 1202682"/>
                <a:gd name="connsiteY161" fmla="*/ 20602 h 1017498"/>
                <a:gd name="connsiteX162" fmla="*/ 465080 w 1202682"/>
                <a:gd name="connsiteY162" fmla="*/ 4432 h 1017498"/>
                <a:gd name="connsiteX163" fmla="*/ 843856 w 1202682"/>
                <a:gd name="connsiteY163" fmla="*/ 190 h 1017498"/>
                <a:gd name="connsiteX164" fmla="*/ 861228 w 1202682"/>
                <a:gd name="connsiteY164" fmla="*/ 12683 h 1017498"/>
                <a:gd name="connsiteX165" fmla="*/ 877359 w 1202682"/>
                <a:gd name="connsiteY165" fmla="*/ 133864 h 1017498"/>
                <a:gd name="connsiteX166" fmla="*/ 895972 w 1202682"/>
                <a:gd name="connsiteY166" fmla="*/ 165096 h 1017498"/>
                <a:gd name="connsiteX167" fmla="*/ 895972 w 1202682"/>
                <a:gd name="connsiteY167" fmla="*/ 95136 h 1017498"/>
                <a:gd name="connsiteX168" fmla="*/ 918307 w 1202682"/>
                <a:gd name="connsiteY168" fmla="*/ 55159 h 1017498"/>
                <a:gd name="connsiteX169" fmla="*/ 918307 w 1202682"/>
                <a:gd name="connsiteY169" fmla="*/ 15182 h 1017498"/>
                <a:gd name="connsiteX170" fmla="*/ 931956 w 1202682"/>
                <a:gd name="connsiteY170" fmla="*/ 190 h 1017498"/>
                <a:gd name="connsiteX171" fmla="*/ 948087 w 1202682"/>
                <a:gd name="connsiteY171" fmla="*/ 15182 h 1017498"/>
                <a:gd name="connsiteX172" fmla="*/ 948087 w 1202682"/>
                <a:gd name="connsiteY172" fmla="*/ 47663 h 1017498"/>
                <a:gd name="connsiteX173" fmla="*/ 1012612 w 1202682"/>
                <a:gd name="connsiteY173" fmla="*/ 47663 h 1017498"/>
                <a:gd name="connsiteX174" fmla="*/ 1012612 w 1202682"/>
                <a:gd name="connsiteY174" fmla="*/ 15182 h 1017498"/>
                <a:gd name="connsiteX175" fmla="*/ 1027502 w 1202682"/>
                <a:gd name="connsiteY175" fmla="*/ 190 h 1017498"/>
                <a:gd name="connsiteX176" fmla="*/ 1042392 w 1202682"/>
                <a:gd name="connsiteY176" fmla="*/ 15182 h 1017498"/>
                <a:gd name="connsiteX177" fmla="*/ 1042392 w 1202682"/>
                <a:gd name="connsiteY177" fmla="*/ 55159 h 1017498"/>
                <a:gd name="connsiteX178" fmla="*/ 1064728 w 1202682"/>
                <a:gd name="connsiteY178" fmla="*/ 95136 h 1017498"/>
                <a:gd name="connsiteX179" fmla="*/ 1064728 w 1202682"/>
                <a:gd name="connsiteY179" fmla="*/ 165096 h 1017498"/>
                <a:gd name="connsiteX180" fmla="*/ 1083340 w 1202682"/>
                <a:gd name="connsiteY180" fmla="*/ 133864 h 1017498"/>
                <a:gd name="connsiteX181" fmla="*/ 1099472 w 1202682"/>
                <a:gd name="connsiteY181" fmla="*/ 12683 h 1017498"/>
                <a:gd name="connsiteX182" fmla="*/ 1115603 w 1202682"/>
                <a:gd name="connsiteY182" fmla="*/ 190 h 1017498"/>
                <a:gd name="connsiteX183" fmla="*/ 1129252 w 1202682"/>
                <a:gd name="connsiteY183" fmla="*/ 16431 h 1017498"/>
                <a:gd name="connsiteX184" fmla="*/ 1113121 w 1202682"/>
                <a:gd name="connsiteY184" fmla="*/ 137612 h 1017498"/>
                <a:gd name="connsiteX185" fmla="*/ 1064728 w 1202682"/>
                <a:gd name="connsiteY185" fmla="*/ 200076 h 1017498"/>
                <a:gd name="connsiteX186" fmla="*/ 1064728 w 1202682"/>
                <a:gd name="connsiteY186" fmla="*/ 267537 h 1017498"/>
                <a:gd name="connsiteX187" fmla="*/ 1016334 w 1202682"/>
                <a:gd name="connsiteY187" fmla="*/ 316259 h 1017498"/>
                <a:gd name="connsiteX188" fmla="*/ 1015093 w 1202682"/>
                <a:gd name="connsiteY188" fmla="*/ 316259 h 1017498"/>
                <a:gd name="connsiteX189" fmla="*/ 1062246 w 1202682"/>
                <a:gd name="connsiteY189" fmla="*/ 403709 h 1017498"/>
                <a:gd name="connsiteX190" fmla="*/ 1063487 w 1202682"/>
                <a:gd name="connsiteY190" fmla="*/ 406208 h 1017498"/>
                <a:gd name="connsiteX191" fmla="*/ 1176404 w 1202682"/>
                <a:gd name="connsiteY191" fmla="*/ 426196 h 1017498"/>
                <a:gd name="connsiteX192" fmla="*/ 1201222 w 1202682"/>
                <a:gd name="connsiteY192" fmla="*/ 447434 h 1017498"/>
                <a:gd name="connsiteX193" fmla="*/ 1193776 w 1202682"/>
                <a:gd name="connsiteY193" fmla="*/ 479916 h 1017498"/>
                <a:gd name="connsiteX194" fmla="*/ 1114362 w 1202682"/>
                <a:gd name="connsiteY194" fmla="*/ 562369 h 1017498"/>
                <a:gd name="connsiteX195" fmla="*/ 1114362 w 1202682"/>
                <a:gd name="connsiteY195" fmla="*/ 564867 h 1017498"/>
                <a:gd name="connsiteX196" fmla="*/ 1129252 w 1202682"/>
                <a:gd name="connsiteY196" fmla="*/ 677303 h 1017498"/>
                <a:gd name="connsiteX197" fmla="*/ 1116844 w 1202682"/>
                <a:gd name="connsiteY197" fmla="*/ 708535 h 1017498"/>
                <a:gd name="connsiteX198" fmla="*/ 1098231 w 1202682"/>
                <a:gd name="connsiteY198" fmla="*/ 714781 h 1017498"/>
                <a:gd name="connsiteX199" fmla="*/ 1083340 w 1202682"/>
                <a:gd name="connsiteY199" fmla="*/ 711033 h 1017498"/>
                <a:gd name="connsiteX200" fmla="*/ 981590 w 1202682"/>
                <a:gd name="connsiteY200" fmla="*/ 661062 h 1017498"/>
                <a:gd name="connsiteX201" fmla="*/ 979109 w 1202682"/>
                <a:gd name="connsiteY201" fmla="*/ 661062 h 1017498"/>
                <a:gd name="connsiteX202" fmla="*/ 877359 w 1202682"/>
                <a:gd name="connsiteY202" fmla="*/ 711033 h 1017498"/>
                <a:gd name="connsiteX203" fmla="*/ 843856 w 1202682"/>
                <a:gd name="connsiteY203" fmla="*/ 708535 h 1017498"/>
                <a:gd name="connsiteX204" fmla="*/ 830206 w 1202682"/>
                <a:gd name="connsiteY204" fmla="*/ 677303 h 1017498"/>
                <a:gd name="connsiteX205" fmla="*/ 846337 w 1202682"/>
                <a:gd name="connsiteY205" fmla="*/ 564867 h 1017498"/>
                <a:gd name="connsiteX206" fmla="*/ 846337 w 1202682"/>
                <a:gd name="connsiteY206" fmla="*/ 562369 h 1017498"/>
                <a:gd name="connsiteX207" fmla="*/ 766923 w 1202682"/>
                <a:gd name="connsiteY207" fmla="*/ 479916 h 1017498"/>
                <a:gd name="connsiteX208" fmla="*/ 759478 w 1202682"/>
                <a:gd name="connsiteY208" fmla="*/ 447434 h 1017498"/>
                <a:gd name="connsiteX209" fmla="*/ 784295 w 1202682"/>
                <a:gd name="connsiteY209" fmla="*/ 426196 h 1017498"/>
                <a:gd name="connsiteX210" fmla="*/ 897212 w 1202682"/>
                <a:gd name="connsiteY210" fmla="*/ 406208 h 1017498"/>
                <a:gd name="connsiteX211" fmla="*/ 898453 w 1202682"/>
                <a:gd name="connsiteY211" fmla="*/ 403709 h 1017498"/>
                <a:gd name="connsiteX212" fmla="*/ 945606 w 1202682"/>
                <a:gd name="connsiteY212" fmla="*/ 316259 h 1017498"/>
                <a:gd name="connsiteX213" fmla="*/ 943124 w 1202682"/>
                <a:gd name="connsiteY213" fmla="*/ 316259 h 1017498"/>
                <a:gd name="connsiteX214" fmla="*/ 895972 w 1202682"/>
                <a:gd name="connsiteY214" fmla="*/ 267537 h 1017498"/>
                <a:gd name="connsiteX215" fmla="*/ 895972 w 1202682"/>
                <a:gd name="connsiteY215" fmla="*/ 200076 h 1017498"/>
                <a:gd name="connsiteX216" fmla="*/ 847578 w 1202682"/>
                <a:gd name="connsiteY216" fmla="*/ 137612 h 1017498"/>
                <a:gd name="connsiteX217" fmla="*/ 831447 w 1202682"/>
                <a:gd name="connsiteY217" fmla="*/ 16431 h 1017498"/>
                <a:gd name="connsiteX218" fmla="*/ 843856 w 1202682"/>
                <a:gd name="connsiteY218" fmla="*/ 190 h 1017498"/>
                <a:gd name="connsiteX219" fmla="*/ 87055 w 1202682"/>
                <a:gd name="connsiteY219" fmla="*/ 190 h 1017498"/>
                <a:gd name="connsiteX220" fmla="*/ 103187 w 1202682"/>
                <a:gd name="connsiteY220" fmla="*/ 12683 h 1017498"/>
                <a:gd name="connsiteX221" fmla="*/ 119318 w 1202682"/>
                <a:gd name="connsiteY221" fmla="*/ 133864 h 1017498"/>
                <a:gd name="connsiteX222" fmla="*/ 139171 w 1202682"/>
                <a:gd name="connsiteY222" fmla="*/ 165096 h 1017498"/>
                <a:gd name="connsiteX223" fmla="*/ 139171 w 1202682"/>
                <a:gd name="connsiteY223" fmla="*/ 95136 h 1017498"/>
                <a:gd name="connsiteX224" fmla="*/ 160266 w 1202682"/>
                <a:gd name="connsiteY224" fmla="*/ 55159 h 1017498"/>
                <a:gd name="connsiteX225" fmla="*/ 160266 w 1202682"/>
                <a:gd name="connsiteY225" fmla="*/ 15182 h 1017498"/>
                <a:gd name="connsiteX226" fmla="*/ 175156 w 1202682"/>
                <a:gd name="connsiteY226" fmla="*/ 190 h 1017498"/>
                <a:gd name="connsiteX227" fmla="*/ 190046 w 1202682"/>
                <a:gd name="connsiteY227" fmla="*/ 15182 h 1017498"/>
                <a:gd name="connsiteX228" fmla="*/ 190046 w 1202682"/>
                <a:gd name="connsiteY228" fmla="*/ 47663 h 1017498"/>
                <a:gd name="connsiteX229" fmla="*/ 254571 w 1202682"/>
                <a:gd name="connsiteY229" fmla="*/ 47663 h 1017498"/>
                <a:gd name="connsiteX230" fmla="*/ 254571 w 1202682"/>
                <a:gd name="connsiteY230" fmla="*/ 15182 h 1017498"/>
                <a:gd name="connsiteX231" fmla="*/ 269461 w 1202682"/>
                <a:gd name="connsiteY231" fmla="*/ 190 h 1017498"/>
                <a:gd name="connsiteX232" fmla="*/ 284351 w 1202682"/>
                <a:gd name="connsiteY232" fmla="*/ 15182 h 1017498"/>
                <a:gd name="connsiteX233" fmla="*/ 284351 w 1202682"/>
                <a:gd name="connsiteY233" fmla="*/ 55159 h 1017498"/>
                <a:gd name="connsiteX234" fmla="*/ 306687 w 1202682"/>
                <a:gd name="connsiteY234" fmla="*/ 95136 h 1017498"/>
                <a:gd name="connsiteX235" fmla="*/ 306687 w 1202682"/>
                <a:gd name="connsiteY235" fmla="*/ 165096 h 1017498"/>
                <a:gd name="connsiteX236" fmla="*/ 325299 w 1202682"/>
                <a:gd name="connsiteY236" fmla="*/ 133864 h 1017498"/>
                <a:gd name="connsiteX237" fmla="*/ 341431 w 1202682"/>
                <a:gd name="connsiteY237" fmla="*/ 12683 h 1017498"/>
                <a:gd name="connsiteX238" fmla="*/ 358802 w 1202682"/>
                <a:gd name="connsiteY238" fmla="*/ 190 h 1017498"/>
                <a:gd name="connsiteX239" fmla="*/ 371211 w 1202682"/>
                <a:gd name="connsiteY239" fmla="*/ 16431 h 1017498"/>
                <a:gd name="connsiteX240" fmla="*/ 355080 w 1202682"/>
                <a:gd name="connsiteY240" fmla="*/ 137612 h 1017498"/>
                <a:gd name="connsiteX241" fmla="*/ 306687 w 1202682"/>
                <a:gd name="connsiteY241" fmla="*/ 198827 h 1017498"/>
                <a:gd name="connsiteX242" fmla="*/ 306687 w 1202682"/>
                <a:gd name="connsiteY242" fmla="*/ 267537 h 1017498"/>
                <a:gd name="connsiteX243" fmla="*/ 259534 w 1202682"/>
                <a:gd name="connsiteY243" fmla="*/ 316259 h 1017498"/>
                <a:gd name="connsiteX244" fmla="*/ 258293 w 1202682"/>
                <a:gd name="connsiteY244" fmla="*/ 316259 h 1017498"/>
                <a:gd name="connsiteX245" fmla="*/ 304205 w 1202682"/>
                <a:gd name="connsiteY245" fmla="*/ 403709 h 1017498"/>
                <a:gd name="connsiteX246" fmla="*/ 306687 w 1202682"/>
                <a:gd name="connsiteY246" fmla="*/ 406208 h 1017498"/>
                <a:gd name="connsiteX247" fmla="*/ 418364 w 1202682"/>
                <a:gd name="connsiteY247" fmla="*/ 426196 h 1017498"/>
                <a:gd name="connsiteX248" fmla="*/ 443181 w 1202682"/>
                <a:gd name="connsiteY248" fmla="*/ 447434 h 1017498"/>
                <a:gd name="connsiteX249" fmla="*/ 435735 w 1202682"/>
                <a:gd name="connsiteY249" fmla="*/ 479916 h 1017498"/>
                <a:gd name="connsiteX250" fmla="*/ 356321 w 1202682"/>
                <a:gd name="connsiteY250" fmla="*/ 562369 h 1017498"/>
                <a:gd name="connsiteX251" fmla="*/ 356321 w 1202682"/>
                <a:gd name="connsiteY251" fmla="*/ 564867 h 1017498"/>
                <a:gd name="connsiteX252" fmla="*/ 372452 w 1202682"/>
                <a:gd name="connsiteY252" fmla="*/ 677303 h 1017498"/>
                <a:gd name="connsiteX253" fmla="*/ 358802 w 1202682"/>
                <a:gd name="connsiteY253" fmla="*/ 708535 h 1017498"/>
                <a:gd name="connsiteX254" fmla="*/ 340190 w 1202682"/>
                <a:gd name="connsiteY254" fmla="*/ 714781 h 1017498"/>
                <a:gd name="connsiteX255" fmla="*/ 325299 w 1202682"/>
                <a:gd name="connsiteY255" fmla="*/ 711033 h 1017498"/>
                <a:gd name="connsiteX256" fmla="*/ 223549 w 1202682"/>
                <a:gd name="connsiteY256" fmla="*/ 661062 h 1017498"/>
                <a:gd name="connsiteX257" fmla="*/ 221068 w 1202682"/>
                <a:gd name="connsiteY257" fmla="*/ 661062 h 1017498"/>
                <a:gd name="connsiteX258" fmla="*/ 119318 w 1202682"/>
                <a:gd name="connsiteY258" fmla="*/ 711033 h 1017498"/>
                <a:gd name="connsiteX259" fmla="*/ 85815 w 1202682"/>
                <a:gd name="connsiteY259" fmla="*/ 708535 h 1017498"/>
                <a:gd name="connsiteX260" fmla="*/ 73406 w 1202682"/>
                <a:gd name="connsiteY260" fmla="*/ 677303 h 1017498"/>
                <a:gd name="connsiteX261" fmla="*/ 89537 w 1202682"/>
                <a:gd name="connsiteY261" fmla="*/ 564867 h 1017498"/>
                <a:gd name="connsiteX262" fmla="*/ 88296 w 1202682"/>
                <a:gd name="connsiteY262" fmla="*/ 562369 h 1017498"/>
                <a:gd name="connsiteX263" fmla="*/ 10123 w 1202682"/>
                <a:gd name="connsiteY263" fmla="*/ 479916 h 1017498"/>
                <a:gd name="connsiteX264" fmla="*/ 1437 w 1202682"/>
                <a:gd name="connsiteY264" fmla="*/ 447434 h 1017498"/>
                <a:gd name="connsiteX265" fmla="*/ 26254 w 1202682"/>
                <a:gd name="connsiteY265" fmla="*/ 426196 h 1017498"/>
                <a:gd name="connsiteX266" fmla="*/ 139171 w 1202682"/>
                <a:gd name="connsiteY266" fmla="*/ 406208 h 1017498"/>
                <a:gd name="connsiteX267" fmla="*/ 140412 w 1202682"/>
                <a:gd name="connsiteY267" fmla="*/ 403709 h 1017498"/>
                <a:gd name="connsiteX268" fmla="*/ 187565 w 1202682"/>
                <a:gd name="connsiteY268" fmla="*/ 316259 h 1017498"/>
                <a:gd name="connsiteX269" fmla="*/ 186324 w 1202682"/>
                <a:gd name="connsiteY269" fmla="*/ 316259 h 1017498"/>
                <a:gd name="connsiteX270" fmla="*/ 139171 w 1202682"/>
                <a:gd name="connsiteY270" fmla="*/ 267537 h 1017498"/>
                <a:gd name="connsiteX271" fmla="*/ 139171 w 1202682"/>
                <a:gd name="connsiteY271" fmla="*/ 200076 h 1017498"/>
                <a:gd name="connsiteX272" fmla="*/ 89537 w 1202682"/>
                <a:gd name="connsiteY272" fmla="*/ 137612 h 1017498"/>
                <a:gd name="connsiteX273" fmla="*/ 74647 w 1202682"/>
                <a:gd name="connsiteY273" fmla="*/ 16431 h 1017498"/>
                <a:gd name="connsiteX274" fmla="*/ 87055 w 1202682"/>
                <a:gd name="connsiteY274" fmla="*/ 190 h 101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202682" h="1017498">
                  <a:moveTo>
                    <a:pt x="601951" y="620132"/>
                  </a:moveTo>
                  <a:cubicBezTo>
                    <a:pt x="601951" y="620132"/>
                    <a:pt x="600707" y="621376"/>
                    <a:pt x="599462" y="621376"/>
                  </a:cubicBezTo>
                  <a:lnTo>
                    <a:pt x="545958" y="722127"/>
                  </a:lnTo>
                  <a:cubicBezTo>
                    <a:pt x="542225" y="732078"/>
                    <a:pt x="532271" y="737053"/>
                    <a:pt x="523561" y="739541"/>
                  </a:cubicBezTo>
                  <a:lnTo>
                    <a:pt x="410332" y="758198"/>
                  </a:lnTo>
                  <a:cubicBezTo>
                    <a:pt x="410332" y="758198"/>
                    <a:pt x="409087" y="759442"/>
                    <a:pt x="409087" y="760686"/>
                  </a:cubicBezTo>
                  <a:cubicBezTo>
                    <a:pt x="409087" y="761930"/>
                    <a:pt x="409087" y="763174"/>
                    <a:pt x="409087" y="763174"/>
                  </a:cubicBezTo>
                  <a:lnTo>
                    <a:pt x="488721" y="845267"/>
                  </a:lnTo>
                  <a:cubicBezTo>
                    <a:pt x="496187" y="852730"/>
                    <a:pt x="499920" y="862681"/>
                    <a:pt x="497431" y="872631"/>
                  </a:cubicBezTo>
                  <a:lnTo>
                    <a:pt x="481256" y="984577"/>
                  </a:lnTo>
                  <a:cubicBezTo>
                    <a:pt x="481256" y="985821"/>
                    <a:pt x="481256" y="987065"/>
                    <a:pt x="482500" y="987065"/>
                  </a:cubicBezTo>
                  <a:cubicBezTo>
                    <a:pt x="483744" y="988308"/>
                    <a:pt x="484989" y="988308"/>
                    <a:pt x="486233" y="988308"/>
                  </a:cubicBezTo>
                  <a:lnTo>
                    <a:pt x="588264" y="937311"/>
                  </a:lnTo>
                  <a:cubicBezTo>
                    <a:pt x="596974" y="933579"/>
                    <a:pt x="608172" y="933579"/>
                    <a:pt x="615638" y="937311"/>
                  </a:cubicBezTo>
                  <a:lnTo>
                    <a:pt x="717669" y="988308"/>
                  </a:lnTo>
                  <a:cubicBezTo>
                    <a:pt x="717669" y="988308"/>
                    <a:pt x="720158" y="988308"/>
                    <a:pt x="720158" y="987065"/>
                  </a:cubicBezTo>
                  <a:cubicBezTo>
                    <a:pt x="721402" y="987065"/>
                    <a:pt x="721402" y="985821"/>
                    <a:pt x="721402" y="984577"/>
                  </a:cubicBezTo>
                  <a:lnTo>
                    <a:pt x="705226" y="872631"/>
                  </a:lnTo>
                  <a:cubicBezTo>
                    <a:pt x="703982" y="862681"/>
                    <a:pt x="706471" y="852730"/>
                    <a:pt x="713936" y="845267"/>
                  </a:cubicBezTo>
                  <a:lnTo>
                    <a:pt x="793570" y="763174"/>
                  </a:lnTo>
                  <a:cubicBezTo>
                    <a:pt x="793570" y="763174"/>
                    <a:pt x="793570" y="761930"/>
                    <a:pt x="793570" y="760686"/>
                  </a:cubicBezTo>
                  <a:cubicBezTo>
                    <a:pt x="793570" y="759442"/>
                    <a:pt x="792326" y="758198"/>
                    <a:pt x="792326" y="758198"/>
                  </a:cubicBezTo>
                  <a:lnTo>
                    <a:pt x="679096" y="739541"/>
                  </a:lnTo>
                  <a:cubicBezTo>
                    <a:pt x="670386" y="737053"/>
                    <a:pt x="660432" y="732078"/>
                    <a:pt x="656699" y="722127"/>
                  </a:cubicBezTo>
                  <a:lnTo>
                    <a:pt x="604440" y="621376"/>
                  </a:lnTo>
                  <a:cubicBezTo>
                    <a:pt x="603195" y="621376"/>
                    <a:pt x="603195" y="620132"/>
                    <a:pt x="601951" y="620132"/>
                  </a:cubicBezTo>
                  <a:close/>
                  <a:moveTo>
                    <a:pt x="565867" y="382559"/>
                  </a:moveTo>
                  <a:cubicBezTo>
                    <a:pt x="555913" y="382559"/>
                    <a:pt x="547203" y="391266"/>
                    <a:pt x="547203" y="401217"/>
                  </a:cubicBezTo>
                  <a:lnTo>
                    <a:pt x="547203" y="572866"/>
                  </a:lnTo>
                  <a:cubicBezTo>
                    <a:pt x="547203" y="582817"/>
                    <a:pt x="555913" y="591524"/>
                    <a:pt x="565867" y="591524"/>
                  </a:cubicBezTo>
                  <a:lnTo>
                    <a:pt x="636791" y="591524"/>
                  </a:lnTo>
                  <a:cubicBezTo>
                    <a:pt x="646745" y="591524"/>
                    <a:pt x="655455" y="582817"/>
                    <a:pt x="655455" y="572866"/>
                  </a:cubicBezTo>
                  <a:lnTo>
                    <a:pt x="655455" y="401217"/>
                  </a:lnTo>
                  <a:cubicBezTo>
                    <a:pt x="655455" y="391266"/>
                    <a:pt x="646745" y="382559"/>
                    <a:pt x="636791" y="382559"/>
                  </a:cubicBezTo>
                  <a:close/>
                  <a:moveTo>
                    <a:pt x="977868" y="317509"/>
                  </a:moveTo>
                  <a:lnTo>
                    <a:pt x="924511" y="418701"/>
                  </a:lnTo>
                  <a:cubicBezTo>
                    <a:pt x="920789" y="427446"/>
                    <a:pt x="910862" y="433692"/>
                    <a:pt x="902176" y="434941"/>
                  </a:cubicBezTo>
                  <a:lnTo>
                    <a:pt x="789258" y="454930"/>
                  </a:lnTo>
                  <a:cubicBezTo>
                    <a:pt x="789258" y="454930"/>
                    <a:pt x="788017" y="454930"/>
                    <a:pt x="786776" y="457429"/>
                  </a:cubicBezTo>
                  <a:cubicBezTo>
                    <a:pt x="786776" y="457429"/>
                    <a:pt x="786776" y="458678"/>
                    <a:pt x="788017" y="459927"/>
                  </a:cubicBezTo>
                  <a:lnTo>
                    <a:pt x="867432" y="541131"/>
                  </a:lnTo>
                  <a:cubicBezTo>
                    <a:pt x="874877" y="548626"/>
                    <a:pt x="877359" y="558621"/>
                    <a:pt x="876118" y="568615"/>
                  </a:cubicBezTo>
                  <a:lnTo>
                    <a:pt x="859987" y="682300"/>
                  </a:lnTo>
                  <a:cubicBezTo>
                    <a:pt x="859987" y="683549"/>
                    <a:pt x="859987" y="683549"/>
                    <a:pt x="861228" y="684798"/>
                  </a:cubicBezTo>
                  <a:cubicBezTo>
                    <a:pt x="862468" y="684798"/>
                    <a:pt x="863709" y="684798"/>
                    <a:pt x="863709" y="684798"/>
                  </a:cubicBezTo>
                  <a:lnTo>
                    <a:pt x="965459" y="633578"/>
                  </a:lnTo>
                  <a:cubicBezTo>
                    <a:pt x="970423" y="632328"/>
                    <a:pt x="975386" y="631079"/>
                    <a:pt x="980350" y="631079"/>
                  </a:cubicBezTo>
                  <a:cubicBezTo>
                    <a:pt x="985313" y="631079"/>
                    <a:pt x="990276" y="632328"/>
                    <a:pt x="993999" y="633578"/>
                  </a:cubicBezTo>
                  <a:lnTo>
                    <a:pt x="1095749" y="684798"/>
                  </a:lnTo>
                  <a:cubicBezTo>
                    <a:pt x="1096990" y="684798"/>
                    <a:pt x="1098231" y="684798"/>
                    <a:pt x="1099472" y="684798"/>
                  </a:cubicBezTo>
                  <a:cubicBezTo>
                    <a:pt x="1099472" y="683549"/>
                    <a:pt x="1099472" y="683549"/>
                    <a:pt x="1099472" y="682300"/>
                  </a:cubicBezTo>
                  <a:lnTo>
                    <a:pt x="1084581" y="568615"/>
                  </a:lnTo>
                  <a:cubicBezTo>
                    <a:pt x="1083340" y="558621"/>
                    <a:pt x="1085822" y="548626"/>
                    <a:pt x="1093267" y="541131"/>
                  </a:cubicBezTo>
                  <a:lnTo>
                    <a:pt x="1172682" y="459927"/>
                  </a:lnTo>
                  <a:cubicBezTo>
                    <a:pt x="1172682" y="458678"/>
                    <a:pt x="1172682" y="457429"/>
                    <a:pt x="1172682" y="457429"/>
                  </a:cubicBezTo>
                  <a:cubicBezTo>
                    <a:pt x="1172682" y="454930"/>
                    <a:pt x="1171441" y="454930"/>
                    <a:pt x="1170200" y="454930"/>
                  </a:cubicBezTo>
                  <a:lnTo>
                    <a:pt x="1058523" y="434941"/>
                  </a:lnTo>
                  <a:cubicBezTo>
                    <a:pt x="1049837" y="433692"/>
                    <a:pt x="1039911" y="427446"/>
                    <a:pt x="1036188" y="418701"/>
                  </a:cubicBezTo>
                  <a:lnTo>
                    <a:pt x="982831" y="317509"/>
                  </a:lnTo>
                  <a:cubicBezTo>
                    <a:pt x="981590" y="316259"/>
                    <a:pt x="979109" y="316259"/>
                    <a:pt x="977868" y="317509"/>
                  </a:cubicBezTo>
                  <a:close/>
                  <a:moveTo>
                    <a:pt x="222309" y="316259"/>
                  </a:moveTo>
                  <a:cubicBezTo>
                    <a:pt x="221068" y="316259"/>
                    <a:pt x="219827" y="316259"/>
                    <a:pt x="219827" y="317509"/>
                  </a:cubicBezTo>
                  <a:lnTo>
                    <a:pt x="167711" y="418701"/>
                  </a:lnTo>
                  <a:cubicBezTo>
                    <a:pt x="162748" y="427446"/>
                    <a:pt x="154062" y="433692"/>
                    <a:pt x="144135" y="434941"/>
                  </a:cubicBezTo>
                  <a:lnTo>
                    <a:pt x="32458" y="454930"/>
                  </a:lnTo>
                  <a:cubicBezTo>
                    <a:pt x="31217" y="454930"/>
                    <a:pt x="31217" y="454930"/>
                    <a:pt x="29976" y="457429"/>
                  </a:cubicBezTo>
                  <a:cubicBezTo>
                    <a:pt x="29976" y="457429"/>
                    <a:pt x="29976" y="458678"/>
                    <a:pt x="31217" y="459927"/>
                  </a:cubicBezTo>
                  <a:lnTo>
                    <a:pt x="109391" y="541131"/>
                  </a:lnTo>
                  <a:cubicBezTo>
                    <a:pt x="116836" y="548626"/>
                    <a:pt x="120559" y="558621"/>
                    <a:pt x="118077" y="568615"/>
                  </a:cubicBezTo>
                  <a:lnTo>
                    <a:pt x="103187" y="682300"/>
                  </a:lnTo>
                  <a:cubicBezTo>
                    <a:pt x="103187" y="683549"/>
                    <a:pt x="103187" y="683549"/>
                    <a:pt x="103187" y="684798"/>
                  </a:cubicBezTo>
                  <a:cubicBezTo>
                    <a:pt x="104427" y="684798"/>
                    <a:pt x="104427" y="684798"/>
                    <a:pt x="106909" y="684798"/>
                  </a:cubicBezTo>
                  <a:lnTo>
                    <a:pt x="208659" y="633578"/>
                  </a:lnTo>
                  <a:cubicBezTo>
                    <a:pt x="217345" y="629830"/>
                    <a:pt x="228513" y="629830"/>
                    <a:pt x="237199" y="633578"/>
                  </a:cubicBezTo>
                  <a:lnTo>
                    <a:pt x="338949" y="684798"/>
                  </a:lnTo>
                  <a:lnTo>
                    <a:pt x="341431" y="684798"/>
                  </a:lnTo>
                  <a:cubicBezTo>
                    <a:pt x="342671" y="683549"/>
                    <a:pt x="342671" y="683549"/>
                    <a:pt x="342671" y="682300"/>
                  </a:cubicBezTo>
                  <a:lnTo>
                    <a:pt x="326540" y="568615"/>
                  </a:lnTo>
                  <a:cubicBezTo>
                    <a:pt x="325299" y="558621"/>
                    <a:pt x="327781" y="548626"/>
                    <a:pt x="335226" y="541131"/>
                  </a:cubicBezTo>
                  <a:lnTo>
                    <a:pt x="414641" y="459927"/>
                  </a:lnTo>
                  <a:cubicBezTo>
                    <a:pt x="415882" y="458678"/>
                    <a:pt x="415882" y="457429"/>
                    <a:pt x="415882" y="457429"/>
                  </a:cubicBezTo>
                  <a:cubicBezTo>
                    <a:pt x="414641" y="454930"/>
                    <a:pt x="413400" y="454930"/>
                    <a:pt x="413400" y="454930"/>
                  </a:cubicBezTo>
                  <a:lnTo>
                    <a:pt x="300482" y="434941"/>
                  </a:lnTo>
                  <a:cubicBezTo>
                    <a:pt x="290556" y="433692"/>
                    <a:pt x="283110" y="427446"/>
                    <a:pt x="278147" y="418701"/>
                  </a:cubicBezTo>
                  <a:lnTo>
                    <a:pt x="224790" y="317509"/>
                  </a:lnTo>
                  <a:cubicBezTo>
                    <a:pt x="224790" y="316259"/>
                    <a:pt x="223549" y="316259"/>
                    <a:pt x="222309" y="316259"/>
                  </a:cubicBezTo>
                  <a:close/>
                  <a:moveTo>
                    <a:pt x="943124" y="77646"/>
                  </a:moveTo>
                  <a:cubicBezTo>
                    <a:pt x="934438" y="77646"/>
                    <a:pt x="925752" y="85142"/>
                    <a:pt x="925752" y="95136"/>
                  </a:cubicBezTo>
                  <a:lnTo>
                    <a:pt x="925752" y="267537"/>
                  </a:lnTo>
                  <a:cubicBezTo>
                    <a:pt x="925752" y="277532"/>
                    <a:pt x="934438" y="286277"/>
                    <a:pt x="943124" y="286277"/>
                  </a:cubicBezTo>
                  <a:lnTo>
                    <a:pt x="1016334" y="286277"/>
                  </a:lnTo>
                  <a:cubicBezTo>
                    <a:pt x="1026261" y="286277"/>
                    <a:pt x="1034947" y="277532"/>
                    <a:pt x="1034947" y="267537"/>
                  </a:cubicBezTo>
                  <a:lnTo>
                    <a:pt x="1034947" y="95136"/>
                  </a:lnTo>
                  <a:cubicBezTo>
                    <a:pt x="1034947" y="85142"/>
                    <a:pt x="1026261" y="77646"/>
                    <a:pt x="1016334" y="77646"/>
                  </a:cubicBezTo>
                  <a:close/>
                  <a:moveTo>
                    <a:pt x="186324" y="77646"/>
                  </a:moveTo>
                  <a:cubicBezTo>
                    <a:pt x="176397" y="77646"/>
                    <a:pt x="167711" y="85142"/>
                    <a:pt x="167711" y="95136"/>
                  </a:cubicBezTo>
                  <a:lnTo>
                    <a:pt x="167711" y="267537"/>
                  </a:lnTo>
                  <a:cubicBezTo>
                    <a:pt x="167711" y="277532"/>
                    <a:pt x="176397" y="286277"/>
                    <a:pt x="186324" y="286277"/>
                  </a:cubicBezTo>
                  <a:lnTo>
                    <a:pt x="222309" y="286277"/>
                  </a:lnTo>
                  <a:lnTo>
                    <a:pt x="259534" y="286277"/>
                  </a:lnTo>
                  <a:cubicBezTo>
                    <a:pt x="269461" y="286277"/>
                    <a:pt x="276906" y="277532"/>
                    <a:pt x="276906" y="267537"/>
                  </a:cubicBezTo>
                  <a:lnTo>
                    <a:pt x="276906" y="95136"/>
                  </a:lnTo>
                  <a:cubicBezTo>
                    <a:pt x="276906" y="85142"/>
                    <a:pt x="269461" y="77646"/>
                    <a:pt x="259534" y="77646"/>
                  </a:cubicBezTo>
                  <a:close/>
                  <a:moveTo>
                    <a:pt x="662921" y="34284"/>
                  </a:moveTo>
                  <a:lnTo>
                    <a:pt x="662921" y="361414"/>
                  </a:lnTo>
                  <a:cubicBezTo>
                    <a:pt x="676608" y="370121"/>
                    <a:pt x="685318" y="383803"/>
                    <a:pt x="685318" y="401217"/>
                  </a:cubicBezTo>
                  <a:lnTo>
                    <a:pt x="685318" y="470871"/>
                  </a:lnTo>
                  <a:cubicBezTo>
                    <a:pt x="695272" y="463408"/>
                    <a:pt x="702738" y="450970"/>
                    <a:pt x="703982" y="438532"/>
                  </a:cubicBezTo>
                  <a:lnTo>
                    <a:pt x="754998" y="54186"/>
                  </a:lnTo>
                  <a:cubicBezTo>
                    <a:pt x="756242" y="49210"/>
                    <a:pt x="754998" y="44235"/>
                    <a:pt x="751265" y="40503"/>
                  </a:cubicBezTo>
                  <a:cubicBezTo>
                    <a:pt x="747532" y="35528"/>
                    <a:pt x="743799" y="34284"/>
                    <a:pt x="737578" y="34284"/>
                  </a:cubicBezTo>
                  <a:close/>
                  <a:moveTo>
                    <a:pt x="569600" y="34284"/>
                  </a:moveTo>
                  <a:lnTo>
                    <a:pt x="569600" y="352707"/>
                  </a:lnTo>
                  <a:lnTo>
                    <a:pt x="633058" y="352707"/>
                  </a:lnTo>
                  <a:lnTo>
                    <a:pt x="633058" y="34284"/>
                  </a:lnTo>
                  <a:close/>
                  <a:moveTo>
                    <a:pt x="465080" y="34284"/>
                  </a:moveTo>
                  <a:cubicBezTo>
                    <a:pt x="460103" y="34284"/>
                    <a:pt x="455126" y="35528"/>
                    <a:pt x="451393" y="40503"/>
                  </a:cubicBezTo>
                  <a:cubicBezTo>
                    <a:pt x="448904" y="44235"/>
                    <a:pt x="446416" y="49210"/>
                    <a:pt x="447660" y="54186"/>
                  </a:cubicBezTo>
                  <a:lnTo>
                    <a:pt x="498676" y="439776"/>
                  </a:lnTo>
                  <a:cubicBezTo>
                    <a:pt x="499920" y="452214"/>
                    <a:pt x="507386" y="463408"/>
                    <a:pt x="517340" y="470871"/>
                  </a:cubicBezTo>
                  <a:lnTo>
                    <a:pt x="517340" y="401217"/>
                  </a:lnTo>
                  <a:cubicBezTo>
                    <a:pt x="517340" y="383803"/>
                    <a:pt x="526050" y="370121"/>
                    <a:pt x="539737" y="361414"/>
                  </a:cubicBezTo>
                  <a:lnTo>
                    <a:pt x="539737" y="34284"/>
                  </a:lnTo>
                  <a:close/>
                  <a:moveTo>
                    <a:pt x="465080" y="4432"/>
                  </a:moveTo>
                  <a:lnTo>
                    <a:pt x="737578" y="4432"/>
                  </a:lnTo>
                  <a:cubicBezTo>
                    <a:pt x="751265" y="4432"/>
                    <a:pt x="764952" y="10651"/>
                    <a:pt x="773662" y="20602"/>
                  </a:cubicBezTo>
                  <a:cubicBezTo>
                    <a:pt x="782372" y="30553"/>
                    <a:pt x="786105" y="44235"/>
                    <a:pt x="784860" y="57917"/>
                  </a:cubicBezTo>
                  <a:lnTo>
                    <a:pt x="733845" y="443507"/>
                  </a:lnTo>
                  <a:cubicBezTo>
                    <a:pt x="730112" y="470871"/>
                    <a:pt x="711448" y="494504"/>
                    <a:pt x="685318" y="504455"/>
                  </a:cubicBezTo>
                  <a:lnTo>
                    <a:pt x="685318" y="572866"/>
                  </a:lnTo>
                  <a:cubicBezTo>
                    <a:pt x="685318" y="598987"/>
                    <a:pt x="664165" y="620132"/>
                    <a:pt x="636791" y="620132"/>
                  </a:cubicBezTo>
                  <a:lnTo>
                    <a:pt x="635547" y="620132"/>
                  </a:lnTo>
                  <a:lnTo>
                    <a:pt x="682829" y="708445"/>
                  </a:lnTo>
                  <a:cubicBezTo>
                    <a:pt x="682829" y="709688"/>
                    <a:pt x="684074" y="709688"/>
                    <a:pt x="684074" y="709688"/>
                  </a:cubicBezTo>
                  <a:lnTo>
                    <a:pt x="797303" y="729590"/>
                  </a:lnTo>
                  <a:cubicBezTo>
                    <a:pt x="808502" y="732078"/>
                    <a:pt x="818456" y="739541"/>
                    <a:pt x="822189" y="750735"/>
                  </a:cubicBezTo>
                  <a:cubicBezTo>
                    <a:pt x="825922" y="763174"/>
                    <a:pt x="823433" y="775612"/>
                    <a:pt x="814723" y="784319"/>
                  </a:cubicBezTo>
                  <a:lnTo>
                    <a:pt x="735089" y="865168"/>
                  </a:lnTo>
                  <a:cubicBezTo>
                    <a:pt x="735089" y="866412"/>
                    <a:pt x="733845" y="866412"/>
                    <a:pt x="735089" y="867656"/>
                  </a:cubicBezTo>
                  <a:lnTo>
                    <a:pt x="751265" y="980845"/>
                  </a:lnTo>
                  <a:cubicBezTo>
                    <a:pt x="752509" y="992040"/>
                    <a:pt x="747532" y="1004478"/>
                    <a:pt x="737578" y="1011941"/>
                  </a:cubicBezTo>
                  <a:cubicBezTo>
                    <a:pt x="727623" y="1018160"/>
                    <a:pt x="715181" y="1019404"/>
                    <a:pt x="703982" y="1014429"/>
                  </a:cubicBezTo>
                  <a:lnTo>
                    <a:pt x="603195" y="964675"/>
                  </a:lnTo>
                  <a:cubicBezTo>
                    <a:pt x="603195" y="963432"/>
                    <a:pt x="601951" y="963432"/>
                    <a:pt x="600707" y="964675"/>
                  </a:cubicBezTo>
                  <a:lnTo>
                    <a:pt x="498676" y="1014429"/>
                  </a:lnTo>
                  <a:cubicBezTo>
                    <a:pt x="493698" y="1016917"/>
                    <a:pt x="488721" y="1016917"/>
                    <a:pt x="483744" y="1016917"/>
                  </a:cubicBezTo>
                  <a:cubicBezTo>
                    <a:pt x="477523" y="1016917"/>
                    <a:pt x="471301" y="1015673"/>
                    <a:pt x="465080" y="1011941"/>
                  </a:cubicBezTo>
                  <a:cubicBezTo>
                    <a:pt x="455126" y="1004478"/>
                    <a:pt x="451393" y="992040"/>
                    <a:pt x="452637" y="980845"/>
                  </a:cubicBezTo>
                  <a:lnTo>
                    <a:pt x="467569" y="867656"/>
                  </a:lnTo>
                  <a:cubicBezTo>
                    <a:pt x="467569" y="866412"/>
                    <a:pt x="467569" y="866412"/>
                    <a:pt x="467569" y="865168"/>
                  </a:cubicBezTo>
                  <a:lnTo>
                    <a:pt x="387935" y="784319"/>
                  </a:lnTo>
                  <a:cubicBezTo>
                    <a:pt x="380469" y="775612"/>
                    <a:pt x="376736" y="763174"/>
                    <a:pt x="380469" y="750735"/>
                  </a:cubicBezTo>
                  <a:cubicBezTo>
                    <a:pt x="384202" y="739541"/>
                    <a:pt x="394156" y="732078"/>
                    <a:pt x="405354" y="729590"/>
                  </a:cubicBezTo>
                  <a:lnTo>
                    <a:pt x="518584" y="709688"/>
                  </a:lnTo>
                  <a:cubicBezTo>
                    <a:pt x="518584" y="709688"/>
                    <a:pt x="519828" y="709688"/>
                    <a:pt x="519828" y="708445"/>
                  </a:cubicBezTo>
                  <a:lnTo>
                    <a:pt x="567111" y="620132"/>
                  </a:lnTo>
                  <a:lnTo>
                    <a:pt x="565867" y="620132"/>
                  </a:lnTo>
                  <a:cubicBezTo>
                    <a:pt x="538493" y="620132"/>
                    <a:pt x="517340" y="598987"/>
                    <a:pt x="517340" y="572866"/>
                  </a:cubicBezTo>
                  <a:lnTo>
                    <a:pt x="517340" y="504455"/>
                  </a:lnTo>
                  <a:cubicBezTo>
                    <a:pt x="491210" y="494504"/>
                    <a:pt x="472546" y="470871"/>
                    <a:pt x="468813" y="443507"/>
                  </a:cubicBezTo>
                  <a:lnTo>
                    <a:pt x="417797" y="57917"/>
                  </a:lnTo>
                  <a:cubicBezTo>
                    <a:pt x="416553" y="44235"/>
                    <a:pt x="420286" y="30553"/>
                    <a:pt x="428996" y="20602"/>
                  </a:cubicBezTo>
                  <a:cubicBezTo>
                    <a:pt x="438950" y="10651"/>
                    <a:pt x="451393" y="4432"/>
                    <a:pt x="465080" y="4432"/>
                  </a:cubicBezTo>
                  <a:close/>
                  <a:moveTo>
                    <a:pt x="843856" y="190"/>
                  </a:moveTo>
                  <a:cubicBezTo>
                    <a:pt x="852542" y="-1059"/>
                    <a:pt x="859987" y="3938"/>
                    <a:pt x="861228" y="12683"/>
                  </a:cubicBezTo>
                  <a:lnTo>
                    <a:pt x="877359" y="133864"/>
                  </a:lnTo>
                  <a:cubicBezTo>
                    <a:pt x="878600" y="146357"/>
                    <a:pt x="886045" y="158850"/>
                    <a:pt x="895972" y="165096"/>
                  </a:cubicBezTo>
                  <a:lnTo>
                    <a:pt x="895972" y="95136"/>
                  </a:lnTo>
                  <a:cubicBezTo>
                    <a:pt x="895972" y="78895"/>
                    <a:pt x="904657" y="63904"/>
                    <a:pt x="918307" y="55159"/>
                  </a:cubicBezTo>
                  <a:lnTo>
                    <a:pt x="918307" y="15182"/>
                  </a:lnTo>
                  <a:cubicBezTo>
                    <a:pt x="918307" y="7686"/>
                    <a:pt x="924511" y="190"/>
                    <a:pt x="931956" y="190"/>
                  </a:cubicBezTo>
                  <a:cubicBezTo>
                    <a:pt x="940642" y="190"/>
                    <a:pt x="948087" y="7686"/>
                    <a:pt x="948087" y="15182"/>
                  </a:cubicBezTo>
                  <a:lnTo>
                    <a:pt x="948087" y="47663"/>
                  </a:lnTo>
                  <a:lnTo>
                    <a:pt x="1012612" y="47663"/>
                  </a:lnTo>
                  <a:lnTo>
                    <a:pt x="1012612" y="15182"/>
                  </a:lnTo>
                  <a:cubicBezTo>
                    <a:pt x="1012612" y="7686"/>
                    <a:pt x="1020057" y="190"/>
                    <a:pt x="1027502" y="190"/>
                  </a:cubicBezTo>
                  <a:cubicBezTo>
                    <a:pt x="1036188" y="190"/>
                    <a:pt x="1042392" y="7686"/>
                    <a:pt x="1042392" y="15182"/>
                  </a:cubicBezTo>
                  <a:lnTo>
                    <a:pt x="1042392" y="55159"/>
                  </a:lnTo>
                  <a:cubicBezTo>
                    <a:pt x="1056042" y="63904"/>
                    <a:pt x="1064728" y="78895"/>
                    <a:pt x="1064728" y="95136"/>
                  </a:cubicBezTo>
                  <a:lnTo>
                    <a:pt x="1064728" y="165096"/>
                  </a:lnTo>
                  <a:cubicBezTo>
                    <a:pt x="1074654" y="158850"/>
                    <a:pt x="1082100" y="146357"/>
                    <a:pt x="1083340" y="133864"/>
                  </a:cubicBezTo>
                  <a:lnTo>
                    <a:pt x="1099472" y="12683"/>
                  </a:lnTo>
                  <a:cubicBezTo>
                    <a:pt x="1099472" y="3938"/>
                    <a:pt x="1108158" y="-1059"/>
                    <a:pt x="1115603" y="190"/>
                  </a:cubicBezTo>
                  <a:cubicBezTo>
                    <a:pt x="1124289" y="1440"/>
                    <a:pt x="1129252" y="8935"/>
                    <a:pt x="1129252" y="16431"/>
                  </a:cubicBezTo>
                  <a:lnTo>
                    <a:pt x="1113121" y="137612"/>
                  </a:lnTo>
                  <a:cubicBezTo>
                    <a:pt x="1109398" y="166345"/>
                    <a:pt x="1090786" y="188832"/>
                    <a:pt x="1064728" y="200076"/>
                  </a:cubicBezTo>
                  <a:lnTo>
                    <a:pt x="1064728" y="267537"/>
                  </a:lnTo>
                  <a:cubicBezTo>
                    <a:pt x="1064728" y="293772"/>
                    <a:pt x="1043633" y="316259"/>
                    <a:pt x="1016334" y="316259"/>
                  </a:cubicBezTo>
                  <a:lnTo>
                    <a:pt x="1015093" y="316259"/>
                  </a:lnTo>
                  <a:lnTo>
                    <a:pt x="1062246" y="403709"/>
                  </a:lnTo>
                  <a:cubicBezTo>
                    <a:pt x="1062246" y="404959"/>
                    <a:pt x="1063487" y="406208"/>
                    <a:pt x="1063487" y="406208"/>
                  </a:cubicBezTo>
                  <a:lnTo>
                    <a:pt x="1176404" y="426196"/>
                  </a:lnTo>
                  <a:cubicBezTo>
                    <a:pt x="1187572" y="427446"/>
                    <a:pt x="1197499" y="436191"/>
                    <a:pt x="1201222" y="447434"/>
                  </a:cubicBezTo>
                  <a:cubicBezTo>
                    <a:pt x="1204944" y="459927"/>
                    <a:pt x="1201222" y="471171"/>
                    <a:pt x="1193776" y="479916"/>
                  </a:cubicBezTo>
                  <a:lnTo>
                    <a:pt x="1114362" y="562369"/>
                  </a:lnTo>
                  <a:cubicBezTo>
                    <a:pt x="1114362" y="563618"/>
                    <a:pt x="1113121" y="563618"/>
                    <a:pt x="1114362" y="564867"/>
                  </a:cubicBezTo>
                  <a:lnTo>
                    <a:pt x="1129252" y="677303"/>
                  </a:lnTo>
                  <a:cubicBezTo>
                    <a:pt x="1131734" y="689796"/>
                    <a:pt x="1126770" y="701039"/>
                    <a:pt x="1116844" y="708535"/>
                  </a:cubicBezTo>
                  <a:cubicBezTo>
                    <a:pt x="1110639" y="712283"/>
                    <a:pt x="1104435" y="714781"/>
                    <a:pt x="1098231" y="714781"/>
                  </a:cubicBezTo>
                  <a:cubicBezTo>
                    <a:pt x="1092026" y="714781"/>
                    <a:pt x="1088304" y="713532"/>
                    <a:pt x="1083340" y="711033"/>
                  </a:cubicBezTo>
                  <a:lnTo>
                    <a:pt x="981590" y="661062"/>
                  </a:lnTo>
                  <a:cubicBezTo>
                    <a:pt x="980350" y="661062"/>
                    <a:pt x="979109" y="661062"/>
                    <a:pt x="979109" y="661062"/>
                  </a:cubicBezTo>
                  <a:lnTo>
                    <a:pt x="877359" y="711033"/>
                  </a:lnTo>
                  <a:cubicBezTo>
                    <a:pt x="866191" y="717280"/>
                    <a:pt x="853782" y="716031"/>
                    <a:pt x="843856" y="708535"/>
                  </a:cubicBezTo>
                  <a:cubicBezTo>
                    <a:pt x="833929" y="701039"/>
                    <a:pt x="828965" y="689796"/>
                    <a:pt x="830206" y="677303"/>
                  </a:cubicBezTo>
                  <a:lnTo>
                    <a:pt x="846337" y="564867"/>
                  </a:lnTo>
                  <a:cubicBezTo>
                    <a:pt x="847578" y="563618"/>
                    <a:pt x="846337" y="563618"/>
                    <a:pt x="846337" y="562369"/>
                  </a:cubicBezTo>
                  <a:lnTo>
                    <a:pt x="766923" y="479916"/>
                  </a:lnTo>
                  <a:cubicBezTo>
                    <a:pt x="758237" y="471171"/>
                    <a:pt x="755755" y="459927"/>
                    <a:pt x="759478" y="447434"/>
                  </a:cubicBezTo>
                  <a:cubicBezTo>
                    <a:pt x="763200" y="436191"/>
                    <a:pt x="773127" y="427446"/>
                    <a:pt x="784295" y="426196"/>
                  </a:cubicBezTo>
                  <a:lnTo>
                    <a:pt x="897212" y="406208"/>
                  </a:lnTo>
                  <a:cubicBezTo>
                    <a:pt x="897212" y="406208"/>
                    <a:pt x="898453" y="404959"/>
                    <a:pt x="898453" y="403709"/>
                  </a:cubicBezTo>
                  <a:lnTo>
                    <a:pt x="945606" y="316259"/>
                  </a:lnTo>
                  <a:lnTo>
                    <a:pt x="943124" y="316259"/>
                  </a:lnTo>
                  <a:cubicBezTo>
                    <a:pt x="917066" y="316259"/>
                    <a:pt x="895972" y="293772"/>
                    <a:pt x="895972" y="267537"/>
                  </a:cubicBezTo>
                  <a:lnTo>
                    <a:pt x="895972" y="200076"/>
                  </a:lnTo>
                  <a:cubicBezTo>
                    <a:pt x="869914" y="188832"/>
                    <a:pt x="851301" y="166345"/>
                    <a:pt x="847578" y="137612"/>
                  </a:cubicBezTo>
                  <a:lnTo>
                    <a:pt x="831447" y="16431"/>
                  </a:lnTo>
                  <a:cubicBezTo>
                    <a:pt x="830206" y="8935"/>
                    <a:pt x="836411" y="1440"/>
                    <a:pt x="843856" y="190"/>
                  </a:cubicBezTo>
                  <a:close/>
                  <a:moveTo>
                    <a:pt x="87055" y="190"/>
                  </a:moveTo>
                  <a:cubicBezTo>
                    <a:pt x="95741" y="-1059"/>
                    <a:pt x="103187" y="3938"/>
                    <a:pt x="103187" y="12683"/>
                  </a:cubicBezTo>
                  <a:lnTo>
                    <a:pt x="119318" y="133864"/>
                  </a:lnTo>
                  <a:cubicBezTo>
                    <a:pt x="120559" y="146357"/>
                    <a:pt x="128004" y="158850"/>
                    <a:pt x="139171" y="165096"/>
                  </a:cubicBezTo>
                  <a:lnTo>
                    <a:pt x="139171" y="95136"/>
                  </a:lnTo>
                  <a:cubicBezTo>
                    <a:pt x="139171" y="78895"/>
                    <a:pt x="146616" y="63904"/>
                    <a:pt x="160266" y="55159"/>
                  </a:cubicBezTo>
                  <a:lnTo>
                    <a:pt x="160266" y="15182"/>
                  </a:lnTo>
                  <a:cubicBezTo>
                    <a:pt x="160266" y="7686"/>
                    <a:pt x="167711" y="190"/>
                    <a:pt x="175156" y="190"/>
                  </a:cubicBezTo>
                  <a:cubicBezTo>
                    <a:pt x="182601" y="190"/>
                    <a:pt x="190046" y="7686"/>
                    <a:pt x="190046" y="15182"/>
                  </a:cubicBezTo>
                  <a:lnTo>
                    <a:pt x="190046" y="47663"/>
                  </a:lnTo>
                  <a:lnTo>
                    <a:pt x="254571" y="47663"/>
                  </a:lnTo>
                  <a:lnTo>
                    <a:pt x="254571" y="15182"/>
                  </a:lnTo>
                  <a:cubicBezTo>
                    <a:pt x="254571" y="7686"/>
                    <a:pt x="262016" y="190"/>
                    <a:pt x="269461" y="190"/>
                  </a:cubicBezTo>
                  <a:cubicBezTo>
                    <a:pt x="278147" y="190"/>
                    <a:pt x="284351" y="7686"/>
                    <a:pt x="284351" y="15182"/>
                  </a:cubicBezTo>
                  <a:lnTo>
                    <a:pt x="284351" y="55159"/>
                  </a:lnTo>
                  <a:cubicBezTo>
                    <a:pt x="298001" y="63904"/>
                    <a:pt x="306687" y="78895"/>
                    <a:pt x="306687" y="95136"/>
                  </a:cubicBezTo>
                  <a:lnTo>
                    <a:pt x="306687" y="165096"/>
                  </a:lnTo>
                  <a:cubicBezTo>
                    <a:pt x="316613" y="158850"/>
                    <a:pt x="324059" y="146357"/>
                    <a:pt x="325299" y="133864"/>
                  </a:cubicBezTo>
                  <a:lnTo>
                    <a:pt x="341431" y="12683"/>
                  </a:lnTo>
                  <a:cubicBezTo>
                    <a:pt x="342671" y="3938"/>
                    <a:pt x="350117" y="-1059"/>
                    <a:pt x="358802" y="190"/>
                  </a:cubicBezTo>
                  <a:cubicBezTo>
                    <a:pt x="366248" y="1440"/>
                    <a:pt x="372452" y="8935"/>
                    <a:pt x="371211" y="16431"/>
                  </a:cubicBezTo>
                  <a:lnTo>
                    <a:pt x="355080" y="137612"/>
                  </a:lnTo>
                  <a:cubicBezTo>
                    <a:pt x="351357" y="166345"/>
                    <a:pt x="332745" y="188832"/>
                    <a:pt x="306687" y="198827"/>
                  </a:cubicBezTo>
                  <a:lnTo>
                    <a:pt x="306687" y="267537"/>
                  </a:lnTo>
                  <a:cubicBezTo>
                    <a:pt x="306687" y="293772"/>
                    <a:pt x="285592" y="316259"/>
                    <a:pt x="259534" y="316259"/>
                  </a:cubicBezTo>
                  <a:lnTo>
                    <a:pt x="258293" y="316259"/>
                  </a:lnTo>
                  <a:lnTo>
                    <a:pt x="304205" y="403709"/>
                  </a:lnTo>
                  <a:cubicBezTo>
                    <a:pt x="304205" y="404959"/>
                    <a:pt x="305446" y="406208"/>
                    <a:pt x="306687" y="406208"/>
                  </a:cubicBezTo>
                  <a:lnTo>
                    <a:pt x="418364" y="426196"/>
                  </a:lnTo>
                  <a:cubicBezTo>
                    <a:pt x="429531" y="427446"/>
                    <a:pt x="439458" y="436191"/>
                    <a:pt x="443181" y="447434"/>
                  </a:cubicBezTo>
                  <a:cubicBezTo>
                    <a:pt x="446903" y="459927"/>
                    <a:pt x="444421" y="471171"/>
                    <a:pt x="435735" y="479916"/>
                  </a:cubicBezTo>
                  <a:lnTo>
                    <a:pt x="356321" y="562369"/>
                  </a:lnTo>
                  <a:cubicBezTo>
                    <a:pt x="356321" y="563618"/>
                    <a:pt x="355080" y="563618"/>
                    <a:pt x="356321" y="564867"/>
                  </a:cubicBezTo>
                  <a:lnTo>
                    <a:pt x="372452" y="677303"/>
                  </a:lnTo>
                  <a:cubicBezTo>
                    <a:pt x="373693" y="689796"/>
                    <a:pt x="368729" y="701039"/>
                    <a:pt x="358802" y="708535"/>
                  </a:cubicBezTo>
                  <a:cubicBezTo>
                    <a:pt x="353839" y="712283"/>
                    <a:pt x="346394" y="714781"/>
                    <a:pt x="340190" y="714781"/>
                  </a:cubicBezTo>
                  <a:cubicBezTo>
                    <a:pt x="335226" y="714781"/>
                    <a:pt x="330263" y="713532"/>
                    <a:pt x="325299" y="711033"/>
                  </a:cubicBezTo>
                  <a:lnTo>
                    <a:pt x="223549" y="661062"/>
                  </a:lnTo>
                  <a:cubicBezTo>
                    <a:pt x="222309" y="661062"/>
                    <a:pt x="222309" y="661062"/>
                    <a:pt x="221068" y="661062"/>
                  </a:cubicBezTo>
                  <a:lnTo>
                    <a:pt x="119318" y="711033"/>
                  </a:lnTo>
                  <a:cubicBezTo>
                    <a:pt x="109391" y="717280"/>
                    <a:pt x="95741" y="716031"/>
                    <a:pt x="85815" y="708535"/>
                  </a:cubicBezTo>
                  <a:cubicBezTo>
                    <a:pt x="75888" y="701039"/>
                    <a:pt x="72165" y="689796"/>
                    <a:pt x="73406" y="677303"/>
                  </a:cubicBezTo>
                  <a:lnTo>
                    <a:pt x="89537" y="564867"/>
                  </a:lnTo>
                  <a:cubicBezTo>
                    <a:pt x="89537" y="563618"/>
                    <a:pt x="89537" y="563618"/>
                    <a:pt x="88296" y="562369"/>
                  </a:cubicBezTo>
                  <a:lnTo>
                    <a:pt x="10123" y="479916"/>
                  </a:lnTo>
                  <a:cubicBezTo>
                    <a:pt x="1437" y="471171"/>
                    <a:pt x="-2286" y="459927"/>
                    <a:pt x="1437" y="447434"/>
                  </a:cubicBezTo>
                  <a:cubicBezTo>
                    <a:pt x="5159" y="436191"/>
                    <a:pt x="15086" y="427446"/>
                    <a:pt x="26254" y="426196"/>
                  </a:cubicBezTo>
                  <a:lnTo>
                    <a:pt x="139171" y="406208"/>
                  </a:lnTo>
                  <a:cubicBezTo>
                    <a:pt x="140412" y="406208"/>
                    <a:pt x="140412" y="404959"/>
                    <a:pt x="140412" y="403709"/>
                  </a:cubicBezTo>
                  <a:lnTo>
                    <a:pt x="187565" y="316259"/>
                  </a:lnTo>
                  <a:lnTo>
                    <a:pt x="186324" y="316259"/>
                  </a:lnTo>
                  <a:cubicBezTo>
                    <a:pt x="160266" y="316259"/>
                    <a:pt x="139171" y="293772"/>
                    <a:pt x="139171" y="267537"/>
                  </a:cubicBezTo>
                  <a:lnTo>
                    <a:pt x="139171" y="200076"/>
                  </a:lnTo>
                  <a:cubicBezTo>
                    <a:pt x="113113" y="188832"/>
                    <a:pt x="93260" y="166345"/>
                    <a:pt x="89537" y="137612"/>
                  </a:cubicBezTo>
                  <a:lnTo>
                    <a:pt x="74647" y="16431"/>
                  </a:lnTo>
                  <a:cubicBezTo>
                    <a:pt x="73406" y="8935"/>
                    <a:pt x="78370" y="1440"/>
                    <a:pt x="87055" y="190"/>
                  </a:cubicBezTo>
                  <a:close/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738F6F7-68D0-3E4B-9066-72360CD8B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5919" y="1172701"/>
              <a:ext cx="304713" cy="438195"/>
            </a:xfrm>
            <a:custGeom>
              <a:avLst/>
              <a:gdLst>
                <a:gd name="connsiteX0" fmla="*/ 213330 w 304713"/>
                <a:gd name="connsiteY0" fmla="*/ 0 h 438195"/>
                <a:gd name="connsiteX1" fmla="*/ 287051 w 304713"/>
                <a:gd name="connsiteY1" fmla="*/ 0 h 438195"/>
                <a:gd name="connsiteX2" fmla="*/ 300567 w 304713"/>
                <a:gd name="connsiteY2" fmla="*/ 6242 h 438195"/>
                <a:gd name="connsiteX3" fmla="*/ 304253 w 304713"/>
                <a:gd name="connsiteY3" fmla="*/ 19975 h 438195"/>
                <a:gd name="connsiteX4" fmla="*/ 253877 w 304713"/>
                <a:gd name="connsiteY4" fmla="*/ 405736 h 438195"/>
                <a:gd name="connsiteX5" fmla="*/ 235446 w 304713"/>
                <a:gd name="connsiteY5" fmla="*/ 438195 h 438195"/>
                <a:gd name="connsiteX6" fmla="*/ 235446 w 304713"/>
                <a:gd name="connsiteY6" fmla="*/ 368283 h 438195"/>
                <a:gd name="connsiteX7" fmla="*/ 213330 w 304713"/>
                <a:gd name="connsiteY7" fmla="*/ 328334 h 438195"/>
                <a:gd name="connsiteX8" fmla="*/ 17528 w 304713"/>
                <a:gd name="connsiteY8" fmla="*/ 0 h 438195"/>
                <a:gd name="connsiteX9" fmla="*/ 91251 w 304713"/>
                <a:gd name="connsiteY9" fmla="*/ 0 h 438195"/>
                <a:gd name="connsiteX10" fmla="*/ 91251 w 304713"/>
                <a:gd name="connsiteY10" fmla="*/ 328334 h 438195"/>
                <a:gd name="connsiteX11" fmla="*/ 69134 w 304713"/>
                <a:gd name="connsiteY11" fmla="*/ 368283 h 438195"/>
                <a:gd name="connsiteX12" fmla="*/ 69134 w 304713"/>
                <a:gd name="connsiteY12" fmla="*/ 438195 h 438195"/>
                <a:gd name="connsiteX13" fmla="*/ 50703 w 304713"/>
                <a:gd name="connsiteY13" fmla="*/ 406984 h 438195"/>
                <a:gd name="connsiteX14" fmla="*/ 326 w 304713"/>
                <a:gd name="connsiteY14" fmla="*/ 19975 h 438195"/>
                <a:gd name="connsiteX15" fmla="*/ 4012 w 304713"/>
                <a:gd name="connsiteY15" fmla="*/ 6242 h 438195"/>
                <a:gd name="connsiteX16" fmla="*/ 17528 w 304713"/>
                <a:gd name="connsiteY16" fmla="*/ 0 h 43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4713" h="438195">
                  <a:moveTo>
                    <a:pt x="213330" y="0"/>
                  </a:moveTo>
                  <a:lnTo>
                    <a:pt x="287051" y="0"/>
                  </a:lnTo>
                  <a:cubicBezTo>
                    <a:pt x="293194" y="0"/>
                    <a:pt x="296881" y="1248"/>
                    <a:pt x="300567" y="6242"/>
                  </a:cubicBezTo>
                  <a:cubicBezTo>
                    <a:pt x="304253" y="9987"/>
                    <a:pt x="305481" y="14981"/>
                    <a:pt x="304253" y="19975"/>
                  </a:cubicBezTo>
                  <a:lnTo>
                    <a:pt x="253877" y="405736"/>
                  </a:lnTo>
                  <a:cubicBezTo>
                    <a:pt x="252648" y="418220"/>
                    <a:pt x="245276" y="430704"/>
                    <a:pt x="235446" y="438195"/>
                  </a:cubicBezTo>
                  <a:lnTo>
                    <a:pt x="235446" y="368283"/>
                  </a:lnTo>
                  <a:cubicBezTo>
                    <a:pt x="235446" y="350805"/>
                    <a:pt x="226846" y="337073"/>
                    <a:pt x="213330" y="328334"/>
                  </a:cubicBezTo>
                  <a:close/>
                  <a:moveTo>
                    <a:pt x="17528" y="0"/>
                  </a:moveTo>
                  <a:lnTo>
                    <a:pt x="91251" y="0"/>
                  </a:lnTo>
                  <a:lnTo>
                    <a:pt x="91251" y="328334"/>
                  </a:lnTo>
                  <a:cubicBezTo>
                    <a:pt x="77735" y="337073"/>
                    <a:pt x="69134" y="350805"/>
                    <a:pt x="69134" y="368283"/>
                  </a:cubicBezTo>
                  <a:lnTo>
                    <a:pt x="69134" y="438195"/>
                  </a:lnTo>
                  <a:cubicBezTo>
                    <a:pt x="59304" y="430704"/>
                    <a:pt x="51932" y="419468"/>
                    <a:pt x="50703" y="406984"/>
                  </a:cubicBezTo>
                  <a:lnTo>
                    <a:pt x="326" y="19975"/>
                  </a:lnTo>
                  <a:cubicBezTo>
                    <a:pt x="-903" y="14981"/>
                    <a:pt x="1554" y="9987"/>
                    <a:pt x="4012" y="6242"/>
                  </a:cubicBezTo>
                  <a:cubicBezTo>
                    <a:pt x="7698" y="1248"/>
                    <a:pt x="12613" y="0"/>
                    <a:pt x="17528" y="0"/>
                  </a:cubicBezTo>
                  <a:close/>
                </a:path>
              </a:pathLst>
            </a:custGeom>
            <a:solidFill>
              <a:srgbClr val="D4E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4" name="Freeform 206">
              <a:extLst>
                <a:ext uri="{FF2B5EF4-FFF2-40B4-BE49-F238E27FC236}">
                  <a16:creationId xmlns:a16="http://schemas.microsoft.com/office/drawing/2014/main" id="{80A92B68-4AC7-074E-A89F-6BAA49A1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4874" y="1222139"/>
              <a:ext cx="109861" cy="208735"/>
            </a:xfrm>
            <a:custGeom>
              <a:avLst/>
              <a:gdLst>
                <a:gd name="T0" fmla="*/ 44 w 89"/>
                <a:gd name="T1" fmla="*/ 167 h 168"/>
                <a:gd name="T2" fmla="*/ 74 w 89"/>
                <a:gd name="T3" fmla="*/ 167 h 168"/>
                <a:gd name="T4" fmla="*/ 74 w 89"/>
                <a:gd name="T5" fmla="*/ 167 h 168"/>
                <a:gd name="T6" fmla="*/ 88 w 89"/>
                <a:gd name="T7" fmla="*/ 152 h 168"/>
                <a:gd name="T8" fmla="*/ 88 w 89"/>
                <a:gd name="T9" fmla="*/ 14 h 168"/>
                <a:gd name="T10" fmla="*/ 88 w 89"/>
                <a:gd name="T11" fmla="*/ 14 h 168"/>
                <a:gd name="T12" fmla="*/ 74 w 89"/>
                <a:gd name="T13" fmla="*/ 0 h 168"/>
                <a:gd name="T14" fmla="*/ 15 w 89"/>
                <a:gd name="T15" fmla="*/ 0 h 168"/>
                <a:gd name="T16" fmla="*/ 15 w 89"/>
                <a:gd name="T17" fmla="*/ 0 h 168"/>
                <a:gd name="T18" fmla="*/ 0 w 89"/>
                <a:gd name="T19" fmla="*/ 14 h 168"/>
                <a:gd name="T20" fmla="*/ 0 w 89"/>
                <a:gd name="T21" fmla="*/ 152 h 168"/>
                <a:gd name="T22" fmla="*/ 0 w 89"/>
                <a:gd name="T23" fmla="*/ 152 h 168"/>
                <a:gd name="T24" fmla="*/ 15 w 89"/>
                <a:gd name="T25" fmla="*/ 167 h 168"/>
                <a:gd name="T26" fmla="*/ 44 w 89"/>
                <a:gd name="T2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68">
                  <a:moveTo>
                    <a:pt x="44" y="167"/>
                  </a:moveTo>
                  <a:lnTo>
                    <a:pt x="74" y="167"/>
                  </a:lnTo>
                  <a:lnTo>
                    <a:pt x="74" y="167"/>
                  </a:lnTo>
                  <a:cubicBezTo>
                    <a:pt x="82" y="167"/>
                    <a:pt x="88" y="160"/>
                    <a:pt x="88" y="152"/>
                  </a:cubicBezTo>
                  <a:lnTo>
                    <a:pt x="88" y="14"/>
                  </a:lnTo>
                  <a:lnTo>
                    <a:pt x="88" y="14"/>
                  </a:lnTo>
                  <a:cubicBezTo>
                    <a:pt x="88" y="6"/>
                    <a:pt x="82" y="0"/>
                    <a:pt x="74" y="0"/>
                  </a:cubicBezTo>
                  <a:lnTo>
                    <a:pt x="15" y="0"/>
                  </a:ln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lnTo>
                    <a:pt x="0" y="152"/>
                  </a:lnTo>
                  <a:lnTo>
                    <a:pt x="0" y="152"/>
                  </a:lnTo>
                  <a:cubicBezTo>
                    <a:pt x="0" y="160"/>
                    <a:pt x="7" y="167"/>
                    <a:pt x="15" y="167"/>
                  </a:cubicBezTo>
                  <a:lnTo>
                    <a:pt x="44" y="167"/>
                  </a:lnTo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5" name="Freeform 207">
              <a:extLst>
                <a:ext uri="{FF2B5EF4-FFF2-40B4-BE49-F238E27FC236}">
                  <a16:creationId xmlns:a16="http://schemas.microsoft.com/office/drawing/2014/main" id="{953745E3-7BBC-ED4D-A5CE-DEEE1547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3890" y="1524257"/>
              <a:ext cx="109861" cy="208735"/>
            </a:xfrm>
            <a:custGeom>
              <a:avLst/>
              <a:gdLst>
                <a:gd name="T0" fmla="*/ 0 w 88"/>
                <a:gd name="T1" fmla="*/ 14 h 168"/>
                <a:gd name="T2" fmla="*/ 0 w 88"/>
                <a:gd name="T3" fmla="*/ 152 h 168"/>
                <a:gd name="T4" fmla="*/ 0 w 88"/>
                <a:gd name="T5" fmla="*/ 152 h 168"/>
                <a:gd name="T6" fmla="*/ 15 w 88"/>
                <a:gd name="T7" fmla="*/ 167 h 168"/>
                <a:gd name="T8" fmla="*/ 72 w 88"/>
                <a:gd name="T9" fmla="*/ 167 h 168"/>
                <a:gd name="T10" fmla="*/ 72 w 88"/>
                <a:gd name="T11" fmla="*/ 167 h 168"/>
                <a:gd name="T12" fmla="*/ 87 w 88"/>
                <a:gd name="T13" fmla="*/ 152 h 168"/>
                <a:gd name="T14" fmla="*/ 87 w 88"/>
                <a:gd name="T15" fmla="*/ 14 h 168"/>
                <a:gd name="T16" fmla="*/ 87 w 88"/>
                <a:gd name="T17" fmla="*/ 14 h 168"/>
                <a:gd name="T18" fmla="*/ 72 w 88"/>
                <a:gd name="T19" fmla="*/ 0 h 168"/>
                <a:gd name="T20" fmla="*/ 15 w 88"/>
                <a:gd name="T21" fmla="*/ 0 h 168"/>
                <a:gd name="T22" fmla="*/ 15 w 88"/>
                <a:gd name="T23" fmla="*/ 0 h 168"/>
                <a:gd name="T24" fmla="*/ 0 w 88"/>
                <a:gd name="T25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68">
                  <a:moveTo>
                    <a:pt x="0" y="14"/>
                  </a:moveTo>
                  <a:lnTo>
                    <a:pt x="0" y="152"/>
                  </a:lnTo>
                  <a:lnTo>
                    <a:pt x="0" y="152"/>
                  </a:lnTo>
                  <a:cubicBezTo>
                    <a:pt x="0" y="160"/>
                    <a:pt x="7" y="167"/>
                    <a:pt x="15" y="167"/>
                  </a:cubicBezTo>
                  <a:lnTo>
                    <a:pt x="72" y="167"/>
                  </a:lnTo>
                  <a:lnTo>
                    <a:pt x="72" y="167"/>
                  </a:lnTo>
                  <a:cubicBezTo>
                    <a:pt x="80" y="167"/>
                    <a:pt x="87" y="160"/>
                    <a:pt x="87" y="152"/>
                  </a:cubicBezTo>
                  <a:lnTo>
                    <a:pt x="87" y="14"/>
                  </a:lnTo>
                  <a:lnTo>
                    <a:pt x="87" y="14"/>
                  </a:lnTo>
                  <a:cubicBezTo>
                    <a:pt x="87" y="6"/>
                    <a:pt x="80" y="0"/>
                    <a:pt x="72" y="0"/>
                  </a:cubicBezTo>
                  <a:lnTo>
                    <a:pt x="15" y="0"/>
                  </a:ln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</a:path>
              </a:pathLst>
            </a:custGeom>
            <a:solidFill>
              <a:srgbClr val="75C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208">
              <a:extLst>
                <a:ext uri="{FF2B5EF4-FFF2-40B4-BE49-F238E27FC236}">
                  <a16:creationId xmlns:a16="http://schemas.microsoft.com/office/drawing/2014/main" id="{C5504214-F92F-E241-BF86-EA2B9EFB5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2913" y="1222139"/>
              <a:ext cx="109861" cy="208735"/>
            </a:xfrm>
            <a:custGeom>
              <a:avLst/>
              <a:gdLst>
                <a:gd name="T0" fmla="*/ 88 w 89"/>
                <a:gd name="T1" fmla="*/ 152 h 168"/>
                <a:gd name="T2" fmla="*/ 88 w 89"/>
                <a:gd name="T3" fmla="*/ 14 h 168"/>
                <a:gd name="T4" fmla="*/ 88 w 89"/>
                <a:gd name="T5" fmla="*/ 14 h 168"/>
                <a:gd name="T6" fmla="*/ 73 w 89"/>
                <a:gd name="T7" fmla="*/ 0 h 168"/>
                <a:gd name="T8" fmla="*/ 14 w 89"/>
                <a:gd name="T9" fmla="*/ 0 h 168"/>
                <a:gd name="T10" fmla="*/ 14 w 89"/>
                <a:gd name="T11" fmla="*/ 0 h 168"/>
                <a:gd name="T12" fmla="*/ 0 w 89"/>
                <a:gd name="T13" fmla="*/ 14 h 168"/>
                <a:gd name="T14" fmla="*/ 0 w 89"/>
                <a:gd name="T15" fmla="*/ 152 h 168"/>
                <a:gd name="T16" fmla="*/ 0 w 89"/>
                <a:gd name="T17" fmla="*/ 152 h 168"/>
                <a:gd name="T18" fmla="*/ 14 w 89"/>
                <a:gd name="T19" fmla="*/ 167 h 168"/>
                <a:gd name="T20" fmla="*/ 73 w 89"/>
                <a:gd name="T21" fmla="*/ 167 h 168"/>
                <a:gd name="T22" fmla="*/ 73 w 89"/>
                <a:gd name="T23" fmla="*/ 167 h 168"/>
                <a:gd name="T24" fmla="*/ 88 w 89"/>
                <a:gd name="T25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68">
                  <a:moveTo>
                    <a:pt x="88" y="152"/>
                  </a:moveTo>
                  <a:lnTo>
                    <a:pt x="88" y="14"/>
                  </a:lnTo>
                  <a:lnTo>
                    <a:pt x="88" y="14"/>
                  </a:lnTo>
                  <a:cubicBezTo>
                    <a:pt x="88" y="6"/>
                    <a:pt x="81" y="0"/>
                    <a:pt x="73" y="0"/>
                  </a:cubicBezTo>
                  <a:lnTo>
                    <a:pt x="14" y="0"/>
                  </a:lnTo>
                  <a:lnTo>
                    <a:pt x="14" y="0"/>
                  </a:lnTo>
                  <a:cubicBezTo>
                    <a:pt x="7" y="0"/>
                    <a:pt x="0" y="6"/>
                    <a:pt x="0" y="14"/>
                  </a:cubicBezTo>
                  <a:lnTo>
                    <a:pt x="0" y="152"/>
                  </a:lnTo>
                  <a:lnTo>
                    <a:pt x="0" y="152"/>
                  </a:lnTo>
                  <a:cubicBezTo>
                    <a:pt x="0" y="160"/>
                    <a:pt x="7" y="167"/>
                    <a:pt x="14" y="167"/>
                  </a:cubicBezTo>
                  <a:lnTo>
                    <a:pt x="73" y="167"/>
                  </a:lnTo>
                  <a:lnTo>
                    <a:pt x="73" y="167"/>
                  </a:lnTo>
                  <a:cubicBezTo>
                    <a:pt x="81" y="167"/>
                    <a:pt x="88" y="160"/>
                    <a:pt x="88" y="152"/>
                  </a:cubicBezTo>
                </a:path>
              </a:pathLst>
            </a:custGeom>
            <a:solidFill>
              <a:srgbClr val="59AB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5A44CFB-057D-4A4C-8E12-65D0BA6D8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052" y="1458340"/>
              <a:ext cx="1152293" cy="668912"/>
            </a:xfrm>
            <a:custGeom>
              <a:avLst/>
              <a:gdLst>
                <a:gd name="connsiteX0" fmla="*/ 576774 w 1152293"/>
                <a:gd name="connsiteY0" fmla="*/ 302116 h 668912"/>
                <a:gd name="connsiteX1" fmla="*/ 579254 w 1152293"/>
                <a:gd name="connsiteY1" fmla="*/ 303355 h 668912"/>
                <a:gd name="connsiteX2" fmla="*/ 631350 w 1152293"/>
                <a:gd name="connsiteY2" fmla="*/ 403728 h 668912"/>
                <a:gd name="connsiteX3" fmla="*/ 653676 w 1152293"/>
                <a:gd name="connsiteY3" fmla="*/ 421077 h 668912"/>
                <a:gd name="connsiteX4" fmla="*/ 766549 w 1152293"/>
                <a:gd name="connsiteY4" fmla="*/ 439665 h 668912"/>
                <a:gd name="connsiteX5" fmla="*/ 767790 w 1152293"/>
                <a:gd name="connsiteY5" fmla="*/ 442143 h 668912"/>
                <a:gd name="connsiteX6" fmla="*/ 767790 w 1152293"/>
                <a:gd name="connsiteY6" fmla="*/ 444621 h 668912"/>
                <a:gd name="connsiteX7" fmla="*/ 688406 w 1152293"/>
                <a:gd name="connsiteY7" fmla="*/ 526407 h 668912"/>
                <a:gd name="connsiteX8" fmla="*/ 679724 w 1152293"/>
                <a:gd name="connsiteY8" fmla="*/ 553669 h 668912"/>
                <a:gd name="connsiteX9" fmla="*/ 695848 w 1152293"/>
                <a:gd name="connsiteY9" fmla="*/ 665194 h 668912"/>
                <a:gd name="connsiteX10" fmla="*/ 694608 w 1152293"/>
                <a:gd name="connsiteY10" fmla="*/ 667673 h 668912"/>
                <a:gd name="connsiteX11" fmla="*/ 692127 w 1152293"/>
                <a:gd name="connsiteY11" fmla="*/ 668912 h 668912"/>
                <a:gd name="connsiteX12" fmla="*/ 590418 w 1152293"/>
                <a:gd name="connsiteY12" fmla="*/ 618106 h 668912"/>
                <a:gd name="connsiteX13" fmla="*/ 563129 w 1152293"/>
                <a:gd name="connsiteY13" fmla="*/ 618106 h 668912"/>
                <a:gd name="connsiteX14" fmla="*/ 461420 w 1152293"/>
                <a:gd name="connsiteY14" fmla="*/ 668912 h 668912"/>
                <a:gd name="connsiteX15" fmla="*/ 457699 w 1152293"/>
                <a:gd name="connsiteY15" fmla="*/ 667673 h 668912"/>
                <a:gd name="connsiteX16" fmla="*/ 456458 w 1152293"/>
                <a:gd name="connsiteY16" fmla="*/ 665194 h 668912"/>
                <a:gd name="connsiteX17" fmla="*/ 472583 w 1152293"/>
                <a:gd name="connsiteY17" fmla="*/ 553669 h 668912"/>
                <a:gd name="connsiteX18" fmla="*/ 463900 w 1152293"/>
                <a:gd name="connsiteY18" fmla="*/ 526407 h 668912"/>
                <a:gd name="connsiteX19" fmla="*/ 384517 w 1152293"/>
                <a:gd name="connsiteY19" fmla="*/ 444621 h 668912"/>
                <a:gd name="connsiteX20" fmla="*/ 384517 w 1152293"/>
                <a:gd name="connsiteY20" fmla="*/ 442143 h 668912"/>
                <a:gd name="connsiteX21" fmla="*/ 385757 w 1152293"/>
                <a:gd name="connsiteY21" fmla="*/ 439665 h 668912"/>
                <a:gd name="connsiteX22" fmla="*/ 498631 w 1152293"/>
                <a:gd name="connsiteY22" fmla="*/ 421077 h 668912"/>
                <a:gd name="connsiteX23" fmla="*/ 520957 w 1152293"/>
                <a:gd name="connsiteY23" fmla="*/ 403728 h 668912"/>
                <a:gd name="connsiteX24" fmla="*/ 574293 w 1152293"/>
                <a:gd name="connsiteY24" fmla="*/ 303355 h 668912"/>
                <a:gd name="connsiteX25" fmla="*/ 576774 w 1152293"/>
                <a:gd name="connsiteY25" fmla="*/ 302116 h 668912"/>
                <a:gd name="connsiteX26" fmla="*/ 956039 w 1152293"/>
                <a:gd name="connsiteY26" fmla="*/ 1243 h 668912"/>
                <a:gd name="connsiteX27" fmla="*/ 961040 w 1152293"/>
                <a:gd name="connsiteY27" fmla="*/ 1243 h 668912"/>
                <a:gd name="connsiteX28" fmla="*/ 1014791 w 1152293"/>
                <a:gd name="connsiteY28" fmla="*/ 101955 h 668912"/>
                <a:gd name="connsiteX29" fmla="*/ 1037291 w 1152293"/>
                <a:gd name="connsiteY29" fmla="*/ 118118 h 668912"/>
                <a:gd name="connsiteX30" fmla="*/ 1149793 w 1152293"/>
                <a:gd name="connsiteY30" fmla="*/ 138012 h 668912"/>
                <a:gd name="connsiteX31" fmla="*/ 1152293 w 1152293"/>
                <a:gd name="connsiteY31" fmla="*/ 140499 h 668912"/>
                <a:gd name="connsiteX32" fmla="*/ 1152293 w 1152293"/>
                <a:gd name="connsiteY32" fmla="*/ 142985 h 668912"/>
                <a:gd name="connsiteX33" fmla="*/ 1072292 w 1152293"/>
                <a:gd name="connsiteY33" fmla="*/ 223803 h 668912"/>
                <a:gd name="connsiteX34" fmla="*/ 1063541 w 1152293"/>
                <a:gd name="connsiteY34" fmla="*/ 251157 h 668912"/>
                <a:gd name="connsiteX35" fmla="*/ 1078542 w 1152293"/>
                <a:gd name="connsiteY35" fmla="*/ 364302 h 668912"/>
                <a:gd name="connsiteX36" fmla="*/ 1078542 w 1152293"/>
                <a:gd name="connsiteY36" fmla="*/ 366789 h 668912"/>
                <a:gd name="connsiteX37" fmla="*/ 1074792 w 1152293"/>
                <a:gd name="connsiteY37" fmla="*/ 366789 h 668912"/>
                <a:gd name="connsiteX38" fmla="*/ 972290 w 1152293"/>
                <a:gd name="connsiteY38" fmla="*/ 315811 h 668912"/>
                <a:gd name="connsiteX39" fmla="*/ 958540 w 1152293"/>
                <a:gd name="connsiteY39" fmla="*/ 313325 h 668912"/>
                <a:gd name="connsiteX40" fmla="*/ 943539 w 1152293"/>
                <a:gd name="connsiteY40" fmla="*/ 315811 h 668912"/>
                <a:gd name="connsiteX41" fmla="*/ 841037 w 1152293"/>
                <a:gd name="connsiteY41" fmla="*/ 366789 h 668912"/>
                <a:gd name="connsiteX42" fmla="*/ 838537 w 1152293"/>
                <a:gd name="connsiteY42" fmla="*/ 366789 h 668912"/>
                <a:gd name="connsiteX43" fmla="*/ 837287 w 1152293"/>
                <a:gd name="connsiteY43" fmla="*/ 364302 h 668912"/>
                <a:gd name="connsiteX44" fmla="*/ 853538 w 1152293"/>
                <a:gd name="connsiteY44" fmla="*/ 251157 h 668912"/>
                <a:gd name="connsiteX45" fmla="*/ 844787 w 1152293"/>
                <a:gd name="connsiteY45" fmla="*/ 223803 h 668912"/>
                <a:gd name="connsiteX46" fmla="*/ 764786 w 1152293"/>
                <a:gd name="connsiteY46" fmla="*/ 142985 h 668912"/>
                <a:gd name="connsiteX47" fmla="*/ 763536 w 1152293"/>
                <a:gd name="connsiteY47" fmla="*/ 140499 h 668912"/>
                <a:gd name="connsiteX48" fmla="*/ 766036 w 1152293"/>
                <a:gd name="connsiteY48" fmla="*/ 138012 h 668912"/>
                <a:gd name="connsiteX49" fmla="*/ 879788 w 1152293"/>
                <a:gd name="connsiteY49" fmla="*/ 118118 h 668912"/>
                <a:gd name="connsiteX50" fmla="*/ 902288 w 1152293"/>
                <a:gd name="connsiteY50" fmla="*/ 101955 h 668912"/>
                <a:gd name="connsiteX51" fmla="*/ 193752 w 1152293"/>
                <a:gd name="connsiteY51" fmla="*/ 0 h 668912"/>
                <a:gd name="connsiteX52" fmla="*/ 196253 w 1152293"/>
                <a:gd name="connsiteY52" fmla="*/ 1243 h 668912"/>
                <a:gd name="connsiteX53" fmla="*/ 250003 w 1152293"/>
                <a:gd name="connsiteY53" fmla="*/ 101955 h 668912"/>
                <a:gd name="connsiteX54" fmla="*/ 272504 w 1152293"/>
                <a:gd name="connsiteY54" fmla="*/ 118118 h 668912"/>
                <a:gd name="connsiteX55" fmla="*/ 386255 w 1152293"/>
                <a:gd name="connsiteY55" fmla="*/ 138012 h 668912"/>
                <a:gd name="connsiteX56" fmla="*/ 388755 w 1152293"/>
                <a:gd name="connsiteY56" fmla="*/ 140499 h 668912"/>
                <a:gd name="connsiteX57" fmla="*/ 387505 w 1152293"/>
                <a:gd name="connsiteY57" fmla="*/ 142985 h 668912"/>
                <a:gd name="connsiteX58" fmla="*/ 307504 w 1152293"/>
                <a:gd name="connsiteY58" fmla="*/ 223803 h 668912"/>
                <a:gd name="connsiteX59" fmla="*/ 298754 w 1152293"/>
                <a:gd name="connsiteY59" fmla="*/ 251157 h 668912"/>
                <a:gd name="connsiteX60" fmla="*/ 315004 w 1152293"/>
                <a:gd name="connsiteY60" fmla="*/ 364302 h 668912"/>
                <a:gd name="connsiteX61" fmla="*/ 313754 w 1152293"/>
                <a:gd name="connsiteY61" fmla="*/ 366789 h 668912"/>
                <a:gd name="connsiteX62" fmla="*/ 311254 w 1152293"/>
                <a:gd name="connsiteY62" fmla="*/ 366789 h 668912"/>
                <a:gd name="connsiteX63" fmla="*/ 208753 w 1152293"/>
                <a:gd name="connsiteY63" fmla="*/ 315811 h 668912"/>
                <a:gd name="connsiteX64" fmla="*/ 180002 w 1152293"/>
                <a:gd name="connsiteY64" fmla="*/ 315811 h 668912"/>
                <a:gd name="connsiteX65" fmla="*/ 77501 w 1152293"/>
                <a:gd name="connsiteY65" fmla="*/ 366789 h 668912"/>
                <a:gd name="connsiteX66" fmla="*/ 73751 w 1152293"/>
                <a:gd name="connsiteY66" fmla="*/ 366789 h 668912"/>
                <a:gd name="connsiteX67" fmla="*/ 73751 w 1152293"/>
                <a:gd name="connsiteY67" fmla="*/ 364302 h 668912"/>
                <a:gd name="connsiteX68" fmla="*/ 88751 w 1152293"/>
                <a:gd name="connsiteY68" fmla="*/ 251157 h 668912"/>
                <a:gd name="connsiteX69" fmla="*/ 80001 w 1152293"/>
                <a:gd name="connsiteY69" fmla="*/ 223803 h 668912"/>
                <a:gd name="connsiteX70" fmla="*/ 1250 w 1152293"/>
                <a:gd name="connsiteY70" fmla="*/ 142985 h 668912"/>
                <a:gd name="connsiteX71" fmla="*/ 0 w 1152293"/>
                <a:gd name="connsiteY71" fmla="*/ 140499 h 668912"/>
                <a:gd name="connsiteX72" fmla="*/ 2500 w 1152293"/>
                <a:gd name="connsiteY72" fmla="*/ 138012 h 668912"/>
                <a:gd name="connsiteX73" fmla="*/ 115001 w 1152293"/>
                <a:gd name="connsiteY73" fmla="*/ 118118 h 668912"/>
                <a:gd name="connsiteX74" fmla="*/ 138752 w 1152293"/>
                <a:gd name="connsiteY74" fmla="*/ 101955 h 668912"/>
                <a:gd name="connsiteX75" fmla="*/ 191252 w 1152293"/>
                <a:gd name="connsiteY75" fmla="*/ 1243 h 668912"/>
                <a:gd name="connsiteX76" fmla="*/ 193752 w 1152293"/>
                <a:gd name="connsiteY76" fmla="*/ 0 h 66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152293" h="668912">
                  <a:moveTo>
                    <a:pt x="576774" y="302116"/>
                  </a:moveTo>
                  <a:cubicBezTo>
                    <a:pt x="578014" y="302116"/>
                    <a:pt x="578014" y="303355"/>
                    <a:pt x="579254" y="303355"/>
                  </a:cubicBezTo>
                  <a:lnTo>
                    <a:pt x="631350" y="403728"/>
                  </a:lnTo>
                  <a:cubicBezTo>
                    <a:pt x="635071" y="413642"/>
                    <a:pt x="644994" y="418599"/>
                    <a:pt x="653676" y="421077"/>
                  </a:cubicBezTo>
                  <a:lnTo>
                    <a:pt x="766549" y="439665"/>
                  </a:lnTo>
                  <a:cubicBezTo>
                    <a:pt x="766549" y="439665"/>
                    <a:pt x="767790" y="440904"/>
                    <a:pt x="767790" y="442143"/>
                  </a:cubicBezTo>
                  <a:cubicBezTo>
                    <a:pt x="767790" y="443382"/>
                    <a:pt x="767790" y="444621"/>
                    <a:pt x="767790" y="444621"/>
                  </a:cubicBezTo>
                  <a:lnTo>
                    <a:pt x="688406" y="526407"/>
                  </a:lnTo>
                  <a:cubicBezTo>
                    <a:pt x="680964" y="533842"/>
                    <a:pt x="678483" y="543755"/>
                    <a:pt x="679724" y="553669"/>
                  </a:cubicBezTo>
                  <a:lnTo>
                    <a:pt x="695848" y="665194"/>
                  </a:lnTo>
                  <a:cubicBezTo>
                    <a:pt x="695848" y="666434"/>
                    <a:pt x="695848" y="667673"/>
                    <a:pt x="694608" y="667673"/>
                  </a:cubicBezTo>
                  <a:cubicBezTo>
                    <a:pt x="694608" y="668912"/>
                    <a:pt x="692127" y="668912"/>
                    <a:pt x="692127" y="668912"/>
                  </a:cubicBezTo>
                  <a:lnTo>
                    <a:pt x="590418" y="618106"/>
                  </a:lnTo>
                  <a:cubicBezTo>
                    <a:pt x="582975" y="614388"/>
                    <a:pt x="571812" y="614388"/>
                    <a:pt x="563129" y="618106"/>
                  </a:cubicBezTo>
                  <a:lnTo>
                    <a:pt x="461420" y="668912"/>
                  </a:lnTo>
                  <a:cubicBezTo>
                    <a:pt x="460179" y="668912"/>
                    <a:pt x="458939" y="668912"/>
                    <a:pt x="457699" y="667673"/>
                  </a:cubicBezTo>
                  <a:cubicBezTo>
                    <a:pt x="456458" y="667673"/>
                    <a:pt x="456458" y="666434"/>
                    <a:pt x="456458" y="665194"/>
                  </a:cubicBezTo>
                  <a:lnTo>
                    <a:pt x="472583" y="553669"/>
                  </a:lnTo>
                  <a:cubicBezTo>
                    <a:pt x="475064" y="543755"/>
                    <a:pt x="471343" y="533842"/>
                    <a:pt x="463900" y="526407"/>
                  </a:cubicBezTo>
                  <a:lnTo>
                    <a:pt x="384517" y="444621"/>
                  </a:lnTo>
                  <a:cubicBezTo>
                    <a:pt x="384517" y="444621"/>
                    <a:pt x="384517" y="443382"/>
                    <a:pt x="384517" y="442143"/>
                  </a:cubicBezTo>
                  <a:cubicBezTo>
                    <a:pt x="384517" y="440904"/>
                    <a:pt x="385757" y="439665"/>
                    <a:pt x="385757" y="439665"/>
                  </a:cubicBezTo>
                  <a:lnTo>
                    <a:pt x="498631" y="421077"/>
                  </a:lnTo>
                  <a:cubicBezTo>
                    <a:pt x="507313" y="418599"/>
                    <a:pt x="517236" y="413642"/>
                    <a:pt x="520957" y="403728"/>
                  </a:cubicBezTo>
                  <a:lnTo>
                    <a:pt x="574293" y="303355"/>
                  </a:lnTo>
                  <a:cubicBezTo>
                    <a:pt x="575533" y="303355"/>
                    <a:pt x="576774" y="302116"/>
                    <a:pt x="576774" y="302116"/>
                  </a:cubicBezTo>
                  <a:close/>
                  <a:moveTo>
                    <a:pt x="956039" y="1243"/>
                  </a:moveTo>
                  <a:cubicBezTo>
                    <a:pt x="957289" y="0"/>
                    <a:pt x="959790" y="0"/>
                    <a:pt x="961040" y="1243"/>
                  </a:cubicBezTo>
                  <a:lnTo>
                    <a:pt x="1014791" y="101955"/>
                  </a:lnTo>
                  <a:cubicBezTo>
                    <a:pt x="1018541" y="110658"/>
                    <a:pt x="1028541" y="116875"/>
                    <a:pt x="1037291" y="118118"/>
                  </a:cubicBezTo>
                  <a:lnTo>
                    <a:pt x="1149793" y="138012"/>
                  </a:lnTo>
                  <a:cubicBezTo>
                    <a:pt x="1151043" y="138012"/>
                    <a:pt x="1152293" y="138012"/>
                    <a:pt x="1152293" y="140499"/>
                  </a:cubicBezTo>
                  <a:cubicBezTo>
                    <a:pt x="1152293" y="140499"/>
                    <a:pt x="1152293" y="141742"/>
                    <a:pt x="1152293" y="142985"/>
                  </a:cubicBezTo>
                  <a:lnTo>
                    <a:pt x="1072292" y="223803"/>
                  </a:lnTo>
                  <a:cubicBezTo>
                    <a:pt x="1064791" y="231263"/>
                    <a:pt x="1062291" y="241210"/>
                    <a:pt x="1063541" y="251157"/>
                  </a:cubicBezTo>
                  <a:lnTo>
                    <a:pt x="1078542" y="364302"/>
                  </a:lnTo>
                  <a:cubicBezTo>
                    <a:pt x="1078542" y="365545"/>
                    <a:pt x="1078542" y="365545"/>
                    <a:pt x="1078542" y="366789"/>
                  </a:cubicBezTo>
                  <a:cubicBezTo>
                    <a:pt x="1077292" y="366789"/>
                    <a:pt x="1076042" y="366789"/>
                    <a:pt x="1074792" y="366789"/>
                  </a:cubicBezTo>
                  <a:lnTo>
                    <a:pt x="972290" y="315811"/>
                  </a:lnTo>
                  <a:cubicBezTo>
                    <a:pt x="968540" y="314568"/>
                    <a:pt x="963540" y="313325"/>
                    <a:pt x="958540" y="313325"/>
                  </a:cubicBezTo>
                  <a:cubicBezTo>
                    <a:pt x="953539" y="313325"/>
                    <a:pt x="948539" y="314568"/>
                    <a:pt x="943539" y="315811"/>
                  </a:cubicBezTo>
                  <a:lnTo>
                    <a:pt x="841037" y="366789"/>
                  </a:lnTo>
                  <a:cubicBezTo>
                    <a:pt x="841037" y="366789"/>
                    <a:pt x="839787" y="366789"/>
                    <a:pt x="838537" y="366789"/>
                  </a:cubicBezTo>
                  <a:cubicBezTo>
                    <a:pt x="837287" y="365545"/>
                    <a:pt x="837287" y="365545"/>
                    <a:pt x="837287" y="364302"/>
                  </a:cubicBezTo>
                  <a:lnTo>
                    <a:pt x="853538" y="251157"/>
                  </a:lnTo>
                  <a:cubicBezTo>
                    <a:pt x="854788" y="241210"/>
                    <a:pt x="852288" y="231263"/>
                    <a:pt x="844787" y="223803"/>
                  </a:cubicBezTo>
                  <a:lnTo>
                    <a:pt x="764786" y="142985"/>
                  </a:lnTo>
                  <a:cubicBezTo>
                    <a:pt x="763536" y="141742"/>
                    <a:pt x="763536" y="140499"/>
                    <a:pt x="763536" y="140499"/>
                  </a:cubicBezTo>
                  <a:cubicBezTo>
                    <a:pt x="764786" y="138012"/>
                    <a:pt x="766036" y="138012"/>
                    <a:pt x="766036" y="138012"/>
                  </a:cubicBezTo>
                  <a:lnTo>
                    <a:pt x="879788" y="118118"/>
                  </a:lnTo>
                  <a:cubicBezTo>
                    <a:pt x="888538" y="116875"/>
                    <a:pt x="898538" y="110658"/>
                    <a:pt x="902288" y="101955"/>
                  </a:cubicBezTo>
                  <a:close/>
                  <a:moveTo>
                    <a:pt x="193752" y="0"/>
                  </a:moveTo>
                  <a:cubicBezTo>
                    <a:pt x="195002" y="0"/>
                    <a:pt x="196253" y="0"/>
                    <a:pt x="196253" y="1243"/>
                  </a:cubicBezTo>
                  <a:lnTo>
                    <a:pt x="250003" y="101955"/>
                  </a:lnTo>
                  <a:cubicBezTo>
                    <a:pt x="255003" y="110658"/>
                    <a:pt x="262503" y="116875"/>
                    <a:pt x="272504" y="118118"/>
                  </a:cubicBezTo>
                  <a:lnTo>
                    <a:pt x="386255" y="138012"/>
                  </a:lnTo>
                  <a:cubicBezTo>
                    <a:pt x="386255" y="138012"/>
                    <a:pt x="387505" y="138012"/>
                    <a:pt x="388755" y="140499"/>
                  </a:cubicBezTo>
                  <a:cubicBezTo>
                    <a:pt x="388755" y="140499"/>
                    <a:pt x="388755" y="141742"/>
                    <a:pt x="387505" y="142985"/>
                  </a:cubicBezTo>
                  <a:lnTo>
                    <a:pt x="307504" y="223803"/>
                  </a:lnTo>
                  <a:cubicBezTo>
                    <a:pt x="300004" y="231263"/>
                    <a:pt x="297504" y="241210"/>
                    <a:pt x="298754" y="251157"/>
                  </a:cubicBezTo>
                  <a:lnTo>
                    <a:pt x="315004" y="364302"/>
                  </a:lnTo>
                  <a:cubicBezTo>
                    <a:pt x="315004" y="365545"/>
                    <a:pt x="315004" y="365545"/>
                    <a:pt x="313754" y="366789"/>
                  </a:cubicBezTo>
                  <a:lnTo>
                    <a:pt x="311254" y="366789"/>
                  </a:lnTo>
                  <a:lnTo>
                    <a:pt x="208753" y="315811"/>
                  </a:lnTo>
                  <a:cubicBezTo>
                    <a:pt x="200003" y="312081"/>
                    <a:pt x="188752" y="312081"/>
                    <a:pt x="180002" y="315811"/>
                  </a:cubicBezTo>
                  <a:lnTo>
                    <a:pt x="77501" y="366789"/>
                  </a:lnTo>
                  <a:cubicBezTo>
                    <a:pt x="75001" y="366789"/>
                    <a:pt x="75001" y="366789"/>
                    <a:pt x="73751" y="366789"/>
                  </a:cubicBezTo>
                  <a:cubicBezTo>
                    <a:pt x="73751" y="365545"/>
                    <a:pt x="73751" y="365545"/>
                    <a:pt x="73751" y="364302"/>
                  </a:cubicBezTo>
                  <a:lnTo>
                    <a:pt x="88751" y="251157"/>
                  </a:lnTo>
                  <a:cubicBezTo>
                    <a:pt x="91251" y="241210"/>
                    <a:pt x="87501" y="231263"/>
                    <a:pt x="80001" y="223803"/>
                  </a:cubicBezTo>
                  <a:lnTo>
                    <a:pt x="1250" y="142985"/>
                  </a:lnTo>
                  <a:cubicBezTo>
                    <a:pt x="0" y="141742"/>
                    <a:pt x="0" y="140499"/>
                    <a:pt x="0" y="140499"/>
                  </a:cubicBezTo>
                  <a:cubicBezTo>
                    <a:pt x="1250" y="138012"/>
                    <a:pt x="1250" y="138012"/>
                    <a:pt x="2500" y="138012"/>
                  </a:cubicBezTo>
                  <a:lnTo>
                    <a:pt x="115001" y="118118"/>
                  </a:lnTo>
                  <a:cubicBezTo>
                    <a:pt x="125002" y="116875"/>
                    <a:pt x="133752" y="110658"/>
                    <a:pt x="138752" y="101955"/>
                  </a:cubicBezTo>
                  <a:lnTo>
                    <a:pt x="191252" y="1243"/>
                  </a:lnTo>
                  <a:cubicBezTo>
                    <a:pt x="191252" y="0"/>
                    <a:pt x="193752" y="0"/>
                    <a:pt x="193752" y="0"/>
                  </a:cubicBezTo>
                  <a:close/>
                </a:path>
              </a:pathLst>
            </a:custGeom>
            <a:solidFill>
              <a:srgbClr val="FFC9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0387481-A605-0D45-85F6-737DFB8A41E3}"/>
              </a:ext>
            </a:extLst>
          </p:cNvPr>
          <p:cNvGrpSpPr/>
          <p:nvPr/>
        </p:nvGrpSpPr>
        <p:grpSpPr>
          <a:xfrm>
            <a:off x="20928259" y="1112273"/>
            <a:ext cx="1207224" cy="1075406"/>
            <a:chOff x="20928259" y="1112273"/>
            <a:chExt cx="1207224" cy="1075406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37B4FC0-F0B8-5543-9F01-AD272C7D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8259" y="1112273"/>
              <a:ext cx="1207224" cy="1075406"/>
            </a:xfrm>
            <a:custGeom>
              <a:avLst/>
              <a:gdLst>
                <a:gd name="connsiteX0" fmla="*/ 794146 w 1207224"/>
                <a:gd name="connsiteY0" fmla="*/ 917344 h 1075406"/>
                <a:gd name="connsiteX1" fmla="*/ 901956 w 1207224"/>
                <a:gd name="connsiteY1" fmla="*/ 917344 h 1075406"/>
                <a:gd name="connsiteX2" fmla="*/ 998484 w 1207224"/>
                <a:gd name="connsiteY2" fmla="*/ 1013663 h 1075406"/>
                <a:gd name="connsiteX3" fmla="*/ 998484 w 1207224"/>
                <a:gd name="connsiteY3" fmla="*/ 1060588 h 1075406"/>
                <a:gd name="connsiteX4" fmla="*/ 983442 w 1207224"/>
                <a:gd name="connsiteY4" fmla="*/ 1075406 h 1075406"/>
                <a:gd name="connsiteX5" fmla="*/ 968398 w 1207224"/>
                <a:gd name="connsiteY5" fmla="*/ 1060588 h 1075406"/>
                <a:gd name="connsiteX6" fmla="*/ 968398 w 1207224"/>
                <a:gd name="connsiteY6" fmla="*/ 1013663 h 1075406"/>
                <a:gd name="connsiteX7" fmla="*/ 901956 w 1207224"/>
                <a:gd name="connsiteY7" fmla="*/ 946981 h 1075406"/>
                <a:gd name="connsiteX8" fmla="*/ 794146 w 1207224"/>
                <a:gd name="connsiteY8" fmla="*/ 946981 h 1075406"/>
                <a:gd name="connsiteX9" fmla="*/ 726452 w 1207224"/>
                <a:gd name="connsiteY9" fmla="*/ 1013663 h 1075406"/>
                <a:gd name="connsiteX10" fmla="*/ 726452 w 1207224"/>
                <a:gd name="connsiteY10" fmla="*/ 1059353 h 1075406"/>
                <a:gd name="connsiteX11" fmla="*/ 711408 w 1207224"/>
                <a:gd name="connsiteY11" fmla="*/ 1075406 h 1075406"/>
                <a:gd name="connsiteX12" fmla="*/ 697618 w 1207224"/>
                <a:gd name="connsiteY12" fmla="*/ 1059353 h 1075406"/>
                <a:gd name="connsiteX13" fmla="*/ 697618 w 1207224"/>
                <a:gd name="connsiteY13" fmla="*/ 1013663 h 1075406"/>
                <a:gd name="connsiteX14" fmla="*/ 794146 w 1207224"/>
                <a:gd name="connsiteY14" fmla="*/ 917344 h 1075406"/>
                <a:gd name="connsiteX15" fmla="*/ 306112 w 1207224"/>
                <a:gd name="connsiteY15" fmla="*/ 917344 h 1075406"/>
                <a:gd name="connsiteX16" fmla="*/ 413476 w 1207224"/>
                <a:gd name="connsiteY16" fmla="*/ 917344 h 1075406"/>
                <a:gd name="connsiteX17" fmla="*/ 509604 w 1207224"/>
                <a:gd name="connsiteY17" fmla="*/ 1013663 h 1075406"/>
                <a:gd name="connsiteX18" fmla="*/ 509604 w 1207224"/>
                <a:gd name="connsiteY18" fmla="*/ 1060588 h 1075406"/>
                <a:gd name="connsiteX19" fmla="*/ 494622 w 1207224"/>
                <a:gd name="connsiteY19" fmla="*/ 1075406 h 1075406"/>
                <a:gd name="connsiteX20" fmla="*/ 479642 w 1207224"/>
                <a:gd name="connsiteY20" fmla="*/ 1060588 h 1075406"/>
                <a:gd name="connsiteX21" fmla="*/ 479642 w 1207224"/>
                <a:gd name="connsiteY21" fmla="*/ 1013663 h 1075406"/>
                <a:gd name="connsiteX22" fmla="*/ 413476 w 1207224"/>
                <a:gd name="connsiteY22" fmla="*/ 946981 h 1075406"/>
                <a:gd name="connsiteX23" fmla="*/ 306112 w 1207224"/>
                <a:gd name="connsiteY23" fmla="*/ 946981 h 1075406"/>
                <a:gd name="connsiteX24" fmla="*/ 238698 w 1207224"/>
                <a:gd name="connsiteY24" fmla="*/ 1013663 h 1075406"/>
                <a:gd name="connsiteX25" fmla="*/ 238698 w 1207224"/>
                <a:gd name="connsiteY25" fmla="*/ 1059353 h 1075406"/>
                <a:gd name="connsiteX26" fmla="*/ 223716 w 1207224"/>
                <a:gd name="connsiteY26" fmla="*/ 1075406 h 1075406"/>
                <a:gd name="connsiteX27" fmla="*/ 208736 w 1207224"/>
                <a:gd name="connsiteY27" fmla="*/ 1059353 h 1075406"/>
                <a:gd name="connsiteX28" fmla="*/ 208736 w 1207224"/>
                <a:gd name="connsiteY28" fmla="*/ 1013663 h 1075406"/>
                <a:gd name="connsiteX29" fmla="*/ 306112 w 1207224"/>
                <a:gd name="connsiteY29" fmla="*/ 917344 h 1075406"/>
                <a:gd name="connsiteX30" fmla="*/ 848050 w 1207224"/>
                <a:gd name="connsiteY30" fmla="*/ 782655 h 1075406"/>
                <a:gd name="connsiteX31" fmla="*/ 799132 w 1207224"/>
                <a:gd name="connsiteY31" fmla="*/ 831573 h 1075406"/>
                <a:gd name="connsiteX32" fmla="*/ 848050 w 1207224"/>
                <a:gd name="connsiteY32" fmla="*/ 880491 h 1075406"/>
                <a:gd name="connsiteX33" fmla="*/ 896968 w 1207224"/>
                <a:gd name="connsiteY33" fmla="*/ 831573 h 1075406"/>
                <a:gd name="connsiteX34" fmla="*/ 870628 w 1207224"/>
                <a:gd name="connsiteY34" fmla="*/ 788927 h 1075406"/>
                <a:gd name="connsiteX35" fmla="*/ 848050 w 1207224"/>
                <a:gd name="connsiteY35" fmla="*/ 782655 h 1075406"/>
                <a:gd name="connsiteX36" fmla="*/ 359168 w 1207224"/>
                <a:gd name="connsiteY36" fmla="*/ 782655 h 1075406"/>
                <a:gd name="connsiteX37" fmla="*/ 310248 w 1207224"/>
                <a:gd name="connsiteY37" fmla="*/ 831573 h 1075406"/>
                <a:gd name="connsiteX38" fmla="*/ 359168 w 1207224"/>
                <a:gd name="connsiteY38" fmla="*/ 880491 h 1075406"/>
                <a:gd name="connsiteX39" fmla="*/ 408086 w 1207224"/>
                <a:gd name="connsiteY39" fmla="*/ 831573 h 1075406"/>
                <a:gd name="connsiteX40" fmla="*/ 381746 w 1207224"/>
                <a:gd name="connsiteY40" fmla="*/ 788927 h 1075406"/>
                <a:gd name="connsiteX41" fmla="*/ 359168 w 1207224"/>
                <a:gd name="connsiteY41" fmla="*/ 782655 h 1075406"/>
                <a:gd name="connsiteX42" fmla="*/ 848050 w 1207224"/>
                <a:gd name="connsiteY42" fmla="*/ 752552 h 1075406"/>
                <a:gd name="connsiteX43" fmla="*/ 884426 w 1207224"/>
                <a:gd name="connsiteY43" fmla="*/ 762587 h 1075406"/>
                <a:gd name="connsiteX44" fmla="*/ 927072 w 1207224"/>
                <a:gd name="connsiteY44" fmla="*/ 831573 h 1075406"/>
                <a:gd name="connsiteX45" fmla="*/ 848050 w 1207224"/>
                <a:gd name="connsiteY45" fmla="*/ 910595 h 1075406"/>
                <a:gd name="connsiteX46" fmla="*/ 769028 w 1207224"/>
                <a:gd name="connsiteY46" fmla="*/ 831573 h 1075406"/>
                <a:gd name="connsiteX47" fmla="*/ 848050 w 1207224"/>
                <a:gd name="connsiteY47" fmla="*/ 752552 h 1075406"/>
                <a:gd name="connsiteX48" fmla="*/ 359168 w 1207224"/>
                <a:gd name="connsiteY48" fmla="*/ 752552 h 1075406"/>
                <a:gd name="connsiteX49" fmla="*/ 395544 w 1207224"/>
                <a:gd name="connsiteY49" fmla="*/ 762587 h 1075406"/>
                <a:gd name="connsiteX50" fmla="*/ 438190 w 1207224"/>
                <a:gd name="connsiteY50" fmla="*/ 831573 h 1075406"/>
                <a:gd name="connsiteX51" fmla="*/ 359168 w 1207224"/>
                <a:gd name="connsiteY51" fmla="*/ 910595 h 1075406"/>
                <a:gd name="connsiteX52" fmla="*/ 280144 w 1207224"/>
                <a:gd name="connsiteY52" fmla="*/ 831573 h 1075406"/>
                <a:gd name="connsiteX53" fmla="*/ 359168 w 1207224"/>
                <a:gd name="connsiteY53" fmla="*/ 752552 h 1075406"/>
                <a:gd name="connsiteX54" fmla="*/ 552784 w 1207224"/>
                <a:gd name="connsiteY54" fmla="*/ 573775 h 1075406"/>
                <a:gd name="connsiteX55" fmla="*/ 485502 w 1207224"/>
                <a:gd name="connsiteY55" fmla="*/ 639941 h 1075406"/>
                <a:gd name="connsiteX56" fmla="*/ 485502 w 1207224"/>
                <a:gd name="connsiteY56" fmla="*/ 712349 h 1075406"/>
                <a:gd name="connsiteX57" fmla="*/ 511666 w 1207224"/>
                <a:gd name="connsiteY57" fmla="*/ 727330 h 1075406"/>
                <a:gd name="connsiteX58" fmla="*/ 511666 w 1207224"/>
                <a:gd name="connsiteY58" fmla="*/ 672400 h 1075406"/>
                <a:gd name="connsiteX59" fmla="*/ 525372 w 1207224"/>
                <a:gd name="connsiteY59" fmla="*/ 657419 h 1075406"/>
                <a:gd name="connsiteX60" fmla="*/ 541570 w 1207224"/>
                <a:gd name="connsiteY60" fmla="*/ 672400 h 1075406"/>
                <a:gd name="connsiteX61" fmla="*/ 541570 w 1207224"/>
                <a:gd name="connsiteY61" fmla="*/ 738566 h 1075406"/>
                <a:gd name="connsiteX62" fmla="*/ 590162 w 1207224"/>
                <a:gd name="connsiteY62" fmla="*/ 748554 h 1075406"/>
                <a:gd name="connsiteX63" fmla="*/ 590162 w 1207224"/>
                <a:gd name="connsiteY63" fmla="*/ 704859 h 1075406"/>
                <a:gd name="connsiteX64" fmla="*/ 606360 w 1207224"/>
                <a:gd name="connsiteY64" fmla="*/ 689878 h 1075406"/>
                <a:gd name="connsiteX65" fmla="*/ 620066 w 1207224"/>
                <a:gd name="connsiteY65" fmla="*/ 704859 h 1075406"/>
                <a:gd name="connsiteX66" fmla="*/ 620066 w 1207224"/>
                <a:gd name="connsiteY66" fmla="*/ 748554 h 1075406"/>
                <a:gd name="connsiteX67" fmla="*/ 669904 w 1207224"/>
                <a:gd name="connsiteY67" fmla="*/ 738566 h 1075406"/>
                <a:gd name="connsiteX68" fmla="*/ 669904 w 1207224"/>
                <a:gd name="connsiteY68" fmla="*/ 672400 h 1075406"/>
                <a:gd name="connsiteX69" fmla="*/ 684856 w 1207224"/>
                <a:gd name="connsiteY69" fmla="*/ 657419 h 1075406"/>
                <a:gd name="connsiteX70" fmla="*/ 699806 w 1207224"/>
                <a:gd name="connsiteY70" fmla="*/ 672400 h 1075406"/>
                <a:gd name="connsiteX71" fmla="*/ 699806 w 1207224"/>
                <a:gd name="connsiteY71" fmla="*/ 727330 h 1075406"/>
                <a:gd name="connsiteX72" fmla="*/ 725972 w 1207224"/>
                <a:gd name="connsiteY72" fmla="*/ 712349 h 1075406"/>
                <a:gd name="connsiteX73" fmla="*/ 725972 w 1207224"/>
                <a:gd name="connsiteY73" fmla="*/ 639941 h 1075406"/>
                <a:gd name="connsiteX74" fmla="*/ 658690 w 1207224"/>
                <a:gd name="connsiteY74" fmla="*/ 573775 h 1075406"/>
                <a:gd name="connsiteX75" fmla="*/ 1002482 w 1207224"/>
                <a:gd name="connsiteY75" fmla="*/ 543814 h 1075406"/>
                <a:gd name="connsiteX76" fmla="*/ 1109848 w 1207224"/>
                <a:gd name="connsiteY76" fmla="*/ 543814 h 1075406"/>
                <a:gd name="connsiteX77" fmla="*/ 1207224 w 1207224"/>
                <a:gd name="connsiteY77" fmla="*/ 639130 h 1075406"/>
                <a:gd name="connsiteX78" fmla="*/ 1207224 w 1207224"/>
                <a:gd name="connsiteY78" fmla="*/ 703500 h 1075406"/>
                <a:gd name="connsiteX79" fmla="*/ 1192244 w 1207224"/>
                <a:gd name="connsiteY79" fmla="*/ 718354 h 1075406"/>
                <a:gd name="connsiteX80" fmla="*/ 1177262 w 1207224"/>
                <a:gd name="connsiteY80" fmla="*/ 703500 h 1075406"/>
                <a:gd name="connsiteX81" fmla="*/ 1177262 w 1207224"/>
                <a:gd name="connsiteY81" fmla="*/ 639130 h 1075406"/>
                <a:gd name="connsiteX82" fmla="*/ 1109848 w 1207224"/>
                <a:gd name="connsiteY82" fmla="*/ 573523 h 1075406"/>
                <a:gd name="connsiteX83" fmla="*/ 1002482 w 1207224"/>
                <a:gd name="connsiteY83" fmla="*/ 573523 h 1075406"/>
                <a:gd name="connsiteX84" fmla="*/ 936316 w 1207224"/>
                <a:gd name="connsiteY84" fmla="*/ 639130 h 1075406"/>
                <a:gd name="connsiteX85" fmla="*/ 921334 w 1207224"/>
                <a:gd name="connsiteY85" fmla="*/ 653985 h 1075406"/>
                <a:gd name="connsiteX86" fmla="*/ 906352 w 1207224"/>
                <a:gd name="connsiteY86" fmla="*/ 639130 h 1075406"/>
                <a:gd name="connsiteX87" fmla="*/ 1002482 w 1207224"/>
                <a:gd name="connsiteY87" fmla="*/ 543814 h 1075406"/>
                <a:gd name="connsiteX88" fmla="*/ 97376 w 1207224"/>
                <a:gd name="connsiteY88" fmla="*/ 543814 h 1075406"/>
                <a:gd name="connsiteX89" fmla="*/ 203492 w 1207224"/>
                <a:gd name="connsiteY89" fmla="*/ 543814 h 1075406"/>
                <a:gd name="connsiteX90" fmla="*/ 300868 w 1207224"/>
                <a:gd name="connsiteY90" fmla="*/ 639806 h 1075406"/>
                <a:gd name="connsiteX91" fmla="*/ 284638 w 1207224"/>
                <a:gd name="connsiteY91" fmla="*/ 654766 h 1075406"/>
                <a:gd name="connsiteX92" fmla="*/ 270906 w 1207224"/>
                <a:gd name="connsiteY92" fmla="*/ 639806 h 1075406"/>
                <a:gd name="connsiteX93" fmla="*/ 203492 w 1207224"/>
                <a:gd name="connsiteY93" fmla="*/ 573734 h 1075406"/>
                <a:gd name="connsiteX94" fmla="*/ 97376 w 1207224"/>
                <a:gd name="connsiteY94" fmla="*/ 573734 h 1075406"/>
                <a:gd name="connsiteX95" fmla="*/ 29962 w 1207224"/>
                <a:gd name="connsiteY95" fmla="*/ 639806 h 1075406"/>
                <a:gd name="connsiteX96" fmla="*/ 29962 w 1207224"/>
                <a:gd name="connsiteY96" fmla="*/ 703386 h 1075406"/>
                <a:gd name="connsiteX97" fmla="*/ 14980 w 1207224"/>
                <a:gd name="connsiteY97" fmla="*/ 718345 h 1075406"/>
                <a:gd name="connsiteX98" fmla="*/ 0 w 1207224"/>
                <a:gd name="connsiteY98" fmla="*/ 703386 h 1075406"/>
                <a:gd name="connsiteX99" fmla="*/ 0 w 1207224"/>
                <a:gd name="connsiteY99" fmla="*/ 639806 h 1075406"/>
                <a:gd name="connsiteX100" fmla="*/ 97376 w 1207224"/>
                <a:gd name="connsiteY100" fmla="*/ 543814 h 1075406"/>
                <a:gd name="connsiteX101" fmla="*/ 1056786 w 1207224"/>
                <a:gd name="connsiteY101" fmla="*/ 409127 h 1075406"/>
                <a:gd name="connsiteX102" fmla="*/ 1007868 w 1207224"/>
                <a:gd name="connsiteY102" fmla="*/ 458045 h 1075406"/>
                <a:gd name="connsiteX103" fmla="*/ 1056786 w 1207224"/>
                <a:gd name="connsiteY103" fmla="*/ 506963 h 1075406"/>
                <a:gd name="connsiteX104" fmla="*/ 1105704 w 1207224"/>
                <a:gd name="connsiteY104" fmla="*/ 458045 h 1075406"/>
                <a:gd name="connsiteX105" fmla="*/ 1079362 w 1207224"/>
                <a:gd name="connsiteY105" fmla="*/ 414145 h 1075406"/>
                <a:gd name="connsiteX106" fmla="*/ 1056786 w 1207224"/>
                <a:gd name="connsiteY106" fmla="*/ 409127 h 1075406"/>
                <a:gd name="connsiteX107" fmla="*/ 606356 w 1207224"/>
                <a:gd name="connsiteY107" fmla="*/ 409127 h 1075406"/>
                <a:gd name="connsiteX108" fmla="*/ 557438 w 1207224"/>
                <a:gd name="connsiteY108" fmla="*/ 458045 h 1075406"/>
                <a:gd name="connsiteX109" fmla="*/ 606356 w 1207224"/>
                <a:gd name="connsiteY109" fmla="*/ 506963 h 1075406"/>
                <a:gd name="connsiteX110" fmla="*/ 655274 w 1207224"/>
                <a:gd name="connsiteY110" fmla="*/ 458045 h 1075406"/>
                <a:gd name="connsiteX111" fmla="*/ 627678 w 1207224"/>
                <a:gd name="connsiteY111" fmla="*/ 414145 h 1075406"/>
                <a:gd name="connsiteX112" fmla="*/ 606356 w 1207224"/>
                <a:gd name="connsiteY112" fmla="*/ 409127 h 1075406"/>
                <a:gd name="connsiteX113" fmla="*/ 150430 w 1207224"/>
                <a:gd name="connsiteY113" fmla="*/ 409127 h 1075406"/>
                <a:gd name="connsiteX114" fmla="*/ 101512 w 1207224"/>
                <a:gd name="connsiteY114" fmla="*/ 458045 h 1075406"/>
                <a:gd name="connsiteX115" fmla="*/ 150430 w 1207224"/>
                <a:gd name="connsiteY115" fmla="*/ 506963 h 1075406"/>
                <a:gd name="connsiteX116" fmla="*/ 199350 w 1207224"/>
                <a:gd name="connsiteY116" fmla="*/ 458045 h 1075406"/>
                <a:gd name="connsiteX117" fmla="*/ 173008 w 1207224"/>
                <a:gd name="connsiteY117" fmla="*/ 414145 h 1075406"/>
                <a:gd name="connsiteX118" fmla="*/ 150430 w 1207224"/>
                <a:gd name="connsiteY118" fmla="*/ 409127 h 1075406"/>
                <a:gd name="connsiteX119" fmla="*/ 1056786 w 1207224"/>
                <a:gd name="connsiteY119" fmla="*/ 379024 h 1075406"/>
                <a:gd name="connsiteX120" fmla="*/ 1093160 w 1207224"/>
                <a:gd name="connsiteY120" fmla="*/ 387804 h 1075406"/>
                <a:gd name="connsiteX121" fmla="*/ 1135806 w 1207224"/>
                <a:gd name="connsiteY121" fmla="*/ 458045 h 1075406"/>
                <a:gd name="connsiteX122" fmla="*/ 1056786 w 1207224"/>
                <a:gd name="connsiteY122" fmla="*/ 537067 h 1075406"/>
                <a:gd name="connsiteX123" fmla="*/ 977764 w 1207224"/>
                <a:gd name="connsiteY123" fmla="*/ 458045 h 1075406"/>
                <a:gd name="connsiteX124" fmla="*/ 1056786 w 1207224"/>
                <a:gd name="connsiteY124" fmla="*/ 379024 h 1075406"/>
                <a:gd name="connsiteX125" fmla="*/ 606356 w 1207224"/>
                <a:gd name="connsiteY125" fmla="*/ 379024 h 1075406"/>
                <a:gd name="connsiteX126" fmla="*/ 641476 w 1207224"/>
                <a:gd name="connsiteY126" fmla="*/ 387804 h 1075406"/>
                <a:gd name="connsiteX127" fmla="*/ 685376 w 1207224"/>
                <a:gd name="connsiteY127" fmla="*/ 458045 h 1075406"/>
                <a:gd name="connsiteX128" fmla="*/ 606356 w 1207224"/>
                <a:gd name="connsiteY128" fmla="*/ 537067 h 1075406"/>
                <a:gd name="connsiteX129" fmla="*/ 527334 w 1207224"/>
                <a:gd name="connsiteY129" fmla="*/ 458045 h 1075406"/>
                <a:gd name="connsiteX130" fmla="*/ 606356 w 1207224"/>
                <a:gd name="connsiteY130" fmla="*/ 379024 h 1075406"/>
                <a:gd name="connsiteX131" fmla="*/ 150430 w 1207224"/>
                <a:gd name="connsiteY131" fmla="*/ 379024 h 1075406"/>
                <a:gd name="connsiteX132" fmla="*/ 186806 w 1207224"/>
                <a:gd name="connsiteY132" fmla="*/ 387804 h 1075406"/>
                <a:gd name="connsiteX133" fmla="*/ 229454 w 1207224"/>
                <a:gd name="connsiteY133" fmla="*/ 458045 h 1075406"/>
                <a:gd name="connsiteX134" fmla="*/ 150430 w 1207224"/>
                <a:gd name="connsiteY134" fmla="*/ 537067 h 1075406"/>
                <a:gd name="connsiteX135" fmla="*/ 71408 w 1207224"/>
                <a:gd name="connsiteY135" fmla="*/ 458045 h 1075406"/>
                <a:gd name="connsiteX136" fmla="*/ 150430 w 1207224"/>
                <a:gd name="connsiteY136" fmla="*/ 379024 h 1075406"/>
                <a:gd name="connsiteX137" fmla="*/ 590162 w 1207224"/>
                <a:gd name="connsiteY137" fmla="*/ 310359 h 1075406"/>
                <a:gd name="connsiteX138" fmla="*/ 387070 w 1207224"/>
                <a:gd name="connsiteY138" fmla="*/ 525087 h 1075406"/>
                <a:gd name="connsiteX139" fmla="*/ 430678 w 1207224"/>
                <a:gd name="connsiteY139" fmla="*/ 525087 h 1075406"/>
                <a:gd name="connsiteX140" fmla="*/ 445630 w 1207224"/>
                <a:gd name="connsiteY140" fmla="*/ 540068 h 1075406"/>
                <a:gd name="connsiteX141" fmla="*/ 430678 w 1207224"/>
                <a:gd name="connsiteY141" fmla="*/ 555049 h 1075406"/>
                <a:gd name="connsiteX142" fmla="*/ 388316 w 1207224"/>
                <a:gd name="connsiteY142" fmla="*/ 555049 h 1075406"/>
                <a:gd name="connsiteX143" fmla="*/ 455598 w 1207224"/>
                <a:gd name="connsiteY143" fmla="*/ 689878 h 1075406"/>
                <a:gd name="connsiteX144" fmla="*/ 455598 w 1207224"/>
                <a:gd name="connsiteY144" fmla="*/ 639941 h 1075406"/>
                <a:gd name="connsiteX145" fmla="*/ 552784 w 1207224"/>
                <a:gd name="connsiteY145" fmla="*/ 543813 h 1075406"/>
                <a:gd name="connsiteX146" fmla="*/ 658690 w 1207224"/>
                <a:gd name="connsiteY146" fmla="*/ 543813 h 1075406"/>
                <a:gd name="connsiteX147" fmla="*/ 755876 w 1207224"/>
                <a:gd name="connsiteY147" fmla="*/ 639941 h 1075406"/>
                <a:gd name="connsiteX148" fmla="*/ 755876 w 1207224"/>
                <a:gd name="connsiteY148" fmla="*/ 689878 h 1075406"/>
                <a:gd name="connsiteX149" fmla="*/ 823156 w 1207224"/>
                <a:gd name="connsiteY149" fmla="*/ 555049 h 1075406"/>
                <a:gd name="connsiteX150" fmla="*/ 780794 w 1207224"/>
                <a:gd name="connsiteY150" fmla="*/ 555049 h 1075406"/>
                <a:gd name="connsiteX151" fmla="*/ 764596 w 1207224"/>
                <a:gd name="connsiteY151" fmla="*/ 540068 h 1075406"/>
                <a:gd name="connsiteX152" fmla="*/ 780794 w 1207224"/>
                <a:gd name="connsiteY152" fmla="*/ 525087 h 1075406"/>
                <a:gd name="connsiteX153" fmla="*/ 824402 w 1207224"/>
                <a:gd name="connsiteY153" fmla="*/ 525087 h 1075406"/>
                <a:gd name="connsiteX154" fmla="*/ 706036 w 1207224"/>
                <a:gd name="connsiteY154" fmla="*/ 332831 h 1075406"/>
                <a:gd name="connsiteX155" fmla="*/ 620066 w 1207224"/>
                <a:gd name="connsiteY155" fmla="*/ 310359 h 1075406"/>
                <a:gd name="connsiteX156" fmla="*/ 620066 w 1207224"/>
                <a:gd name="connsiteY156" fmla="*/ 354054 h 1075406"/>
                <a:gd name="connsiteX157" fmla="*/ 606360 w 1207224"/>
                <a:gd name="connsiteY157" fmla="*/ 369035 h 1075406"/>
                <a:gd name="connsiteX158" fmla="*/ 590162 w 1207224"/>
                <a:gd name="connsiteY158" fmla="*/ 354054 h 1075406"/>
                <a:gd name="connsiteX159" fmla="*/ 606360 w 1207224"/>
                <a:gd name="connsiteY159" fmla="*/ 214231 h 1075406"/>
                <a:gd name="connsiteX160" fmla="*/ 620066 w 1207224"/>
                <a:gd name="connsiteY160" fmla="*/ 227964 h 1075406"/>
                <a:gd name="connsiteX161" fmla="*/ 620066 w 1207224"/>
                <a:gd name="connsiteY161" fmla="*/ 280397 h 1075406"/>
                <a:gd name="connsiteX162" fmla="*/ 719742 w 1207224"/>
                <a:gd name="connsiteY162" fmla="*/ 306614 h 1075406"/>
                <a:gd name="connsiteX163" fmla="*/ 854306 w 1207224"/>
                <a:gd name="connsiteY163" fmla="*/ 525087 h 1075406"/>
                <a:gd name="connsiteX164" fmla="*/ 906636 w 1207224"/>
                <a:gd name="connsiteY164" fmla="*/ 525087 h 1075406"/>
                <a:gd name="connsiteX165" fmla="*/ 921588 w 1207224"/>
                <a:gd name="connsiteY165" fmla="*/ 540068 h 1075406"/>
                <a:gd name="connsiteX166" fmla="*/ 906636 w 1207224"/>
                <a:gd name="connsiteY166" fmla="*/ 555049 h 1075406"/>
                <a:gd name="connsiteX167" fmla="*/ 853060 w 1207224"/>
                <a:gd name="connsiteY167" fmla="*/ 555049 h 1075406"/>
                <a:gd name="connsiteX168" fmla="*/ 750892 w 1207224"/>
                <a:gd name="connsiteY168" fmla="*/ 732324 h 1075406"/>
                <a:gd name="connsiteX169" fmla="*/ 748400 w 1207224"/>
                <a:gd name="connsiteY169" fmla="*/ 733573 h 1075406"/>
                <a:gd name="connsiteX170" fmla="*/ 620066 w 1207224"/>
                <a:gd name="connsiteY170" fmla="*/ 777267 h 1075406"/>
                <a:gd name="connsiteX171" fmla="*/ 620066 w 1207224"/>
                <a:gd name="connsiteY171" fmla="*/ 830949 h 1075406"/>
                <a:gd name="connsiteX172" fmla="*/ 606360 w 1207224"/>
                <a:gd name="connsiteY172" fmla="*/ 844682 h 1075406"/>
                <a:gd name="connsiteX173" fmla="*/ 590162 w 1207224"/>
                <a:gd name="connsiteY173" fmla="*/ 830949 h 1075406"/>
                <a:gd name="connsiteX174" fmla="*/ 590162 w 1207224"/>
                <a:gd name="connsiteY174" fmla="*/ 777267 h 1075406"/>
                <a:gd name="connsiteX175" fmla="*/ 358412 w 1207224"/>
                <a:gd name="connsiteY175" fmla="*/ 555049 h 1075406"/>
                <a:gd name="connsiteX176" fmla="*/ 306082 w 1207224"/>
                <a:gd name="connsiteY176" fmla="*/ 555049 h 1075406"/>
                <a:gd name="connsiteX177" fmla="*/ 291132 w 1207224"/>
                <a:gd name="connsiteY177" fmla="*/ 540068 h 1075406"/>
                <a:gd name="connsiteX178" fmla="*/ 306082 w 1207224"/>
                <a:gd name="connsiteY178" fmla="*/ 525087 h 1075406"/>
                <a:gd name="connsiteX179" fmla="*/ 357168 w 1207224"/>
                <a:gd name="connsiteY179" fmla="*/ 525087 h 1075406"/>
                <a:gd name="connsiteX180" fmla="*/ 590162 w 1207224"/>
                <a:gd name="connsiteY180" fmla="*/ 280397 h 1075406"/>
                <a:gd name="connsiteX181" fmla="*/ 590162 w 1207224"/>
                <a:gd name="connsiteY181" fmla="*/ 227964 h 1075406"/>
                <a:gd name="connsiteX182" fmla="*/ 606360 w 1207224"/>
                <a:gd name="connsiteY182" fmla="*/ 214231 h 1075406"/>
                <a:gd name="connsiteX183" fmla="*/ 794146 w 1207224"/>
                <a:gd name="connsiteY183" fmla="*/ 164791 h 1075406"/>
                <a:gd name="connsiteX184" fmla="*/ 901956 w 1207224"/>
                <a:gd name="connsiteY184" fmla="*/ 164791 h 1075406"/>
                <a:gd name="connsiteX185" fmla="*/ 998484 w 1207224"/>
                <a:gd name="connsiteY185" fmla="*/ 260670 h 1075406"/>
                <a:gd name="connsiteX186" fmla="*/ 998484 w 1207224"/>
                <a:gd name="connsiteY186" fmla="*/ 324589 h 1075406"/>
                <a:gd name="connsiteX187" fmla="*/ 983442 w 1207224"/>
                <a:gd name="connsiteY187" fmla="*/ 339340 h 1075406"/>
                <a:gd name="connsiteX188" fmla="*/ 968398 w 1207224"/>
                <a:gd name="connsiteY188" fmla="*/ 324589 h 1075406"/>
                <a:gd name="connsiteX189" fmla="*/ 968398 w 1207224"/>
                <a:gd name="connsiteY189" fmla="*/ 260670 h 1075406"/>
                <a:gd name="connsiteX190" fmla="*/ 901956 w 1207224"/>
                <a:gd name="connsiteY190" fmla="*/ 194292 h 1075406"/>
                <a:gd name="connsiteX191" fmla="*/ 794146 w 1207224"/>
                <a:gd name="connsiteY191" fmla="*/ 194292 h 1075406"/>
                <a:gd name="connsiteX192" fmla="*/ 726452 w 1207224"/>
                <a:gd name="connsiteY192" fmla="*/ 260670 h 1075406"/>
                <a:gd name="connsiteX193" fmla="*/ 711408 w 1207224"/>
                <a:gd name="connsiteY193" fmla="*/ 275420 h 1075406"/>
                <a:gd name="connsiteX194" fmla="*/ 697618 w 1207224"/>
                <a:gd name="connsiteY194" fmla="*/ 260670 h 1075406"/>
                <a:gd name="connsiteX195" fmla="*/ 794146 w 1207224"/>
                <a:gd name="connsiteY195" fmla="*/ 164791 h 1075406"/>
                <a:gd name="connsiteX196" fmla="*/ 306112 w 1207224"/>
                <a:gd name="connsiteY196" fmla="*/ 164791 h 1075406"/>
                <a:gd name="connsiteX197" fmla="*/ 413476 w 1207224"/>
                <a:gd name="connsiteY197" fmla="*/ 164791 h 1075406"/>
                <a:gd name="connsiteX198" fmla="*/ 509604 w 1207224"/>
                <a:gd name="connsiteY198" fmla="*/ 261345 h 1075406"/>
                <a:gd name="connsiteX199" fmla="*/ 494622 w 1207224"/>
                <a:gd name="connsiteY199" fmla="*/ 276200 h 1075406"/>
                <a:gd name="connsiteX200" fmla="*/ 479642 w 1207224"/>
                <a:gd name="connsiteY200" fmla="*/ 261345 h 1075406"/>
                <a:gd name="connsiteX201" fmla="*/ 413476 w 1207224"/>
                <a:gd name="connsiteY201" fmla="*/ 194500 h 1075406"/>
                <a:gd name="connsiteX202" fmla="*/ 306112 w 1207224"/>
                <a:gd name="connsiteY202" fmla="*/ 194500 h 1075406"/>
                <a:gd name="connsiteX203" fmla="*/ 238698 w 1207224"/>
                <a:gd name="connsiteY203" fmla="*/ 261345 h 1075406"/>
                <a:gd name="connsiteX204" fmla="*/ 238698 w 1207224"/>
                <a:gd name="connsiteY204" fmla="*/ 324477 h 1075406"/>
                <a:gd name="connsiteX205" fmla="*/ 223716 w 1207224"/>
                <a:gd name="connsiteY205" fmla="*/ 339331 h 1075406"/>
                <a:gd name="connsiteX206" fmla="*/ 208736 w 1207224"/>
                <a:gd name="connsiteY206" fmla="*/ 324477 h 1075406"/>
                <a:gd name="connsiteX207" fmla="*/ 208736 w 1207224"/>
                <a:gd name="connsiteY207" fmla="*/ 261345 h 1075406"/>
                <a:gd name="connsiteX208" fmla="*/ 306112 w 1207224"/>
                <a:gd name="connsiteY208" fmla="*/ 164791 h 1075406"/>
                <a:gd name="connsiteX209" fmla="*/ 848050 w 1207224"/>
                <a:gd name="connsiteY209" fmla="*/ 30104 h 1075406"/>
                <a:gd name="connsiteX210" fmla="*/ 799132 w 1207224"/>
                <a:gd name="connsiteY210" fmla="*/ 79023 h 1075406"/>
                <a:gd name="connsiteX211" fmla="*/ 848050 w 1207224"/>
                <a:gd name="connsiteY211" fmla="*/ 127942 h 1075406"/>
                <a:gd name="connsiteX212" fmla="*/ 896968 w 1207224"/>
                <a:gd name="connsiteY212" fmla="*/ 79023 h 1075406"/>
                <a:gd name="connsiteX213" fmla="*/ 870628 w 1207224"/>
                <a:gd name="connsiteY213" fmla="*/ 35121 h 1075406"/>
                <a:gd name="connsiteX214" fmla="*/ 848050 w 1207224"/>
                <a:gd name="connsiteY214" fmla="*/ 30104 h 1075406"/>
                <a:gd name="connsiteX215" fmla="*/ 359168 w 1207224"/>
                <a:gd name="connsiteY215" fmla="*/ 30104 h 1075406"/>
                <a:gd name="connsiteX216" fmla="*/ 310248 w 1207224"/>
                <a:gd name="connsiteY216" fmla="*/ 79023 h 1075406"/>
                <a:gd name="connsiteX217" fmla="*/ 359168 w 1207224"/>
                <a:gd name="connsiteY217" fmla="*/ 127942 h 1075406"/>
                <a:gd name="connsiteX218" fmla="*/ 408086 w 1207224"/>
                <a:gd name="connsiteY218" fmla="*/ 79023 h 1075406"/>
                <a:gd name="connsiteX219" fmla="*/ 381746 w 1207224"/>
                <a:gd name="connsiteY219" fmla="*/ 35121 h 1075406"/>
                <a:gd name="connsiteX220" fmla="*/ 359168 w 1207224"/>
                <a:gd name="connsiteY220" fmla="*/ 30104 h 1075406"/>
                <a:gd name="connsiteX221" fmla="*/ 848050 w 1207224"/>
                <a:gd name="connsiteY221" fmla="*/ 0 h 1075406"/>
                <a:gd name="connsiteX222" fmla="*/ 884426 w 1207224"/>
                <a:gd name="connsiteY222" fmla="*/ 8780 h 1075406"/>
                <a:gd name="connsiteX223" fmla="*/ 927072 w 1207224"/>
                <a:gd name="connsiteY223" fmla="*/ 79023 h 1075406"/>
                <a:gd name="connsiteX224" fmla="*/ 848050 w 1207224"/>
                <a:gd name="connsiteY224" fmla="*/ 158047 h 1075406"/>
                <a:gd name="connsiteX225" fmla="*/ 769028 w 1207224"/>
                <a:gd name="connsiteY225" fmla="*/ 79023 h 1075406"/>
                <a:gd name="connsiteX226" fmla="*/ 848050 w 1207224"/>
                <a:gd name="connsiteY226" fmla="*/ 0 h 1075406"/>
                <a:gd name="connsiteX227" fmla="*/ 359168 w 1207224"/>
                <a:gd name="connsiteY227" fmla="*/ 0 h 1075406"/>
                <a:gd name="connsiteX228" fmla="*/ 395544 w 1207224"/>
                <a:gd name="connsiteY228" fmla="*/ 8780 h 1075406"/>
                <a:gd name="connsiteX229" fmla="*/ 438190 w 1207224"/>
                <a:gd name="connsiteY229" fmla="*/ 79023 h 1075406"/>
                <a:gd name="connsiteX230" fmla="*/ 359168 w 1207224"/>
                <a:gd name="connsiteY230" fmla="*/ 158047 h 1075406"/>
                <a:gd name="connsiteX231" fmla="*/ 280144 w 1207224"/>
                <a:gd name="connsiteY231" fmla="*/ 79023 h 1075406"/>
                <a:gd name="connsiteX232" fmla="*/ 359168 w 1207224"/>
                <a:gd name="connsiteY232" fmla="*/ 0 h 107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</a:cxnLst>
              <a:rect l="l" t="t" r="r" b="b"/>
              <a:pathLst>
                <a:path w="1207224" h="1075406">
                  <a:moveTo>
                    <a:pt x="794146" y="917344"/>
                  </a:moveTo>
                  <a:lnTo>
                    <a:pt x="901956" y="917344"/>
                  </a:lnTo>
                  <a:cubicBezTo>
                    <a:pt x="955862" y="917344"/>
                    <a:pt x="998484" y="960564"/>
                    <a:pt x="998484" y="1013663"/>
                  </a:cubicBezTo>
                  <a:lnTo>
                    <a:pt x="998484" y="1060588"/>
                  </a:lnTo>
                  <a:cubicBezTo>
                    <a:pt x="998484" y="1069232"/>
                    <a:pt x="992216" y="1075406"/>
                    <a:pt x="983442" y="1075406"/>
                  </a:cubicBezTo>
                  <a:cubicBezTo>
                    <a:pt x="975920" y="1075406"/>
                    <a:pt x="968398" y="1069232"/>
                    <a:pt x="968398" y="1060588"/>
                  </a:cubicBezTo>
                  <a:lnTo>
                    <a:pt x="968398" y="1013663"/>
                  </a:lnTo>
                  <a:cubicBezTo>
                    <a:pt x="968398" y="976617"/>
                    <a:pt x="938312" y="946981"/>
                    <a:pt x="901956" y="946981"/>
                  </a:cubicBezTo>
                  <a:lnTo>
                    <a:pt x="794146" y="946981"/>
                  </a:lnTo>
                  <a:cubicBezTo>
                    <a:pt x="756538" y="946981"/>
                    <a:pt x="726452" y="976617"/>
                    <a:pt x="726452" y="1013663"/>
                  </a:cubicBezTo>
                  <a:lnTo>
                    <a:pt x="726452" y="1059353"/>
                  </a:lnTo>
                  <a:cubicBezTo>
                    <a:pt x="726452" y="1067997"/>
                    <a:pt x="720182" y="1075406"/>
                    <a:pt x="711408" y="1075406"/>
                  </a:cubicBezTo>
                  <a:cubicBezTo>
                    <a:pt x="703886" y="1075406"/>
                    <a:pt x="697618" y="1067997"/>
                    <a:pt x="697618" y="1059353"/>
                  </a:cubicBezTo>
                  <a:lnTo>
                    <a:pt x="697618" y="1013663"/>
                  </a:lnTo>
                  <a:cubicBezTo>
                    <a:pt x="697618" y="960564"/>
                    <a:pt x="740240" y="917344"/>
                    <a:pt x="794146" y="917344"/>
                  </a:cubicBezTo>
                  <a:close/>
                  <a:moveTo>
                    <a:pt x="306112" y="917344"/>
                  </a:moveTo>
                  <a:lnTo>
                    <a:pt x="413476" y="917344"/>
                  </a:lnTo>
                  <a:cubicBezTo>
                    <a:pt x="467158" y="917344"/>
                    <a:pt x="509604" y="960564"/>
                    <a:pt x="509604" y="1013663"/>
                  </a:cubicBezTo>
                  <a:lnTo>
                    <a:pt x="509604" y="1060588"/>
                  </a:lnTo>
                  <a:cubicBezTo>
                    <a:pt x="509604" y="1069232"/>
                    <a:pt x="503362" y="1075406"/>
                    <a:pt x="494622" y="1075406"/>
                  </a:cubicBezTo>
                  <a:cubicBezTo>
                    <a:pt x="487132" y="1075406"/>
                    <a:pt x="479642" y="1069232"/>
                    <a:pt x="479642" y="1060588"/>
                  </a:cubicBezTo>
                  <a:lnTo>
                    <a:pt x="479642" y="1013663"/>
                  </a:lnTo>
                  <a:cubicBezTo>
                    <a:pt x="479642" y="976617"/>
                    <a:pt x="449680" y="946981"/>
                    <a:pt x="413476" y="946981"/>
                  </a:cubicBezTo>
                  <a:lnTo>
                    <a:pt x="306112" y="946981"/>
                  </a:lnTo>
                  <a:cubicBezTo>
                    <a:pt x="268660" y="946981"/>
                    <a:pt x="238698" y="976617"/>
                    <a:pt x="238698" y="1013663"/>
                  </a:cubicBezTo>
                  <a:lnTo>
                    <a:pt x="238698" y="1059353"/>
                  </a:lnTo>
                  <a:cubicBezTo>
                    <a:pt x="238698" y="1067997"/>
                    <a:pt x="232456" y="1075406"/>
                    <a:pt x="223716" y="1075406"/>
                  </a:cubicBezTo>
                  <a:cubicBezTo>
                    <a:pt x="216226" y="1075406"/>
                    <a:pt x="208736" y="1067997"/>
                    <a:pt x="208736" y="1059353"/>
                  </a:cubicBezTo>
                  <a:lnTo>
                    <a:pt x="208736" y="1013663"/>
                  </a:lnTo>
                  <a:cubicBezTo>
                    <a:pt x="208736" y="960564"/>
                    <a:pt x="252430" y="917344"/>
                    <a:pt x="306112" y="917344"/>
                  </a:cubicBezTo>
                  <a:close/>
                  <a:moveTo>
                    <a:pt x="848050" y="782655"/>
                  </a:moveTo>
                  <a:cubicBezTo>
                    <a:pt x="820456" y="782655"/>
                    <a:pt x="799132" y="805233"/>
                    <a:pt x="799132" y="831573"/>
                  </a:cubicBezTo>
                  <a:cubicBezTo>
                    <a:pt x="799132" y="859168"/>
                    <a:pt x="820456" y="880491"/>
                    <a:pt x="848050" y="880491"/>
                  </a:cubicBezTo>
                  <a:cubicBezTo>
                    <a:pt x="875646" y="880491"/>
                    <a:pt x="896968" y="859168"/>
                    <a:pt x="896968" y="831573"/>
                  </a:cubicBezTo>
                  <a:cubicBezTo>
                    <a:pt x="896968" y="814013"/>
                    <a:pt x="886934" y="797707"/>
                    <a:pt x="870628" y="788927"/>
                  </a:cubicBezTo>
                  <a:cubicBezTo>
                    <a:pt x="863102" y="785164"/>
                    <a:pt x="855576" y="782655"/>
                    <a:pt x="848050" y="782655"/>
                  </a:cubicBezTo>
                  <a:close/>
                  <a:moveTo>
                    <a:pt x="359168" y="782655"/>
                  </a:moveTo>
                  <a:cubicBezTo>
                    <a:pt x="332826" y="782655"/>
                    <a:pt x="310248" y="805233"/>
                    <a:pt x="310248" y="831573"/>
                  </a:cubicBezTo>
                  <a:cubicBezTo>
                    <a:pt x="310248" y="859168"/>
                    <a:pt x="332826" y="880491"/>
                    <a:pt x="359168" y="880491"/>
                  </a:cubicBezTo>
                  <a:cubicBezTo>
                    <a:pt x="386762" y="880491"/>
                    <a:pt x="408086" y="859168"/>
                    <a:pt x="408086" y="831573"/>
                  </a:cubicBezTo>
                  <a:cubicBezTo>
                    <a:pt x="408086" y="814013"/>
                    <a:pt x="398052" y="797707"/>
                    <a:pt x="381746" y="788927"/>
                  </a:cubicBezTo>
                  <a:cubicBezTo>
                    <a:pt x="374220" y="785164"/>
                    <a:pt x="366694" y="782655"/>
                    <a:pt x="359168" y="782655"/>
                  </a:cubicBezTo>
                  <a:close/>
                  <a:moveTo>
                    <a:pt x="848050" y="752552"/>
                  </a:moveTo>
                  <a:cubicBezTo>
                    <a:pt x="860594" y="752552"/>
                    <a:pt x="873136" y="756315"/>
                    <a:pt x="884426" y="762587"/>
                  </a:cubicBezTo>
                  <a:cubicBezTo>
                    <a:pt x="910766" y="776384"/>
                    <a:pt x="927072" y="802724"/>
                    <a:pt x="927072" y="831573"/>
                  </a:cubicBezTo>
                  <a:cubicBezTo>
                    <a:pt x="927072" y="875474"/>
                    <a:pt x="890696" y="910595"/>
                    <a:pt x="848050" y="910595"/>
                  </a:cubicBezTo>
                  <a:cubicBezTo>
                    <a:pt x="804150" y="910595"/>
                    <a:pt x="769028" y="875474"/>
                    <a:pt x="769028" y="831573"/>
                  </a:cubicBezTo>
                  <a:cubicBezTo>
                    <a:pt x="769028" y="788927"/>
                    <a:pt x="804150" y="752552"/>
                    <a:pt x="848050" y="752552"/>
                  </a:cubicBezTo>
                  <a:close/>
                  <a:moveTo>
                    <a:pt x="359168" y="752552"/>
                  </a:moveTo>
                  <a:cubicBezTo>
                    <a:pt x="371710" y="752552"/>
                    <a:pt x="384254" y="756315"/>
                    <a:pt x="395544" y="762587"/>
                  </a:cubicBezTo>
                  <a:cubicBezTo>
                    <a:pt x="421884" y="776384"/>
                    <a:pt x="438190" y="802724"/>
                    <a:pt x="438190" y="831573"/>
                  </a:cubicBezTo>
                  <a:cubicBezTo>
                    <a:pt x="438190" y="875474"/>
                    <a:pt x="401814" y="910595"/>
                    <a:pt x="359168" y="910595"/>
                  </a:cubicBezTo>
                  <a:cubicBezTo>
                    <a:pt x="315266" y="910595"/>
                    <a:pt x="280144" y="875474"/>
                    <a:pt x="280144" y="831573"/>
                  </a:cubicBezTo>
                  <a:cubicBezTo>
                    <a:pt x="280144" y="788927"/>
                    <a:pt x="315266" y="752552"/>
                    <a:pt x="359168" y="752552"/>
                  </a:cubicBezTo>
                  <a:close/>
                  <a:moveTo>
                    <a:pt x="552784" y="573775"/>
                  </a:moveTo>
                  <a:cubicBezTo>
                    <a:pt x="515404" y="573775"/>
                    <a:pt x="485502" y="602489"/>
                    <a:pt x="485502" y="639941"/>
                  </a:cubicBezTo>
                  <a:lnTo>
                    <a:pt x="485502" y="712349"/>
                  </a:lnTo>
                  <a:cubicBezTo>
                    <a:pt x="494222" y="718592"/>
                    <a:pt x="501698" y="722337"/>
                    <a:pt x="511666" y="727330"/>
                  </a:cubicBezTo>
                  <a:lnTo>
                    <a:pt x="511666" y="672400"/>
                  </a:lnTo>
                  <a:cubicBezTo>
                    <a:pt x="511666" y="663661"/>
                    <a:pt x="517896" y="657419"/>
                    <a:pt x="525372" y="657419"/>
                  </a:cubicBezTo>
                  <a:cubicBezTo>
                    <a:pt x="534094" y="657419"/>
                    <a:pt x="541570" y="663661"/>
                    <a:pt x="541570" y="672400"/>
                  </a:cubicBezTo>
                  <a:lnTo>
                    <a:pt x="541570" y="738566"/>
                  </a:lnTo>
                  <a:cubicBezTo>
                    <a:pt x="557766" y="743560"/>
                    <a:pt x="573964" y="747305"/>
                    <a:pt x="590162" y="748554"/>
                  </a:cubicBezTo>
                  <a:lnTo>
                    <a:pt x="590162" y="704859"/>
                  </a:lnTo>
                  <a:cubicBezTo>
                    <a:pt x="590162" y="696120"/>
                    <a:pt x="597638" y="689878"/>
                    <a:pt x="606360" y="689878"/>
                  </a:cubicBezTo>
                  <a:cubicBezTo>
                    <a:pt x="613836" y="689878"/>
                    <a:pt x="620066" y="696120"/>
                    <a:pt x="620066" y="704859"/>
                  </a:cubicBezTo>
                  <a:lnTo>
                    <a:pt x="620066" y="748554"/>
                  </a:lnTo>
                  <a:cubicBezTo>
                    <a:pt x="637508" y="747305"/>
                    <a:pt x="653706" y="744808"/>
                    <a:pt x="669904" y="738566"/>
                  </a:cubicBezTo>
                  <a:lnTo>
                    <a:pt x="669904" y="672400"/>
                  </a:lnTo>
                  <a:cubicBezTo>
                    <a:pt x="669904" y="663661"/>
                    <a:pt x="677380" y="657419"/>
                    <a:pt x="684856" y="657419"/>
                  </a:cubicBezTo>
                  <a:cubicBezTo>
                    <a:pt x="692330" y="657419"/>
                    <a:pt x="699806" y="663661"/>
                    <a:pt x="699806" y="672400"/>
                  </a:cubicBezTo>
                  <a:lnTo>
                    <a:pt x="699806" y="727330"/>
                  </a:lnTo>
                  <a:cubicBezTo>
                    <a:pt x="708528" y="722337"/>
                    <a:pt x="717250" y="718592"/>
                    <a:pt x="725972" y="712349"/>
                  </a:cubicBezTo>
                  <a:lnTo>
                    <a:pt x="725972" y="639941"/>
                  </a:lnTo>
                  <a:cubicBezTo>
                    <a:pt x="725972" y="602489"/>
                    <a:pt x="696068" y="573775"/>
                    <a:pt x="658690" y="573775"/>
                  </a:cubicBezTo>
                  <a:close/>
                  <a:moveTo>
                    <a:pt x="1002482" y="543814"/>
                  </a:moveTo>
                  <a:lnTo>
                    <a:pt x="1109848" y="543814"/>
                  </a:lnTo>
                  <a:cubicBezTo>
                    <a:pt x="1163530" y="543814"/>
                    <a:pt x="1207224" y="587140"/>
                    <a:pt x="1207224" y="639130"/>
                  </a:cubicBezTo>
                  <a:lnTo>
                    <a:pt x="1207224" y="703500"/>
                  </a:lnTo>
                  <a:cubicBezTo>
                    <a:pt x="1207224" y="710927"/>
                    <a:pt x="1199734" y="718354"/>
                    <a:pt x="1192244" y="718354"/>
                  </a:cubicBezTo>
                  <a:cubicBezTo>
                    <a:pt x="1183504" y="718354"/>
                    <a:pt x="1177262" y="710927"/>
                    <a:pt x="1177262" y="703500"/>
                  </a:cubicBezTo>
                  <a:lnTo>
                    <a:pt x="1177262" y="639130"/>
                  </a:lnTo>
                  <a:cubicBezTo>
                    <a:pt x="1177262" y="601994"/>
                    <a:pt x="1146052" y="573523"/>
                    <a:pt x="1109848" y="573523"/>
                  </a:cubicBezTo>
                  <a:lnTo>
                    <a:pt x="1002482" y="573523"/>
                  </a:lnTo>
                  <a:cubicBezTo>
                    <a:pt x="965030" y="573523"/>
                    <a:pt x="936316" y="601994"/>
                    <a:pt x="936316" y="639130"/>
                  </a:cubicBezTo>
                  <a:cubicBezTo>
                    <a:pt x="936316" y="647795"/>
                    <a:pt x="928824" y="653985"/>
                    <a:pt x="921334" y="653985"/>
                  </a:cubicBezTo>
                  <a:cubicBezTo>
                    <a:pt x="912596" y="653985"/>
                    <a:pt x="906352" y="647795"/>
                    <a:pt x="906352" y="639130"/>
                  </a:cubicBezTo>
                  <a:cubicBezTo>
                    <a:pt x="906352" y="587140"/>
                    <a:pt x="950048" y="543814"/>
                    <a:pt x="1002482" y="543814"/>
                  </a:cubicBezTo>
                  <a:close/>
                  <a:moveTo>
                    <a:pt x="97376" y="543814"/>
                  </a:moveTo>
                  <a:lnTo>
                    <a:pt x="203492" y="543814"/>
                  </a:lnTo>
                  <a:cubicBezTo>
                    <a:pt x="257174" y="543814"/>
                    <a:pt x="300868" y="587447"/>
                    <a:pt x="300868" y="639806"/>
                  </a:cubicBezTo>
                  <a:cubicBezTo>
                    <a:pt x="300868" y="648533"/>
                    <a:pt x="293378" y="654766"/>
                    <a:pt x="284638" y="654766"/>
                  </a:cubicBezTo>
                  <a:cubicBezTo>
                    <a:pt x="277148" y="654766"/>
                    <a:pt x="270906" y="648533"/>
                    <a:pt x="270906" y="639806"/>
                  </a:cubicBezTo>
                  <a:cubicBezTo>
                    <a:pt x="270906" y="602407"/>
                    <a:pt x="240944" y="573734"/>
                    <a:pt x="203492" y="573734"/>
                  </a:cubicBezTo>
                  <a:lnTo>
                    <a:pt x="97376" y="573734"/>
                  </a:lnTo>
                  <a:cubicBezTo>
                    <a:pt x="59924" y="573734"/>
                    <a:pt x="29962" y="602407"/>
                    <a:pt x="29962" y="639806"/>
                  </a:cubicBezTo>
                  <a:lnTo>
                    <a:pt x="29962" y="703386"/>
                  </a:lnTo>
                  <a:cubicBezTo>
                    <a:pt x="29962" y="712112"/>
                    <a:pt x="22472" y="718345"/>
                    <a:pt x="14980" y="718345"/>
                  </a:cubicBezTo>
                  <a:cubicBezTo>
                    <a:pt x="6242" y="718345"/>
                    <a:pt x="0" y="712112"/>
                    <a:pt x="0" y="703386"/>
                  </a:cubicBezTo>
                  <a:lnTo>
                    <a:pt x="0" y="639806"/>
                  </a:lnTo>
                  <a:cubicBezTo>
                    <a:pt x="0" y="587447"/>
                    <a:pt x="43694" y="543814"/>
                    <a:pt x="97376" y="543814"/>
                  </a:cubicBezTo>
                  <a:close/>
                  <a:moveTo>
                    <a:pt x="1056786" y="409127"/>
                  </a:moveTo>
                  <a:cubicBezTo>
                    <a:pt x="1030444" y="409127"/>
                    <a:pt x="1007868" y="430451"/>
                    <a:pt x="1007868" y="458045"/>
                  </a:cubicBezTo>
                  <a:cubicBezTo>
                    <a:pt x="1007868" y="485640"/>
                    <a:pt x="1030444" y="506963"/>
                    <a:pt x="1056786" y="506963"/>
                  </a:cubicBezTo>
                  <a:cubicBezTo>
                    <a:pt x="1084380" y="506963"/>
                    <a:pt x="1105704" y="485640"/>
                    <a:pt x="1105704" y="458045"/>
                  </a:cubicBezTo>
                  <a:cubicBezTo>
                    <a:pt x="1105704" y="439231"/>
                    <a:pt x="1095668" y="422925"/>
                    <a:pt x="1079362" y="414145"/>
                  </a:cubicBezTo>
                  <a:cubicBezTo>
                    <a:pt x="1073092" y="410382"/>
                    <a:pt x="1064312" y="409127"/>
                    <a:pt x="1056786" y="409127"/>
                  </a:cubicBezTo>
                  <a:close/>
                  <a:moveTo>
                    <a:pt x="606356" y="409127"/>
                  </a:moveTo>
                  <a:cubicBezTo>
                    <a:pt x="578760" y="409127"/>
                    <a:pt x="557438" y="430451"/>
                    <a:pt x="557438" y="458045"/>
                  </a:cubicBezTo>
                  <a:cubicBezTo>
                    <a:pt x="557438" y="485640"/>
                    <a:pt x="578760" y="506963"/>
                    <a:pt x="606356" y="506963"/>
                  </a:cubicBezTo>
                  <a:cubicBezTo>
                    <a:pt x="632696" y="506963"/>
                    <a:pt x="655274" y="485640"/>
                    <a:pt x="655274" y="458045"/>
                  </a:cubicBezTo>
                  <a:cubicBezTo>
                    <a:pt x="655274" y="439231"/>
                    <a:pt x="643984" y="422925"/>
                    <a:pt x="627678" y="414145"/>
                  </a:cubicBezTo>
                  <a:cubicBezTo>
                    <a:pt x="621408" y="410382"/>
                    <a:pt x="613882" y="409127"/>
                    <a:pt x="606356" y="409127"/>
                  </a:cubicBezTo>
                  <a:close/>
                  <a:moveTo>
                    <a:pt x="150430" y="409127"/>
                  </a:moveTo>
                  <a:cubicBezTo>
                    <a:pt x="124090" y="409127"/>
                    <a:pt x="101512" y="430451"/>
                    <a:pt x="101512" y="458045"/>
                  </a:cubicBezTo>
                  <a:cubicBezTo>
                    <a:pt x="101512" y="485640"/>
                    <a:pt x="124090" y="506963"/>
                    <a:pt x="150430" y="506963"/>
                  </a:cubicBezTo>
                  <a:cubicBezTo>
                    <a:pt x="178026" y="506963"/>
                    <a:pt x="199350" y="485640"/>
                    <a:pt x="199350" y="458045"/>
                  </a:cubicBezTo>
                  <a:cubicBezTo>
                    <a:pt x="199350" y="439231"/>
                    <a:pt x="189314" y="422925"/>
                    <a:pt x="173008" y="414145"/>
                  </a:cubicBezTo>
                  <a:cubicBezTo>
                    <a:pt x="166736" y="410382"/>
                    <a:pt x="157956" y="409127"/>
                    <a:pt x="150430" y="409127"/>
                  </a:cubicBezTo>
                  <a:close/>
                  <a:moveTo>
                    <a:pt x="1056786" y="379024"/>
                  </a:moveTo>
                  <a:cubicBezTo>
                    <a:pt x="1069328" y="379024"/>
                    <a:pt x="1081872" y="382787"/>
                    <a:pt x="1093160" y="387804"/>
                  </a:cubicBezTo>
                  <a:cubicBezTo>
                    <a:pt x="1119500" y="401602"/>
                    <a:pt x="1135806" y="427942"/>
                    <a:pt x="1135806" y="458045"/>
                  </a:cubicBezTo>
                  <a:cubicBezTo>
                    <a:pt x="1135806" y="501946"/>
                    <a:pt x="1100686" y="537067"/>
                    <a:pt x="1056786" y="537067"/>
                  </a:cubicBezTo>
                  <a:cubicBezTo>
                    <a:pt x="1014138" y="537067"/>
                    <a:pt x="977764" y="501946"/>
                    <a:pt x="977764" y="458045"/>
                  </a:cubicBezTo>
                  <a:cubicBezTo>
                    <a:pt x="977764" y="414145"/>
                    <a:pt x="1014138" y="379024"/>
                    <a:pt x="1056786" y="379024"/>
                  </a:cubicBezTo>
                  <a:close/>
                  <a:moveTo>
                    <a:pt x="606356" y="379024"/>
                  </a:moveTo>
                  <a:cubicBezTo>
                    <a:pt x="617644" y="379024"/>
                    <a:pt x="630188" y="382787"/>
                    <a:pt x="641476" y="387804"/>
                  </a:cubicBezTo>
                  <a:cubicBezTo>
                    <a:pt x="667816" y="401602"/>
                    <a:pt x="685376" y="427942"/>
                    <a:pt x="685376" y="458045"/>
                  </a:cubicBezTo>
                  <a:cubicBezTo>
                    <a:pt x="685376" y="501946"/>
                    <a:pt x="649002" y="537067"/>
                    <a:pt x="606356" y="537067"/>
                  </a:cubicBezTo>
                  <a:cubicBezTo>
                    <a:pt x="562454" y="537067"/>
                    <a:pt x="527334" y="501946"/>
                    <a:pt x="527334" y="458045"/>
                  </a:cubicBezTo>
                  <a:cubicBezTo>
                    <a:pt x="527334" y="414145"/>
                    <a:pt x="562454" y="379024"/>
                    <a:pt x="606356" y="379024"/>
                  </a:cubicBezTo>
                  <a:close/>
                  <a:moveTo>
                    <a:pt x="150430" y="379024"/>
                  </a:moveTo>
                  <a:cubicBezTo>
                    <a:pt x="162974" y="379024"/>
                    <a:pt x="176772" y="382787"/>
                    <a:pt x="186806" y="387804"/>
                  </a:cubicBezTo>
                  <a:cubicBezTo>
                    <a:pt x="213148" y="401602"/>
                    <a:pt x="229454" y="427942"/>
                    <a:pt x="229454" y="458045"/>
                  </a:cubicBezTo>
                  <a:cubicBezTo>
                    <a:pt x="229454" y="501946"/>
                    <a:pt x="194332" y="537067"/>
                    <a:pt x="150430" y="537067"/>
                  </a:cubicBezTo>
                  <a:cubicBezTo>
                    <a:pt x="106528" y="537067"/>
                    <a:pt x="71408" y="501946"/>
                    <a:pt x="71408" y="458045"/>
                  </a:cubicBezTo>
                  <a:cubicBezTo>
                    <a:pt x="71408" y="414145"/>
                    <a:pt x="106528" y="379024"/>
                    <a:pt x="150430" y="379024"/>
                  </a:cubicBezTo>
                  <a:close/>
                  <a:moveTo>
                    <a:pt x="590162" y="310359"/>
                  </a:moveTo>
                  <a:cubicBezTo>
                    <a:pt x="478026" y="317850"/>
                    <a:pt x="388316" y="410233"/>
                    <a:pt x="387070" y="525087"/>
                  </a:cubicBezTo>
                  <a:lnTo>
                    <a:pt x="430678" y="525087"/>
                  </a:lnTo>
                  <a:cubicBezTo>
                    <a:pt x="439400" y="525087"/>
                    <a:pt x="445630" y="532577"/>
                    <a:pt x="445630" y="540068"/>
                  </a:cubicBezTo>
                  <a:cubicBezTo>
                    <a:pt x="445630" y="548807"/>
                    <a:pt x="439400" y="555049"/>
                    <a:pt x="430678" y="555049"/>
                  </a:cubicBezTo>
                  <a:lnTo>
                    <a:pt x="388316" y="555049"/>
                  </a:lnTo>
                  <a:cubicBezTo>
                    <a:pt x="394546" y="607482"/>
                    <a:pt x="419466" y="654922"/>
                    <a:pt x="455598" y="689878"/>
                  </a:cubicBezTo>
                  <a:lnTo>
                    <a:pt x="455598" y="639941"/>
                  </a:lnTo>
                  <a:cubicBezTo>
                    <a:pt x="455598" y="587508"/>
                    <a:pt x="499206" y="543813"/>
                    <a:pt x="552784" y="543813"/>
                  </a:cubicBezTo>
                  <a:lnTo>
                    <a:pt x="658690" y="543813"/>
                  </a:lnTo>
                  <a:cubicBezTo>
                    <a:pt x="712266" y="543813"/>
                    <a:pt x="755876" y="587508"/>
                    <a:pt x="755876" y="639941"/>
                  </a:cubicBezTo>
                  <a:lnTo>
                    <a:pt x="755876" y="689878"/>
                  </a:lnTo>
                  <a:cubicBezTo>
                    <a:pt x="793254" y="654922"/>
                    <a:pt x="816928" y="607482"/>
                    <a:pt x="823156" y="555049"/>
                  </a:cubicBezTo>
                  <a:lnTo>
                    <a:pt x="780794" y="555049"/>
                  </a:lnTo>
                  <a:cubicBezTo>
                    <a:pt x="772072" y="555049"/>
                    <a:pt x="764596" y="548807"/>
                    <a:pt x="764596" y="540068"/>
                  </a:cubicBezTo>
                  <a:cubicBezTo>
                    <a:pt x="764596" y="532577"/>
                    <a:pt x="772072" y="525087"/>
                    <a:pt x="780794" y="525087"/>
                  </a:cubicBezTo>
                  <a:lnTo>
                    <a:pt x="824402" y="525087"/>
                  </a:lnTo>
                  <a:cubicBezTo>
                    <a:pt x="823156" y="443940"/>
                    <a:pt x="778302" y="370283"/>
                    <a:pt x="706036" y="332831"/>
                  </a:cubicBezTo>
                  <a:cubicBezTo>
                    <a:pt x="678626" y="319098"/>
                    <a:pt x="651214" y="311607"/>
                    <a:pt x="620066" y="310359"/>
                  </a:cubicBezTo>
                  <a:lnTo>
                    <a:pt x="620066" y="354054"/>
                  </a:lnTo>
                  <a:cubicBezTo>
                    <a:pt x="620066" y="362793"/>
                    <a:pt x="613836" y="369035"/>
                    <a:pt x="606360" y="369035"/>
                  </a:cubicBezTo>
                  <a:cubicBezTo>
                    <a:pt x="597638" y="369035"/>
                    <a:pt x="590162" y="362793"/>
                    <a:pt x="590162" y="354054"/>
                  </a:cubicBezTo>
                  <a:close/>
                  <a:moveTo>
                    <a:pt x="606360" y="214231"/>
                  </a:moveTo>
                  <a:cubicBezTo>
                    <a:pt x="613836" y="214231"/>
                    <a:pt x="620066" y="219225"/>
                    <a:pt x="620066" y="227964"/>
                  </a:cubicBezTo>
                  <a:lnTo>
                    <a:pt x="620066" y="280397"/>
                  </a:lnTo>
                  <a:cubicBezTo>
                    <a:pt x="654952" y="281645"/>
                    <a:pt x="688594" y="291633"/>
                    <a:pt x="719742" y="306614"/>
                  </a:cubicBezTo>
                  <a:cubicBezTo>
                    <a:pt x="801976" y="349060"/>
                    <a:pt x="853060" y="432704"/>
                    <a:pt x="854306" y="525087"/>
                  </a:cubicBezTo>
                  <a:lnTo>
                    <a:pt x="906636" y="525087"/>
                  </a:lnTo>
                  <a:cubicBezTo>
                    <a:pt x="915358" y="525087"/>
                    <a:pt x="921588" y="532577"/>
                    <a:pt x="921588" y="540068"/>
                  </a:cubicBezTo>
                  <a:cubicBezTo>
                    <a:pt x="921588" y="548807"/>
                    <a:pt x="915358" y="555049"/>
                    <a:pt x="906636" y="555049"/>
                  </a:cubicBezTo>
                  <a:lnTo>
                    <a:pt x="853060" y="555049"/>
                  </a:lnTo>
                  <a:cubicBezTo>
                    <a:pt x="845584" y="628706"/>
                    <a:pt x="806960" y="691126"/>
                    <a:pt x="750892" y="732324"/>
                  </a:cubicBezTo>
                  <a:cubicBezTo>
                    <a:pt x="749646" y="732324"/>
                    <a:pt x="749646" y="732324"/>
                    <a:pt x="748400" y="733573"/>
                  </a:cubicBezTo>
                  <a:cubicBezTo>
                    <a:pt x="712266" y="759789"/>
                    <a:pt x="667412" y="776019"/>
                    <a:pt x="620066" y="777267"/>
                  </a:cubicBezTo>
                  <a:lnTo>
                    <a:pt x="620066" y="830949"/>
                  </a:lnTo>
                  <a:cubicBezTo>
                    <a:pt x="620066" y="838440"/>
                    <a:pt x="613836" y="844682"/>
                    <a:pt x="606360" y="844682"/>
                  </a:cubicBezTo>
                  <a:cubicBezTo>
                    <a:pt x="597638" y="844682"/>
                    <a:pt x="590162" y="838440"/>
                    <a:pt x="590162" y="830949"/>
                  </a:cubicBezTo>
                  <a:lnTo>
                    <a:pt x="590162" y="777267"/>
                  </a:lnTo>
                  <a:cubicBezTo>
                    <a:pt x="469304" y="771025"/>
                    <a:pt x="370872" y="676145"/>
                    <a:pt x="358412" y="555049"/>
                  </a:cubicBezTo>
                  <a:lnTo>
                    <a:pt x="306082" y="555049"/>
                  </a:lnTo>
                  <a:cubicBezTo>
                    <a:pt x="297360" y="555049"/>
                    <a:pt x="291132" y="548807"/>
                    <a:pt x="291132" y="540068"/>
                  </a:cubicBezTo>
                  <a:cubicBezTo>
                    <a:pt x="291132" y="532577"/>
                    <a:pt x="297360" y="525087"/>
                    <a:pt x="306082" y="525087"/>
                  </a:cubicBezTo>
                  <a:lnTo>
                    <a:pt x="357168" y="525087"/>
                  </a:lnTo>
                  <a:cubicBezTo>
                    <a:pt x="358412" y="395252"/>
                    <a:pt x="461828" y="287888"/>
                    <a:pt x="590162" y="280397"/>
                  </a:cubicBezTo>
                  <a:lnTo>
                    <a:pt x="590162" y="227964"/>
                  </a:lnTo>
                  <a:cubicBezTo>
                    <a:pt x="590162" y="219225"/>
                    <a:pt x="597638" y="214231"/>
                    <a:pt x="606360" y="214231"/>
                  </a:cubicBezTo>
                  <a:close/>
                  <a:moveTo>
                    <a:pt x="794146" y="164791"/>
                  </a:moveTo>
                  <a:lnTo>
                    <a:pt x="901956" y="164791"/>
                  </a:lnTo>
                  <a:cubicBezTo>
                    <a:pt x="955862" y="164791"/>
                    <a:pt x="998484" y="207814"/>
                    <a:pt x="998484" y="260670"/>
                  </a:cubicBezTo>
                  <a:lnTo>
                    <a:pt x="998484" y="324589"/>
                  </a:lnTo>
                  <a:cubicBezTo>
                    <a:pt x="998484" y="331964"/>
                    <a:pt x="992216" y="339340"/>
                    <a:pt x="983442" y="339340"/>
                  </a:cubicBezTo>
                  <a:cubicBezTo>
                    <a:pt x="975920" y="339340"/>
                    <a:pt x="968398" y="331964"/>
                    <a:pt x="968398" y="324589"/>
                  </a:cubicBezTo>
                  <a:lnTo>
                    <a:pt x="968398" y="260670"/>
                  </a:lnTo>
                  <a:cubicBezTo>
                    <a:pt x="968398" y="225023"/>
                    <a:pt x="938312" y="194292"/>
                    <a:pt x="901956" y="194292"/>
                  </a:cubicBezTo>
                  <a:lnTo>
                    <a:pt x="794146" y="194292"/>
                  </a:lnTo>
                  <a:cubicBezTo>
                    <a:pt x="756538" y="194292"/>
                    <a:pt x="726452" y="225023"/>
                    <a:pt x="726452" y="260670"/>
                  </a:cubicBezTo>
                  <a:cubicBezTo>
                    <a:pt x="726452" y="269274"/>
                    <a:pt x="720182" y="275420"/>
                    <a:pt x="711408" y="275420"/>
                  </a:cubicBezTo>
                  <a:cubicBezTo>
                    <a:pt x="703886" y="275420"/>
                    <a:pt x="697618" y="269274"/>
                    <a:pt x="697618" y="260670"/>
                  </a:cubicBezTo>
                  <a:cubicBezTo>
                    <a:pt x="697618" y="207814"/>
                    <a:pt x="740240" y="164791"/>
                    <a:pt x="794146" y="164791"/>
                  </a:cubicBezTo>
                  <a:close/>
                  <a:moveTo>
                    <a:pt x="306112" y="164791"/>
                  </a:moveTo>
                  <a:lnTo>
                    <a:pt x="413476" y="164791"/>
                  </a:lnTo>
                  <a:cubicBezTo>
                    <a:pt x="467158" y="164791"/>
                    <a:pt x="509604" y="208116"/>
                    <a:pt x="509604" y="261345"/>
                  </a:cubicBezTo>
                  <a:cubicBezTo>
                    <a:pt x="509604" y="270010"/>
                    <a:pt x="503362" y="276200"/>
                    <a:pt x="494622" y="276200"/>
                  </a:cubicBezTo>
                  <a:cubicBezTo>
                    <a:pt x="487132" y="276200"/>
                    <a:pt x="479642" y="270010"/>
                    <a:pt x="479642" y="261345"/>
                  </a:cubicBezTo>
                  <a:cubicBezTo>
                    <a:pt x="479642" y="225447"/>
                    <a:pt x="449680" y="194500"/>
                    <a:pt x="413476" y="194500"/>
                  </a:cubicBezTo>
                  <a:lnTo>
                    <a:pt x="306112" y="194500"/>
                  </a:lnTo>
                  <a:cubicBezTo>
                    <a:pt x="268660" y="194500"/>
                    <a:pt x="238698" y="225447"/>
                    <a:pt x="238698" y="261345"/>
                  </a:cubicBezTo>
                  <a:lnTo>
                    <a:pt x="238698" y="324477"/>
                  </a:lnTo>
                  <a:cubicBezTo>
                    <a:pt x="238698" y="333142"/>
                    <a:pt x="232456" y="339331"/>
                    <a:pt x="223716" y="339331"/>
                  </a:cubicBezTo>
                  <a:cubicBezTo>
                    <a:pt x="216226" y="339331"/>
                    <a:pt x="208736" y="333142"/>
                    <a:pt x="208736" y="324477"/>
                  </a:cubicBezTo>
                  <a:lnTo>
                    <a:pt x="208736" y="261345"/>
                  </a:lnTo>
                  <a:cubicBezTo>
                    <a:pt x="208736" y="208116"/>
                    <a:pt x="252430" y="164791"/>
                    <a:pt x="306112" y="164791"/>
                  </a:cubicBezTo>
                  <a:close/>
                  <a:moveTo>
                    <a:pt x="848050" y="30104"/>
                  </a:moveTo>
                  <a:cubicBezTo>
                    <a:pt x="820456" y="30104"/>
                    <a:pt x="799132" y="51428"/>
                    <a:pt x="799132" y="79023"/>
                  </a:cubicBezTo>
                  <a:cubicBezTo>
                    <a:pt x="799132" y="105364"/>
                    <a:pt x="820456" y="127942"/>
                    <a:pt x="848050" y="127942"/>
                  </a:cubicBezTo>
                  <a:cubicBezTo>
                    <a:pt x="875646" y="127942"/>
                    <a:pt x="896968" y="105364"/>
                    <a:pt x="896968" y="79023"/>
                  </a:cubicBezTo>
                  <a:cubicBezTo>
                    <a:pt x="896968" y="60208"/>
                    <a:pt x="886934" y="43902"/>
                    <a:pt x="870628" y="35121"/>
                  </a:cubicBezTo>
                  <a:cubicBezTo>
                    <a:pt x="863102" y="31358"/>
                    <a:pt x="855576" y="30104"/>
                    <a:pt x="848050" y="30104"/>
                  </a:cubicBezTo>
                  <a:close/>
                  <a:moveTo>
                    <a:pt x="359168" y="30104"/>
                  </a:moveTo>
                  <a:cubicBezTo>
                    <a:pt x="332826" y="30104"/>
                    <a:pt x="310248" y="51428"/>
                    <a:pt x="310248" y="79023"/>
                  </a:cubicBezTo>
                  <a:cubicBezTo>
                    <a:pt x="310248" y="105364"/>
                    <a:pt x="332826" y="127942"/>
                    <a:pt x="359168" y="127942"/>
                  </a:cubicBezTo>
                  <a:cubicBezTo>
                    <a:pt x="386762" y="127942"/>
                    <a:pt x="408086" y="105364"/>
                    <a:pt x="408086" y="79023"/>
                  </a:cubicBezTo>
                  <a:cubicBezTo>
                    <a:pt x="408086" y="60208"/>
                    <a:pt x="398052" y="43902"/>
                    <a:pt x="381746" y="35121"/>
                  </a:cubicBezTo>
                  <a:cubicBezTo>
                    <a:pt x="374220" y="31358"/>
                    <a:pt x="366694" y="30104"/>
                    <a:pt x="359168" y="30104"/>
                  </a:cubicBezTo>
                  <a:close/>
                  <a:moveTo>
                    <a:pt x="848050" y="0"/>
                  </a:moveTo>
                  <a:cubicBezTo>
                    <a:pt x="860594" y="0"/>
                    <a:pt x="873136" y="2509"/>
                    <a:pt x="884426" y="8780"/>
                  </a:cubicBezTo>
                  <a:cubicBezTo>
                    <a:pt x="910766" y="22578"/>
                    <a:pt x="927072" y="48919"/>
                    <a:pt x="927072" y="79023"/>
                  </a:cubicBezTo>
                  <a:cubicBezTo>
                    <a:pt x="927072" y="122925"/>
                    <a:pt x="890696" y="158047"/>
                    <a:pt x="848050" y="158047"/>
                  </a:cubicBezTo>
                  <a:cubicBezTo>
                    <a:pt x="804150" y="158047"/>
                    <a:pt x="769028" y="122925"/>
                    <a:pt x="769028" y="79023"/>
                  </a:cubicBezTo>
                  <a:cubicBezTo>
                    <a:pt x="769028" y="35121"/>
                    <a:pt x="804150" y="0"/>
                    <a:pt x="848050" y="0"/>
                  </a:cubicBezTo>
                  <a:close/>
                  <a:moveTo>
                    <a:pt x="359168" y="0"/>
                  </a:moveTo>
                  <a:cubicBezTo>
                    <a:pt x="371710" y="0"/>
                    <a:pt x="384254" y="2509"/>
                    <a:pt x="395544" y="8780"/>
                  </a:cubicBezTo>
                  <a:cubicBezTo>
                    <a:pt x="421884" y="22578"/>
                    <a:pt x="438190" y="48919"/>
                    <a:pt x="438190" y="79023"/>
                  </a:cubicBezTo>
                  <a:cubicBezTo>
                    <a:pt x="438190" y="122925"/>
                    <a:pt x="401814" y="158047"/>
                    <a:pt x="359168" y="158047"/>
                  </a:cubicBezTo>
                  <a:cubicBezTo>
                    <a:pt x="315266" y="158047"/>
                    <a:pt x="280144" y="122925"/>
                    <a:pt x="280144" y="79023"/>
                  </a:cubicBezTo>
                  <a:cubicBezTo>
                    <a:pt x="280144" y="35121"/>
                    <a:pt x="315266" y="0"/>
                    <a:pt x="359168" y="0"/>
                  </a:cubicBezTo>
                  <a:close/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0" name="Freeform 239">
              <a:extLst>
                <a:ext uri="{FF2B5EF4-FFF2-40B4-BE49-F238E27FC236}">
                  <a16:creationId xmlns:a16="http://schemas.microsoft.com/office/drawing/2014/main" id="{0DFFBDBD-1728-4C4F-B44B-6F883AD90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1648" y="1689046"/>
              <a:ext cx="241693" cy="175778"/>
            </a:xfrm>
            <a:custGeom>
              <a:avLst/>
              <a:gdLst>
                <a:gd name="T0" fmla="*/ 193 w 194"/>
                <a:gd name="T1" fmla="*/ 111 h 141"/>
                <a:gd name="T2" fmla="*/ 193 w 194"/>
                <a:gd name="T3" fmla="*/ 53 h 141"/>
                <a:gd name="T4" fmla="*/ 193 w 194"/>
                <a:gd name="T5" fmla="*/ 53 h 141"/>
                <a:gd name="T6" fmla="*/ 139 w 194"/>
                <a:gd name="T7" fmla="*/ 0 h 141"/>
                <a:gd name="T8" fmla="*/ 54 w 194"/>
                <a:gd name="T9" fmla="*/ 0 h 141"/>
                <a:gd name="T10" fmla="*/ 54 w 194"/>
                <a:gd name="T11" fmla="*/ 0 h 141"/>
                <a:gd name="T12" fmla="*/ 0 w 194"/>
                <a:gd name="T13" fmla="*/ 53 h 141"/>
                <a:gd name="T14" fmla="*/ 0 w 194"/>
                <a:gd name="T15" fmla="*/ 111 h 141"/>
                <a:gd name="T16" fmla="*/ 0 w 194"/>
                <a:gd name="T17" fmla="*/ 111 h 141"/>
                <a:gd name="T18" fmla="*/ 21 w 194"/>
                <a:gd name="T19" fmla="*/ 123 h 141"/>
                <a:gd name="T20" fmla="*/ 21 w 194"/>
                <a:gd name="T21" fmla="*/ 79 h 141"/>
                <a:gd name="T22" fmla="*/ 21 w 194"/>
                <a:gd name="T23" fmla="*/ 79 h 141"/>
                <a:gd name="T24" fmla="*/ 32 w 194"/>
                <a:gd name="T25" fmla="*/ 67 h 141"/>
                <a:gd name="T26" fmla="*/ 32 w 194"/>
                <a:gd name="T27" fmla="*/ 67 h 141"/>
                <a:gd name="T28" fmla="*/ 45 w 194"/>
                <a:gd name="T29" fmla="*/ 79 h 141"/>
                <a:gd name="T30" fmla="*/ 45 w 194"/>
                <a:gd name="T31" fmla="*/ 132 h 141"/>
                <a:gd name="T32" fmla="*/ 45 w 194"/>
                <a:gd name="T33" fmla="*/ 132 h 141"/>
                <a:gd name="T34" fmla="*/ 84 w 194"/>
                <a:gd name="T35" fmla="*/ 140 h 141"/>
                <a:gd name="T36" fmla="*/ 84 w 194"/>
                <a:gd name="T37" fmla="*/ 105 h 141"/>
                <a:gd name="T38" fmla="*/ 84 w 194"/>
                <a:gd name="T39" fmla="*/ 105 h 141"/>
                <a:gd name="T40" fmla="*/ 97 w 194"/>
                <a:gd name="T41" fmla="*/ 93 h 141"/>
                <a:gd name="T42" fmla="*/ 97 w 194"/>
                <a:gd name="T43" fmla="*/ 93 h 141"/>
                <a:gd name="T44" fmla="*/ 108 w 194"/>
                <a:gd name="T45" fmla="*/ 105 h 141"/>
                <a:gd name="T46" fmla="*/ 108 w 194"/>
                <a:gd name="T47" fmla="*/ 140 h 141"/>
                <a:gd name="T48" fmla="*/ 108 w 194"/>
                <a:gd name="T49" fmla="*/ 140 h 141"/>
                <a:gd name="T50" fmla="*/ 148 w 194"/>
                <a:gd name="T51" fmla="*/ 132 h 141"/>
                <a:gd name="T52" fmla="*/ 148 w 194"/>
                <a:gd name="T53" fmla="*/ 79 h 141"/>
                <a:gd name="T54" fmla="*/ 148 w 194"/>
                <a:gd name="T55" fmla="*/ 79 h 141"/>
                <a:gd name="T56" fmla="*/ 160 w 194"/>
                <a:gd name="T57" fmla="*/ 67 h 141"/>
                <a:gd name="T58" fmla="*/ 160 w 194"/>
                <a:gd name="T59" fmla="*/ 67 h 141"/>
                <a:gd name="T60" fmla="*/ 172 w 194"/>
                <a:gd name="T61" fmla="*/ 79 h 141"/>
                <a:gd name="T62" fmla="*/ 172 w 194"/>
                <a:gd name="T63" fmla="*/ 123 h 141"/>
                <a:gd name="T64" fmla="*/ 172 w 194"/>
                <a:gd name="T65" fmla="*/ 123 h 141"/>
                <a:gd name="T66" fmla="*/ 193 w 194"/>
                <a:gd name="T67" fmla="*/ 11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4" h="141">
                  <a:moveTo>
                    <a:pt x="193" y="111"/>
                  </a:moveTo>
                  <a:lnTo>
                    <a:pt x="193" y="53"/>
                  </a:lnTo>
                  <a:lnTo>
                    <a:pt x="193" y="53"/>
                  </a:lnTo>
                  <a:cubicBezTo>
                    <a:pt x="193" y="23"/>
                    <a:pt x="169" y="0"/>
                    <a:pt x="139" y="0"/>
                  </a:cubicBezTo>
                  <a:lnTo>
                    <a:pt x="54" y="0"/>
                  </a:lnTo>
                  <a:lnTo>
                    <a:pt x="54" y="0"/>
                  </a:lnTo>
                  <a:cubicBezTo>
                    <a:pt x="24" y="0"/>
                    <a:pt x="0" y="23"/>
                    <a:pt x="0" y="53"/>
                  </a:cubicBezTo>
                  <a:lnTo>
                    <a:pt x="0" y="111"/>
                  </a:lnTo>
                  <a:lnTo>
                    <a:pt x="0" y="111"/>
                  </a:lnTo>
                  <a:cubicBezTo>
                    <a:pt x="7" y="116"/>
                    <a:pt x="13" y="119"/>
                    <a:pt x="21" y="123"/>
                  </a:cubicBezTo>
                  <a:lnTo>
                    <a:pt x="21" y="79"/>
                  </a:lnTo>
                  <a:lnTo>
                    <a:pt x="21" y="79"/>
                  </a:lnTo>
                  <a:cubicBezTo>
                    <a:pt x="21" y="72"/>
                    <a:pt x="26" y="67"/>
                    <a:pt x="32" y="67"/>
                  </a:cubicBezTo>
                  <a:lnTo>
                    <a:pt x="32" y="67"/>
                  </a:lnTo>
                  <a:cubicBezTo>
                    <a:pt x="39" y="67"/>
                    <a:pt x="45" y="72"/>
                    <a:pt x="45" y="79"/>
                  </a:cubicBezTo>
                  <a:lnTo>
                    <a:pt x="45" y="132"/>
                  </a:lnTo>
                  <a:lnTo>
                    <a:pt x="45" y="132"/>
                  </a:lnTo>
                  <a:cubicBezTo>
                    <a:pt x="58" y="136"/>
                    <a:pt x="71" y="139"/>
                    <a:pt x="84" y="140"/>
                  </a:cubicBezTo>
                  <a:lnTo>
                    <a:pt x="84" y="105"/>
                  </a:lnTo>
                  <a:lnTo>
                    <a:pt x="84" y="105"/>
                  </a:lnTo>
                  <a:cubicBezTo>
                    <a:pt x="84" y="98"/>
                    <a:pt x="90" y="93"/>
                    <a:pt x="97" y="93"/>
                  </a:cubicBezTo>
                  <a:lnTo>
                    <a:pt x="97" y="93"/>
                  </a:lnTo>
                  <a:cubicBezTo>
                    <a:pt x="103" y="93"/>
                    <a:pt x="108" y="98"/>
                    <a:pt x="108" y="105"/>
                  </a:cubicBezTo>
                  <a:lnTo>
                    <a:pt x="108" y="140"/>
                  </a:lnTo>
                  <a:lnTo>
                    <a:pt x="108" y="140"/>
                  </a:lnTo>
                  <a:cubicBezTo>
                    <a:pt x="122" y="139"/>
                    <a:pt x="135" y="137"/>
                    <a:pt x="148" y="132"/>
                  </a:cubicBezTo>
                  <a:lnTo>
                    <a:pt x="148" y="79"/>
                  </a:lnTo>
                  <a:lnTo>
                    <a:pt x="148" y="79"/>
                  </a:lnTo>
                  <a:cubicBezTo>
                    <a:pt x="148" y="72"/>
                    <a:pt x="154" y="67"/>
                    <a:pt x="160" y="67"/>
                  </a:cubicBezTo>
                  <a:lnTo>
                    <a:pt x="160" y="67"/>
                  </a:lnTo>
                  <a:cubicBezTo>
                    <a:pt x="166" y="67"/>
                    <a:pt x="172" y="72"/>
                    <a:pt x="172" y="79"/>
                  </a:cubicBezTo>
                  <a:lnTo>
                    <a:pt x="172" y="123"/>
                  </a:lnTo>
                  <a:lnTo>
                    <a:pt x="172" y="123"/>
                  </a:lnTo>
                  <a:cubicBezTo>
                    <a:pt x="179" y="119"/>
                    <a:pt x="186" y="116"/>
                    <a:pt x="193" y="111"/>
                  </a:cubicBezTo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3C09794-E61F-F940-BCB8-E0809074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2628" y="1139744"/>
              <a:ext cx="998482" cy="855663"/>
            </a:xfrm>
            <a:custGeom>
              <a:avLst/>
              <a:gdLst>
                <a:gd name="connsiteX0" fmla="*/ 746432 w 998482"/>
                <a:gd name="connsiteY0" fmla="*/ 758041 h 855663"/>
                <a:gd name="connsiteX1" fmla="*/ 768960 w 998482"/>
                <a:gd name="connsiteY1" fmla="*/ 764299 h 855663"/>
                <a:gd name="connsiteX2" fmla="*/ 795242 w 998482"/>
                <a:gd name="connsiteY2" fmla="*/ 806852 h 855663"/>
                <a:gd name="connsiteX3" fmla="*/ 746432 w 998482"/>
                <a:gd name="connsiteY3" fmla="*/ 855663 h 855663"/>
                <a:gd name="connsiteX4" fmla="*/ 697620 w 998482"/>
                <a:gd name="connsiteY4" fmla="*/ 806852 h 855663"/>
                <a:gd name="connsiteX5" fmla="*/ 746432 w 998482"/>
                <a:gd name="connsiteY5" fmla="*/ 758041 h 855663"/>
                <a:gd name="connsiteX6" fmla="*/ 252058 w 998482"/>
                <a:gd name="connsiteY6" fmla="*/ 758041 h 855663"/>
                <a:gd name="connsiteX7" fmla="*/ 274586 w 998482"/>
                <a:gd name="connsiteY7" fmla="*/ 764299 h 855663"/>
                <a:gd name="connsiteX8" fmla="*/ 300868 w 998482"/>
                <a:gd name="connsiteY8" fmla="*/ 806852 h 855663"/>
                <a:gd name="connsiteX9" fmla="*/ 252058 w 998482"/>
                <a:gd name="connsiteY9" fmla="*/ 855663 h 855663"/>
                <a:gd name="connsiteX10" fmla="*/ 203246 w 998482"/>
                <a:gd name="connsiteY10" fmla="*/ 806852 h 855663"/>
                <a:gd name="connsiteX11" fmla="*/ 252058 w 998482"/>
                <a:gd name="connsiteY11" fmla="*/ 758041 h 855663"/>
                <a:gd name="connsiteX12" fmla="*/ 949672 w 998482"/>
                <a:gd name="connsiteY12" fmla="*/ 384513 h 855663"/>
                <a:gd name="connsiteX13" fmla="*/ 972200 w 998482"/>
                <a:gd name="connsiteY13" fmla="*/ 389519 h 855663"/>
                <a:gd name="connsiteX14" fmla="*/ 998482 w 998482"/>
                <a:gd name="connsiteY14" fmla="*/ 433324 h 855663"/>
                <a:gd name="connsiteX15" fmla="*/ 949672 w 998482"/>
                <a:gd name="connsiteY15" fmla="*/ 482135 h 855663"/>
                <a:gd name="connsiteX16" fmla="*/ 900860 w 998482"/>
                <a:gd name="connsiteY16" fmla="*/ 433324 h 855663"/>
                <a:gd name="connsiteX17" fmla="*/ 949672 w 998482"/>
                <a:gd name="connsiteY17" fmla="*/ 384513 h 855663"/>
                <a:gd name="connsiteX18" fmla="*/ 499242 w 998482"/>
                <a:gd name="connsiteY18" fmla="*/ 384513 h 855663"/>
                <a:gd name="connsiteX19" fmla="*/ 520518 w 998482"/>
                <a:gd name="connsiteY19" fmla="*/ 389519 h 855663"/>
                <a:gd name="connsiteX20" fmla="*/ 548052 w 998482"/>
                <a:gd name="connsiteY20" fmla="*/ 433324 h 855663"/>
                <a:gd name="connsiteX21" fmla="*/ 499242 w 998482"/>
                <a:gd name="connsiteY21" fmla="*/ 482135 h 855663"/>
                <a:gd name="connsiteX22" fmla="*/ 450430 w 998482"/>
                <a:gd name="connsiteY22" fmla="*/ 433324 h 855663"/>
                <a:gd name="connsiteX23" fmla="*/ 499242 w 998482"/>
                <a:gd name="connsiteY23" fmla="*/ 384513 h 855663"/>
                <a:gd name="connsiteX24" fmla="*/ 48812 w 998482"/>
                <a:gd name="connsiteY24" fmla="*/ 384513 h 855663"/>
                <a:gd name="connsiteX25" fmla="*/ 71340 w 998482"/>
                <a:gd name="connsiteY25" fmla="*/ 389519 h 855663"/>
                <a:gd name="connsiteX26" fmla="*/ 97622 w 998482"/>
                <a:gd name="connsiteY26" fmla="*/ 433324 h 855663"/>
                <a:gd name="connsiteX27" fmla="*/ 48812 w 998482"/>
                <a:gd name="connsiteY27" fmla="*/ 482135 h 855663"/>
                <a:gd name="connsiteX28" fmla="*/ 0 w 998482"/>
                <a:gd name="connsiteY28" fmla="*/ 433324 h 855663"/>
                <a:gd name="connsiteX29" fmla="*/ 48812 w 998482"/>
                <a:gd name="connsiteY29" fmla="*/ 384513 h 855663"/>
                <a:gd name="connsiteX30" fmla="*/ 746432 w 998482"/>
                <a:gd name="connsiteY30" fmla="*/ 0 h 855663"/>
                <a:gd name="connsiteX31" fmla="*/ 768960 w 998482"/>
                <a:gd name="connsiteY31" fmla="*/ 5006 h 855663"/>
                <a:gd name="connsiteX32" fmla="*/ 795242 w 998482"/>
                <a:gd name="connsiteY32" fmla="*/ 48811 h 855663"/>
                <a:gd name="connsiteX33" fmla="*/ 746432 w 998482"/>
                <a:gd name="connsiteY33" fmla="*/ 97622 h 855663"/>
                <a:gd name="connsiteX34" fmla="*/ 697620 w 998482"/>
                <a:gd name="connsiteY34" fmla="*/ 48811 h 855663"/>
                <a:gd name="connsiteX35" fmla="*/ 746432 w 998482"/>
                <a:gd name="connsiteY35" fmla="*/ 0 h 855663"/>
                <a:gd name="connsiteX36" fmla="*/ 252058 w 998482"/>
                <a:gd name="connsiteY36" fmla="*/ 0 h 855663"/>
                <a:gd name="connsiteX37" fmla="*/ 274586 w 998482"/>
                <a:gd name="connsiteY37" fmla="*/ 5006 h 855663"/>
                <a:gd name="connsiteX38" fmla="*/ 300868 w 998482"/>
                <a:gd name="connsiteY38" fmla="*/ 48811 h 855663"/>
                <a:gd name="connsiteX39" fmla="*/ 252058 w 998482"/>
                <a:gd name="connsiteY39" fmla="*/ 97622 h 855663"/>
                <a:gd name="connsiteX40" fmla="*/ 203246 w 998482"/>
                <a:gd name="connsiteY40" fmla="*/ 48811 h 855663"/>
                <a:gd name="connsiteX41" fmla="*/ 252058 w 998482"/>
                <a:gd name="connsiteY41" fmla="*/ 0 h 85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98482" h="855663">
                  <a:moveTo>
                    <a:pt x="746432" y="758041"/>
                  </a:moveTo>
                  <a:cubicBezTo>
                    <a:pt x="753940" y="758041"/>
                    <a:pt x="761450" y="760544"/>
                    <a:pt x="768960" y="764299"/>
                  </a:cubicBezTo>
                  <a:cubicBezTo>
                    <a:pt x="785230" y="773060"/>
                    <a:pt x="795242" y="789330"/>
                    <a:pt x="795242" y="806852"/>
                  </a:cubicBezTo>
                  <a:cubicBezTo>
                    <a:pt x="795242" y="834387"/>
                    <a:pt x="773966" y="855663"/>
                    <a:pt x="746432" y="855663"/>
                  </a:cubicBezTo>
                  <a:cubicBezTo>
                    <a:pt x="718896" y="855663"/>
                    <a:pt x="697620" y="834387"/>
                    <a:pt x="697620" y="806852"/>
                  </a:cubicBezTo>
                  <a:cubicBezTo>
                    <a:pt x="697620" y="780569"/>
                    <a:pt x="718896" y="758041"/>
                    <a:pt x="746432" y="758041"/>
                  </a:cubicBezTo>
                  <a:close/>
                  <a:moveTo>
                    <a:pt x="252058" y="758041"/>
                  </a:moveTo>
                  <a:cubicBezTo>
                    <a:pt x="259566" y="758041"/>
                    <a:pt x="267076" y="760544"/>
                    <a:pt x="274586" y="764299"/>
                  </a:cubicBezTo>
                  <a:cubicBezTo>
                    <a:pt x="290856" y="773060"/>
                    <a:pt x="300868" y="789330"/>
                    <a:pt x="300868" y="806852"/>
                  </a:cubicBezTo>
                  <a:cubicBezTo>
                    <a:pt x="300868" y="834387"/>
                    <a:pt x="279592" y="855663"/>
                    <a:pt x="252058" y="855663"/>
                  </a:cubicBezTo>
                  <a:cubicBezTo>
                    <a:pt x="225774" y="855663"/>
                    <a:pt x="203246" y="834387"/>
                    <a:pt x="203246" y="806852"/>
                  </a:cubicBezTo>
                  <a:cubicBezTo>
                    <a:pt x="203246" y="780569"/>
                    <a:pt x="225774" y="758041"/>
                    <a:pt x="252058" y="758041"/>
                  </a:cubicBezTo>
                  <a:close/>
                  <a:moveTo>
                    <a:pt x="949672" y="384513"/>
                  </a:moveTo>
                  <a:cubicBezTo>
                    <a:pt x="957180" y="384513"/>
                    <a:pt x="965942" y="385765"/>
                    <a:pt x="972200" y="389519"/>
                  </a:cubicBezTo>
                  <a:cubicBezTo>
                    <a:pt x="988470" y="398280"/>
                    <a:pt x="998482" y="414551"/>
                    <a:pt x="998482" y="433324"/>
                  </a:cubicBezTo>
                  <a:cubicBezTo>
                    <a:pt x="998482" y="460859"/>
                    <a:pt x="977206" y="482135"/>
                    <a:pt x="949672" y="482135"/>
                  </a:cubicBezTo>
                  <a:cubicBezTo>
                    <a:pt x="923388" y="482135"/>
                    <a:pt x="900860" y="460859"/>
                    <a:pt x="900860" y="433324"/>
                  </a:cubicBezTo>
                  <a:cubicBezTo>
                    <a:pt x="900860" y="405790"/>
                    <a:pt x="923388" y="384513"/>
                    <a:pt x="949672" y="384513"/>
                  </a:cubicBezTo>
                  <a:close/>
                  <a:moveTo>
                    <a:pt x="499242" y="384513"/>
                  </a:moveTo>
                  <a:cubicBezTo>
                    <a:pt x="506750" y="384513"/>
                    <a:pt x="514260" y="385765"/>
                    <a:pt x="520518" y="389519"/>
                  </a:cubicBezTo>
                  <a:cubicBezTo>
                    <a:pt x="536788" y="398280"/>
                    <a:pt x="548052" y="414551"/>
                    <a:pt x="548052" y="433324"/>
                  </a:cubicBezTo>
                  <a:cubicBezTo>
                    <a:pt x="548052" y="460859"/>
                    <a:pt x="525524" y="482135"/>
                    <a:pt x="499242" y="482135"/>
                  </a:cubicBezTo>
                  <a:cubicBezTo>
                    <a:pt x="471706" y="482135"/>
                    <a:pt x="450430" y="460859"/>
                    <a:pt x="450430" y="433324"/>
                  </a:cubicBezTo>
                  <a:cubicBezTo>
                    <a:pt x="450430" y="405790"/>
                    <a:pt x="471706" y="384513"/>
                    <a:pt x="499242" y="384513"/>
                  </a:cubicBezTo>
                  <a:close/>
                  <a:moveTo>
                    <a:pt x="48812" y="384513"/>
                  </a:moveTo>
                  <a:cubicBezTo>
                    <a:pt x="56320" y="384513"/>
                    <a:pt x="65082" y="385765"/>
                    <a:pt x="71340" y="389519"/>
                  </a:cubicBezTo>
                  <a:cubicBezTo>
                    <a:pt x="87610" y="398280"/>
                    <a:pt x="97622" y="414551"/>
                    <a:pt x="97622" y="433324"/>
                  </a:cubicBezTo>
                  <a:cubicBezTo>
                    <a:pt x="97622" y="460859"/>
                    <a:pt x="76346" y="482135"/>
                    <a:pt x="48812" y="482135"/>
                  </a:cubicBezTo>
                  <a:cubicBezTo>
                    <a:pt x="22528" y="482135"/>
                    <a:pt x="0" y="460859"/>
                    <a:pt x="0" y="433324"/>
                  </a:cubicBezTo>
                  <a:cubicBezTo>
                    <a:pt x="0" y="405790"/>
                    <a:pt x="22528" y="384513"/>
                    <a:pt x="48812" y="384513"/>
                  </a:cubicBezTo>
                  <a:close/>
                  <a:moveTo>
                    <a:pt x="746432" y="0"/>
                  </a:moveTo>
                  <a:cubicBezTo>
                    <a:pt x="753940" y="0"/>
                    <a:pt x="761450" y="1252"/>
                    <a:pt x="768960" y="5006"/>
                  </a:cubicBezTo>
                  <a:cubicBezTo>
                    <a:pt x="785230" y="13767"/>
                    <a:pt x="795242" y="30038"/>
                    <a:pt x="795242" y="48811"/>
                  </a:cubicBezTo>
                  <a:cubicBezTo>
                    <a:pt x="795242" y="75094"/>
                    <a:pt x="773966" y="97622"/>
                    <a:pt x="746432" y="97622"/>
                  </a:cubicBezTo>
                  <a:cubicBezTo>
                    <a:pt x="718896" y="97622"/>
                    <a:pt x="697620" y="75094"/>
                    <a:pt x="697620" y="48811"/>
                  </a:cubicBezTo>
                  <a:cubicBezTo>
                    <a:pt x="697620" y="21277"/>
                    <a:pt x="718896" y="0"/>
                    <a:pt x="746432" y="0"/>
                  </a:cubicBezTo>
                  <a:close/>
                  <a:moveTo>
                    <a:pt x="252058" y="0"/>
                  </a:moveTo>
                  <a:cubicBezTo>
                    <a:pt x="259566" y="0"/>
                    <a:pt x="267076" y="1252"/>
                    <a:pt x="274586" y="5006"/>
                  </a:cubicBezTo>
                  <a:cubicBezTo>
                    <a:pt x="290856" y="13767"/>
                    <a:pt x="300868" y="30038"/>
                    <a:pt x="300868" y="48811"/>
                  </a:cubicBezTo>
                  <a:cubicBezTo>
                    <a:pt x="300868" y="75094"/>
                    <a:pt x="279592" y="97622"/>
                    <a:pt x="252058" y="97622"/>
                  </a:cubicBezTo>
                  <a:cubicBezTo>
                    <a:pt x="225774" y="97622"/>
                    <a:pt x="203246" y="75094"/>
                    <a:pt x="203246" y="48811"/>
                  </a:cubicBezTo>
                  <a:cubicBezTo>
                    <a:pt x="203246" y="21277"/>
                    <a:pt x="225774" y="0"/>
                    <a:pt x="252058" y="0"/>
                  </a:cubicBezTo>
                  <a:close/>
                </a:path>
              </a:pathLst>
            </a:custGeom>
            <a:solidFill>
              <a:srgbClr val="D4E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9492629-F6DA-9B45-A807-B8E1D0B4D2C9}"/>
              </a:ext>
            </a:extLst>
          </p:cNvPr>
          <p:cNvGrpSpPr/>
          <p:nvPr/>
        </p:nvGrpSpPr>
        <p:grpSpPr>
          <a:xfrm>
            <a:off x="16286634" y="1079317"/>
            <a:ext cx="1142554" cy="1141722"/>
            <a:chOff x="16286634" y="1079317"/>
            <a:chExt cx="1142554" cy="1141722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9340857-137F-244F-9F04-8E5EA15F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689" y="1815384"/>
              <a:ext cx="256934" cy="372292"/>
            </a:xfrm>
            <a:custGeom>
              <a:avLst/>
              <a:gdLst>
                <a:gd name="connsiteX0" fmla="*/ 71992 w 256934"/>
                <a:gd name="connsiteY0" fmla="*/ 175778 h 372292"/>
                <a:gd name="connsiteX1" fmla="*/ 184942 w 256934"/>
                <a:gd name="connsiteY1" fmla="*/ 175778 h 372292"/>
                <a:gd name="connsiteX2" fmla="*/ 256934 w 256934"/>
                <a:gd name="connsiteY2" fmla="*/ 248698 h 372292"/>
                <a:gd name="connsiteX3" fmla="*/ 256934 w 256934"/>
                <a:gd name="connsiteY3" fmla="*/ 333978 h 372292"/>
                <a:gd name="connsiteX4" fmla="*/ 228386 w 256934"/>
                <a:gd name="connsiteY4" fmla="*/ 351281 h 372292"/>
                <a:gd name="connsiteX5" fmla="*/ 228386 w 256934"/>
                <a:gd name="connsiteY5" fmla="*/ 283305 h 372292"/>
                <a:gd name="connsiteX6" fmla="*/ 213490 w 256934"/>
                <a:gd name="connsiteY6" fmla="*/ 267237 h 372292"/>
                <a:gd name="connsiteX7" fmla="*/ 198596 w 256934"/>
                <a:gd name="connsiteY7" fmla="*/ 283305 h 372292"/>
                <a:gd name="connsiteX8" fmla="*/ 198596 w 256934"/>
                <a:gd name="connsiteY8" fmla="*/ 358697 h 372292"/>
                <a:gd name="connsiteX9" fmla="*/ 198596 w 256934"/>
                <a:gd name="connsiteY9" fmla="*/ 362405 h 372292"/>
                <a:gd name="connsiteX10" fmla="*/ 129088 w 256934"/>
                <a:gd name="connsiteY10" fmla="*/ 372292 h 372292"/>
                <a:gd name="connsiteX11" fmla="*/ 58338 w 256934"/>
                <a:gd name="connsiteY11" fmla="*/ 362405 h 372292"/>
                <a:gd name="connsiteX12" fmla="*/ 58338 w 256934"/>
                <a:gd name="connsiteY12" fmla="*/ 358697 h 372292"/>
                <a:gd name="connsiteX13" fmla="*/ 58338 w 256934"/>
                <a:gd name="connsiteY13" fmla="*/ 283305 h 372292"/>
                <a:gd name="connsiteX14" fmla="*/ 43442 w 256934"/>
                <a:gd name="connsiteY14" fmla="*/ 267237 h 372292"/>
                <a:gd name="connsiteX15" fmla="*/ 28548 w 256934"/>
                <a:gd name="connsiteY15" fmla="*/ 283305 h 372292"/>
                <a:gd name="connsiteX16" fmla="*/ 28548 w 256934"/>
                <a:gd name="connsiteY16" fmla="*/ 350045 h 372292"/>
                <a:gd name="connsiteX17" fmla="*/ 0 w 256934"/>
                <a:gd name="connsiteY17" fmla="*/ 333978 h 372292"/>
                <a:gd name="connsiteX18" fmla="*/ 0 w 256934"/>
                <a:gd name="connsiteY18" fmla="*/ 332742 h 372292"/>
                <a:gd name="connsiteX19" fmla="*/ 0 w 256934"/>
                <a:gd name="connsiteY19" fmla="*/ 248698 h 372292"/>
                <a:gd name="connsiteX20" fmla="*/ 71992 w 256934"/>
                <a:gd name="connsiteY20" fmla="*/ 175778 h 372292"/>
                <a:gd name="connsiteX21" fmla="*/ 131832 w 256934"/>
                <a:gd name="connsiteY21" fmla="*/ 0 h 372292"/>
                <a:gd name="connsiteX22" fmla="*/ 156104 w 256934"/>
                <a:gd name="connsiteY22" fmla="*/ 6387 h 372292"/>
                <a:gd name="connsiteX23" fmla="*/ 185484 w 256934"/>
                <a:gd name="connsiteY23" fmla="*/ 54931 h 372292"/>
                <a:gd name="connsiteX24" fmla="*/ 131832 w 256934"/>
                <a:gd name="connsiteY24" fmla="*/ 108584 h 372292"/>
                <a:gd name="connsiteX25" fmla="*/ 76902 w 256934"/>
                <a:gd name="connsiteY25" fmla="*/ 54931 h 372292"/>
                <a:gd name="connsiteX26" fmla="*/ 131832 w 256934"/>
                <a:gd name="connsiteY26" fmla="*/ 0 h 3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6934" h="372292">
                  <a:moveTo>
                    <a:pt x="71992" y="175778"/>
                  </a:moveTo>
                  <a:lnTo>
                    <a:pt x="184942" y="175778"/>
                  </a:lnTo>
                  <a:cubicBezTo>
                    <a:pt x="225904" y="175778"/>
                    <a:pt x="256934" y="209148"/>
                    <a:pt x="256934" y="248698"/>
                  </a:cubicBezTo>
                  <a:lnTo>
                    <a:pt x="256934" y="333978"/>
                  </a:lnTo>
                  <a:cubicBezTo>
                    <a:pt x="248246" y="340158"/>
                    <a:pt x="238316" y="345102"/>
                    <a:pt x="228386" y="351281"/>
                  </a:cubicBezTo>
                  <a:lnTo>
                    <a:pt x="228386" y="283305"/>
                  </a:lnTo>
                  <a:cubicBezTo>
                    <a:pt x="228386" y="274653"/>
                    <a:pt x="220938" y="267237"/>
                    <a:pt x="213490" y="267237"/>
                  </a:cubicBezTo>
                  <a:cubicBezTo>
                    <a:pt x="204802" y="267237"/>
                    <a:pt x="198596" y="274653"/>
                    <a:pt x="198596" y="283305"/>
                  </a:cubicBezTo>
                  <a:lnTo>
                    <a:pt x="198596" y="358697"/>
                  </a:lnTo>
                  <a:cubicBezTo>
                    <a:pt x="198596" y="359933"/>
                    <a:pt x="198596" y="361169"/>
                    <a:pt x="198596" y="362405"/>
                  </a:cubicBezTo>
                  <a:cubicBezTo>
                    <a:pt x="176254" y="368584"/>
                    <a:pt x="152670" y="372292"/>
                    <a:pt x="129088" y="372292"/>
                  </a:cubicBezTo>
                  <a:cubicBezTo>
                    <a:pt x="104262" y="372292"/>
                    <a:pt x="80680" y="368584"/>
                    <a:pt x="58338" y="362405"/>
                  </a:cubicBezTo>
                  <a:cubicBezTo>
                    <a:pt x="58338" y="361169"/>
                    <a:pt x="58338" y="359933"/>
                    <a:pt x="58338" y="358697"/>
                  </a:cubicBezTo>
                  <a:lnTo>
                    <a:pt x="58338" y="283305"/>
                  </a:lnTo>
                  <a:cubicBezTo>
                    <a:pt x="58338" y="274653"/>
                    <a:pt x="52132" y="267237"/>
                    <a:pt x="43442" y="267237"/>
                  </a:cubicBezTo>
                  <a:cubicBezTo>
                    <a:pt x="35996" y="267237"/>
                    <a:pt x="28548" y="274653"/>
                    <a:pt x="28548" y="283305"/>
                  </a:cubicBezTo>
                  <a:lnTo>
                    <a:pt x="28548" y="350045"/>
                  </a:lnTo>
                  <a:cubicBezTo>
                    <a:pt x="18618" y="345102"/>
                    <a:pt x="8688" y="340158"/>
                    <a:pt x="0" y="333978"/>
                  </a:cubicBezTo>
                  <a:lnTo>
                    <a:pt x="0" y="332742"/>
                  </a:lnTo>
                  <a:lnTo>
                    <a:pt x="0" y="248698"/>
                  </a:lnTo>
                  <a:cubicBezTo>
                    <a:pt x="0" y="209148"/>
                    <a:pt x="32272" y="175778"/>
                    <a:pt x="71992" y="175778"/>
                  </a:cubicBezTo>
                  <a:close/>
                  <a:moveTo>
                    <a:pt x="131832" y="0"/>
                  </a:moveTo>
                  <a:cubicBezTo>
                    <a:pt x="139496" y="0"/>
                    <a:pt x="148438" y="1278"/>
                    <a:pt x="156104" y="6387"/>
                  </a:cubicBezTo>
                  <a:cubicBezTo>
                    <a:pt x="173988" y="15330"/>
                    <a:pt x="185484" y="34491"/>
                    <a:pt x="185484" y="54931"/>
                  </a:cubicBezTo>
                  <a:cubicBezTo>
                    <a:pt x="185484" y="84312"/>
                    <a:pt x="161212" y="108584"/>
                    <a:pt x="131832" y="108584"/>
                  </a:cubicBezTo>
                  <a:cubicBezTo>
                    <a:pt x="101172" y="108584"/>
                    <a:pt x="76902" y="84312"/>
                    <a:pt x="76902" y="54931"/>
                  </a:cubicBezTo>
                  <a:cubicBezTo>
                    <a:pt x="76902" y="24272"/>
                    <a:pt x="101172" y="0"/>
                    <a:pt x="131832" y="0"/>
                  </a:cubicBezTo>
                  <a:close/>
                </a:path>
              </a:pathLst>
            </a:custGeom>
            <a:solidFill>
              <a:srgbClr val="75C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3B934F0-6C36-C24F-87B5-AAB922FDD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3962" y="1815384"/>
              <a:ext cx="256936" cy="372292"/>
            </a:xfrm>
            <a:custGeom>
              <a:avLst/>
              <a:gdLst>
                <a:gd name="connsiteX0" fmla="*/ 71646 w 256936"/>
                <a:gd name="connsiteY0" fmla="*/ 175778 h 372292"/>
                <a:gd name="connsiteX1" fmla="*/ 185290 w 256936"/>
                <a:gd name="connsiteY1" fmla="*/ 175778 h 372292"/>
                <a:gd name="connsiteX2" fmla="*/ 256936 w 256936"/>
                <a:gd name="connsiteY2" fmla="*/ 248698 h 372292"/>
                <a:gd name="connsiteX3" fmla="*/ 256936 w 256936"/>
                <a:gd name="connsiteY3" fmla="*/ 333978 h 372292"/>
                <a:gd name="connsiteX4" fmla="*/ 227289 w 256936"/>
                <a:gd name="connsiteY4" fmla="*/ 351281 h 372292"/>
                <a:gd name="connsiteX5" fmla="*/ 227289 w 256936"/>
                <a:gd name="connsiteY5" fmla="*/ 283305 h 372292"/>
                <a:gd name="connsiteX6" fmla="*/ 211231 w 256936"/>
                <a:gd name="connsiteY6" fmla="*/ 267237 h 372292"/>
                <a:gd name="connsiteX7" fmla="*/ 197643 w 256936"/>
                <a:gd name="connsiteY7" fmla="*/ 283305 h 372292"/>
                <a:gd name="connsiteX8" fmla="*/ 197643 w 256936"/>
                <a:gd name="connsiteY8" fmla="*/ 358697 h 372292"/>
                <a:gd name="connsiteX9" fmla="*/ 197643 w 256936"/>
                <a:gd name="connsiteY9" fmla="*/ 362405 h 372292"/>
                <a:gd name="connsiteX10" fmla="*/ 128468 w 256936"/>
                <a:gd name="connsiteY10" fmla="*/ 372292 h 372292"/>
                <a:gd name="connsiteX11" fmla="*/ 58058 w 256936"/>
                <a:gd name="connsiteY11" fmla="*/ 362405 h 372292"/>
                <a:gd name="connsiteX12" fmla="*/ 58058 w 256936"/>
                <a:gd name="connsiteY12" fmla="*/ 358697 h 372292"/>
                <a:gd name="connsiteX13" fmla="*/ 58058 w 256936"/>
                <a:gd name="connsiteY13" fmla="*/ 283305 h 372292"/>
                <a:gd name="connsiteX14" fmla="*/ 43234 w 256936"/>
                <a:gd name="connsiteY14" fmla="*/ 267237 h 372292"/>
                <a:gd name="connsiteX15" fmla="*/ 29646 w 256936"/>
                <a:gd name="connsiteY15" fmla="*/ 283305 h 372292"/>
                <a:gd name="connsiteX16" fmla="*/ 29646 w 256936"/>
                <a:gd name="connsiteY16" fmla="*/ 350045 h 372292"/>
                <a:gd name="connsiteX17" fmla="*/ 0 w 256936"/>
                <a:gd name="connsiteY17" fmla="*/ 333978 h 372292"/>
                <a:gd name="connsiteX18" fmla="*/ 0 w 256936"/>
                <a:gd name="connsiteY18" fmla="*/ 332742 h 372292"/>
                <a:gd name="connsiteX19" fmla="*/ 0 w 256936"/>
                <a:gd name="connsiteY19" fmla="*/ 248698 h 372292"/>
                <a:gd name="connsiteX20" fmla="*/ 71646 w 256936"/>
                <a:gd name="connsiteY20" fmla="*/ 175778 h 372292"/>
                <a:gd name="connsiteX21" fmla="*/ 131833 w 256936"/>
                <a:gd name="connsiteY21" fmla="*/ 0 h 372292"/>
                <a:gd name="connsiteX22" fmla="*/ 156104 w 256936"/>
                <a:gd name="connsiteY22" fmla="*/ 6387 h 372292"/>
                <a:gd name="connsiteX23" fmla="*/ 185486 w 256936"/>
                <a:gd name="connsiteY23" fmla="*/ 54931 h 372292"/>
                <a:gd name="connsiteX24" fmla="*/ 131833 w 256936"/>
                <a:gd name="connsiteY24" fmla="*/ 108584 h 372292"/>
                <a:gd name="connsiteX25" fmla="*/ 76902 w 256936"/>
                <a:gd name="connsiteY25" fmla="*/ 54931 h 372292"/>
                <a:gd name="connsiteX26" fmla="*/ 131833 w 256936"/>
                <a:gd name="connsiteY26" fmla="*/ 0 h 3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6936" h="372292">
                  <a:moveTo>
                    <a:pt x="71646" y="175778"/>
                  </a:moveTo>
                  <a:lnTo>
                    <a:pt x="185290" y="175778"/>
                  </a:lnTo>
                  <a:cubicBezTo>
                    <a:pt x="223583" y="175778"/>
                    <a:pt x="256936" y="209148"/>
                    <a:pt x="256936" y="248698"/>
                  </a:cubicBezTo>
                  <a:lnTo>
                    <a:pt x="256936" y="333978"/>
                  </a:lnTo>
                  <a:cubicBezTo>
                    <a:pt x="247054" y="340158"/>
                    <a:pt x="237171" y="345102"/>
                    <a:pt x="227289" y="351281"/>
                  </a:cubicBezTo>
                  <a:lnTo>
                    <a:pt x="227289" y="283305"/>
                  </a:lnTo>
                  <a:cubicBezTo>
                    <a:pt x="227289" y="274653"/>
                    <a:pt x="219878" y="267237"/>
                    <a:pt x="211231" y="267237"/>
                  </a:cubicBezTo>
                  <a:cubicBezTo>
                    <a:pt x="203819" y="267237"/>
                    <a:pt x="197643" y="274653"/>
                    <a:pt x="197643" y="283305"/>
                  </a:cubicBezTo>
                  <a:lnTo>
                    <a:pt x="197643" y="358697"/>
                  </a:lnTo>
                  <a:cubicBezTo>
                    <a:pt x="197643" y="359933"/>
                    <a:pt x="197643" y="361169"/>
                    <a:pt x="197643" y="362405"/>
                  </a:cubicBezTo>
                  <a:cubicBezTo>
                    <a:pt x="175408" y="368584"/>
                    <a:pt x="151938" y="372292"/>
                    <a:pt x="128468" y="372292"/>
                  </a:cubicBezTo>
                  <a:cubicBezTo>
                    <a:pt x="103763" y="372292"/>
                    <a:pt x="80292" y="368584"/>
                    <a:pt x="58058" y="362405"/>
                  </a:cubicBezTo>
                  <a:cubicBezTo>
                    <a:pt x="58058" y="361169"/>
                    <a:pt x="58058" y="359933"/>
                    <a:pt x="58058" y="358697"/>
                  </a:cubicBezTo>
                  <a:lnTo>
                    <a:pt x="58058" y="283305"/>
                  </a:lnTo>
                  <a:cubicBezTo>
                    <a:pt x="58058" y="274653"/>
                    <a:pt x="51881" y="267237"/>
                    <a:pt x="43234" y="267237"/>
                  </a:cubicBezTo>
                  <a:cubicBezTo>
                    <a:pt x="35823" y="267237"/>
                    <a:pt x="29646" y="274653"/>
                    <a:pt x="29646" y="283305"/>
                  </a:cubicBezTo>
                  <a:lnTo>
                    <a:pt x="29646" y="350045"/>
                  </a:lnTo>
                  <a:cubicBezTo>
                    <a:pt x="18529" y="345102"/>
                    <a:pt x="8647" y="340158"/>
                    <a:pt x="0" y="333978"/>
                  </a:cubicBezTo>
                  <a:lnTo>
                    <a:pt x="0" y="332742"/>
                  </a:lnTo>
                  <a:lnTo>
                    <a:pt x="0" y="248698"/>
                  </a:lnTo>
                  <a:cubicBezTo>
                    <a:pt x="0" y="209148"/>
                    <a:pt x="32117" y="175778"/>
                    <a:pt x="71646" y="175778"/>
                  </a:cubicBezTo>
                  <a:close/>
                  <a:moveTo>
                    <a:pt x="131833" y="0"/>
                  </a:moveTo>
                  <a:cubicBezTo>
                    <a:pt x="139497" y="0"/>
                    <a:pt x="148439" y="1278"/>
                    <a:pt x="156104" y="6387"/>
                  </a:cubicBezTo>
                  <a:cubicBezTo>
                    <a:pt x="173988" y="15330"/>
                    <a:pt x="185486" y="34491"/>
                    <a:pt x="185486" y="54931"/>
                  </a:cubicBezTo>
                  <a:cubicBezTo>
                    <a:pt x="185486" y="84312"/>
                    <a:pt x="161214" y="108584"/>
                    <a:pt x="131833" y="108584"/>
                  </a:cubicBezTo>
                  <a:cubicBezTo>
                    <a:pt x="101174" y="108584"/>
                    <a:pt x="76902" y="84312"/>
                    <a:pt x="76902" y="54931"/>
                  </a:cubicBezTo>
                  <a:cubicBezTo>
                    <a:pt x="76902" y="24272"/>
                    <a:pt x="101174" y="0"/>
                    <a:pt x="131833" y="0"/>
                  </a:cubicBezTo>
                  <a:close/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7337EDA-F802-4449-A0FE-CE0A26F2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1573" y="1205659"/>
              <a:ext cx="256936" cy="377757"/>
            </a:xfrm>
            <a:custGeom>
              <a:avLst/>
              <a:gdLst>
                <a:gd name="connsiteX0" fmla="*/ 71646 w 256936"/>
                <a:gd name="connsiteY0" fmla="*/ 175779 h 377757"/>
                <a:gd name="connsiteX1" fmla="*/ 185290 w 256936"/>
                <a:gd name="connsiteY1" fmla="*/ 175779 h 377757"/>
                <a:gd name="connsiteX2" fmla="*/ 256936 w 256936"/>
                <a:gd name="connsiteY2" fmla="*/ 250258 h 377757"/>
                <a:gd name="connsiteX3" fmla="*/ 256936 w 256936"/>
                <a:gd name="connsiteY3" fmla="*/ 337361 h 377757"/>
                <a:gd name="connsiteX4" fmla="*/ 226054 w 256936"/>
                <a:gd name="connsiteY4" fmla="*/ 355034 h 377757"/>
                <a:gd name="connsiteX5" fmla="*/ 226054 w 256936"/>
                <a:gd name="connsiteY5" fmla="*/ 284342 h 377757"/>
                <a:gd name="connsiteX6" fmla="*/ 212466 w 256936"/>
                <a:gd name="connsiteY6" fmla="*/ 269194 h 377757"/>
                <a:gd name="connsiteX7" fmla="*/ 197642 w 256936"/>
                <a:gd name="connsiteY7" fmla="*/ 284342 h 377757"/>
                <a:gd name="connsiteX8" fmla="*/ 197642 w 256936"/>
                <a:gd name="connsiteY8" fmla="*/ 362608 h 377757"/>
                <a:gd name="connsiteX9" fmla="*/ 197642 w 256936"/>
                <a:gd name="connsiteY9" fmla="*/ 366395 h 377757"/>
                <a:gd name="connsiteX10" fmla="*/ 128468 w 256936"/>
                <a:gd name="connsiteY10" fmla="*/ 377757 h 377757"/>
                <a:gd name="connsiteX11" fmla="*/ 58058 w 256936"/>
                <a:gd name="connsiteY11" fmla="*/ 365133 h 377757"/>
                <a:gd name="connsiteX12" fmla="*/ 59292 w 256936"/>
                <a:gd name="connsiteY12" fmla="*/ 362608 h 377757"/>
                <a:gd name="connsiteX13" fmla="*/ 59292 w 256936"/>
                <a:gd name="connsiteY13" fmla="*/ 284342 h 377757"/>
                <a:gd name="connsiteX14" fmla="*/ 43234 w 256936"/>
                <a:gd name="connsiteY14" fmla="*/ 269194 h 377757"/>
                <a:gd name="connsiteX15" fmla="*/ 29646 w 256936"/>
                <a:gd name="connsiteY15" fmla="*/ 284342 h 377757"/>
                <a:gd name="connsiteX16" fmla="*/ 29646 w 256936"/>
                <a:gd name="connsiteY16" fmla="*/ 353772 h 377757"/>
                <a:gd name="connsiteX17" fmla="*/ 0 w 256936"/>
                <a:gd name="connsiteY17" fmla="*/ 337361 h 377757"/>
                <a:gd name="connsiteX18" fmla="*/ 0 w 256936"/>
                <a:gd name="connsiteY18" fmla="*/ 336099 h 377757"/>
                <a:gd name="connsiteX19" fmla="*/ 0 w 256936"/>
                <a:gd name="connsiteY19" fmla="*/ 250258 h 377757"/>
                <a:gd name="connsiteX20" fmla="*/ 71646 w 256936"/>
                <a:gd name="connsiteY20" fmla="*/ 175779 h 377757"/>
                <a:gd name="connsiteX21" fmla="*/ 131832 w 256936"/>
                <a:gd name="connsiteY21" fmla="*/ 0 h 377757"/>
                <a:gd name="connsiteX22" fmla="*/ 157382 w 256936"/>
                <a:gd name="connsiteY22" fmla="*/ 6387 h 377757"/>
                <a:gd name="connsiteX23" fmla="*/ 185486 w 256936"/>
                <a:gd name="connsiteY23" fmla="*/ 54931 h 377757"/>
                <a:gd name="connsiteX24" fmla="*/ 131832 w 256936"/>
                <a:gd name="connsiteY24" fmla="*/ 108584 h 377757"/>
                <a:gd name="connsiteX25" fmla="*/ 76902 w 256936"/>
                <a:gd name="connsiteY25" fmla="*/ 54931 h 377757"/>
                <a:gd name="connsiteX26" fmla="*/ 131832 w 256936"/>
                <a:gd name="connsiteY26" fmla="*/ 0 h 37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6936" h="377757">
                  <a:moveTo>
                    <a:pt x="71646" y="175779"/>
                  </a:moveTo>
                  <a:lnTo>
                    <a:pt x="185290" y="175779"/>
                  </a:lnTo>
                  <a:cubicBezTo>
                    <a:pt x="224818" y="175779"/>
                    <a:pt x="256936" y="209863"/>
                    <a:pt x="256936" y="250258"/>
                  </a:cubicBezTo>
                  <a:lnTo>
                    <a:pt x="256936" y="337361"/>
                  </a:lnTo>
                  <a:cubicBezTo>
                    <a:pt x="247054" y="343673"/>
                    <a:pt x="237172" y="348722"/>
                    <a:pt x="226054" y="355034"/>
                  </a:cubicBezTo>
                  <a:lnTo>
                    <a:pt x="226054" y="284342"/>
                  </a:lnTo>
                  <a:cubicBezTo>
                    <a:pt x="226054" y="276768"/>
                    <a:pt x="219878" y="269194"/>
                    <a:pt x="212466" y="269194"/>
                  </a:cubicBezTo>
                  <a:cubicBezTo>
                    <a:pt x="203820" y="269194"/>
                    <a:pt x="197642" y="276768"/>
                    <a:pt x="197642" y="284342"/>
                  </a:cubicBezTo>
                  <a:lnTo>
                    <a:pt x="197642" y="362608"/>
                  </a:lnTo>
                  <a:cubicBezTo>
                    <a:pt x="197642" y="363871"/>
                    <a:pt x="197642" y="365133"/>
                    <a:pt x="197642" y="366395"/>
                  </a:cubicBezTo>
                  <a:cubicBezTo>
                    <a:pt x="175408" y="372707"/>
                    <a:pt x="153174" y="377757"/>
                    <a:pt x="128468" y="377757"/>
                  </a:cubicBezTo>
                  <a:cubicBezTo>
                    <a:pt x="103762" y="377757"/>
                    <a:pt x="80292" y="372707"/>
                    <a:pt x="58058" y="365133"/>
                  </a:cubicBezTo>
                  <a:cubicBezTo>
                    <a:pt x="58058" y="365133"/>
                    <a:pt x="59292" y="363871"/>
                    <a:pt x="59292" y="362608"/>
                  </a:cubicBezTo>
                  <a:lnTo>
                    <a:pt x="59292" y="284342"/>
                  </a:lnTo>
                  <a:cubicBezTo>
                    <a:pt x="59292" y="276768"/>
                    <a:pt x="51882" y="269194"/>
                    <a:pt x="43234" y="269194"/>
                  </a:cubicBezTo>
                  <a:cubicBezTo>
                    <a:pt x="35823" y="269194"/>
                    <a:pt x="29646" y="276768"/>
                    <a:pt x="29646" y="284342"/>
                  </a:cubicBezTo>
                  <a:lnTo>
                    <a:pt x="29646" y="353772"/>
                  </a:lnTo>
                  <a:cubicBezTo>
                    <a:pt x="18529" y="348722"/>
                    <a:pt x="8647" y="343673"/>
                    <a:pt x="0" y="337361"/>
                  </a:cubicBezTo>
                  <a:lnTo>
                    <a:pt x="0" y="336099"/>
                  </a:lnTo>
                  <a:lnTo>
                    <a:pt x="0" y="250258"/>
                  </a:lnTo>
                  <a:cubicBezTo>
                    <a:pt x="0" y="209863"/>
                    <a:pt x="32117" y="175779"/>
                    <a:pt x="71646" y="175779"/>
                  </a:cubicBezTo>
                  <a:close/>
                  <a:moveTo>
                    <a:pt x="131832" y="0"/>
                  </a:moveTo>
                  <a:cubicBezTo>
                    <a:pt x="140774" y="0"/>
                    <a:pt x="148440" y="1278"/>
                    <a:pt x="157382" y="6387"/>
                  </a:cubicBezTo>
                  <a:cubicBezTo>
                    <a:pt x="173988" y="15330"/>
                    <a:pt x="185486" y="33214"/>
                    <a:pt x="185486" y="54931"/>
                  </a:cubicBezTo>
                  <a:cubicBezTo>
                    <a:pt x="185486" y="84312"/>
                    <a:pt x="161214" y="108584"/>
                    <a:pt x="131832" y="108584"/>
                  </a:cubicBezTo>
                  <a:cubicBezTo>
                    <a:pt x="101174" y="108584"/>
                    <a:pt x="76902" y="84312"/>
                    <a:pt x="76902" y="54931"/>
                  </a:cubicBezTo>
                  <a:cubicBezTo>
                    <a:pt x="76902" y="24272"/>
                    <a:pt x="101174" y="0"/>
                    <a:pt x="131832" y="0"/>
                  </a:cubicBezTo>
                  <a:close/>
                </a:path>
              </a:pathLst>
            </a:custGeom>
            <a:solidFill>
              <a:srgbClr val="FFC9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54589FF-14F6-A94F-93C2-459793B39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95" y="1112277"/>
              <a:ext cx="1080885" cy="1020452"/>
            </a:xfrm>
            <a:custGeom>
              <a:avLst/>
              <a:gdLst>
                <a:gd name="connsiteX0" fmla="*/ 845307 w 1080885"/>
                <a:gd name="connsiteY0" fmla="*/ 678599 h 1020452"/>
                <a:gd name="connsiteX1" fmla="*/ 761795 w 1080885"/>
                <a:gd name="connsiteY1" fmla="*/ 762497 h 1020452"/>
                <a:gd name="connsiteX2" fmla="*/ 845307 w 1080885"/>
                <a:gd name="connsiteY2" fmla="*/ 845142 h 1020452"/>
                <a:gd name="connsiteX3" fmla="*/ 927573 w 1080885"/>
                <a:gd name="connsiteY3" fmla="*/ 762497 h 1020452"/>
                <a:gd name="connsiteX4" fmla="*/ 882701 w 1080885"/>
                <a:gd name="connsiteY4" fmla="*/ 687364 h 1020452"/>
                <a:gd name="connsiteX5" fmla="*/ 845307 w 1080885"/>
                <a:gd name="connsiteY5" fmla="*/ 678599 h 1020452"/>
                <a:gd name="connsiteX6" fmla="*/ 235578 w 1080885"/>
                <a:gd name="connsiteY6" fmla="*/ 678599 h 1020452"/>
                <a:gd name="connsiteX7" fmla="*/ 152066 w 1080885"/>
                <a:gd name="connsiteY7" fmla="*/ 762497 h 1020452"/>
                <a:gd name="connsiteX8" fmla="*/ 235578 w 1080885"/>
                <a:gd name="connsiteY8" fmla="*/ 845142 h 1020452"/>
                <a:gd name="connsiteX9" fmla="*/ 317843 w 1080885"/>
                <a:gd name="connsiteY9" fmla="*/ 762497 h 1020452"/>
                <a:gd name="connsiteX10" fmla="*/ 272971 w 1080885"/>
                <a:gd name="connsiteY10" fmla="*/ 687364 h 1020452"/>
                <a:gd name="connsiteX11" fmla="*/ 235578 w 1080885"/>
                <a:gd name="connsiteY11" fmla="*/ 678599 h 1020452"/>
                <a:gd name="connsiteX12" fmla="*/ 845307 w 1080885"/>
                <a:gd name="connsiteY12" fmla="*/ 609727 h 1020452"/>
                <a:gd name="connsiteX13" fmla="*/ 952501 w 1080885"/>
                <a:gd name="connsiteY13" fmla="*/ 636023 h 1020452"/>
                <a:gd name="connsiteX14" fmla="*/ 1080885 w 1080885"/>
                <a:gd name="connsiteY14" fmla="*/ 846395 h 1020452"/>
                <a:gd name="connsiteX15" fmla="*/ 1003605 w 1080885"/>
                <a:gd name="connsiteY15" fmla="*/ 1020452 h 1020452"/>
                <a:gd name="connsiteX16" fmla="*/ 1003605 w 1080885"/>
                <a:gd name="connsiteY16" fmla="*/ 957841 h 1020452"/>
                <a:gd name="connsiteX17" fmla="*/ 901397 w 1080885"/>
                <a:gd name="connsiteY17" fmla="*/ 853908 h 1020452"/>
                <a:gd name="connsiteX18" fmla="*/ 787971 w 1080885"/>
                <a:gd name="connsiteY18" fmla="*/ 853908 h 1020452"/>
                <a:gd name="connsiteX19" fmla="*/ 685763 w 1080885"/>
                <a:gd name="connsiteY19" fmla="*/ 957841 h 1020452"/>
                <a:gd name="connsiteX20" fmla="*/ 685763 w 1080885"/>
                <a:gd name="connsiteY20" fmla="*/ 1020452 h 1020452"/>
                <a:gd name="connsiteX21" fmla="*/ 609729 w 1080885"/>
                <a:gd name="connsiteY21" fmla="*/ 846395 h 1020452"/>
                <a:gd name="connsiteX22" fmla="*/ 845307 w 1080885"/>
                <a:gd name="connsiteY22" fmla="*/ 609727 h 1020452"/>
                <a:gd name="connsiteX23" fmla="*/ 235578 w 1080885"/>
                <a:gd name="connsiteY23" fmla="*/ 609727 h 1020452"/>
                <a:gd name="connsiteX24" fmla="*/ 344018 w 1080885"/>
                <a:gd name="connsiteY24" fmla="*/ 636023 h 1020452"/>
                <a:gd name="connsiteX25" fmla="*/ 471155 w 1080885"/>
                <a:gd name="connsiteY25" fmla="*/ 846395 h 1020452"/>
                <a:gd name="connsiteX26" fmla="*/ 395123 w 1080885"/>
                <a:gd name="connsiteY26" fmla="*/ 1020452 h 1020452"/>
                <a:gd name="connsiteX27" fmla="*/ 395123 w 1080885"/>
                <a:gd name="connsiteY27" fmla="*/ 957841 h 1020452"/>
                <a:gd name="connsiteX28" fmla="*/ 292914 w 1080885"/>
                <a:gd name="connsiteY28" fmla="*/ 853908 h 1020452"/>
                <a:gd name="connsiteX29" fmla="*/ 178241 w 1080885"/>
                <a:gd name="connsiteY29" fmla="*/ 853908 h 1020452"/>
                <a:gd name="connsiteX30" fmla="*/ 76033 w 1080885"/>
                <a:gd name="connsiteY30" fmla="*/ 957841 h 1020452"/>
                <a:gd name="connsiteX31" fmla="*/ 76033 w 1080885"/>
                <a:gd name="connsiteY31" fmla="*/ 1020452 h 1020452"/>
                <a:gd name="connsiteX32" fmla="*/ 0 w 1080885"/>
                <a:gd name="connsiteY32" fmla="*/ 846395 h 1020452"/>
                <a:gd name="connsiteX33" fmla="*/ 235578 w 1080885"/>
                <a:gd name="connsiteY33" fmla="*/ 609727 h 1020452"/>
                <a:gd name="connsiteX34" fmla="*/ 537695 w 1080885"/>
                <a:gd name="connsiteY34" fmla="*/ 66921 h 1020452"/>
                <a:gd name="connsiteX35" fmla="*/ 454184 w 1080885"/>
                <a:gd name="connsiteY35" fmla="*/ 149953 h 1020452"/>
                <a:gd name="connsiteX36" fmla="*/ 537695 w 1080885"/>
                <a:gd name="connsiteY36" fmla="*/ 231746 h 1020452"/>
                <a:gd name="connsiteX37" fmla="*/ 619961 w 1080885"/>
                <a:gd name="connsiteY37" fmla="*/ 149953 h 1020452"/>
                <a:gd name="connsiteX38" fmla="*/ 576335 w 1080885"/>
                <a:gd name="connsiteY38" fmla="*/ 75596 h 1020452"/>
                <a:gd name="connsiteX39" fmla="*/ 537695 w 1080885"/>
                <a:gd name="connsiteY39" fmla="*/ 66921 h 1020452"/>
                <a:gd name="connsiteX40" fmla="*/ 537695 w 1080885"/>
                <a:gd name="connsiteY40" fmla="*/ 0 h 1020452"/>
                <a:gd name="connsiteX41" fmla="*/ 644889 w 1080885"/>
                <a:gd name="connsiteY41" fmla="*/ 26025 h 1020452"/>
                <a:gd name="connsiteX42" fmla="*/ 773273 w 1080885"/>
                <a:gd name="connsiteY42" fmla="*/ 234225 h 1020452"/>
                <a:gd name="connsiteX43" fmla="*/ 697241 w 1080885"/>
                <a:gd name="connsiteY43" fmla="*/ 405246 h 1020452"/>
                <a:gd name="connsiteX44" fmla="*/ 697241 w 1080885"/>
                <a:gd name="connsiteY44" fmla="*/ 343281 h 1020452"/>
                <a:gd name="connsiteX45" fmla="*/ 595033 w 1080885"/>
                <a:gd name="connsiteY45" fmla="*/ 241660 h 1020452"/>
                <a:gd name="connsiteX46" fmla="*/ 480359 w 1080885"/>
                <a:gd name="connsiteY46" fmla="*/ 241660 h 1020452"/>
                <a:gd name="connsiteX47" fmla="*/ 378151 w 1080885"/>
                <a:gd name="connsiteY47" fmla="*/ 343281 h 1020452"/>
                <a:gd name="connsiteX48" fmla="*/ 378151 w 1080885"/>
                <a:gd name="connsiteY48" fmla="*/ 405246 h 1020452"/>
                <a:gd name="connsiteX49" fmla="*/ 302118 w 1080885"/>
                <a:gd name="connsiteY49" fmla="*/ 234225 h 1020452"/>
                <a:gd name="connsiteX50" fmla="*/ 537695 w 1080885"/>
                <a:gd name="connsiteY50" fmla="*/ 0 h 102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80885" h="1020452">
                  <a:moveTo>
                    <a:pt x="845307" y="678599"/>
                  </a:moveTo>
                  <a:cubicBezTo>
                    <a:pt x="799189" y="678599"/>
                    <a:pt x="761795" y="716165"/>
                    <a:pt x="761795" y="762497"/>
                  </a:cubicBezTo>
                  <a:cubicBezTo>
                    <a:pt x="761795" y="807576"/>
                    <a:pt x="799189" y="845142"/>
                    <a:pt x="845307" y="845142"/>
                  </a:cubicBezTo>
                  <a:cubicBezTo>
                    <a:pt x="890179" y="845142"/>
                    <a:pt x="927573" y="807576"/>
                    <a:pt x="927573" y="762497"/>
                  </a:cubicBezTo>
                  <a:cubicBezTo>
                    <a:pt x="927573" y="729939"/>
                    <a:pt x="910121" y="702391"/>
                    <a:pt x="882701" y="687364"/>
                  </a:cubicBezTo>
                  <a:cubicBezTo>
                    <a:pt x="871483" y="681103"/>
                    <a:pt x="857771" y="678599"/>
                    <a:pt x="845307" y="678599"/>
                  </a:cubicBezTo>
                  <a:close/>
                  <a:moveTo>
                    <a:pt x="235578" y="678599"/>
                  </a:moveTo>
                  <a:cubicBezTo>
                    <a:pt x="189459" y="678599"/>
                    <a:pt x="152066" y="716165"/>
                    <a:pt x="152066" y="762497"/>
                  </a:cubicBezTo>
                  <a:cubicBezTo>
                    <a:pt x="152066" y="807576"/>
                    <a:pt x="189459" y="845142"/>
                    <a:pt x="235578" y="845142"/>
                  </a:cubicBezTo>
                  <a:cubicBezTo>
                    <a:pt x="280450" y="845142"/>
                    <a:pt x="317843" y="807576"/>
                    <a:pt x="317843" y="762497"/>
                  </a:cubicBezTo>
                  <a:cubicBezTo>
                    <a:pt x="317843" y="729939"/>
                    <a:pt x="300393" y="702391"/>
                    <a:pt x="272971" y="687364"/>
                  </a:cubicBezTo>
                  <a:cubicBezTo>
                    <a:pt x="261753" y="681103"/>
                    <a:pt x="248042" y="678599"/>
                    <a:pt x="235578" y="678599"/>
                  </a:cubicBezTo>
                  <a:close/>
                  <a:moveTo>
                    <a:pt x="845307" y="609727"/>
                  </a:moveTo>
                  <a:cubicBezTo>
                    <a:pt x="882701" y="609727"/>
                    <a:pt x="918847" y="618493"/>
                    <a:pt x="952501" y="636023"/>
                  </a:cubicBezTo>
                  <a:cubicBezTo>
                    <a:pt x="1031027" y="677346"/>
                    <a:pt x="1080885" y="758740"/>
                    <a:pt x="1080885" y="846395"/>
                  </a:cubicBezTo>
                  <a:cubicBezTo>
                    <a:pt x="1080885" y="916518"/>
                    <a:pt x="1050969" y="977877"/>
                    <a:pt x="1003605" y="1020452"/>
                  </a:cubicBezTo>
                  <a:lnTo>
                    <a:pt x="1003605" y="957841"/>
                  </a:lnTo>
                  <a:cubicBezTo>
                    <a:pt x="1003605" y="901492"/>
                    <a:pt x="958733" y="853908"/>
                    <a:pt x="901397" y="853908"/>
                  </a:cubicBezTo>
                  <a:lnTo>
                    <a:pt x="787971" y="853908"/>
                  </a:lnTo>
                  <a:cubicBezTo>
                    <a:pt x="730633" y="853908"/>
                    <a:pt x="685763" y="901492"/>
                    <a:pt x="685763" y="957841"/>
                  </a:cubicBezTo>
                  <a:lnTo>
                    <a:pt x="685763" y="1020452"/>
                  </a:lnTo>
                  <a:cubicBezTo>
                    <a:pt x="638397" y="976625"/>
                    <a:pt x="609729" y="916518"/>
                    <a:pt x="609729" y="846395"/>
                  </a:cubicBezTo>
                  <a:cubicBezTo>
                    <a:pt x="609729" y="716165"/>
                    <a:pt x="715677" y="609727"/>
                    <a:pt x="845307" y="609727"/>
                  </a:cubicBezTo>
                  <a:close/>
                  <a:moveTo>
                    <a:pt x="235578" y="609727"/>
                  </a:moveTo>
                  <a:cubicBezTo>
                    <a:pt x="272971" y="609727"/>
                    <a:pt x="310364" y="618493"/>
                    <a:pt x="344018" y="636023"/>
                  </a:cubicBezTo>
                  <a:cubicBezTo>
                    <a:pt x="422544" y="677346"/>
                    <a:pt x="471155" y="758740"/>
                    <a:pt x="471155" y="846395"/>
                  </a:cubicBezTo>
                  <a:cubicBezTo>
                    <a:pt x="471155" y="916518"/>
                    <a:pt x="441241" y="977877"/>
                    <a:pt x="395123" y="1020452"/>
                  </a:cubicBezTo>
                  <a:lnTo>
                    <a:pt x="395123" y="957841"/>
                  </a:lnTo>
                  <a:cubicBezTo>
                    <a:pt x="395123" y="901492"/>
                    <a:pt x="349004" y="853908"/>
                    <a:pt x="292914" y="853908"/>
                  </a:cubicBezTo>
                  <a:lnTo>
                    <a:pt x="178241" y="853908"/>
                  </a:lnTo>
                  <a:cubicBezTo>
                    <a:pt x="122151" y="853908"/>
                    <a:pt x="76033" y="901492"/>
                    <a:pt x="76033" y="957841"/>
                  </a:cubicBezTo>
                  <a:lnTo>
                    <a:pt x="76033" y="1020452"/>
                  </a:lnTo>
                  <a:cubicBezTo>
                    <a:pt x="29915" y="976625"/>
                    <a:pt x="0" y="916518"/>
                    <a:pt x="0" y="846395"/>
                  </a:cubicBezTo>
                  <a:cubicBezTo>
                    <a:pt x="0" y="716165"/>
                    <a:pt x="105948" y="609727"/>
                    <a:pt x="235578" y="609727"/>
                  </a:cubicBezTo>
                  <a:close/>
                  <a:moveTo>
                    <a:pt x="537695" y="66921"/>
                  </a:moveTo>
                  <a:cubicBezTo>
                    <a:pt x="491577" y="66921"/>
                    <a:pt x="454184" y="104100"/>
                    <a:pt x="454184" y="149953"/>
                  </a:cubicBezTo>
                  <a:cubicBezTo>
                    <a:pt x="454184" y="194567"/>
                    <a:pt x="491577" y="231746"/>
                    <a:pt x="537695" y="231746"/>
                  </a:cubicBezTo>
                  <a:cubicBezTo>
                    <a:pt x="583815" y="231746"/>
                    <a:pt x="619961" y="194567"/>
                    <a:pt x="619961" y="149953"/>
                  </a:cubicBezTo>
                  <a:cubicBezTo>
                    <a:pt x="619961" y="118971"/>
                    <a:pt x="602511" y="90468"/>
                    <a:pt x="576335" y="75596"/>
                  </a:cubicBezTo>
                  <a:cubicBezTo>
                    <a:pt x="563871" y="69400"/>
                    <a:pt x="550161" y="66921"/>
                    <a:pt x="537695" y="66921"/>
                  </a:cubicBezTo>
                  <a:close/>
                  <a:moveTo>
                    <a:pt x="537695" y="0"/>
                  </a:moveTo>
                  <a:cubicBezTo>
                    <a:pt x="576335" y="0"/>
                    <a:pt x="611235" y="7436"/>
                    <a:pt x="644889" y="26025"/>
                  </a:cubicBezTo>
                  <a:cubicBezTo>
                    <a:pt x="724663" y="65682"/>
                    <a:pt x="773273" y="144996"/>
                    <a:pt x="773273" y="234225"/>
                  </a:cubicBezTo>
                  <a:cubicBezTo>
                    <a:pt x="773273" y="301146"/>
                    <a:pt x="743359" y="361871"/>
                    <a:pt x="697241" y="405246"/>
                  </a:cubicBezTo>
                  <a:lnTo>
                    <a:pt x="697241" y="343281"/>
                  </a:lnTo>
                  <a:cubicBezTo>
                    <a:pt x="697241" y="286274"/>
                    <a:pt x="651123" y="241660"/>
                    <a:pt x="595033" y="241660"/>
                  </a:cubicBezTo>
                  <a:lnTo>
                    <a:pt x="480359" y="241660"/>
                  </a:lnTo>
                  <a:cubicBezTo>
                    <a:pt x="424269" y="241660"/>
                    <a:pt x="378151" y="286274"/>
                    <a:pt x="378151" y="343281"/>
                  </a:cubicBezTo>
                  <a:lnTo>
                    <a:pt x="378151" y="405246"/>
                  </a:lnTo>
                  <a:cubicBezTo>
                    <a:pt x="330786" y="361871"/>
                    <a:pt x="302118" y="301146"/>
                    <a:pt x="302118" y="234225"/>
                  </a:cubicBezTo>
                  <a:cubicBezTo>
                    <a:pt x="302118" y="104100"/>
                    <a:pt x="406819" y="0"/>
                    <a:pt x="537695" y="0"/>
                  </a:cubicBezTo>
                  <a:close/>
                </a:path>
              </a:pathLst>
            </a:custGeom>
            <a:solidFill>
              <a:srgbClr val="D4E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47DB2A2-5051-D641-B8E9-AAA3DA6B4E77}"/>
                </a:ext>
              </a:extLst>
            </p:cNvPr>
            <p:cNvSpPr/>
            <p:nvPr/>
          </p:nvSpPr>
          <p:spPr>
            <a:xfrm>
              <a:off x="16286634" y="1079317"/>
              <a:ext cx="1142554" cy="1141722"/>
            </a:xfrm>
            <a:custGeom>
              <a:avLst/>
              <a:gdLst>
                <a:gd name="connsiteX0" fmla="*/ 819910 w 1142554"/>
                <a:gd name="connsiteY0" fmla="*/ 914708 h 1141722"/>
                <a:gd name="connsiteX1" fmla="*/ 746734 w 1142554"/>
                <a:gd name="connsiteY1" fmla="*/ 987054 h 1141722"/>
                <a:gd name="connsiteX2" fmla="*/ 746734 w 1142554"/>
                <a:gd name="connsiteY2" fmla="*/ 1071872 h 1141722"/>
                <a:gd name="connsiteX3" fmla="*/ 746734 w 1142554"/>
                <a:gd name="connsiteY3" fmla="*/ 1073535 h 1141722"/>
                <a:gd name="connsiteX4" fmla="*/ 776670 w 1142554"/>
                <a:gd name="connsiteY4" fmla="*/ 1090166 h 1141722"/>
                <a:gd name="connsiteX5" fmla="*/ 776670 w 1142554"/>
                <a:gd name="connsiteY5" fmla="*/ 1021979 h 1141722"/>
                <a:gd name="connsiteX6" fmla="*/ 791638 w 1142554"/>
                <a:gd name="connsiteY6" fmla="*/ 1007011 h 1141722"/>
                <a:gd name="connsiteX7" fmla="*/ 806606 w 1142554"/>
                <a:gd name="connsiteY7" fmla="*/ 1021979 h 1141722"/>
                <a:gd name="connsiteX8" fmla="*/ 806606 w 1142554"/>
                <a:gd name="connsiteY8" fmla="*/ 1098481 h 1141722"/>
                <a:gd name="connsiteX9" fmla="*/ 805776 w 1142554"/>
                <a:gd name="connsiteY9" fmla="*/ 1100976 h 1141722"/>
                <a:gd name="connsiteX10" fmla="*/ 876456 w 1142554"/>
                <a:gd name="connsiteY10" fmla="*/ 1112618 h 1141722"/>
                <a:gd name="connsiteX11" fmla="*/ 947138 w 1142554"/>
                <a:gd name="connsiteY11" fmla="*/ 1101808 h 1141722"/>
                <a:gd name="connsiteX12" fmla="*/ 946308 w 1142554"/>
                <a:gd name="connsiteY12" fmla="*/ 1098481 h 1141722"/>
                <a:gd name="connsiteX13" fmla="*/ 946308 w 1142554"/>
                <a:gd name="connsiteY13" fmla="*/ 1021979 h 1141722"/>
                <a:gd name="connsiteX14" fmla="*/ 962106 w 1142554"/>
                <a:gd name="connsiteY14" fmla="*/ 1007011 h 1141722"/>
                <a:gd name="connsiteX15" fmla="*/ 976244 w 1142554"/>
                <a:gd name="connsiteY15" fmla="*/ 1021979 h 1141722"/>
                <a:gd name="connsiteX16" fmla="*/ 976244 w 1142554"/>
                <a:gd name="connsiteY16" fmla="*/ 1090166 h 1141722"/>
                <a:gd name="connsiteX17" fmla="*/ 1006178 w 1142554"/>
                <a:gd name="connsiteY17" fmla="*/ 1073535 h 1141722"/>
                <a:gd name="connsiteX18" fmla="*/ 1006178 w 1142554"/>
                <a:gd name="connsiteY18" fmla="*/ 1072704 h 1141722"/>
                <a:gd name="connsiteX19" fmla="*/ 1006178 w 1142554"/>
                <a:gd name="connsiteY19" fmla="*/ 987054 h 1141722"/>
                <a:gd name="connsiteX20" fmla="*/ 934666 w 1142554"/>
                <a:gd name="connsiteY20" fmla="*/ 914708 h 1141722"/>
                <a:gd name="connsiteX21" fmla="*/ 208720 w 1142554"/>
                <a:gd name="connsiteY21" fmla="*/ 914708 h 1141722"/>
                <a:gd name="connsiteX22" fmla="*/ 135543 w 1142554"/>
                <a:gd name="connsiteY22" fmla="*/ 987054 h 1141722"/>
                <a:gd name="connsiteX23" fmla="*/ 135543 w 1142554"/>
                <a:gd name="connsiteY23" fmla="*/ 1071872 h 1141722"/>
                <a:gd name="connsiteX24" fmla="*/ 135543 w 1142554"/>
                <a:gd name="connsiteY24" fmla="*/ 1073535 h 1141722"/>
                <a:gd name="connsiteX25" fmla="*/ 165479 w 1142554"/>
                <a:gd name="connsiteY25" fmla="*/ 1090166 h 1141722"/>
                <a:gd name="connsiteX26" fmla="*/ 165479 w 1142554"/>
                <a:gd name="connsiteY26" fmla="*/ 1021979 h 1141722"/>
                <a:gd name="connsiteX27" fmla="*/ 180447 w 1142554"/>
                <a:gd name="connsiteY27" fmla="*/ 1007011 h 1141722"/>
                <a:gd name="connsiteX28" fmla="*/ 195415 w 1142554"/>
                <a:gd name="connsiteY28" fmla="*/ 1021979 h 1141722"/>
                <a:gd name="connsiteX29" fmla="*/ 195415 w 1142554"/>
                <a:gd name="connsiteY29" fmla="*/ 1096060 h 1141722"/>
                <a:gd name="connsiteX30" fmla="*/ 195415 w 1142554"/>
                <a:gd name="connsiteY30" fmla="*/ 1098481 h 1141722"/>
                <a:gd name="connsiteX31" fmla="*/ 194583 w 1142554"/>
                <a:gd name="connsiteY31" fmla="*/ 1100976 h 1141722"/>
                <a:gd name="connsiteX32" fmla="*/ 265265 w 1142554"/>
                <a:gd name="connsiteY32" fmla="*/ 1112618 h 1141722"/>
                <a:gd name="connsiteX33" fmla="*/ 335948 w 1142554"/>
                <a:gd name="connsiteY33" fmla="*/ 1101808 h 1141722"/>
                <a:gd name="connsiteX34" fmla="*/ 335948 w 1142554"/>
                <a:gd name="connsiteY34" fmla="*/ 1098481 h 1141722"/>
                <a:gd name="connsiteX35" fmla="*/ 335948 w 1142554"/>
                <a:gd name="connsiteY35" fmla="*/ 1021979 h 1141722"/>
                <a:gd name="connsiteX36" fmla="*/ 350084 w 1142554"/>
                <a:gd name="connsiteY36" fmla="*/ 1007011 h 1141722"/>
                <a:gd name="connsiteX37" fmla="*/ 365051 w 1142554"/>
                <a:gd name="connsiteY37" fmla="*/ 1021979 h 1141722"/>
                <a:gd name="connsiteX38" fmla="*/ 365051 w 1142554"/>
                <a:gd name="connsiteY38" fmla="*/ 1090166 h 1141722"/>
                <a:gd name="connsiteX39" fmla="*/ 395819 w 1142554"/>
                <a:gd name="connsiteY39" fmla="*/ 1073535 h 1141722"/>
                <a:gd name="connsiteX40" fmla="*/ 394987 w 1142554"/>
                <a:gd name="connsiteY40" fmla="*/ 1072704 h 1141722"/>
                <a:gd name="connsiteX41" fmla="*/ 394987 w 1142554"/>
                <a:gd name="connsiteY41" fmla="*/ 987054 h 1141722"/>
                <a:gd name="connsiteX42" fmla="*/ 322642 w 1142554"/>
                <a:gd name="connsiteY42" fmla="*/ 914708 h 1141722"/>
                <a:gd name="connsiteX43" fmla="*/ 226092 w 1142554"/>
                <a:gd name="connsiteY43" fmla="*/ 914708 h 1141722"/>
                <a:gd name="connsiteX44" fmla="*/ 265327 w 1142554"/>
                <a:gd name="connsiteY44" fmla="*/ 738883 h 1141722"/>
                <a:gd name="connsiteX45" fmla="*/ 248446 w 1142554"/>
                <a:gd name="connsiteY45" fmla="*/ 742234 h 1141722"/>
                <a:gd name="connsiteX46" fmla="*/ 216280 w 1142554"/>
                <a:gd name="connsiteY46" fmla="*/ 791003 h 1141722"/>
                <a:gd name="connsiteX47" fmla="*/ 269160 w 1142554"/>
                <a:gd name="connsiteY47" fmla="*/ 842653 h 1141722"/>
                <a:gd name="connsiteX48" fmla="*/ 289164 w 1142554"/>
                <a:gd name="connsiteY48" fmla="*/ 838561 h 1141722"/>
                <a:gd name="connsiteX49" fmla="*/ 303608 w 1142554"/>
                <a:gd name="connsiteY49" fmla="*/ 828779 h 1141722"/>
                <a:gd name="connsiteX50" fmla="*/ 314647 w 1142554"/>
                <a:gd name="connsiteY50" fmla="*/ 812655 h 1141722"/>
                <a:gd name="connsiteX51" fmla="*/ 318864 w 1142554"/>
                <a:gd name="connsiteY51" fmla="*/ 791800 h 1141722"/>
                <a:gd name="connsiteX52" fmla="*/ 289885 w 1142554"/>
                <a:gd name="connsiteY52" fmla="*/ 745431 h 1141722"/>
                <a:gd name="connsiteX53" fmla="*/ 876682 w 1142554"/>
                <a:gd name="connsiteY53" fmla="*/ 738808 h 1141722"/>
                <a:gd name="connsiteX54" fmla="*/ 857332 w 1142554"/>
                <a:gd name="connsiteY54" fmla="*/ 742800 h 1141722"/>
                <a:gd name="connsiteX55" fmla="*/ 841382 w 1142554"/>
                <a:gd name="connsiteY55" fmla="*/ 753494 h 1141722"/>
                <a:gd name="connsiteX56" fmla="*/ 826010 w 1142554"/>
                <a:gd name="connsiteY56" fmla="*/ 791003 h 1141722"/>
                <a:gd name="connsiteX57" fmla="*/ 878892 w 1142554"/>
                <a:gd name="connsiteY57" fmla="*/ 842653 h 1141722"/>
                <a:gd name="connsiteX58" fmla="*/ 926450 w 1142554"/>
                <a:gd name="connsiteY58" fmla="*/ 811006 h 1141722"/>
                <a:gd name="connsiteX59" fmla="*/ 930430 w 1142554"/>
                <a:gd name="connsiteY59" fmla="*/ 791552 h 1141722"/>
                <a:gd name="connsiteX60" fmla="*/ 922532 w 1142554"/>
                <a:gd name="connsiteY60" fmla="*/ 764579 h 1141722"/>
                <a:gd name="connsiteX61" fmla="*/ 901522 w 1142554"/>
                <a:gd name="connsiteY61" fmla="*/ 745431 h 1141722"/>
                <a:gd name="connsiteX62" fmla="*/ 876682 w 1142554"/>
                <a:gd name="connsiteY62" fmla="*/ 738808 h 1141722"/>
                <a:gd name="connsiteX63" fmla="*/ 878892 w 1142554"/>
                <a:gd name="connsiteY63" fmla="*/ 708607 h 1141722"/>
                <a:gd name="connsiteX64" fmla="*/ 915786 w 1142554"/>
                <a:gd name="connsiteY64" fmla="*/ 717216 h 1141722"/>
                <a:gd name="connsiteX65" fmla="*/ 960058 w 1142554"/>
                <a:gd name="connsiteY65" fmla="*/ 791003 h 1141722"/>
                <a:gd name="connsiteX66" fmla="*/ 953602 w 1142554"/>
                <a:gd name="connsiteY66" fmla="*/ 822362 h 1141722"/>
                <a:gd name="connsiteX67" fmla="*/ 953288 w 1142554"/>
                <a:gd name="connsiteY67" fmla="*/ 822824 h 1141722"/>
                <a:gd name="connsiteX68" fmla="*/ 953064 w 1142554"/>
                <a:gd name="connsiteY68" fmla="*/ 823949 h 1141722"/>
                <a:gd name="connsiteX69" fmla="*/ 876682 w 1142554"/>
                <a:gd name="connsiteY69" fmla="*/ 874599 h 1141722"/>
                <a:gd name="connsiteX70" fmla="*/ 794712 w 1142554"/>
                <a:gd name="connsiteY70" fmla="*/ 791800 h 1141722"/>
                <a:gd name="connsiteX71" fmla="*/ 845012 w 1142554"/>
                <a:gd name="connsiteY71" fmla="*/ 715649 h 1141722"/>
                <a:gd name="connsiteX72" fmla="*/ 846420 w 1142554"/>
                <a:gd name="connsiteY72" fmla="*/ 715353 h 1141722"/>
                <a:gd name="connsiteX73" fmla="*/ 846822 w 1142554"/>
                <a:gd name="connsiteY73" fmla="*/ 715083 h 1141722"/>
                <a:gd name="connsiteX74" fmla="*/ 869962 w 1142554"/>
                <a:gd name="connsiteY74" fmla="*/ 710410 h 1141722"/>
                <a:gd name="connsiteX75" fmla="*/ 876682 w 1142554"/>
                <a:gd name="connsiteY75" fmla="*/ 708999 h 1141722"/>
                <a:gd name="connsiteX76" fmla="*/ 876798 w 1142554"/>
                <a:gd name="connsiteY76" fmla="*/ 709030 h 1141722"/>
                <a:gd name="connsiteX77" fmla="*/ 269160 w 1142554"/>
                <a:gd name="connsiteY77" fmla="*/ 708607 h 1141722"/>
                <a:gd name="connsiteX78" fmla="*/ 306054 w 1142554"/>
                <a:gd name="connsiteY78" fmla="*/ 717216 h 1141722"/>
                <a:gd name="connsiteX79" fmla="*/ 350326 w 1142554"/>
                <a:gd name="connsiteY79" fmla="*/ 791003 h 1141722"/>
                <a:gd name="connsiteX80" fmla="*/ 326345 w 1142554"/>
                <a:gd name="connsiteY80" fmla="*/ 848188 h 1141722"/>
                <a:gd name="connsiteX81" fmla="*/ 323737 w 1142554"/>
                <a:gd name="connsiteY81" fmla="*/ 849958 h 1141722"/>
                <a:gd name="connsiteX82" fmla="*/ 323521 w 1142554"/>
                <a:gd name="connsiteY82" fmla="*/ 850277 h 1141722"/>
                <a:gd name="connsiteX83" fmla="*/ 265045 w 1142554"/>
                <a:gd name="connsiteY83" fmla="*/ 874599 h 1141722"/>
                <a:gd name="connsiteX84" fmla="*/ 183075 w 1142554"/>
                <a:gd name="connsiteY84" fmla="*/ 791800 h 1141722"/>
                <a:gd name="connsiteX85" fmla="*/ 265045 w 1142554"/>
                <a:gd name="connsiteY85" fmla="*/ 708999 h 1141722"/>
                <a:gd name="connsiteX86" fmla="*/ 265993 w 1142554"/>
                <a:gd name="connsiteY86" fmla="*/ 709247 h 1141722"/>
                <a:gd name="connsiteX87" fmla="*/ 876456 w 1142554"/>
                <a:gd name="connsiteY87" fmla="*/ 640296 h 1141722"/>
                <a:gd name="connsiteX88" fmla="*/ 641128 w 1142554"/>
                <a:gd name="connsiteY88" fmla="*/ 876457 h 1141722"/>
                <a:gd name="connsiteX89" fmla="*/ 716798 w 1142554"/>
                <a:gd name="connsiteY89" fmla="*/ 1050252 h 1141722"/>
                <a:gd name="connsiteX90" fmla="*/ 716798 w 1142554"/>
                <a:gd name="connsiteY90" fmla="*/ 987054 h 1141722"/>
                <a:gd name="connsiteX91" fmla="*/ 819910 w 1142554"/>
                <a:gd name="connsiteY91" fmla="*/ 884772 h 1141722"/>
                <a:gd name="connsiteX92" fmla="*/ 934666 w 1142554"/>
                <a:gd name="connsiteY92" fmla="*/ 884772 h 1141722"/>
                <a:gd name="connsiteX93" fmla="*/ 1036946 w 1142554"/>
                <a:gd name="connsiteY93" fmla="*/ 987054 h 1141722"/>
                <a:gd name="connsiteX94" fmla="*/ 1036946 w 1142554"/>
                <a:gd name="connsiteY94" fmla="*/ 1050252 h 1141722"/>
                <a:gd name="connsiteX95" fmla="*/ 1112618 w 1142554"/>
                <a:gd name="connsiteY95" fmla="*/ 876457 h 1141722"/>
                <a:gd name="connsiteX96" fmla="*/ 985390 w 1142554"/>
                <a:gd name="connsiteY96" fmla="*/ 666905 h 1141722"/>
                <a:gd name="connsiteX97" fmla="*/ 876456 w 1142554"/>
                <a:gd name="connsiteY97" fmla="*/ 640296 h 1141722"/>
                <a:gd name="connsiteX98" fmla="*/ 265265 w 1142554"/>
                <a:gd name="connsiteY98" fmla="*/ 640296 h 1141722"/>
                <a:gd name="connsiteX99" fmla="*/ 29936 w 1142554"/>
                <a:gd name="connsiteY99" fmla="*/ 876457 h 1141722"/>
                <a:gd name="connsiteX100" fmla="*/ 106439 w 1142554"/>
                <a:gd name="connsiteY100" fmla="*/ 1050252 h 1141722"/>
                <a:gd name="connsiteX101" fmla="*/ 106439 w 1142554"/>
                <a:gd name="connsiteY101" fmla="*/ 987054 h 1141722"/>
                <a:gd name="connsiteX102" fmla="*/ 208720 w 1142554"/>
                <a:gd name="connsiteY102" fmla="*/ 884772 h 1141722"/>
                <a:gd name="connsiteX103" fmla="*/ 231155 w 1142554"/>
                <a:gd name="connsiteY103" fmla="*/ 884772 h 1141722"/>
                <a:gd name="connsiteX104" fmla="*/ 322642 w 1142554"/>
                <a:gd name="connsiteY104" fmla="*/ 884772 h 1141722"/>
                <a:gd name="connsiteX105" fmla="*/ 424924 w 1142554"/>
                <a:gd name="connsiteY105" fmla="*/ 987054 h 1141722"/>
                <a:gd name="connsiteX106" fmla="*/ 424924 w 1142554"/>
                <a:gd name="connsiteY106" fmla="*/ 1050252 h 1141722"/>
                <a:gd name="connsiteX107" fmla="*/ 501426 w 1142554"/>
                <a:gd name="connsiteY107" fmla="*/ 876457 h 1141722"/>
                <a:gd name="connsiteX108" fmla="*/ 374199 w 1142554"/>
                <a:gd name="connsiteY108" fmla="*/ 666905 h 1141722"/>
                <a:gd name="connsiteX109" fmla="*/ 321291 w 1142554"/>
                <a:gd name="connsiteY109" fmla="*/ 647052 h 1141722"/>
                <a:gd name="connsiteX110" fmla="*/ 272364 w 1142554"/>
                <a:gd name="connsiteY110" fmla="*/ 641152 h 1141722"/>
                <a:gd name="connsiteX111" fmla="*/ 513900 w 1142554"/>
                <a:gd name="connsiteY111" fmla="*/ 303517 h 1141722"/>
                <a:gd name="connsiteX112" fmla="*/ 441555 w 1142554"/>
                <a:gd name="connsiteY112" fmla="*/ 375862 h 1141722"/>
                <a:gd name="connsiteX113" fmla="*/ 441555 w 1142554"/>
                <a:gd name="connsiteY113" fmla="*/ 460680 h 1141722"/>
                <a:gd name="connsiteX114" fmla="*/ 441555 w 1142554"/>
                <a:gd name="connsiteY114" fmla="*/ 462344 h 1141722"/>
                <a:gd name="connsiteX115" fmla="*/ 471491 w 1142554"/>
                <a:gd name="connsiteY115" fmla="*/ 478975 h 1141722"/>
                <a:gd name="connsiteX116" fmla="*/ 471491 w 1142554"/>
                <a:gd name="connsiteY116" fmla="*/ 409956 h 1141722"/>
                <a:gd name="connsiteX117" fmla="*/ 486459 w 1142554"/>
                <a:gd name="connsiteY117" fmla="*/ 395819 h 1141722"/>
                <a:gd name="connsiteX118" fmla="*/ 501426 w 1142554"/>
                <a:gd name="connsiteY118" fmla="*/ 409956 h 1141722"/>
                <a:gd name="connsiteX119" fmla="*/ 501426 w 1142554"/>
                <a:gd name="connsiteY119" fmla="*/ 487290 h 1141722"/>
                <a:gd name="connsiteX120" fmla="*/ 501426 w 1142554"/>
                <a:gd name="connsiteY120" fmla="*/ 490616 h 1141722"/>
                <a:gd name="connsiteX121" fmla="*/ 571278 w 1142554"/>
                <a:gd name="connsiteY121" fmla="*/ 501426 h 1141722"/>
                <a:gd name="connsiteX122" fmla="*/ 641958 w 1142554"/>
                <a:gd name="connsiteY122" fmla="*/ 490616 h 1141722"/>
                <a:gd name="connsiteX123" fmla="*/ 641128 w 1142554"/>
                <a:gd name="connsiteY123" fmla="*/ 487290 h 1141722"/>
                <a:gd name="connsiteX124" fmla="*/ 641128 w 1142554"/>
                <a:gd name="connsiteY124" fmla="*/ 409956 h 1141722"/>
                <a:gd name="connsiteX125" fmla="*/ 656096 w 1142554"/>
                <a:gd name="connsiteY125" fmla="*/ 395819 h 1141722"/>
                <a:gd name="connsiteX126" fmla="*/ 671064 w 1142554"/>
                <a:gd name="connsiteY126" fmla="*/ 409956 h 1141722"/>
                <a:gd name="connsiteX127" fmla="*/ 671064 w 1142554"/>
                <a:gd name="connsiteY127" fmla="*/ 478975 h 1141722"/>
                <a:gd name="connsiteX128" fmla="*/ 701830 w 1142554"/>
                <a:gd name="connsiteY128" fmla="*/ 462344 h 1141722"/>
                <a:gd name="connsiteX129" fmla="*/ 701830 w 1142554"/>
                <a:gd name="connsiteY129" fmla="*/ 461512 h 1141722"/>
                <a:gd name="connsiteX130" fmla="*/ 701830 w 1142554"/>
                <a:gd name="connsiteY130" fmla="*/ 375862 h 1141722"/>
                <a:gd name="connsiteX131" fmla="*/ 628654 w 1142554"/>
                <a:gd name="connsiteY131" fmla="*/ 303517 h 1141722"/>
                <a:gd name="connsiteX132" fmla="*/ 571280 w 1142554"/>
                <a:gd name="connsiteY132" fmla="*/ 128391 h 1141722"/>
                <a:gd name="connsiteX133" fmla="*/ 518400 w 1142554"/>
                <a:gd name="connsiteY133" fmla="*/ 181272 h 1141722"/>
                <a:gd name="connsiteX134" fmla="*/ 571280 w 1142554"/>
                <a:gd name="connsiteY134" fmla="*/ 232922 h 1141722"/>
                <a:gd name="connsiteX135" fmla="*/ 622932 w 1142554"/>
                <a:gd name="connsiteY135" fmla="*/ 181272 h 1141722"/>
                <a:gd name="connsiteX136" fmla="*/ 595876 w 1142554"/>
                <a:gd name="connsiteY136" fmla="*/ 134540 h 1141722"/>
                <a:gd name="connsiteX137" fmla="*/ 571280 w 1142554"/>
                <a:gd name="connsiteY137" fmla="*/ 128391 h 1141722"/>
                <a:gd name="connsiteX138" fmla="*/ 571278 w 1142554"/>
                <a:gd name="connsiteY138" fmla="*/ 98195 h 1141722"/>
                <a:gd name="connsiteX139" fmla="*/ 609366 w 1142554"/>
                <a:gd name="connsiteY139" fmla="*/ 107302 h 1141722"/>
                <a:gd name="connsiteX140" fmla="*/ 654078 w 1142554"/>
                <a:gd name="connsiteY140" fmla="*/ 180993 h 1141722"/>
                <a:gd name="connsiteX141" fmla="*/ 571278 w 1142554"/>
                <a:gd name="connsiteY141" fmla="*/ 262962 h 1141722"/>
                <a:gd name="connsiteX142" fmla="*/ 488477 w 1142554"/>
                <a:gd name="connsiteY142" fmla="*/ 180993 h 1141722"/>
                <a:gd name="connsiteX143" fmla="*/ 571278 w 1142554"/>
                <a:gd name="connsiteY143" fmla="*/ 98195 h 1141722"/>
                <a:gd name="connsiteX144" fmla="*/ 571278 w 1142554"/>
                <a:gd name="connsiteY144" fmla="*/ 29936 h 1141722"/>
                <a:gd name="connsiteX145" fmla="*/ 335948 w 1142554"/>
                <a:gd name="connsiteY145" fmla="*/ 265265 h 1141722"/>
                <a:gd name="connsiteX146" fmla="*/ 411619 w 1142554"/>
                <a:gd name="connsiteY146" fmla="*/ 439060 h 1141722"/>
                <a:gd name="connsiteX147" fmla="*/ 411619 w 1142554"/>
                <a:gd name="connsiteY147" fmla="*/ 375862 h 1141722"/>
                <a:gd name="connsiteX148" fmla="*/ 513900 w 1142554"/>
                <a:gd name="connsiteY148" fmla="*/ 273581 h 1141722"/>
                <a:gd name="connsiteX149" fmla="*/ 628654 w 1142554"/>
                <a:gd name="connsiteY149" fmla="*/ 273581 h 1141722"/>
                <a:gd name="connsiteX150" fmla="*/ 730936 w 1142554"/>
                <a:gd name="connsiteY150" fmla="*/ 375862 h 1141722"/>
                <a:gd name="connsiteX151" fmla="*/ 730936 w 1142554"/>
                <a:gd name="connsiteY151" fmla="*/ 439060 h 1141722"/>
                <a:gd name="connsiteX152" fmla="*/ 807438 w 1142554"/>
                <a:gd name="connsiteY152" fmla="*/ 265265 h 1141722"/>
                <a:gd name="connsiteX153" fmla="*/ 679378 w 1142554"/>
                <a:gd name="connsiteY153" fmla="*/ 55714 h 1141722"/>
                <a:gd name="connsiteX154" fmla="*/ 571278 w 1142554"/>
                <a:gd name="connsiteY154" fmla="*/ 29936 h 1141722"/>
                <a:gd name="connsiteX155" fmla="*/ 571278 w 1142554"/>
                <a:gd name="connsiteY155" fmla="*/ 0 h 1141722"/>
                <a:gd name="connsiteX156" fmla="*/ 693516 w 1142554"/>
                <a:gd name="connsiteY156" fmla="*/ 29104 h 1141722"/>
                <a:gd name="connsiteX157" fmla="*/ 837374 w 1142554"/>
                <a:gd name="connsiteY157" fmla="*/ 265265 h 1141722"/>
                <a:gd name="connsiteX158" fmla="*/ 586246 w 1142554"/>
                <a:gd name="connsiteY158" fmla="*/ 530531 h 1141722"/>
                <a:gd name="connsiteX159" fmla="*/ 586246 w 1142554"/>
                <a:gd name="connsiteY159" fmla="*/ 564625 h 1141722"/>
                <a:gd name="connsiteX160" fmla="*/ 612854 w 1142554"/>
                <a:gd name="connsiteY160" fmla="*/ 603707 h 1141722"/>
                <a:gd name="connsiteX161" fmla="*/ 609528 w 1142554"/>
                <a:gd name="connsiteY161" fmla="*/ 619507 h 1141722"/>
                <a:gd name="connsiteX162" fmla="*/ 684368 w 1142554"/>
                <a:gd name="connsiteY162" fmla="*/ 694347 h 1141722"/>
                <a:gd name="connsiteX163" fmla="*/ 876456 w 1142554"/>
                <a:gd name="connsiteY163" fmla="*/ 611191 h 1141722"/>
                <a:gd name="connsiteX164" fmla="*/ 998694 w 1142554"/>
                <a:gd name="connsiteY164" fmla="*/ 640296 h 1141722"/>
                <a:gd name="connsiteX165" fmla="*/ 1142554 w 1142554"/>
                <a:gd name="connsiteY165" fmla="*/ 876457 h 1141722"/>
                <a:gd name="connsiteX166" fmla="*/ 876456 w 1142554"/>
                <a:gd name="connsiteY166" fmla="*/ 1141722 h 1141722"/>
                <a:gd name="connsiteX167" fmla="*/ 611192 w 1142554"/>
                <a:gd name="connsiteY167" fmla="*/ 876457 h 1141722"/>
                <a:gd name="connsiteX168" fmla="*/ 664410 w 1142554"/>
                <a:gd name="connsiteY168" fmla="*/ 716798 h 1141722"/>
                <a:gd name="connsiteX169" fmla="*/ 588740 w 1142554"/>
                <a:gd name="connsiteY169" fmla="*/ 641127 h 1141722"/>
                <a:gd name="connsiteX170" fmla="*/ 571278 w 1142554"/>
                <a:gd name="connsiteY170" fmla="*/ 645285 h 1141722"/>
                <a:gd name="connsiteX171" fmla="*/ 553814 w 1142554"/>
                <a:gd name="connsiteY171" fmla="*/ 641959 h 1141722"/>
                <a:gd name="connsiteX172" fmla="*/ 478143 w 1142554"/>
                <a:gd name="connsiteY172" fmla="*/ 717630 h 1141722"/>
                <a:gd name="connsiteX173" fmla="*/ 531362 w 1142554"/>
                <a:gd name="connsiteY173" fmla="*/ 876457 h 1141722"/>
                <a:gd name="connsiteX174" fmla="*/ 265265 w 1142554"/>
                <a:gd name="connsiteY174" fmla="*/ 1141722 h 1141722"/>
                <a:gd name="connsiteX175" fmla="*/ 0 w 1142554"/>
                <a:gd name="connsiteY175" fmla="*/ 876457 h 1141722"/>
                <a:gd name="connsiteX176" fmla="*/ 265265 w 1142554"/>
                <a:gd name="connsiteY176" fmla="*/ 611191 h 1141722"/>
                <a:gd name="connsiteX177" fmla="*/ 277197 w 1142554"/>
                <a:gd name="connsiteY177" fmla="*/ 612583 h 1141722"/>
                <a:gd name="connsiteX178" fmla="*/ 328567 w 1142554"/>
                <a:gd name="connsiteY178" fmla="*/ 618572 h 1141722"/>
                <a:gd name="connsiteX179" fmla="*/ 387503 w 1142554"/>
                <a:gd name="connsiteY179" fmla="*/ 640296 h 1141722"/>
                <a:gd name="connsiteX180" fmla="*/ 459017 w 1142554"/>
                <a:gd name="connsiteY180" fmla="*/ 694347 h 1141722"/>
                <a:gd name="connsiteX181" fmla="*/ 533026 w 1142554"/>
                <a:gd name="connsiteY181" fmla="*/ 620339 h 1141722"/>
                <a:gd name="connsiteX182" fmla="*/ 529700 w 1142554"/>
                <a:gd name="connsiteY182" fmla="*/ 603707 h 1141722"/>
                <a:gd name="connsiteX183" fmla="*/ 556310 w 1142554"/>
                <a:gd name="connsiteY183" fmla="*/ 564625 h 1141722"/>
                <a:gd name="connsiteX184" fmla="*/ 556310 w 1142554"/>
                <a:gd name="connsiteY184" fmla="*/ 530531 h 1141722"/>
                <a:gd name="connsiteX185" fmla="*/ 325592 w 1142554"/>
                <a:gd name="connsiteY185" fmla="*/ 365182 h 1141722"/>
                <a:gd name="connsiteX186" fmla="*/ 321403 w 1142554"/>
                <a:gd name="connsiteY186" fmla="*/ 351254 h 1141722"/>
                <a:gd name="connsiteX187" fmla="*/ 311071 w 1142554"/>
                <a:gd name="connsiteY187" fmla="*/ 316909 h 1141722"/>
                <a:gd name="connsiteX188" fmla="*/ 306012 w 1142554"/>
                <a:gd name="connsiteY188" fmla="*/ 265265 h 1141722"/>
                <a:gd name="connsiteX189" fmla="*/ 571278 w 1142554"/>
                <a:gd name="connsiteY189" fmla="*/ 0 h 114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1142554" h="1141722">
                  <a:moveTo>
                    <a:pt x="819910" y="914708"/>
                  </a:moveTo>
                  <a:cubicBezTo>
                    <a:pt x="779996" y="914708"/>
                    <a:pt x="746734" y="947139"/>
                    <a:pt x="746734" y="987054"/>
                  </a:cubicBezTo>
                  <a:lnTo>
                    <a:pt x="746734" y="1071872"/>
                  </a:lnTo>
                  <a:cubicBezTo>
                    <a:pt x="746734" y="1072704"/>
                    <a:pt x="746734" y="1072704"/>
                    <a:pt x="746734" y="1073535"/>
                  </a:cubicBezTo>
                  <a:cubicBezTo>
                    <a:pt x="755882" y="1079356"/>
                    <a:pt x="766692" y="1085177"/>
                    <a:pt x="776670" y="1090166"/>
                  </a:cubicBezTo>
                  <a:lnTo>
                    <a:pt x="776670" y="1021979"/>
                  </a:lnTo>
                  <a:cubicBezTo>
                    <a:pt x="776670" y="1013663"/>
                    <a:pt x="783324" y="1007011"/>
                    <a:pt x="791638" y="1007011"/>
                  </a:cubicBezTo>
                  <a:cubicBezTo>
                    <a:pt x="799954" y="1007011"/>
                    <a:pt x="806606" y="1013663"/>
                    <a:pt x="806606" y="1021979"/>
                  </a:cubicBezTo>
                  <a:lnTo>
                    <a:pt x="806606" y="1098481"/>
                  </a:lnTo>
                  <a:cubicBezTo>
                    <a:pt x="806606" y="1099313"/>
                    <a:pt x="806606" y="1100145"/>
                    <a:pt x="805776" y="1100976"/>
                  </a:cubicBezTo>
                  <a:cubicBezTo>
                    <a:pt x="828228" y="1108460"/>
                    <a:pt x="852342" y="1112618"/>
                    <a:pt x="876456" y="1112618"/>
                  </a:cubicBezTo>
                  <a:cubicBezTo>
                    <a:pt x="901404" y="1112618"/>
                    <a:pt x="925518" y="1108460"/>
                    <a:pt x="947138" y="1101808"/>
                  </a:cubicBezTo>
                  <a:cubicBezTo>
                    <a:pt x="947138" y="1100976"/>
                    <a:pt x="946308" y="1099313"/>
                    <a:pt x="946308" y="1098481"/>
                  </a:cubicBezTo>
                  <a:lnTo>
                    <a:pt x="946308" y="1021979"/>
                  </a:lnTo>
                  <a:cubicBezTo>
                    <a:pt x="946308" y="1013663"/>
                    <a:pt x="952960" y="1007011"/>
                    <a:pt x="962106" y="1007011"/>
                  </a:cubicBezTo>
                  <a:cubicBezTo>
                    <a:pt x="969590" y="1007011"/>
                    <a:pt x="976244" y="1013663"/>
                    <a:pt x="976244" y="1021979"/>
                  </a:cubicBezTo>
                  <a:lnTo>
                    <a:pt x="976244" y="1090166"/>
                  </a:lnTo>
                  <a:cubicBezTo>
                    <a:pt x="987054" y="1085177"/>
                    <a:pt x="997032" y="1079356"/>
                    <a:pt x="1006178" y="1073535"/>
                  </a:cubicBezTo>
                  <a:lnTo>
                    <a:pt x="1006178" y="1072704"/>
                  </a:lnTo>
                  <a:lnTo>
                    <a:pt x="1006178" y="987054"/>
                  </a:lnTo>
                  <a:cubicBezTo>
                    <a:pt x="1006178" y="947139"/>
                    <a:pt x="973748" y="914708"/>
                    <a:pt x="934666" y="914708"/>
                  </a:cubicBezTo>
                  <a:close/>
                  <a:moveTo>
                    <a:pt x="208720" y="914708"/>
                  </a:moveTo>
                  <a:cubicBezTo>
                    <a:pt x="168806" y="914708"/>
                    <a:pt x="135543" y="947139"/>
                    <a:pt x="135543" y="987054"/>
                  </a:cubicBezTo>
                  <a:lnTo>
                    <a:pt x="135543" y="1071872"/>
                  </a:lnTo>
                  <a:cubicBezTo>
                    <a:pt x="135543" y="1072704"/>
                    <a:pt x="135543" y="1072704"/>
                    <a:pt x="135543" y="1073535"/>
                  </a:cubicBezTo>
                  <a:cubicBezTo>
                    <a:pt x="145522" y="1079356"/>
                    <a:pt x="155501" y="1085177"/>
                    <a:pt x="165479" y="1090166"/>
                  </a:cubicBezTo>
                  <a:lnTo>
                    <a:pt x="165479" y="1021979"/>
                  </a:lnTo>
                  <a:cubicBezTo>
                    <a:pt x="165479" y="1013663"/>
                    <a:pt x="172963" y="1007011"/>
                    <a:pt x="180447" y="1007011"/>
                  </a:cubicBezTo>
                  <a:cubicBezTo>
                    <a:pt x="188763" y="1007011"/>
                    <a:pt x="195415" y="1013663"/>
                    <a:pt x="195415" y="1021979"/>
                  </a:cubicBezTo>
                  <a:lnTo>
                    <a:pt x="195415" y="1096060"/>
                  </a:lnTo>
                  <a:lnTo>
                    <a:pt x="195415" y="1098481"/>
                  </a:lnTo>
                  <a:cubicBezTo>
                    <a:pt x="195415" y="1099313"/>
                    <a:pt x="195415" y="1100145"/>
                    <a:pt x="194583" y="1100976"/>
                  </a:cubicBezTo>
                  <a:cubicBezTo>
                    <a:pt x="217035" y="1108460"/>
                    <a:pt x="241151" y="1112618"/>
                    <a:pt x="265265" y="1112618"/>
                  </a:cubicBezTo>
                  <a:cubicBezTo>
                    <a:pt x="290212" y="1112618"/>
                    <a:pt x="313496" y="1108460"/>
                    <a:pt x="335948" y="1101808"/>
                  </a:cubicBezTo>
                  <a:cubicBezTo>
                    <a:pt x="335948" y="1100976"/>
                    <a:pt x="335948" y="1099313"/>
                    <a:pt x="335948" y="1098481"/>
                  </a:cubicBezTo>
                  <a:lnTo>
                    <a:pt x="335948" y="1021979"/>
                  </a:lnTo>
                  <a:cubicBezTo>
                    <a:pt x="335948" y="1013663"/>
                    <a:pt x="342600" y="1007011"/>
                    <a:pt x="350084" y="1007011"/>
                  </a:cubicBezTo>
                  <a:cubicBezTo>
                    <a:pt x="358399" y="1007011"/>
                    <a:pt x="365051" y="1013663"/>
                    <a:pt x="365051" y="1021979"/>
                  </a:cubicBezTo>
                  <a:lnTo>
                    <a:pt x="365051" y="1090166"/>
                  </a:lnTo>
                  <a:cubicBezTo>
                    <a:pt x="375862" y="1085177"/>
                    <a:pt x="385841" y="1079356"/>
                    <a:pt x="395819" y="1073535"/>
                  </a:cubicBezTo>
                  <a:lnTo>
                    <a:pt x="394987" y="1072704"/>
                  </a:lnTo>
                  <a:lnTo>
                    <a:pt x="394987" y="987054"/>
                  </a:lnTo>
                  <a:cubicBezTo>
                    <a:pt x="394987" y="947139"/>
                    <a:pt x="362557" y="914708"/>
                    <a:pt x="322642" y="914708"/>
                  </a:cubicBezTo>
                  <a:lnTo>
                    <a:pt x="226092" y="914708"/>
                  </a:lnTo>
                  <a:close/>
                  <a:moveTo>
                    <a:pt x="265327" y="738883"/>
                  </a:moveTo>
                  <a:lnTo>
                    <a:pt x="248446" y="742234"/>
                  </a:lnTo>
                  <a:cubicBezTo>
                    <a:pt x="229423" y="750189"/>
                    <a:pt x="216280" y="768867"/>
                    <a:pt x="216280" y="791003"/>
                  </a:cubicBezTo>
                  <a:cubicBezTo>
                    <a:pt x="216280" y="819288"/>
                    <a:pt x="239646" y="842653"/>
                    <a:pt x="269160" y="842653"/>
                  </a:cubicBezTo>
                  <a:cubicBezTo>
                    <a:pt x="276232" y="842653"/>
                    <a:pt x="282995" y="841193"/>
                    <a:pt x="289164" y="838561"/>
                  </a:cubicBezTo>
                  <a:lnTo>
                    <a:pt x="303608" y="828779"/>
                  </a:lnTo>
                  <a:lnTo>
                    <a:pt x="314647" y="812655"/>
                  </a:lnTo>
                  <a:cubicBezTo>
                    <a:pt x="317363" y="806289"/>
                    <a:pt x="318864" y="799251"/>
                    <a:pt x="318864" y="791800"/>
                  </a:cubicBezTo>
                  <a:cubicBezTo>
                    <a:pt x="318864" y="771927"/>
                    <a:pt x="307272" y="754539"/>
                    <a:pt x="289885" y="745431"/>
                  </a:cubicBezTo>
                  <a:close/>
                  <a:moveTo>
                    <a:pt x="876682" y="738808"/>
                  </a:moveTo>
                  <a:lnTo>
                    <a:pt x="857332" y="742800"/>
                  </a:lnTo>
                  <a:lnTo>
                    <a:pt x="841382" y="753494"/>
                  </a:lnTo>
                  <a:cubicBezTo>
                    <a:pt x="831852" y="763025"/>
                    <a:pt x="826010" y="776245"/>
                    <a:pt x="826010" y="791003"/>
                  </a:cubicBezTo>
                  <a:cubicBezTo>
                    <a:pt x="826010" y="819288"/>
                    <a:pt x="849376" y="842653"/>
                    <a:pt x="878892" y="842653"/>
                  </a:cubicBezTo>
                  <a:cubicBezTo>
                    <a:pt x="900106" y="842653"/>
                    <a:pt x="918552" y="829510"/>
                    <a:pt x="926450" y="811006"/>
                  </a:cubicBezTo>
                  <a:lnTo>
                    <a:pt x="930430" y="791552"/>
                  </a:lnTo>
                  <a:lnTo>
                    <a:pt x="922532" y="764579"/>
                  </a:lnTo>
                  <a:cubicBezTo>
                    <a:pt x="917460" y="756609"/>
                    <a:pt x="910216" y="749985"/>
                    <a:pt x="901522" y="745431"/>
                  </a:cubicBezTo>
                  <a:cubicBezTo>
                    <a:pt x="894070" y="741291"/>
                    <a:pt x="885790" y="738808"/>
                    <a:pt x="876682" y="738808"/>
                  </a:cubicBezTo>
                  <a:close/>
                  <a:moveTo>
                    <a:pt x="878892" y="708607"/>
                  </a:moveTo>
                  <a:cubicBezTo>
                    <a:pt x="891190" y="708607"/>
                    <a:pt x="904716" y="711067"/>
                    <a:pt x="915786" y="717216"/>
                  </a:cubicBezTo>
                  <a:cubicBezTo>
                    <a:pt x="942840" y="731973"/>
                    <a:pt x="960058" y="759028"/>
                    <a:pt x="960058" y="791003"/>
                  </a:cubicBezTo>
                  <a:cubicBezTo>
                    <a:pt x="960058" y="802071"/>
                    <a:pt x="957752" y="812678"/>
                    <a:pt x="953602" y="822362"/>
                  </a:cubicBezTo>
                  <a:lnTo>
                    <a:pt x="953288" y="822824"/>
                  </a:lnTo>
                  <a:lnTo>
                    <a:pt x="953064" y="823949"/>
                  </a:lnTo>
                  <a:cubicBezTo>
                    <a:pt x="940644" y="853641"/>
                    <a:pt x="911458" y="874599"/>
                    <a:pt x="876682" y="874599"/>
                  </a:cubicBezTo>
                  <a:cubicBezTo>
                    <a:pt x="831970" y="874599"/>
                    <a:pt x="794712" y="837339"/>
                    <a:pt x="794712" y="791800"/>
                  </a:cubicBezTo>
                  <a:cubicBezTo>
                    <a:pt x="794712" y="758265"/>
                    <a:pt x="815670" y="728457"/>
                    <a:pt x="845012" y="715649"/>
                  </a:cubicBezTo>
                  <a:lnTo>
                    <a:pt x="846420" y="715353"/>
                  </a:lnTo>
                  <a:lnTo>
                    <a:pt x="846822" y="715083"/>
                  </a:lnTo>
                  <a:lnTo>
                    <a:pt x="869962" y="710410"/>
                  </a:lnTo>
                  <a:lnTo>
                    <a:pt x="876682" y="708999"/>
                  </a:lnTo>
                  <a:lnTo>
                    <a:pt x="876798" y="709030"/>
                  </a:lnTo>
                  <a:close/>
                  <a:moveTo>
                    <a:pt x="269160" y="708607"/>
                  </a:moveTo>
                  <a:cubicBezTo>
                    <a:pt x="281458" y="708607"/>
                    <a:pt x="294986" y="711067"/>
                    <a:pt x="306054" y="717216"/>
                  </a:cubicBezTo>
                  <a:cubicBezTo>
                    <a:pt x="333109" y="731973"/>
                    <a:pt x="350326" y="759028"/>
                    <a:pt x="350326" y="791003"/>
                  </a:cubicBezTo>
                  <a:cubicBezTo>
                    <a:pt x="350326" y="813139"/>
                    <a:pt x="341103" y="833430"/>
                    <a:pt x="326345" y="848188"/>
                  </a:cubicBezTo>
                  <a:lnTo>
                    <a:pt x="323737" y="849958"/>
                  </a:lnTo>
                  <a:lnTo>
                    <a:pt x="323521" y="850277"/>
                  </a:lnTo>
                  <a:cubicBezTo>
                    <a:pt x="308514" y="865284"/>
                    <a:pt x="287815" y="874599"/>
                    <a:pt x="265045" y="874599"/>
                  </a:cubicBezTo>
                  <a:cubicBezTo>
                    <a:pt x="219506" y="874599"/>
                    <a:pt x="183075" y="837339"/>
                    <a:pt x="183075" y="791800"/>
                  </a:cubicBezTo>
                  <a:cubicBezTo>
                    <a:pt x="183075" y="747087"/>
                    <a:pt x="219506" y="708999"/>
                    <a:pt x="265045" y="708999"/>
                  </a:cubicBezTo>
                  <a:lnTo>
                    <a:pt x="265993" y="709247"/>
                  </a:lnTo>
                  <a:close/>
                  <a:moveTo>
                    <a:pt x="876456" y="640296"/>
                  </a:moveTo>
                  <a:cubicBezTo>
                    <a:pt x="746734" y="640296"/>
                    <a:pt x="641128" y="746735"/>
                    <a:pt x="641128" y="876457"/>
                  </a:cubicBezTo>
                  <a:cubicBezTo>
                    <a:pt x="641128" y="945476"/>
                    <a:pt x="670232" y="1007011"/>
                    <a:pt x="716798" y="1050252"/>
                  </a:cubicBezTo>
                  <a:lnTo>
                    <a:pt x="716798" y="987054"/>
                  </a:lnTo>
                  <a:cubicBezTo>
                    <a:pt x="716798" y="930508"/>
                    <a:pt x="763366" y="884772"/>
                    <a:pt x="819910" y="884772"/>
                  </a:cubicBezTo>
                  <a:lnTo>
                    <a:pt x="934666" y="884772"/>
                  </a:lnTo>
                  <a:cubicBezTo>
                    <a:pt x="990380" y="884772"/>
                    <a:pt x="1036946" y="930508"/>
                    <a:pt x="1036946" y="987054"/>
                  </a:cubicBezTo>
                  <a:lnTo>
                    <a:pt x="1036946" y="1050252"/>
                  </a:lnTo>
                  <a:cubicBezTo>
                    <a:pt x="1083514" y="1007011"/>
                    <a:pt x="1112618" y="945476"/>
                    <a:pt x="1112618" y="876457"/>
                  </a:cubicBezTo>
                  <a:cubicBezTo>
                    <a:pt x="1112618" y="788312"/>
                    <a:pt x="1064388" y="707652"/>
                    <a:pt x="985390" y="666905"/>
                  </a:cubicBezTo>
                  <a:cubicBezTo>
                    <a:pt x="951296" y="649443"/>
                    <a:pt x="914708" y="640296"/>
                    <a:pt x="876456" y="640296"/>
                  </a:cubicBezTo>
                  <a:close/>
                  <a:moveTo>
                    <a:pt x="265265" y="640296"/>
                  </a:moveTo>
                  <a:cubicBezTo>
                    <a:pt x="135543" y="640296"/>
                    <a:pt x="29936" y="746735"/>
                    <a:pt x="29936" y="876457"/>
                  </a:cubicBezTo>
                  <a:cubicBezTo>
                    <a:pt x="29936" y="945476"/>
                    <a:pt x="59872" y="1007011"/>
                    <a:pt x="106439" y="1050252"/>
                  </a:cubicBezTo>
                  <a:lnTo>
                    <a:pt x="106439" y="987054"/>
                  </a:lnTo>
                  <a:cubicBezTo>
                    <a:pt x="106439" y="930508"/>
                    <a:pt x="152174" y="884772"/>
                    <a:pt x="208720" y="884772"/>
                  </a:cubicBezTo>
                  <a:lnTo>
                    <a:pt x="231155" y="884772"/>
                  </a:lnTo>
                  <a:lnTo>
                    <a:pt x="322642" y="884772"/>
                  </a:lnTo>
                  <a:cubicBezTo>
                    <a:pt x="379189" y="884772"/>
                    <a:pt x="424924" y="930508"/>
                    <a:pt x="424924" y="987054"/>
                  </a:cubicBezTo>
                  <a:lnTo>
                    <a:pt x="424924" y="1050252"/>
                  </a:lnTo>
                  <a:cubicBezTo>
                    <a:pt x="472322" y="1007011"/>
                    <a:pt x="501426" y="945476"/>
                    <a:pt x="501426" y="876457"/>
                  </a:cubicBezTo>
                  <a:cubicBezTo>
                    <a:pt x="501426" y="788312"/>
                    <a:pt x="452365" y="707652"/>
                    <a:pt x="374199" y="666905"/>
                  </a:cubicBezTo>
                  <a:cubicBezTo>
                    <a:pt x="357152" y="658174"/>
                    <a:pt x="339481" y="651522"/>
                    <a:pt x="321291" y="647052"/>
                  </a:cubicBezTo>
                  <a:lnTo>
                    <a:pt x="272364" y="641152"/>
                  </a:lnTo>
                  <a:close/>
                  <a:moveTo>
                    <a:pt x="513900" y="303517"/>
                  </a:moveTo>
                  <a:cubicBezTo>
                    <a:pt x="473985" y="303517"/>
                    <a:pt x="441555" y="335947"/>
                    <a:pt x="441555" y="375862"/>
                  </a:cubicBezTo>
                  <a:lnTo>
                    <a:pt x="441555" y="460680"/>
                  </a:lnTo>
                  <a:cubicBezTo>
                    <a:pt x="441555" y="461512"/>
                    <a:pt x="441555" y="461512"/>
                    <a:pt x="441555" y="462344"/>
                  </a:cubicBezTo>
                  <a:cubicBezTo>
                    <a:pt x="450702" y="468164"/>
                    <a:pt x="460680" y="473985"/>
                    <a:pt x="471491" y="478975"/>
                  </a:cubicBezTo>
                  <a:lnTo>
                    <a:pt x="471491" y="409956"/>
                  </a:lnTo>
                  <a:cubicBezTo>
                    <a:pt x="471491" y="402472"/>
                    <a:pt x="478143" y="395819"/>
                    <a:pt x="486459" y="395819"/>
                  </a:cubicBezTo>
                  <a:cubicBezTo>
                    <a:pt x="493942" y="395819"/>
                    <a:pt x="501426" y="402472"/>
                    <a:pt x="501426" y="409956"/>
                  </a:cubicBezTo>
                  <a:lnTo>
                    <a:pt x="501426" y="487290"/>
                  </a:lnTo>
                  <a:cubicBezTo>
                    <a:pt x="501426" y="488122"/>
                    <a:pt x="501426" y="489785"/>
                    <a:pt x="501426" y="490616"/>
                  </a:cubicBezTo>
                  <a:cubicBezTo>
                    <a:pt x="523048" y="497269"/>
                    <a:pt x="546330" y="501426"/>
                    <a:pt x="571278" y="501426"/>
                  </a:cubicBezTo>
                  <a:cubicBezTo>
                    <a:pt x="596224" y="501426"/>
                    <a:pt x="619506" y="498100"/>
                    <a:pt x="641958" y="490616"/>
                  </a:cubicBezTo>
                  <a:cubicBezTo>
                    <a:pt x="641128" y="489785"/>
                    <a:pt x="641128" y="488122"/>
                    <a:pt x="641128" y="487290"/>
                  </a:cubicBezTo>
                  <a:lnTo>
                    <a:pt x="641128" y="409956"/>
                  </a:lnTo>
                  <a:cubicBezTo>
                    <a:pt x="641128" y="402472"/>
                    <a:pt x="647780" y="395819"/>
                    <a:pt x="656096" y="395819"/>
                  </a:cubicBezTo>
                  <a:cubicBezTo>
                    <a:pt x="664410" y="395819"/>
                    <a:pt x="671064" y="402472"/>
                    <a:pt x="671064" y="409956"/>
                  </a:cubicBezTo>
                  <a:lnTo>
                    <a:pt x="671064" y="478975"/>
                  </a:lnTo>
                  <a:cubicBezTo>
                    <a:pt x="681874" y="473985"/>
                    <a:pt x="691852" y="468996"/>
                    <a:pt x="701830" y="462344"/>
                  </a:cubicBezTo>
                  <a:cubicBezTo>
                    <a:pt x="701830" y="462344"/>
                    <a:pt x="701830" y="462344"/>
                    <a:pt x="701830" y="461512"/>
                  </a:cubicBezTo>
                  <a:lnTo>
                    <a:pt x="701830" y="375862"/>
                  </a:lnTo>
                  <a:cubicBezTo>
                    <a:pt x="701830" y="335947"/>
                    <a:pt x="668570" y="303517"/>
                    <a:pt x="628654" y="303517"/>
                  </a:cubicBezTo>
                  <a:close/>
                  <a:moveTo>
                    <a:pt x="571280" y="128391"/>
                  </a:moveTo>
                  <a:cubicBezTo>
                    <a:pt x="541766" y="128391"/>
                    <a:pt x="518400" y="151757"/>
                    <a:pt x="518400" y="181272"/>
                  </a:cubicBezTo>
                  <a:cubicBezTo>
                    <a:pt x="518400" y="209557"/>
                    <a:pt x="541766" y="232922"/>
                    <a:pt x="571280" y="232922"/>
                  </a:cubicBezTo>
                  <a:cubicBezTo>
                    <a:pt x="599566" y="232922"/>
                    <a:pt x="622932" y="209557"/>
                    <a:pt x="622932" y="181272"/>
                  </a:cubicBezTo>
                  <a:cubicBezTo>
                    <a:pt x="622932" y="160365"/>
                    <a:pt x="611864" y="143148"/>
                    <a:pt x="595876" y="134540"/>
                  </a:cubicBezTo>
                  <a:cubicBezTo>
                    <a:pt x="587268" y="129621"/>
                    <a:pt x="579888" y="128391"/>
                    <a:pt x="571280" y="128391"/>
                  </a:cubicBezTo>
                  <a:close/>
                  <a:moveTo>
                    <a:pt x="571278" y="98195"/>
                  </a:moveTo>
                  <a:cubicBezTo>
                    <a:pt x="584526" y="98195"/>
                    <a:pt x="597774" y="101506"/>
                    <a:pt x="609366" y="107302"/>
                  </a:cubicBezTo>
                  <a:cubicBezTo>
                    <a:pt x="636690" y="121378"/>
                    <a:pt x="654078" y="149529"/>
                    <a:pt x="654078" y="180993"/>
                  </a:cubicBezTo>
                  <a:cubicBezTo>
                    <a:pt x="654078" y="226531"/>
                    <a:pt x="616818" y="262962"/>
                    <a:pt x="571278" y="262962"/>
                  </a:cubicBezTo>
                  <a:cubicBezTo>
                    <a:pt x="526566" y="262962"/>
                    <a:pt x="488477" y="226531"/>
                    <a:pt x="488477" y="180993"/>
                  </a:cubicBezTo>
                  <a:cubicBezTo>
                    <a:pt x="488477" y="134626"/>
                    <a:pt x="526566" y="98195"/>
                    <a:pt x="571278" y="98195"/>
                  </a:cubicBezTo>
                  <a:close/>
                  <a:moveTo>
                    <a:pt x="571278" y="29936"/>
                  </a:moveTo>
                  <a:cubicBezTo>
                    <a:pt x="441555" y="29936"/>
                    <a:pt x="335948" y="135543"/>
                    <a:pt x="335948" y="265265"/>
                  </a:cubicBezTo>
                  <a:cubicBezTo>
                    <a:pt x="335948" y="334285"/>
                    <a:pt x="365051" y="395819"/>
                    <a:pt x="411619" y="439060"/>
                  </a:cubicBezTo>
                  <a:lnTo>
                    <a:pt x="411619" y="375862"/>
                  </a:lnTo>
                  <a:cubicBezTo>
                    <a:pt x="411619" y="319317"/>
                    <a:pt x="458186" y="273581"/>
                    <a:pt x="513900" y="273581"/>
                  </a:cubicBezTo>
                  <a:lnTo>
                    <a:pt x="628654" y="273581"/>
                  </a:lnTo>
                  <a:cubicBezTo>
                    <a:pt x="685200" y="273581"/>
                    <a:pt x="730936" y="319317"/>
                    <a:pt x="730936" y="375862"/>
                  </a:cubicBezTo>
                  <a:lnTo>
                    <a:pt x="730936" y="439060"/>
                  </a:lnTo>
                  <a:cubicBezTo>
                    <a:pt x="777502" y="395819"/>
                    <a:pt x="807438" y="334285"/>
                    <a:pt x="807438" y="265265"/>
                  </a:cubicBezTo>
                  <a:cubicBezTo>
                    <a:pt x="807438" y="177121"/>
                    <a:pt x="758376" y="96460"/>
                    <a:pt x="679378" y="55714"/>
                  </a:cubicBezTo>
                  <a:cubicBezTo>
                    <a:pt x="646118" y="38252"/>
                    <a:pt x="609528" y="29936"/>
                    <a:pt x="571278" y="29936"/>
                  </a:cubicBezTo>
                  <a:close/>
                  <a:moveTo>
                    <a:pt x="571278" y="0"/>
                  </a:moveTo>
                  <a:cubicBezTo>
                    <a:pt x="613686" y="0"/>
                    <a:pt x="655264" y="9979"/>
                    <a:pt x="693516" y="29104"/>
                  </a:cubicBezTo>
                  <a:cubicBezTo>
                    <a:pt x="781660" y="74840"/>
                    <a:pt x="837374" y="165479"/>
                    <a:pt x="837374" y="265265"/>
                  </a:cubicBezTo>
                  <a:cubicBezTo>
                    <a:pt x="837374" y="406630"/>
                    <a:pt x="725946" y="522215"/>
                    <a:pt x="586246" y="530531"/>
                  </a:cubicBezTo>
                  <a:lnTo>
                    <a:pt x="586246" y="564625"/>
                  </a:lnTo>
                  <a:cubicBezTo>
                    <a:pt x="602044" y="570446"/>
                    <a:pt x="612854" y="585414"/>
                    <a:pt x="612854" y="603707"/>
                  </a:cubicBezTo>
                  <a:cubicBezTo>
                    <a:pt x="612854" y="608697"/>
                    <a:pt x="612022" y="614518"/>
                    <a:pt x="609528" y="619507"/>
                  </a:cubicBezTo>
                  <a:lnTo>
                    <a:pt x="684368" y="694347"/>
                  </a:lnTo>
                  <a:cubicBezTo>
                    <a:pt x="732598" y="643622"/>
                    <a:pt x="800786" y="611191"/>
                    <a:pt x="876456" y="611191"/>
                  </a:cubicBezTo>
                  <a:cubicBezTo>
                    <a:pt x="918866" y="611191"/>
                    <a:pt x="961276" y="621170"/>
                    <a:pt x="998694" y="640296"/>
                  </a:cubicBezTo>
                  <a:cubicBezTo>
                    <a:pt x="1087672" y="686863"/>
                    <a:pt x="1142554" y="776671"/>
                    <a:pt x="1142554" y="876457"/>
                  </a:cubicBezTo>
                  <a:cubicBezTo>
                    <a:pt x="1142554" y="1022810"/>
                    <a:pt x="1023642" y="1141722"/>
                    <a:pt x="876456" y="1141722"/>
                  </a:cubicBezTo>
                  <a:cubicBezTo>
                    <a:pt x="730104" y="1141722"/>
                    <a:pt x="611192" y="1022810"/>
                    <a:pt x="611192" y="876457"/>
                  </a:cubicBezTo>
                  <a:cubicBezTo>
                    <a:pt x="611192" y="816585"/>
                    <a:pt x="631150" y="761703"/>
                    <a:pt x="664410" y="716798"/>
                  </a:cubicBezTo>
                  <a:lnTo>
                    <a:pt x="588740" y="641127"/>
                  </a:lnTo>
                  <a:cubicBezTo>
                    <a:pt x="583750" y="643622"/>
                    <a:pt x="577098" y="645285"/>
                    <a:pt x="571278" y="645285"/>
                  </a:cubicBezTo>
                  <a:cubicBezTo>
                    <a:pt x="565456" y="645285"/>
                    <a:pt x="558804" y="643622"/>
                    <a:pt x="553814" y="641959"/>
                  </a:cubicBezTo>
                  <a:lnTo>
                    <a:pt x="478143" y="717630"/>
                  </a:lnTo>
                  <a:cubicBezTo>
                    <a:pt x="512236" y="762534"/>
                    <a:pt x="531362" y="817416"/>
                    <a:pt x="531362" y="876457"/>
                  </a:cubicBezTo>
                  <a:cubicBezTo>
                    <a:pt x="531362" y="1022810"/>
                    <a:pt x="411619" y="1141722"/>
                    <a:pt x="265265" y="1141722"/>
                  </a:cubicBezTo>
                  <a:cubicBezTo>
                    <a:pt x="119743" y="1141722"/>
                    <a:pt x="0" y="1022810"/>
                    <a:pt x="0" y="876457"/>
                  </a:cubicBezTo>
                  <a:cubicBezTo>
                    <a:pt x="0" y="730104"/>
                    <a:pt x="119743" y="611191"/>
                    <a:pt x="265265" y="611191"/>
                  </a:cubicBezTo>
                  <a:lnTo>
                    <a:pt x="277197" y="612583"/>
                  </a:lnTo>
                  <a:lnTo>
                    <a:pt x="328567" y="618572"/>
                  </a:lnTo>
                  <a:cubicBezTo>
                    <a:pt x="349045" y="623457"/>
                    <a:pt x="368794" y="630733"/>
                    <a:pt x="387503" y="640296"/>
                  </a:cubicBezTo>
                  <a:cubicBezTo>
                    <a:pt x="414945" y="654432"/>
                    <a:pt x="438228" y="672727"/>
                    <a:pt x="459017" y="694347"/>
                  </a:cubicBezTo>
                  <a:lnTo>
                    <a:pt x="533026" y="620339"/>
                  </a:lnTo>
                  <a:cubicBezTo>
                    <a:pt x="530532" y="615350"/>
                    <a:pt x="529700" y="609528"/>
                    <a:pt x="529700" y="603707"/>
                  </a:cubicBezTo>
                  <a:cubicBezTo>
                    <a:pt x="529700" y="585414"/>
                    <a:pt x="540510" y="570446"/>
                    <a:pt x="556310" y="564625"/>
                  </a:cubicBezTo>
                  <a:lnTo>
                    <a:pt x="556310" y="530531"/>
                  </a:lnTo>
                  <a:cubicBezTo>
                    <a:pt x="452157" y="524294"/>
                    <a:pt x="363441" y="457718"/>
                    <a:pt x="325592" y="365182"/>
                  </a:cubicBezTo>
                  <a:lnTo>
                    <a:pt x="321403" y="351254"/>
                  </a:lnTo>
                  <a:lnTo>
                    <a:pt x="311071" y="316909"/>
                  </a:lnTo>
                  <a:cubicBezTo>
                    <a:pt x="307752" y="300204"/>
                    <a:pt x="306012" y="282936"/>
                    <a:pt x="306012" y="265265"/>
                  </a:cubicBezTo>
                  <a:cubicBezTo>
                    <a:pt x="306012" y="118912"/>
                    <a:pt x="424924" y="0"/>
                    <a:pt x="571278" y="0"/>
                  </a:cubicBez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BF204F7-0D53-2B4F-BD08-38E379B3874F}"/>
              </a:ext>
            </a:extLst>
          </p:cNvPr>
          <p:cNvGrpSpPr/>
          <p:nvPr/>
        </p:nvGrpSpPr>
        <p:grpSpPr>
          <a:xfrm>
            <a:off x="5882803" y="9621007"/>
            <a:ext cx="928327" cy="971621"/>
            <a:chOff x="5882803" y="9621007"/>
            <a:chExt cx="928327" cy="971621"/>
          </a:xfrm>
        </p:grpSpPr>
        <p:sp>
          <p:nvSpPr>
            <p:cNvPr id="79" name="Freeform 177">
              <a:extLst>
                <a:ext uri="{FF2B5EF4-FFF2-40B4-BE49-F238E27FC236}">
                  <a16:creationId xmlns:a16="http://schemas.microsoft.com/office/drawing/2014/main" id="{9BC67F71-3D7D-D24E-B651-48D2B471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305" y="10302142"/>
              <a:ext cx="142819" cy="65917"/>
            </a:xfrm>
            <a:custGeom>
              <a:avLst/>
              <a:gdLst>
                <a:gd name="T0" fmla="*/ 0 w 115"/>
                <a:gd name="T1" fmla="*/ 3 h 54"/>
                <a:gd name="T2" fmla="*/ 0 w 115"/>
                <a:gd name="T3" fmla="*/ 50 h 54"/>
                <a:gd name="T4" fmla="*/ 0 w 115"/>
                <a:gd name="T5" fmla="*/ 50 h 54"/>
                <a:gd name="T6" fmla="*/ 3 w 115"/>
                <a:gd name="T7" fmla="*/ 53 h 54"/>
                <a:gd name="T8" fmla="*/ 111 w 115"/>
                <a:gd name="T9" fmla="*/ 53 h 54"/>
                <a:gd name="T10" fmla="*/ 111 w 115"/>
                <a:gd name="T11" fmla="*/ 53 h 54"/>
                <a:gd name="T12" fmla="*/ 114 w 115"/>
                <a:gd name="T13" fmla="*/ 50 h 54"/>
                <a:gd name="T14" fmla="*/ 114 w 115"/>
                <a:gd name="T15" fmla="*/ 3 h 54"/>
                <a:gd name="T16" fmla="*/ 114 w 115"/>
                <a:gd name="T17" fmla="*/ 3 h 54"/>
                <a:gd name="T18" fmla="*/ 111 w 115"/>
                <a:gd name="T19" fmla="*/ 0 h 54"/>
                <a:gd name="T20" fmla="*/ 3 w 115"/>
                <a:gd name="T21" fmla="*/ 0 h 54"/>
                <a:gd name="T22" fmla="*/ 3 w 115"/>
                <a:gd name="T23" fmla="*/ 0 h 54"/>
                <a:gd name="T24" fmla="*/ 0 w 115"/>
                <a:gd name="T2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54">
                  <a:moveTo>
                    <a:pt x="0" y="3"/>
                  </a:moveTo>
                  <a:lnTo>
                    <a:pt x="0" y="50"/>
                  </a:lnTo>
                  <a:lnTo>
                    <a:pt x="0" y="50"/>
                  </a:lnTo>
                  <a:cubicBezTo>
                    <a:pt x="0" y="52"/>
                    <a:pt x="1" y="53"/>
                    <a:pt x="3" y="53"/>
                  </a:cubicBezTo>
                  <a:lnTo>
                    <a:pt x="111" y="53"/>
                  </a:lnTo>
                  <a:lnTo>
                    <a:pt x="111" y="53"/>
                  </a:lnTo>
                  <a:cubicBezTo>
                    <a:pt x="112" y="53"/>
                    <a:pt x="114" y="52"/>
                    <a:pt x="114" y="50"/>
                  </a:cubicBezTo>
                  <a:lnTo>
                    <a:pt x="114" y="3"/>
                  </a:lnTo>
                  <a:lnTo>
                    <a:pt x="114" y="3"/>
                  </a:lnTo>
                  <a:cubicBezTo>
                    <a:pt x="114" y="1"/>
                    <a:pt x="112" y="0"/>
                    <a:pt x="111" y="0"/>
                  </a:cubicBezTo>
                  <a:lnTo>
                    <a:pt x="3" y="0"/>
                  </a:lnTo>
                  <a:lnTo>
                    <a:pt x="3" y="0"/>
                  </a:lnTo>
                  <a:cubicBezTo>
                    <a:pt x="1" y="0"/>
                    <a:pt x="0" y="1"/>
                    <a:pt x="0" y="3"/>
                  </a:cubicBezTo>
                </a:path>
              </a:pathLst>
            </a:custGeom>
            <a:solidFill>
              <a:srgbClr val="59AB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0" name="Freeform 178">
              <a:extLst>
                <a:ext uri="{FF2B5EF4-FFF2-40B4-BE49-F238E27FC236}">
                  <a16:creationId xmlns:a16="http://schemas.microsoft.com/office/drawing/2014/main" id="{183A559F-8769-1F47-9184-C45C9CE10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874" y="10494397"/>
              <a:ext cx="164791" cy="65917"/>
            </a:xfrm>
            <a:custGeom>
              <a:avLst/>
              <a:gdLst>
                <a:gd name="T0" fmla="*/ 0 w 134"/>
                <a:gd name="T1" fmla="*/ 53 h 54"/>
                <a:gd name="T2" fmla="*/ 133 w 134"/>
                <a:gd name="T3" fmla="*/ 53 h 54"/>
                <a:gd name="T4" fmla="*/ 133 w 134"/>
                <a:gd name="T5" fmla="*/ 0 h 54"/>
                <a:gd name="T6" fmla="*/ 0 w 134"/>
                <a:gd name="T7" fmla="*/ 0 h 54"/>
                <a:gd name="T8" fmla="*/ 0 w 13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">
                  <a:moveTo>
                    <a:pt x="0" y="53"/>
                  </a:moveTo>
                  <a:lnTo>
                    <a:pt x="133" y="53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solidFill>
              <a:srgbClr val="75C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1" name="Freeform 179">
              <a:extLst>
                <a:ext uri="{FF2B5EF4-FFF2-40B4-BE49-F238E27FC236}">
                  <a16:creationId xmlns:a16="http://schemas.microsoft.com/office/drawing/2014/main" id="{DEE49CCF-B80E-AE4C-AAF8-2FDE51D2A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764" y="10494397"/>
              <a:ext cx="164791" cy="65917"/>
            </a:xfrm>
            <a:custGeom>
              <a:avLst/>
              <a:gdLst>
                <a:gd name="T0" fmla="*/ 0 w 134"/>
                <a:gd name="T1" fmla="*/ 53 h 54"/>
                <a:gd name="T2" fmla="*/ 133 w 134"/>
                <a:gd name="T3" fmla="*/ 53 h 54"/>
                <a:gd name="T4" fmla="*/ 133 w 134"/>
                <a:gd name="T5" fmla="*/ 0 h 54"/>
                <a:gd name="T6" fmla="*/ 0 w 134"/>
                <a:gd name="T7" fmla="*/ 0 h 54"/>
                <a:gd name="T8" fmla="*/ 0 w 13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">
                  <a:moveTo>
                    <a:pt x="0" y="53"/>
                  </a:moveTo>
                  <a:lnTo>
                    <a:pt x="133" y="53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solidFill>
              <a:srgbClr val="F84C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2" name="Freeform 180">
              <a:extLst>
                <a:ext uri="{FF2B5EF4-FFF2-40B4-BE49-F238E27FC236}">
                  <a16:creationId xmlns:a16="http://schemas.microsoft.com/office/drawing/2014/main" id="{372F6901-072F-CD4F-B051-33303BF4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666" y="9807770"/>
              <a:ext cx="785507" cy="340569"/>
            </a:xfrm>
            <a:custGeom>
              <a:avLst/>
              <a:gdLst>
                <a:gd name="T0" fmla="*/ 1 w 632"/>
                <a:gd name="T1" fmla="*/ 268 h 272"/>
                <a:gd name="T2" fmla="*/ 1 w 632"/>
                <a:gd name="T3" fmla="*/ 268 h 272"/>
                <a:gd name="T4" fmla="*/ 10 w 632"/>
                <a:gd name="T5" fmla="*/ 271 h 272"/>
                <a:gd name="T6" fmla="*/ 564 w 632"/>
                <a:gd name="T7" fmla="*/ 271 h 272"/>
                <a:gd name="T8" fmla="*/ 564 w 632"/>
                <a:gd name="T9" fmla="*/ 271 h 272"/>
                <a:gd name="T10" fmla="*/ 568 w 632"/>
                <a:gd name="T11" fmla="*/ 270 h 272"/>
                <a:gd name="T12" fmla="*/ 569 w 632"/>
                <a:gd name="T13" fmla="*/ 270 h 272"/>
                <a:gd name="T14" fmla="*/ 569 w 632"/>
                <a:gd name="T15" fmla="*/ 270 h 272"/>
                <a:gd name="T16" fmla="*/ 569 w 632"/>
                <a:gd name="T17" fmla="*/ 270 h 272"/>
                <a:gd name="T18" fmla="*/ 582 w 632"/>
                <a:gd name="T19" fmla="*/ 260 h 272"/>
                <a:gd name="T20" fmla="*/ 631 w 632"/>
                <a:gd name="T21" fmla="*/ 7 h 272"/>
                <a:gd name="T22" fmla="*/ 631 w 632"/>
                <a:gd name="T23" fmla="*/ 7 h 272"/>
                <a:gd name="T24" fmla="*/ 630 w 632"/>
                <a:gd name="T25" fmla="*/ 4 h 272"/>
                <a:gd name="T26" fmla="*/ 630 w 632"/>
                <a:gd name="T27" fmla="*/ 4 h 272"/>
                <a:gd name="T28" fmla="*/ 621 w 632"/>
                <a:gd name="T29" fmla="*/ 0 h 272"/>
                <a:gd name="T30" fmla="*/ 603 w 632"/>
                <a:gd name="T31" fmla="*/ 0 h 272"/>
                <a:gd name="T32" fmla="*/ 67 w 632"/>
                <a:gd name="T33" fmla="*/ 0 h 272"/>
                <a:gd name="T34" fmla="*/ 67 w 632"/>
                <a:gd name="T35" fmla="*/ 0 h 272"/>
                <a:gd name="T36" fmla="*/ 49 w 632"/>
                <a:gd name="T37" fmla="*/ 11 h 272"/>
                <a:gd name="T38" fmla="*/ 0 w 632"/>
                <a:gd name="T39" fmla="*/ 265 h 272"/>
                <a:gd name="T40" fmla="*/ 0 w 632"/>
                <a:gd name="T41" fmla="*/ 265 h 272"/>
                <a:gd name="T42" fmla="*/ 0 w 632"/>
                <a:gd name="T43" fmla="*/ 266 h 272"/>
                <a:gd name="T44" fmla="*/ 0 w 632"/>
                <a:gd name="T45" fmla="*/ 266 h 272"/>
                <a:gd name="T46" fmla="*/ 0 w 632"/>
                <a:gd name="T47" fmla="*/ 267 h 272"/>
                <a:gd name="T48" fmla="*/ 0 w 632"/>
                <a:gd name="T49" fmla="*/ 267 h 272"/>
                <a:gd name="T50" fmla="*/ 0 w 632"/>
                <a:gd name="T51" fmla="*/ 267 h 272"/>
                <a:gd name="T52" fmla="*/ 1 w 632"/>
                <a:gd name="T53" fmla="*/ 2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2" h="272">
                  <a:moveTo>
                    <a:pt x="1" y="268"/>
                  </a:moveTo>
                  <a:lnTo>
                    <a:pt x="1" y="268"/>
                  </a:lnTo>
                  <a:cubicBezTo>
                    <a:pt x="2" y="269"/>
                    <a:pt x="5" y="271"/>
                    <a:pt x="10" y="271"/>
                  </a:cubicBezTo>
                  <a:lnTo>
                    <a:pt x="564" y="271"/>
                  </a:lnTo>
                  <a:lnTo>
                    <a:pt x="564" y="271"/>
                  </a:lnTo>
                  <a:cubicBezTo>
                    <a:pt x="566" y="271"/>
                    <a:pt x="567" y="271"/>
                    <a:pt x="568" y="270"/>
                  </a:cubicBezTo>
                  <a:lnTo>
                    <a:pt x="569" y="270"/>
                  </a:lnTo>
                  <a:lnTo>
                    <a:pt x="569" y="270"/>
                  </a:lnTo>
                  <a:lnTo>
                    <a:pt x="569" y="270"/>
                  </a:lnTo>
                  <a:cubicBezTo>
                    <a:pt x="576" y="268"/>
                    <a:pt x="581" y="264"/>
                    <a:pt x="582" y="260"/>
                  </a:cubicBezTo>
                  <a:lnTo>
                    <a:pt x="631" y="7"/>
                  </a:lnTo>
                  <a:lnTo>
                    <a:pt x="631" y="7"/>
                  </a:lnTo>
                  <a:cubicBezTo>
                    <a:pt x="631" y="5"/>
                    <a:pt x="631" y="5"/>
                    <a:pt x="630" y="4"/>
                  </a:cubicBezTo>
                  <a:lnTo>
                    <a:pt x="630" y="4"/>
                  </a:lnTo>
                  <a:cubicBezTo>
                    <a:pt x="629" y="2"/>
                    <a:pt x="625" y="0"/>
                    <a:pt x="621" y="0"/>
                  </a:cubicBezTo>
                  <a:lnTo>
                    <a:pt x="603" y="0"/>
                  </a:lnTo>
                  <a:lnTo>
                    <a:pt x="67" y="0"/>
                  </a:lnTo>
                  <a:lnTo>
                    <a:pt x="67" y="0"/>
                  </a:lnTo>
                  <a:cubicBezTo>
                    <a:pt x="58" y="0"/>
                    <a:pt x="50" y="6"/>
                    <a:pt x="49" y="11"/>
                  </a:cubicBezTo>
                  <a:lnTo>
                    <a:pt x="0" y="265"/>
                  </a:lnTo>
                  <a:lnTo>
                    <a:pt x="0" y="265"/>
                  </a:lnTo>
                  <a:cubicBezTo>
                    <a:pt x="0" y="265"/>
                    <a:pt x="0" y="265"/>
                    <a:pt x="0" y="266"/>
                  </a:cubicBezTo>
                  <a:lnTo>
                    <a:pt x="0" y="266"/>
                  </a:lnTo>
                  <a:cubicBezTo>
                    <a:pt x="0" y="266"/>
                    <a:pt x="0" y="266"/>
                    <a:pt x="0" y="267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267"/>
                    <a:pt x="0" y="267"/>
                    <a:pt x="1" y="268"/>
                  </a:cubicBezTo>
                </a:path>
              </a:pathLst>
            </a:custGeom>
            <a:solidFill>
              <a:srgbClr val="FFC9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3" name="Freeform 181">
              <a:extLst>
                <a:ext uri="{FF2B5EF4-FFF2-40B4-BE49-F238E27FC236}">
                  <a16:creationId xmlns:a16="http://schemas.microsoft.com/office/drawing/2014/main" id="{9057CE1B-0596-B548-A2FB-EEB0B992F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7174" y="9653964"/>
              <a:ext cx="725082" cy="357047"/>
            </a:xfrm>
            <a:custGeom>
              <a:avLst/>
              <a:gdLst>
                <a:gd name="T0" fmla="*/ 71 w 584"/>
                <a:gd name="T1" fmla="*/ 104 h 288"/>
                <a:gd name="T2" fmla="*/ 583 w 584"/>
                <a:gd name="T3" fmla="*/ 104 h 288"/>
                <a:gd name="T4" fmla="*/ 583 w 584"/>
                <a:gd name="T5" fmla="*/ 72 h 288"/>
                <a:gd name="T6" fmla="*/ 583 w 584"/>
                <a:gd name="T7" fmla="*/ 72 h 288"/>
                <a:gd name="T8" fmla="*/ 570 w 584"/>
                <a:gd name="T9" fmla="*/ 57 h 288"/>
                <a:gd name="T10" fmla="*/ 203 w 584"/>
                <a:gd name="T11" fmla="*/ 57 h 288"/>
                <a:gd name="T12" fmla="*/ 163 w 584"/>
                <a:gd name="T13" fmla="*/ 6 h 288"/>
                <a:gd name="T14" fmla="*/ 163 w 584"/>
                <a:gd name="T15" fmla="*/ 6 h 288"/>
                <a:gd name="T16" fmla="*/ 151 w 584"/>
                <a:gd name="T17" fmla="*/ 0 h 288"/>
                <a:gd name="T18" fmla="*/ 17 w 584"/>
                <a:gd name="T19" fmla="*/ 0 h 288"/>
                <a:gd name="T20" fmla="*/ 17 w 584"/>
                <a:gd name="T21" fmla="*/ 0 h 288"/>
                <a:gd name="T22" fmla="*/ 0 w 584"/>
                <a:gd name="T23" fmla="*/ 16 h 288"/>
                <a:gd name="T24" fmla="*/ 0 w 584"/>
                <a:gd name="T25" fmla="*/ 287 h 288"/>
                <a:gd name="T26" fmla="*/ 30 w 584"/>
                <a:gd name="T27" fmla="*/ 134 h 288"/>
                <a:gd name="T28" fmla="*/ 30 w 584"/>
                <a:gd name="T29" fmla="*/ 134 h 288"/>
                <a:gd name="T30" fmla="*/ 71 w 584"/>
                <a:gd name="T31" fmla="*/ 10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4" h="288">
                  <a:moveTo>
                    <a:pt x="71" y="104"/>
                  </a:moveTo>
                  <a:lnTo>
                    <a:pt x="583" y="104"/>
                  </a:lnTo>
                  <a:lnTo>
                    <a:pt x="583" y="72"/>
                  </a:lnTo>
                  <a:lnTo>
                    <a:pt x="583" y="72"/>
                  </a:lnTo>
                  <a:cubicBezTo>
                    <a:pt x="583" y="64"/>
                    <a:pt x="577" y="57"/>
                    <a:pt x="570" y="57"/>
                  </a:cubicBezTo>
                  <a:lnTo>
                    <a:pt x="203" y="57"/>
                  </a:lnTo>
                  <a:lnTo>
                    <a:pt x="163" y="6"/>
                  </a:lnTo>
                  <a:lnTo>
                    <a:pt x="163" y="6"/>
                  </a:lnTo>
                  <a:cubicBezTo>
                    <a:pt x="160" y="3"/>
                    <a:pt x="155" y="0"/>
                    <a:pt x="151" y="0"/>
                  </a:cubicBezTo>
                  <a:lnTo>
                    <a:pt x="17" y="0"/>
                  </a:ln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lnTo>
                    <a:pt x="0" y="287"/>
                  </a:lnTo>
                  <a:lnTo>
                    <a:pt x="30" y="134"/>
                  </a:lnTo>
                  <a:lnTo>
                    <a:pt x="30" y="134"/>
                  </a:lnTo>
                  <a:cubicBezTo>
                    <a:pt x="32" y="116"/>
                    <a:pt x="50" y="104"/>
                    <a:pt x="71" y="104"/>
                  </a:cubicBezTo>
                </a:path>
              </a:pathLst>
            </a:custGeom>
            <a:solidFill>
              <a:srgbClr val="F9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1134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A001A20-1161-3149-9227-0E863F9971C3}"/>
                </a:ext>
              </a:extLst>
            </p:cNvPr>
            <p:cNvSpPr/>
            <p:nvPr/>
          </p:nvSpPr>
          <p:spPr>
            <a:xfrm>
              <a:off x="5882803" y="9621007"/>
              <a:ext cx="928327" cy="971621"/>
            </a:xfrm>
            <a:custGeom>
              <a:avLst/>
              <a:gdLst>
                <a:gd name="connsiteX0" fmla="*/ 1096559 w 1389058"/>
                <a:gd name="connsiteY0" fmla="*/ 1310696 h 1453839"/>
                <a:gd name="connsiteX1" fmla="*/ 1096559 w 1389058"/>
                <a:gd name="connsiteY1" fmla="*/ 1409029 h 1453839"/>
                <a:gd name="connsiteX2" fmla="*/ 1344250 w 1389058"/>
                <a:gd name="connsiteY2" fmla="*/ 1409029 h 1453839"/>
                <a:gd name="connsiteX3" fmla="*/ 1344250 w 1389058"/>
                <a:gd name="connsiteY3" fmla="*/ 1310696 h 1453839"/>
                <a:gd name="connsiteX4" fmla="*/ 44809 w 1389058"/>
                <a:gd name="connsiteY4" fmla="*/ 1310696 h 1453839"/>
                <a:gd name="connsiteX5" fmla="*/ 44809 w 1389058"/>
                <a:gd name="connsiteY5" fmla="*/ 1409029 h 1453839"/>
                <a:gd name="connsiteX6" fmla="*/ 293744 w 1389058"/>
                <a:gd name="connsiteY6" fmla="*/ 1409029 h 1453839"/>
                <a:gd name="connsiteX7" fmla="*/ 293744 w 1389058"/>
                <a:gd name="connsiteY7" fmla="*/ 1310696 h 1453839"/>
                <a:gd name="connsiteX8" fmla="*/ 593710 w 1389058"/>
                <a:gd name="connsiteY8" fmla="*/ 1016940 h 1453839"/>
                <a:gd name="connsiteX9" fmla="*/ 588732 w 1389058"/>
                <a:gd name="connsiteY9" fmla="*/ 1023164 h 1453839"/>
                <a:gd name="connsiteX10" fmla="*/ 588732 w 1389058"/>
                <a:gd name="connsiteY10" fmla="*/ 1111540 h 1453839"/>
                <a:gd name="connsiteX11" fmla="*/ 593710 w 1389058"/>
                <a:gd name="connsiteY11" fmla="*/ 1116518 h 1453839"/>
                <a:gd name="connsiteX12" fmla="*/ 795348 w 1389058"/>
                <a:gd name="connsiteY12" fmla="*/ 1116518 h 1453839"/>
                <a:gd name="connsiteX13" fmla="*/ 800327 w 1389058"/>
                <a:gd name="connsiteY13" fmla="*/ 1111540 h 1453839"/>
                <a:gd name="connsiteX14" fmla="*/ 800327 w 1389058"/>
                <a:gd name="connsiteY14" fmla="*/ 1023164 h 1453839"/>
                <a:gd name="connsiteX15" fmla="*/ 795348 w 1389058"/>
                <a:gd name="connsiteY15" fmla="*/ 1016940 h 1453839"/>
                <a:gd name="connsiteX16" fmla="*/ 158043 w 1389058"/>
                <a:gd name="connsiteY16" fmla="*/ 779167 h 1453839"/>
                <a:gd name="connsiteX17" fmla="*/ 158074 w 1389058"/>
                <a:gd name="connsiteY17" fmla="*/ 779198 h 1453839"/>
                <a:gd name="connsiteX18" fmla="*/ 158074 w 1389058"/>
                <a:gd name="connsiteY18" fmla="*/ 781687 h 1453839"/>
                <a:gd name="connsiteX19" fmla="*/ 157927 w 1389058"/>
                <a:gd name="connsiteY19" fmla="*/ 769748 h 1453839"/>
                <a:gd name="connsiteX20" fmla="*/ 158043 w 1389058"/>
                <a:gd name="connsiteY20" fmla="*/ 779167 h 1453839"/>
                <a:gd name="connsiteX21" fmla="*/ 157962 w 1389058"/>
                <a:gd name="connsiteY21" fmla="*/ 779086 h 1453839"/>
                <a:gd name="connsiteX22" fmla="*/ 157626 w 1389058"/>
                <a:gd name="connsiteY22" fmla="*/ 771316 h 1453839"/>
                <a:gd name="connsiteX23" fmla="*/ 281297 w 1389058"/>
                <a:gd name="connsiteY23" fmla="*/ 282553 h 1453839"/>
                <a:gd name="connsiteX24" fmla="*/ 247691 w 1389058"/>
                <a:gd name="connsiteY24" fmla="*/ 302468 h 1453839"/>
                <a:gd name="connsiteX25" fmla="*/ 157927 w 1389058"/>
                <a:gd name="connsiteY25" fmla="*/ 769748 h 1453839"/>
                <a:gd name="connsiteX26" fmla="*/ 156844 w 1389058"/>
                <a:gd name="connsiteY26" fmla="*/ 681704 h 1453839"/>
                <a:gd name="connsiteX27" fmla="*/ 153754 w 1389058"/>
                <a:gd name="connsiteY27" fmla="*/ 681704 h 1453839"/>
                <a:gd name="connsiteX28" fmla="*/ 157626 w 1389058"/>
                <a:gd name="connsiteY28" fmla="*/ 771316 h 1453839"/>
                <a:gd name="connsiteX29" fmla="*/ 156829 w 1389058"/>
                <a:gd name="connsiteY29" fmla="*/ 775464 h 1453839"/>
                <a:gd name="connsiteX30" fmla="*/ 156829 w 1389058"/>
                <a:gd name="connsiteY30" fmla="*/ 777953 h 1453839"/>
                <a:gd name="connsiteX31" fmla="*/ 157962 w 1389058"/>
                <a:gd name="connsiteY31" fmla="*/ 779086 h 1453839"/>
                <a:gd name="connsiteX32" fmla="*/ 158074 w 1389058"/>
                <a:gd name="connsiteY32" fmla="*/ 781687 h 1453839"/>
                <a:gd name="connsiteX33" fmla="*/ 175500 w 1389058"/>
                <a:gd name="connsiteY33" fmla="*/ 786666 h 1453839"/>
                <a:gd name="connsiteX34" fmla="*/ 1211070 w 1389058"/>
                <a:gd name="connsiteY34" fmla="*/ 786666 h 1453839"/>
                <a:gd name="connsiteX35" fmla="*/ 1217293 w 1389058"/>
                <a:gd name="connsiteY35" fmla="*/ 786666 h 1453839"/>
                <a:gd name="connsiteX36" fmla="*/ 1219782 w 1389058"/>
                <a:gd name="connsiteY36" fmla="*/ 785422 h 1453839"/>
                <a:gd name="connsiteX37" fmla="*/ 1243431 w 1389058"/>
                <a:gd name="connsiteY37" fmla="*/ 766751 h 1453839"/>
                <a:gd name="connsiteX38" fmla="*/ 1334292 w 1389058"/>
                <a:gd name="connsiteY38" fmla="*/ 293755 h 1453839"/>
                <a:gd name="connsiteX39" fmla="*/ 1333048 w 1389058"/>
                <a:gd name="connsiteY39" fmla="*/ 288776 h 1453839"/>
                <a:gd name="connsiteX40" fmla="*/ 1316867 w 1389058"/>
                <a:gd name="connsiteY40" fmla="*/ 282553 h 1453839"/>
                <a:gd name="connsiteX41" fmla="*/ 1284505 w 1389058"/>
                <a:gd name="connsiteY41" fmla="*/ 282553 h 1453839"/>
                <a:gd name="connsiteX42" fmla="*/ 180478 w 1389058"/>
                <a:gd name="connsiteY42" fmla="*/ 44810 h 1453839"/>
                <a:gd name="connsiteX43" fmla="*/ 149361 w 1389058"/>
                <a:gd name="connsiteY43" fmla="*/ 73439 h 1453839"/>
                <a:gd name="connsiteX44" fmla="*/ 155225 w 1389058"/>
                <a:gd name="connsiteY44" fmla="*/ 550071 h 1453839"/>
                <a:gd name="connsiteX45" fmla="*/ 149361 w 1389058"/>
                <a:gd name="connsiteY45" fmla="*/ 580042 h 1453839"/>
                <a:gd name="connsiteX46" fmla="*/ 150230 w 1389058"/>
                <a:gd name="connsiteY46" fmla="*/ 600138 h 1453839"/>
                <a:gd name="connsiteX47" fmla="*/ 155841 w 1389058"/>
                <a:gd name="connsiteY47" fmla="*/ 600138 h 1453839"/>
                <a:gd name="connsiteX48" fmla="*/ 155225 w 1389058"/>
                <a:gd name="connsiteY48" fmla="*/ 550071 h 1453839"/>
                <a:gd name="connsiteX49" fmla="*/ 205372 w 1389058"/>
                <a:gd name="connsiteY49" fmla="*/ 293755 h 1453839"/>
                <a:gd name="connsiteX50" fmla="*/ 281297 w 1389058"/>
                <a:gd name="connsiteY50" fmla="*/ 237742 h 1453839"/>
                <a:gd name="connsiteX51" fmla="*/ 1239697 w 1389058"/>
                <a:gd name="connsiteY51" fmla="*/ 237742 h 1453839"/>
                <a:gd name="connsiteX52" fmla="*/ 1239697 w 1389058"/>
                <a:gd name="connsiteY52" fmla="*/ 177996 h 1453839"/>
                <a:gd name="connsiteX53" fmla="*/ 1212314 w 1389058"/>
                <a:gd name="connsiteY53" fmla="*/ 151856 h 1453839"/>
                <a:gd name="connsiteX54" fmla="*/ 527743 w 1389058"/>
                <a:gd name="connsiteY54" fmla="*/ 151856 h 1453839"/>
                <a:gd name="connsiteX55" fmla="*/ 454307 w 1389058"/>
                <a:gd name="connsiteY55" fmla="*/ 56013 h 1453839"/>
                <a:gd name="connsiteX56" fmla="*/ 430658 w 1389058"/>
                <a:gd name="connsiteY56" fmla="*/ 44810 h 1453839"/>
                <a:gd name="connsiteX57" fmla="*/ 180478 w 1389058"/>
                <a:gd name="connsiteY57" fmla="*/ 0 h 1453839"/>
                <a:gd name="connsiteX58" fmla="*/ 430658 w 1389058"/>
                <a:gd name="connsiteY58" fmla="*/ 0 h 1453839"/>
                <a:gd name="connsiteX59" fmla="*/ 490402 w 1389058"/>
                <a:gd name="connsiteY59" fmla="*/ 29873 h 1453839"/>
                <a:gd name="connsiteX60" fmla="*/ 550147 w 1389058"/>
                <a:gd name="connsiteY60" fmla="*/ 107046 h 1453839"/>
                <a:gd name="connsiteX61" fmla="*/ 1212314 w 1389058"/>
                <a:gd name="connsiteY61" fmla="*/ 107046 h 1453839"/>
                <a:gd name="connsiteX62" fmla="*/ 1284505 w 1389058"/>
                <a:gd name="connsiteY62" fmla="*/ 177996 h 1453839"/>
                <a:gd name="connsiteX63" fmla="*/ 1284505 w 1389058"/>
                <a:gd name="connsiteY63" fmla="*/ 237742 h 1453839"/>
                <a:gd name="connsiteX64" fmla="*/ 1316867 w 1389058"/>
                <a:gd name="connsiteY64" fmla="*/ 237742 h 1453839"/>
                <a:gd name="connsiteX65" fmla="*/ 1367899 w 1389058"/>
                <a:gd name="connsiteY65" fmla="*/ 260148 h 1453839"/>
                <a:gd name="connsiteX66" fmla="*/ 1377856 w 1389058"/>
                <a:gd name="connsiteY66" fmla="*/ 302468 h 1453839"/>
                <a:gd name="connsiteX67" fmla="*/ 1286995 w 1389058"/>
                <a:gd name="connsiteY67" fmla="*/ 775464 h 1453839"/>
                <a:gd name="connsiteX68" fmla="*/ 1229740 w 1389058"/>
                <a:gd name="connsiteY68" fmla="*/ 828987 h 1453839"/>
                <a:gd name="connsiteX69" fmla="*/ 1226006 w 1389058"/>
                <a:gd name="connsiteY69" fmla="*/ 830232 h 1453839"/>
                <a:gd name="connsiteX70" fmla="*/ 1224761 w 1389058"/>
                <a:gd name="connsiteY70" fmla="*/ 830232 h 1453839"/>
                <a:gd name="connsiteX71" fmla="*/ 1211070 w 1389058"/>
                <a:gd name="connsiteY71" fmla="*/ 831476 h 1453839"/>
                <a:gd name="connsiteX72" fmla="*/ 716933 w 1389058"/>
                <a:gd name="connsiteY72" fmla="*/ 831476 h 1453839"/>
                <a:gd name="connsiteX73" fmla="*/ 716933 w 1389058"/>
                <a:gd name="connsiteY73" fmla="*/ 973375 h 1453839"/>
                <a:gd name="connsiteX74" fmla="*/ 795348 w 1389058"/>
                <a:gd name="connsiteY74" fmla="*/ 973375 h 1453839"/>
                <a:gd name="connsiteX75" fmla="*/ 845135 w 1389058"/>
                <a:gd name="connsiteY75" fmla="*/ 1023164 h 1453839"/>
                <a:gd name="connsiteX76" fmla="*/ 845135 w 1389058"/>
                <a:gd name="connsiteY76" fmla="*/ 1044324 h 1453839"/>
                <a:gd name="connsiteX77" fmla="*/ 1168751 w 1389058"/>
                <a:gd name="connsiteY77" fmla="*/ 1044324 h 1453839"/>
                <a:gd name="connsiteX78" fmla="*/ 1245920 w 1389058"/>
                <a:gd name="connsiteY78" fmla="*/ 1122742 h 1453839"/>
                <a:gd name="connsiteX79" fmla="*/ 1245920 w 1389058"/>
                <a:gd name="connsiteY79" fmla="*/ 1265886 h 1453839"/>
                <a:gd name="connsiteX80" fmla="*/ 1351718 w 1389058"/>
                <a:gd name="connsiteY80" fmla="*/ 1265886 h 1453839"/>
                <a:gd name="connsiteX81" fmla="*/ 1389058 w 1389058"/>
                <a:gd name="connsiteY81" fmla="*/ 1303227 h 1453839"/>
                <a:gd name="connsiteX82" fmla="*/ 1389058 w 1389058"/>
                <a:gd name="connsiteY82" fmla="*/ 1416497 h 1453839"/>
                <a:gd name="connsiteX83" fmla="*/ 1351718 w 1389058"/>
                <a:gd name="connsiteY83" fmla="*/ 1453839 h 1453839"/>
                <a:gd name="connsiteX84" fmla="*/ 1089091 w 1389058"/>
                <a:gd name="connsiteY84" fmla="*/ 1453839 h 1453839"/>
                <a:gd name="connsiteX85" fmla="*/ 1051751 w 1389058"/>
                <a:gd name="connsiteY85" fmla="*/ 1416497 h 1453839"/>
                <a:gd name="connsiteX86" fmla="*/ 1051751 w 1389058"/>
                <a:gd name="connsiteY86" fmla="*/ 1303227 h 1453839"/>
                <a:gd name="connsiteX87" fmla="*/ 1089091 w 1389058"/>
                <a:gd name="connsiteY87" fmla="*/ 1265886 h 1453839"/>
                <a:gd name="connsiteX88" fmla="*/ 1202357 w 1389058"/>
                <a:gd name="connsiteY88" fmla="*/ 1265886 h 1453839"/>
                <a:gd name="connsiteX89" fmla="*/ 1202357 w 1389058"/>
                <a:gd name="connsiteY89" fmla="*/ 1122742 h 1453839"/>
                <a:gd name="connsiteX90" fmla="*/ 1168751 w 1389058"/>
                <a:gd name="connsiteY90" fmla="*/ 1089134 h 1453839"/>
                <a:gd name="connsiteX91" fmla="*/ 845135 w 1389058"/>
                <a:gd name="connsiteY91" fmla="*/ 1089134 h 1453839"/>
                <a:gd name="connsiteX92" fmla="*/ 845135 w 1389058"/>
                <a:gd name="connsiteY92" fmla="*/ 1111540 h 1453839"/>
                <a:gd name="connsiteX93" fmla="*/ 795348 w 1389058"/>
                <a:gd name="connsiteY93" fmla="*/ 1161329 h 1453839"/>
                <a:gd name="connsiteX94" fmla="*/ 593710 w 1389058"/>
                <a:gd name="connsiteY94" fmla="*/ 1161329 h 1453839"/>
                <a:gd name="connsiteX95" fmla="*/ 545168 w 1389058"/>
                <a:gd name="connsiteY95" fmla="*/ 1111540 h 1453839"/>
                <a:gd name="connsiteX96" fmla="*/ 545168 w 1389058"/>
                <a:gd name="connsiteY96" fmla="*/ 1089134 h 1453839"/>
                <a:gd name="connsiteX97" fmla="*/ 220308 w 1389058"/>
                <a:gd name="connsiteY97" fmla="*/ 1089134 h 1453839"/>
                <a:gd name="connsiteX98" fmla="*/ 187946 w 1389058"/>
                <a:gd name="connsiteY98" fmla="*/ 1122742 h 1453839"/>
                <a:gd name="connsiteX99" fmla="*/ 187946 w 1389058"/>
                <a:gd name="connsiteY99" fmla="*/ 1265886 h 1453839"/>
                <a:gd name="connsiteX100" fmla="*/ 299967 w 1389058"/>
                <a:gd name="connsiteY100" fmla="*/ 1265886 h 1453839"/>
                <a:gd name="connsiteX101" fmla="*/ 337307 w 1389058"/>
                <a:gd name="connsiteY101" fmla="*/ 1303227 h 1453839"/>
                <a:gd name="connsiteX102" fmla="*/ 337307 w 1389058"/>
                <a:gd name="connsiteY102" fmla="*/ 1416497 h 1453839"/>
                <a:gd name="connsiteX103" fmla="*/ 299967 w 1389058"/>
                <a:gd name="connsiteY103" fmla="*/ 1453839 h 1453839"/>
                <a:gd name="connsiteX104" fmla="*/ 38585 w 1389058"/>
                <a:gd name="connsiteY104" fmla="*/ 1453839 h 1453839"/>
                <a:gd name="connsiteX105" fmla="*/ 0 w 1389058"/>
                <a:gd name="connsiteY105" fmla="*/ 1416497 h 1453839"/>
                <a:gd name="connsiteX106" fmla="*/ 0 w 1389058"/>
                <a:gd name="connsiteY106" fmla="*/ 1303227 h 1453839"/>
                <a:gd name="connsiteX107" fmla="*/ 38585 w 1389058"/>
                <a:gd name="connsiteY107" fmla="*/ 1265886 h 1453839"/>
                <a:gd name="connsiteX108" fmla="*/ 143138 w 1389058"/>
                <a:gd name="connsiteY108" fmla="*/ 1265886 h 1453839"/>
                <a:gd name="connsiteX109" fmla="*/ 143138 w 1389058"/>
                <a:gd name="connsiteY109" fmla="*/ 1122742 h 1453839"/>
                <a:gd name="connsiteX110" fmla="*/ 220308 w 1389058"/>
                <a:gd name="connsiteY110" fmla="*/ 1044324 h 1453839"/>
                <a:gd name="connsiteX111" fmla="*/ 545168 w 1389058"/>
                <a:gd name="connsiteY111" fmla="*/ 1044324 h 1453839"/>
                <a:gd name="connsiteX112" fmla="*/ 545168 w 1389058"/>
                <a:gd name="connsiteY112" fmla="*/ 1023164 h 1453839"/>
                <a:gd name="connsiteX113" fmla="*/ 593710 w 1389058"/>
                <a:gd name="connsiteY113" fmla="*/ 973375 h 1453839"/>
                <a:gd name="connsiteX114" fmla="*/ 672125 w 1389058"/>
                <a:gd name="connsiteY114" fmla="*/ 973375 h 1453839"/>
                <a:gd name="connsiteX115" fmla="*/ 672125 w 1389058"/>
                <a:gd name="connsiteY115" fmla="*/ 831476 h 1453839"/>
                <a:gd name="connsiteX116" fmla="*/ 175500 w 1389058"/>
                <a:gd name="connsiteY116" fmla="*/ 831476 h 1453839"/>
                <a:gd name="connsiteX117" fmla="*/ 124468 w 1389058"/>
                <a:gd name="connsiteY117" fmla="*/ 809071 h 1453839"/>
                <a:gd name="connsiteX118" fmla="*/ 117000 w 1389058"/>
                <a:gd name="connsiteY118" fmla="*/ 799114 h 1453839"/>
                <a:gd name="connsiteX119" fmla="*/ 104553 w 1389058"/>
                <a:gd name="connsiteY119" fmla="*/ 759282 h 1453839"/>
                <a:gd name="connsiteX120" fmla="*/ 104553 w 1389058"/>
                <a:gd name="connsiteY120" fmla="*/ 73439 h 1453839"/>
                <a:gd name="connsiteX121" fmla="*/ 180478 w 1389058"/>
                <a:gd name="connsiteY121" fmla="*/ 0 h 1453839"/>
                <a:gd name="connsiteX0" fmla="*/ 1096559 w 1389058"/>
                <a:gd name="connsiteY0" fmla="*/ 1310696 h 1453839"/>
                <a:gd name="connsiteX1" fmla="*/ 1096559 w 1389058"/>
                <a:gd name="connsiteY1" fmla="*/ 1409029 h 1453839"/>
                <a:gd name="connsiteX2" fmla="*/ 1344250 w 1389058"/>
                <a:gd name="connsiteY2" fmla="*/ 1409029 h 1453839"/>
                <a:gd name="connsiteX3" fmla="*/ 1344250 w 1389058"/>
                <a:gd name="connsiteY3" fmla="*/ 1310696 h 1453839"/>
                <a:gd name="connsiteX4" fmla="*/ 1096559 w 1389058"/>
                <a:gd name="connsiteY4" fmla="*/ 1310696 h 1453839"/>
                <a:gd name="connsiteX5" fmla="*/ 44809 w 1389058"/>
                <a:gd name="connsiteY5" fmla="*/ 1310696 h 1453839"/>
                <a:gd name="connsiteX6" fmla="*/ 44809 w 1389058"/>
                <a:gd name="connsiteY6" fmla="*/ 1409029 h 1453839"/>
                <a:gd name="connsiteX7" fmla="*/ 293744 w 1389058"/>
                <a:gd name="connsiteY7" fmla="*/ 1409029 h 1453839"/>
                <a:gd name="connsiteX8" fmla="*/ 293744 w 1389058"/>
                <a:gd name="connsiteY8" fmla="*/ 1310696 h 1453839"/>
                <a:gd name="connsiteX9" fmla="*/ 44809 w 1389058"/>
                <a:gd name="connsiteY9" fmla="*/ 1310696 h 1453839"/>
                <a:gd name="connsiteX10" fmla="*/ 593710 w 1389058"/>
                <a:gd name="connsiteY10" fmla="*/ 1016940 h 1453839"/>
                <a:gd name="connsiteX11" fmla="*/ 588732 w 1389058"/>
                <a:gd name="connsiteY11" fmla="*/ 1023164 h 1453839"/>
                <a:gd name="connsiteX12" fmla="*/ 588732 w 1389058"/>
                <a:gd name="connsiteY12" fmla="*/ 1111540 h 1453839"/>
                <a:gd name="connsiteX13" fmla="*/ 593710 w 1389058"/>
                <a:gd name="connsiteY13" fmla="*/ 1116518 h 1453839"/>
                <a:gd name="connsiteX14" fmla="*/ 795348 w 1389058"/>
                <a:gd name="connsiteY14" fmla="*/ 1116518 h 1453839"/>
                <a:gd name="connsiteX15" fmla="*/ 800327 w 1389058"/>
                <a:gd name="connsiteY15" fmla="*/ 1111540 h 1453839"/>
                <a:gd name="connsiteX16" fmla="*/ 800327 w 1389058"/>
                <a:gd name="connsiteY16" fmla="*/ 1023164 h 1453839"/>
                <a:gd name="connsiteX17" fmla="*/ 795348 w 1389058"/>
                <a:gd name="connsiteY17" fmla="*/ 1016940 h 1453839"/>
                <a:gd name="connsiteX18" fmla="*/ 593710 w 1389058"/>
                <a:gd name="connsiteY18" fmla="*/ 1016940 h 1453839"/>
                <a:gd name="connsiteX19" fmla="*/ 158043 w 1389058"/>
                <a:gd name="connsiteY19" fmla="*/ 779167 h 1453839"/>
                <a:gd name="connsiteX20" fmla="*/ 158074 w 1389058"/>
                <a:gd name="connsiteY20" fmla="*/ 779198 h 1453839"/>
                <a:gd name="connsiteX21" fmla="*/ 158074 w 1389058"/>
                <a:gd name="connsiteY21" fmla="*/ 781687 h 1453839"/>
                <a:gd name="connsiteX22" fmla="*/ 158043 w 1389058"/>
                <a:gd name="connsiteY22" fmla="*/ 779167 h 1453839"/>
                <a:gd name="connsiteX23" fmla="*/ 157927 w 1389058"/>
                <a:gd name="connsiteY23" fmla="*/ 769748 h 1453839"/>
                <a:gd name="connsiteX24" fmla="*/ 158043 w 1389058"/>
                <a:gd name="connsiteY24" fmla="*/ 779167 h 1453839"/>
                <a:gd name="connsiteX25" fmla="*/ 157962 w 1389058"/>
                <a:gd name="connsiteY25" fmla="*/ 779086 h 1453839"/>
                <a:gd name="connsiteX26" fmla="*/ 157626 w 1389058"/>
                <a:gd name="connsiteY26" fmla="*/ 771316 h 1453839"/>
                <a:gd name="connsiteX27" fmla="*/ 157927 w 1389058"/>
                <a:gd name="connsiteY27" fmla="*/ 769748 h 1453839"/>
                <a:gd name="connsiteX28" fmla="*/ 281297 w 1389058"/>
                <a:gd name="connsiteY28" fmla="*/ 282553 h 1453839"/>
                <a:gd name="connsiteX29" fmla="*/ 247691 w 1389058"/>
                <a:gd name="connsiteY29" fmla="*/ 302468 h 1453839"/>
                <a:gd name="connsiteX30" fmla="*/ 157927 w 1389058"/>
                <a:gd name="connsiteY30" fmla="*/ 769748 h 1453839"/>
                <a:gd name="connsiteX31" fmla="*/ 156844 w 1389058"/>
                <a:gd name="connsiteY31" fmla="*/ 681704 h 1453839"/>
                <a:gd name="connsiteX32" fmla="*/ 157626 w 1389058"/>
                <a:gd name="connsiteY32" fmla="*/ 771316 h 1453839"/>
                <a:gd name="connsiteX33" fmla="*/ 156829 w 1389058"/>
                <a:gd name="connsiteY33" fmla="*/ 775464 h 1453839"/>
                <a:gd name="connsiteX34" fmla="*/ 156829 w 1389058"/>
                <a:gd name="connsiteY34" fmla="*/ 777953 h 1453839"/>
                <a:gd name="connsiteX35" fmla="*/ 157962 w 1389058"/>
                <a:gd name="connsiteY35" fmla="*/ 779086 h 1453839"/>
                <a:gd name="connsiteX36" fmla="*/ 158074 w 1389058"/>
                <a:gd name="connsiteY36" fmla="*/ 781687 h 1453839"/>
                <a:gd name="connsiteX37" fmla="*/ 175500 w 1389058"/>
                <a:gd name="connsiteY37" fmla="*/ 786666 h 1453839"/>
                <a:gd name="connsiteX38" fmla="*/ 1211070 w 1389058"/>
                <a:gd name="connsiteY38" fmla="*/ 786666 h 1453839"/>
                <a:gd name="connsiteX39" fmla="*/ 1217293 w 1389058"/>
                <a:gd name="connsiteY39" fmla="*/ 786666 h 1453839"/>
                <a:gd name="connsiteX40" fmla="*/ 1219782 w 1389058"/>
                <a:gd name="connsiteY40" fmla="*/ 785422 h 1453839"/>
                <a:gd name="connsiteX41" fmla="*/ 1243431 w 1389058"/>
                <a:gd name="connsiteY41" fmla="*/ 766751 h 1453839"/>
                <a:gd name="connsiteX42" fmla="*/ 1334292 w 1389058"/>
                <a:gd name="connsiteY42" fmla="*/ 293755 h 1453839"/>
                <a:gd name="connsiteX43" fmla="*/ 1333048 w 1389058"/>
                <a:gd name="connsiteY43" fmla="*/ 288776 h 1453839"/>
                <a:gd name="connsiteX44" fmla="*/ 1316867 w 1389058"/>
                <a:gd name="connsiteY44" fmla="*/ 282553 h 1453839"/>
                <a:gd name="connsiteX45" fmla="*/ 1284505 w 1389058"/>
                <a:gd name="connsiteY45" fmla="*/ 282553 h 1453839"/>
                <a:gd name="connsiteX46" fmla="*/ 281297 w 1389058"/>
                <a:gd name="connsiteY46" fmla="*/ 282553 h 1453839"/>
                <a:gd name="connsiteX47" fmla="*/ 180478 w 1389058"/>
                <a:gd name="connsiteY47" fmla="*/ 44810 h 1453839"/>
                <a:gd name="connsiteX48" fmla="*/ 149361 w 1389058"/>
                <a:gd name="connsiteY48" fmla="*/ 73439 h 1453839"/>
                <a:gd name="connsiteX49" fmla="*/ 155225 w 1389058"/>
                <a:gd name="connsiteY49" fmla="*/ 550071 h 1453839"/>
                <a:gd name="connsiteX50" fmla="*/ 149361 w 1389058"/>
                <a:gd name="connsiteY50" fmla="*/ 580042 h 1453839"/>
                <a:gd name="connsiteX51" fmla="*/ 150230 w 1389058"/>
                <a:gd name="connsiteY51" fmla="*/ 600138 h 1453839"/>
                <a:gd name="connsiteX52" fmla="*/ 155841 w 1389058"/>
                <a:gd name="connsiteY52" fmla="*/ 600138 h 1453839"/>
                <a:gd name="connsiteX53" fmla="*/ 155225 w 1389058"/>
                <a:gd name="connsiteY53" fmla="*/ 550071 h 1453839"/>
                <a:gd name="connsiteX54" fmla="*/ 205372 w 1389058"/>
                <a:gd name="connsiteY54" fmla="*/ 293755 h 1453839"/>
                <a:gd name="connsiteX55" fmla="*/ 281297 w 1389058"/>
                <a:gd name="connsiteY55" fmla="*/ 237742 h 1453839"/>
                <a:gd name="connsiteX56" fmla="*/ 1239697 w 1389058"/>
                <a:gd name="connsiteY56" fmla="*/ 237742 h 1453839"/>
                <a:gd name="connsiteX57" fmla="*/ 1239697 w 1389058"/>
                <a:gd name="connsiteY57" fmla="*/ 177996 h 1453839"/>
                <a:gd name="connsiteX58" fmla="*/ 1212314 w 1389058"/>
                <a:gd name="connsiteY58" fmla="*/ 151856 h 1453839"/>
                <a:gd name="connsiteX59" fmla="*/ 527743 w 1389058"/>
                <a:gd name="connsiteY59" fmla="*/ 151856 h 1453839"/>
                <a:gd name="connsiteX60" fmla="*/ 454307 w 1389058"/>
                <a:gd name="connsiteY60" fmla="*/ 56013 h 1453839"/>
                <a:gd name="connsiteX61" fmla="*/ 430658 w 1389058"/>
                <a:gd name="connsiteY61" fmla="*/ 44810 h 1453839"/>
                <a:gd name="connsiteX62" fmla="*/ 180478 w 1389058"/>
                <a:gd name="connsiteY62" fmla="*/ 44810 h 1453839"/>
                <a:gd name="connsiteX63" fmla="*/ 180478 w 1389058"/>
                <a:gd name="connsiteY63" fmla="*/ 0 h 1453839"/>
                <a:gd name="connsiteX64" fmla="*/ 430658 w 1389058"/>
                <a:gd name="connsiteY64" fmla="*/ 0 h 1453839"/>
                <a:gd name="connsiteX65" fmla="*/ 490402 w 1389058"/>
                <a:gd name="connsiteY65" fmla="*/ 29873 h 1453839"/>
                <a:gd name="connsiteX66" fmla="*/ 550147 w 1389058"/>
                <a:gd name="connsiteY66" fmla="*/ 107046 h 1453839"/>
                <a:gd name="connsiteX67" fmla="*/ 1212314 w 1389058"/>
                <a:gd name="connsiteY67" fmla="*/ 107046 h 1453839"/>
                <a:gd name="connsiteX68" fmla="*/ 1284505 w 1389058"/>
                <a:gd name="connsiteY68" fmla="*/ 177996 h 1453839"/>
                <a:gd name="connsiteX69" fmla="*/ 1284505 w 1389058"/>
                <a:gd name="connsiteY69" fmla="*/ 237742 h 1453839"/>
                <a:gd name="connsiteX70" fmla="*/ 1316867 w 1389058"/>
                <a:gd name="connsiteY70" fmla="*/ 237742 h 1453839"/>
                <a:gd name="connsiteX71" fmla="*/ 1367899 w 1389058"/>
                <a:gd name="connsiteY71" fmla="*/ 260148 h 1453839"/>
                <a:gd name="connsiteX72" fmla="*/ 1377856 w 1389058"/>
                <a:gd name="connsiteY72" fmla="*/ 302468 h 1453839"/>
                <a:gd name="connsiteX73" fmla="*/ 1286995 w 1389058"/>
                <a:gd name="connsiteY73" fmla="*/ 775464 h 1453839"/>
                <a:gd name="connsiteX74" fmla="*/ 1229740 w 1389058"/>
                <a:gd name="connsiteY74" fmla="*/ 828987 h 1453839"/>
                <a:gd name="connsiteX75" fmla="*/ 1226006 w 1389058"/>
                <a:gd name="connsiteY75" fmla="*/ 830232 h 1453839"/>
                <a:gd name="connsiteX76" fmla="*/ 1224761 w 1389058"/>
                <a:gd name="connsiteY76" fmla="*/ 830232 h 1453839"/>
                <a:gd name="connsiteX77" fmla="*/ 1211070 w 1389058"/>
                <a:gd name="connsiteY77" fmla="*/ 831476 h 1453839"/>
                <a:gd name="connsiteX78" fmla="*/ 716933 w 1389058"/>
                <a:gd name="connsiteY78" fmla="*/ 831476 h 1453839"/>
                <a:gd name="connsiteX79" fmla="*/ 716933 w 1389058"/>
                <a:gd name="connsiteY79" fmla="*/ 973375 h 1453839"/>
                <a:gd name="connsiteX80" fmla="*/ 795348 w 1389058"/>
                <a:gd name="connsiteY80" fmla="*/ 973375 h 1453839"/>
                <a:gd name="connsiteX81" fmla="*/ 845135 w 1389058"/>
                <a:gd name="connsiteY81" fmla="*/ 1023164 h 1453839"/>
                <a:gd name="connsiteX82" fmla="*/ 845135 w 1389058"/>
                <a:gd name="connsiteY82" fmla="*/ 1044324 h 1453839"/>
                <a:gd name="connsiteX83" fmla="*/ 1168751 w 1389058"/>
                <a:gd name="connsiteY83" fmla="*/ 1044324 h 1453839"/>
                <a:gd name="connsiteX84" fmla="*/ 1245920 w 1389058"/>
                <a:gd name="connsiteY84" fmla="*/ 1122742 h 1453839"/>
                <a:gd name="connsiteX85" fmla="*/ 1245920 w 1389058"/>
                <a:gd name="connsiteY85" fmla="*/ 1265886 h 1453839"/>
                <a:gd name="connsiteX86" fmla="*/ 1351718 w 1389058"/>
                <a:gd name="connsiteY86" fmla="*/ 1265886 h 1453839"/>
                <a:gd name="connsiteX87" fmla="*/ 1389058 w 1389058"/>
                <a:gd name="connsiteY87" fmla="*/ 1303227 h 1453839"/>
                <a:gd name="connsiteX88" fmla="*/ 1389058 w 1389058"/>
                <a:gd name="connsiteY88" fmla="*/ 1416497 h 1453839"/>
                <a:gd name="connsiteX89" fmla="*/ 1351718 w 1389058"/>
                <a:gd name="connsiteY89" fmla="*/ 1453839 h 1453839"/>
                <a:gd name="connsiteX90" fmla="*/ 1089091 w 1389058"/>
                <a:gd name="connsiteY90" fmla="*/ 1453839 h 1453839"/>
                <a:gd name="connsiteX91" fmla="*/ 1051751 w 1389058"/>
                <a:gd name="connsiteY91" fmla="*/ 1416497 h 1453839"/>
                <a:gd name="connsiteX92" fmla="*/ 1051751 w 1389058"/>
                <a:gd name="connsiteY92" fmla="*/ 1303227 h 1453839"/>
                <a:gd name="connsiteX93" fmla="*/ 1089091 w 1389058"/>
                <a:gd name="connsiteY93" fmla="*/ 1265886 h 1453839"/>
                <a:gd name="connsiteX94" fmla="*/ 1202357 w 1389058"/>
                <a:gd name="connsiteY94" fmla="*/ 1265886 h 1453839"/>
                <a:gd name="connsiteX95" fmla="*/ 1202357 w 1389058"/>
                <a:gd name="connsiteY95" fmla="*/ 1122742 h 1453839"/>
                <a:gd name="connsiteX96" fmla="*/ 1168751 w 1389058"/>
                <a:gd name="connsiteY96" fmla="*/ 1089134 h 1453839"/>
                <a:gd name="connsiteX97" fmla="*/ 845135 w 1389058"/>
                <a:gd name="connsiteY97" fmla="*/ 1089134 h 1453839"/>
                <a:gd name="connsiteX98" fmla="*/ 845135 w 1389058"/>
                <a:gd name="connsiteY98" fmla="*/ 1111540 h 1453839"/>
                <a:gd name="connsiteX99" fmla="*/ 795348 w 1389058"/>
                <a:gd name="connsiteY99" fmla="*/ 1161329 h 1453839"/>
                <a:gd name="connsiteX100" fmla="*/ 593710 w 1389058"/>
                <a:gd name="connsiteY100" fmla="*/ 1161329 h 1453839"/>
                <a:gd name="connsiteX101" fmla="*/ 545168 w 1389058"/>
                <a:gd name="connsiteY101" fmla="*/ 1111540 h 1453839"/>
                <a:gd name="connsiteX102" fmla="*/ 545168 w 1389058"/>
                <a:gd name="connsiteY102" fmla="*/ 1089134 h 1453839"/>
                <a:gd name="connsiteX103" fmla="*/ 220308 w 1389058"/>
                <a:gd name="connsiteY103" fmla="*/ 1089134 h 1453839"/>
                <a:gd name="connsiteX104" fmla="*/ 187946 w 1389058"/>
                <a:gd name="connsiteY104" fmla="*/ 1122742 h 1453839"/>
                <a:gd name="connsiteX105" fmla="*/ 187946 w 1389058"/>
                <a:gd name="connsiteY105" fmla="*/ 1265886 h 1453839"/>
                <a:gd name="connsiteX106" fmla="*/ 299967 w 1389058"/>
                <a:gd name="connsiteY106" fmla="*/ 1265886 h 1453839"/>
                <a:gd name="connsiteX107" fmla="*/ 337307 w 1389058"/>
                <a:gd name="connsiteY107" fmla="*/ 1303227 h 1453839"/>
                <a:gd name="connsiteX108" fmla="*/ 337307 w 1389058"/>
                <a:gd name="connsiteY108" fmla="*/ 1416497 h 1453839"/>
                <a:gd name="connsiteX109" fmla="*/ 299967 w 1389058"/>
                <a:gd name="connsiteY109" fmla="*/ 1453839 h 1453839"/>
                <a:gd name="connsiteX110" fmla="*/ 38585 w 1389058"/>
                <a:gd name="connsiteY110" fmla="*/ 1453839 h 1453839"/>
                <a:gd name="connsiteX111" fmla="*/ 0 w 1389058"/>
                <a:gd name="connsiteY111" fmla="*/ 1416497 h 1453839"/>
                <a:gd name="connsiteX112" fmla="*/ 0 w 1389058"/>
                <a:gd name="connsiteY112" fmla="*/ 1303227 h 1453839"/>
                <a:gd name="connsiteX113" fmla="*/ 38585 w 1389058"/>
                <a:gd name="connsiteY113" fmla="*/ 1265886 h 1453839"/>
                <a:gd name="connsiteX114" fmla="*/ 143138 w 1389058"/>
                <a:gd name="connsiteY114" fmla="*/ 1265886 h 1453839"/>
                <a:gd name="connsiteX115" fmla="*/ 143138 w 1389058"/>
                <a:gd name="connsiteY115" fmla="*/ 1122742 h 1453839"/>
                <a:gd name="connsiteX116" fmla="*/ 220308 w 1389058"/>
                <a:gd name="connsiteY116" fmla="*/ 1044324 h 1453839"/>
                <a:gd name="connsiteX117" fmla="*/ 545168 w 1389058"/>
                <a:gd name="connsiteY117" fmla="*/ 1044324 h 1453839"/>
                <a:gd name="connsiteX118" fmla="*/ 545168 w 1389058"/>
                <a:gd name="connsiteY118" fmla="*/ 1023164 h 1453839"/>
                <a:gd name="connsiteX119" fmla="*/ 593710 w 1389058"/>
                <a:gd name="connsiteY119" fmla="*/ 973375 h 1453839"/>
                <a:gd name="connsiteX120" fmla="*/ 672125 w 1389058"/>
                <a:gd name="connsiteY120" fmla="*/ 973375 h 1453839"/>
                <a:gd name="connsiteX121" fmla="*/ 672125 w 1389058"/>
                <a:gd name="connsiteY121" fmla="*/ 831476 h 1453839"/>
                <a:gd name="connsiteX122" fmla="*/ 175500 w 1389058"/>
                <a:gd name="connsiteY122" fmla="*/ 831476 h 1453839"/>
                <a:gd name="connsiteX123" fmla="*/ 124468 w 1389058"/>
                <a:gd name="connsiteY123" fmla="*/ 809071 h 1453839"/>
                <a:gd name="connsiteX124" fmla="*/ 117000 w 1389058"/>
                <a:gd name="connsiteY124" fmla="*/ 799114 h 1453839"/>
                <a:gd name="connsiteX125" fmla="*/ 104553 w 1389058"/>
                <a:gd name="connsiteY125" fmla="*/ 759282 h 1453839"/>
                <a:gd name="connsiteX126" fmla="*/ 104553 w 1389058"/>
                <a:gd name="connsiteY126" fmla="*/ 73439 h 1453839"/>
                <a:gd name="connsiteX127" fmla="*/ 180478 w 1389058"/>
                <a:gd name="connsiteY127" fmla="*/ 0 h 1453839"/>
                <a:gd name="connsiteX0" fmla="*/ 1096559 w 1389058"/>
                <a:gd name="connsiteY0" fmla="*/ 1310696 h 1453839"/>
                <a:gd name="connsiteX1" fmla="*/ 1096559 w 1389058"/>
                <a:gd name="connsiteY1" fmla="*/ 1409029 h 1453839"/>
                <a:gd name="connsiteX2" fmla="*/ 1344250 w 1389058"/>
                <a:gd name="connsiteY2" fmla="*/ 1409029 h 1453839"/>
                <a:gd name="connsiteX3" fmla="*/ 1344250 w 1389058"/>
                <a:gd name="connsiteY3" fmla="*/ 1310696 h 1453839"/>
                <a:gd name="connsiteX4" fmla="*/ 1096559 w 1389058"/>
                <a:gd name="connsiteY4" fmla="*/ 1310696 h 1453839"/>
                <a:gd name="connsiteX5" fmla="*/ 44809 w 1389058"/>
                <a:gd name="connsiteY5" fmla="*/ 1310696 h 1453839"/>
                <a:gd name="connsiteX6" fmla="*/ 44809 w 1389058"/>
                <a:gd name="connsiteY6" fmla="*/ 1409029 h 1453839"/>
                <a:gd name="connsiteX7" fmla="*/ 293744 w 1389058"/>
                <a:gd name="connsiteY7" fmla="*/ 1409029 h 1453839"/>
                <a:gd name="connsiteX8" fmla="*/ 293744 w 1389058"/>
                <a:gd name="connsiteY8" fmla="*/ 1310696 h 1453839"/>
                <a:gd name="connsiteX9" fmla="*/ 44809 w 1389058"/>
                <a:gd name="connsiteY9" fmla="*/ 1310696 h 1453839"/>
                <a:gd name="connsiteX10" fmla="*/ 593710 w 1389058"/>
                <a:gd name="connsiteY10" fmla="*/ 1016940 h 1453839"/>
                <a:gd name="connsiteX11" fmla="*/ 588732 w 1389058"/>
                <a:gd name="connsiteY11" fmla="*/ 1023164 h 1453839"/>
                <a:gd name="connsiteX12" fmla="*/ 588732 w 1389058"/>
                <a:gd name="connsiteY12" fmla="*/ 1111540 h 1453839"/>
                <a:gd name="connsiteX13" fmla="*/ 593710 w 1389058"/>
                <a:gd name="connsiteY13" fmla="*/ 1116518 h 1453839"/>
                <a:gd name="connsiteX14" fmla="*/ 795348 w 1389058"/>
                <a:gd name="connsiteY14" fmla="*/ 1116518 h 1453839"/>
                <a:gd name="connsiteX15" fmla="*/ 800327 w 1389058"/>
                <a:gd name="connsiteY15" fmla="*/ 1111540 h 1453839"/>
                <a:gd name="connsiteX16" fmla="*/ 800327 w 1389058"/>
                <a:gd name="connsiteY16" fmla="*/ 1023164 h 1453839"/>
                <a:gd name="connsiteX17" fmla="*/ 795348 w 1389058"/>
                <a:gd name="connsiteY17" fmla="*/ 1016940 h 1453839"/>
                <a:gd name="connsiteX18" fmla="*/ 593710 w 1389058"/>
                <a:gd name="connsiteY18" fmla="*/ 1016940 h 1453839"/>
                <a:gd name="connsiteX19" fmla="*/ 158043 w 1389058"/>
                <a:gd name="connsiteY19" fmla="*/ 779167 h 1453839"/>
                <a:gd name="connsiteX20" fmla="*/ 158074 w 1389058"/>
                <a:gd name="connsiteY20" fmla="*/ 779198 h 1453839"/>
                <a:gd name="connsiteX21" fmla="*/ 158074 w 1389058"/>
                <a:gd name="connsiteY21" fmla="*/ 781687 h 1453839"/>
                <a:gd name="connsiteX22" fmla="*/ 158043 w 1389058"/>
                <a:gd name="connsiteY22" fmla="*/ 779167 h 1453839"/>
                <a:gd name="connsiteX23" fmla="*/ 157927 w 1389058"/>
                <a:gd name="connsiteY23" fmla="*/ 769748 h 1453839"/>
                <a:gd name="connsiteX24" fmla="*/ 158043 w 1389058"/>
                <a:gd name="connsiteY24" fmla="*/ 779167 h 1453839"/>
                <a:gd name="connsiteX25" fmla="*/ 157962 w 1389058"/>
                <a:gd name="connsiteY25" fmla="*/ 779086 h 1453839"/>
                <a:gd name="connsiteX26" fmla="*/ 157626 w 1389058"/>
                <a:gd name="connsiteY26" fmla="*/ 771316 h 1453839"/>
                <a:gd name="connsiteX27" fmla="*/ 157927 w 1389058"/>
                <a:gd name="connsiteY27" fmla="*/ 769748 h 1453839"/>
                <a:gd name="connsiteX28" fmla="*/ 281297 w 1389058"/>
                <a:gd name="connsiteY28" fmla="*/ 282553 h 1453839"/>
                <a:gd name="connsiteX29" fmla="*/ 247691 w 1389058"/>
                <a:gd name="connsiteY29" fmla="*/ 302468 h 1453839"/>
                <a:gd name="connsiteX30" fmla="*/ 157927 w 1389058"/>
                <a:gd name="connsiteY30" fmla="*/ 769748 h 1453839"/>
                <a:gd name="connsiteX31" fmla="*/ 157626 w 1389058"/>
                <a:gd name="connsiteY31" fmla="*/ 771316 h 1453839"/>
                <a:gd name="connsiteX32" fmla="*/ 156829 w 1389058"/>
                <a:gd name="connsiteY32" fmla="*/ 775464 h 1453839"/>
                <a:gd name="connsiteX33" fmla="*/ 156829 w 1389058"/>
                <a:gd name="connsiteY33" fmla="*/ 777953 h 1453839"/>
                <a:gd name="connsiteX34" fmla="*/ 157962 w 1389058"/>
                <a:gd name="connsiteY34" fmla="*/ 779086 h 1453839"/>
                <a:gd name="connsiteX35" fmla="*/ 158074 w 1389058"/>
                <a:gd name="connsiteY35" fmla="*/ 781687 h 1453839"/>
                <a:gd name="connsiteX36" fmla="*/ 175500 w 1389058"/>
                <a:gd name="connsiteY36" fmla="*/ 786666 h 1453839"/>
                <a:gd name="connsiteX37" fmla="*/ 1211070 w 1389058"/>
                <a:gd name="connsiteY37" fmla="*/ 786666 h 1453839"/>
                <a:gd name="connsiteX38" fmla="*/ 1217293 w 1389058"/>
                <a:gd name="connsiteY38" fmla="*/ 786666 h 1453839"/>
                <a:gd name="connsiteX39" fmla="*/ 1219782 w 1389058"/>
                <a:gd name="connsiteY39" fmla="*/ 785422 h 1453839"/>
                <a:gd name="connsiteX40" fmla="*/ 1243431 w 1389058"/>
                <a:gd name="connsiteY40" fmla="*/ 766751 h 1453839"/>
                <a:gd name="connsiteX41" fmla="*/ 1334292 w 1389058"/>
                <a:gd name="connsiteY41" fmla="*/ 293755 h 1453839"/>
                <a:gd name="connsiteX42" fmla="*/ 1333048 w 1389058"/>
                <a:gd name="connsiteY42" fmla="*/ 288776 h 1453839"/>
                <a:gd name="connsiteX43" fmla="*/ 1316867 w 1389058"/>
                <a:gd name="connsiteY43" fmla="*/ 282553 h 1453839"/>
                <a:gd name="connsiteX44" fmla="*/ 1284505 w 1389058"/>
                <a:gd name="connsiteY44" fmla="*/ 282553 h 1453839"/>
                <a:gd name="connsiteX45" fmla="*/ 281297 w 1389058"/>
                <a:gd name="connsiteY45" fmla="*/ 282553 h 1453839"/>
                <a:gd name="connsiteX46" fmla="*/ 180478 w 1389058"/>
                <a:gd name="connsiteY46" fmla="*/ 44810 h 1453839"/>
                <a:gd name="connsiteX47" fmla="*/ 149361 w 1389058"/>
                <a:gd name="connsiteY47" fmla="*/ 73439 h 1453839"/>
                <a:gd name="connsiteX48" fmla="*/ 155225 w 1389058"/>
                <a:gd name="connsiteY48" fmla="*/ 550071 h 1453839"/>
                <a:gd name="connsiteX49" fmla="*/ 149361 w 1389058"/>
                <a:gd name="connsiteY49" fmla="*/ 580042 h 1453839"/>
                <a:gd name="connsiteX50" fmla="*/ 150230 w 1389058"/>
                <a:gd name="connsiteY50" fmla="*/ 600138 h 1453839"/>
                <a:gd name="connsiteX51" fmla="*/ 155841 w 1389058"/>
                <a:gd name="connsiteY51" fmla="*/ 600138 h 1453839"/>
                <a:gd name="connsiteX52" fmla="*/ 155225 w 1389058"/>
                <a:gd name="connsiteY52" fmla="*/ 550071 h 1453839"/>
                <a:gd name="connsiteX53" fmla="*/ 205372 w 1389058"/>
                <a:gd name="connsiteY53" fmla="*/ 293755 h 1453839"/>
                <a:gd name="connsiteX54" fmla="*/ 281297 w 1389058"/>
                <a:gd name="connsiteY54" fmla="*/ 237742 h 1453839"/>
                <a:gd name="connsiteX55" fmla="*/ 1239697 w 1389058"/>
                <a:gd name="connsiteY55" fmla="*/ 237742 h 1453839"/>
                <a:gd name="connsiteX56" fmla="*/ 1239697 w 1389058"/>
                <a:gd name="connsiteY56" fmla="*/ 177996 h 1453839"/>
                <a:gd name="connsiteX57" fmla="*/ 1212314 w 1389058"/>
                <a:gd name="connsiteY57" fmla="*/ 151856 h 1453839"/>
                <a:gd name="connsiteX58" fmla="*/ 527743 w 1389058"/>
                <a:gd name="connsiteY58" fmla="*/ 151856 h 1453839"/>
                <a:gd name="connsiteX59" fmla="*/ 454307 w 1389058"/>
                <a:gd name="connsiteY59" fmla="*/ 56013 h 1453839"/>
                <a:gd name="connsiteX60" fmla="*/ 430658 w 1389058"/>
                <a:gd name="connsiteY60" fmla="*/ 44810 h 1453839"/>
                <a:gd name="connsiteX61" fmla="*/ 180478 w 1389058"/>
                <a:gd name="connsiteY61" fmla="*/ 44810 h 1453839"/>
                <a:gd name="connsiteX62" fmla="*/ 180478 w 1389058"/>
                <a:gd name="connsiteY62" fmla="*/ 0 h 1453839"/>
                <a:gd name="connsiteX63" fmla="*/ 430658 w 1389058"/>
                <a:gd name="connsiteY63" fmla="*/ 0 h 1453839"/>
                <a:gd name="connsiteX64" fmla="*/ 490402 w 1389058"/>
                <a:gd name="connsiteY64" fmla="*/ 29873 h 1453839"/>
                <a:gd name="connsiteX65" fmla="*/ 550147 w 1389058"/>
                <a:gd name="connsiteY65" fmla="*/ 107046 h 1453839"/>
                <a:gd name="connsiteX66" fmla="*/ 1212314 w 1389058"/>
                <a:gd name="connsiteY66" fmla="*/ 107046 h 1453839"/>
                <a:gd name="connsiteX67" fmla="*/ 1284505 w 1389058"/>
                <a:gd name="connsiteY67" fmla="*/ 177996 h 1453839"/>
                <a:gd name="connsiteX68" fmla="*/ 1284505 w 1389058"/>
                <a:gd name="connsiteY68" fmla="*/ 237742 h 1453839"/>
                <a:gd name="connsiteX69" fmla="*/ 1316867 w 1389058"/>
                <a:gd name="connsiteY69" fmla="*/ 237742 h 1453839"/>
                <a:gd name="connsiteX70" fmla="*/ 1367899 w 1389058"/>
                <a:gd name="connsiteY70" fmla="*/ 260148 h 1453839"/>
                <a:gd name="connsiteX71" fmla="*/ 1377856 w 1389058"/>
                <a:gd name="connsiteY71" fmla="*/ 302468 h 1453839"/>
                <a:gd name="connsiteX72" fmla="*/ 1286995 w 1389058"/>
                <a:gd name="connsiteY72" fmla="*/ 775464 h 1453839"/>
                <a:gd name="connsiteX73" fmla="*/ 1229740 w 1389058"/>
                <a:gd name="connsiteY73" fmla="*/ 828987 h 1453839"/>
                <a:gd name="connsiteX74" fmla="*/ 1226006 w 1389058"/>
                <a:gd name="connsiteY74" fmla="*/ 830232 h 1453839"/>
                <a:gd name="connsiteX75" fmla="*/ 1224761 w 1389058"/>
                <a:gd name="connsiteY75" fmla="*/ 830232 h 1453839"/>
                <a:gd name="connsiteX76" fmla="*/ 1211070 w 1389058"/>
                <a:gd name="connsiteY76" fmla="*/ 831476 h 1453839"/>
                <a:gd name="connsiteX77" fmla="*/ 716933 w 1389058"/>
                <a:gd name="connsiteY77" fmla="*/ 831476 h 1453839"/>
                <a:gd name="connsiteX78" fmla="*/ 716933 w 1389058"/>
                <a:gd name="connsiteY78" fmla="*/ 973375 h 1453839"/>
                <a:gd name="connsiteX79" fmla="*/ 795348 w 1389058"/>
                <a:gd name="connsiteY79" fmla="*/ 973375 h 1453839"/>
                <a:gd name="connsiteX80" fmla="*/ 845135 w 1389058"/>
                <a:gd name="connsiteY80" fmla="*/ 1023164 h 1453839"/>
                <a:gd name="connsiteX81" fmla="*/ 845135 w 1389058"/>
                <a:gd name="connsiteY81" fmla="*/ 1044324 h 1453839"/>
                <a:gd name="connsiteX82" fmla="*/ 1168751 w 1389058"/>
                <a:gd name="connsiteY82" fmla="*/ 1044324 h 1453839"/>
                <a:gd name="connsiteX83" fmla="*/ 1245920 w 1389058"/>
                <a:gd name="connsiteY83" fmla="*/ 1122742 h 1453839"/>
                <a:gd name="connsiteX84" fmla="*/ 1245920 w 1389058"/>
                <a:gd name="connsiteY84" fmla="*/ 1265886 h 1453839"/>
                <a:gd name="connsiteX85" fmla="*/ 1351718 w 1389058"/>
                <a:gd name="connsiteY85" fmla="*/ 1265886 h 1453839"/>
                <a:gd name="connsiteX86" fmla="*/ 1389058 w 1389058"/>
                <a:gd name="connsiteY86" fmla="*/ 1303227 h 1453839"/>
                <a:gd name="connsiteX87" fmla="*/ 1389058 w 1389058"/>
                <a:gd name="connsiteY87" fmla="*/ 1416497 h 1453839"/>
                <a:gd name="connsiteX88" fmla="*/ 1351718 w 1389058"/>
                <a:gd name="connsiteY88" fmla="*/ 1453839 h 1453839"/>
                <a:gd name="connsiteX89" fmla="*/ 1089091 w 1389058"/>
                <a:gd name="connsiteY89" fmla="*/ 1453839 h 1453839"/>
                <a:gd name="connsiteX90" fmla="*/ 1051751 w 1389058"/>
                <a:gd name="connsiteY90" fmla="*/ 1416497 h 1453839"/>
                <a:gd name="connsiteX91" fmla="*/ 1051751 w 1389058"/>
                <a:gd name="connsiteY91" fmla="*/ 1303227 h 1453839"/>
                <a:gd name="connsiteX92" fmla="*/ 1089091 w 1389058"/>
                <a:gd name="connsiteY92" fmla="*/ 1265886 h 1453839"/>
                <a:gd name="connsiteX93" fmla="*/ 1202357 w 1389058"/>
                <a:gd name="connsiteY93" fmla="*/ 1265886 h 1453839"/>
                <a:gd name="connsiteX94" fmla="*/ 1202357 w 1389058"/>
                <a:gd name="connsiteY94" fmla="*/ 1122742 h 1453839"/>
                <a:gd name="connsiteX95" fmla="*/ 1168751 w 1389058"/>
                <a:gd name="connsiteY95" fmla="*/ 1089134 h 1453839"/>
                <a:gd name="connsiteX96" fmla="*/ 845135 w 1389058"/>
                <a:gd name="connsiteY96" fmla="*/ 1089134 h 1453839"/>
                <a:gd name="connsiteX97" fmla="*/ 845135 w 1389058"/>
                <a:gd name="connsiteY97" fmla="*/ 1111540 h 1453839"/>
                <a:gd name="connsiteX98" fmla="*/ 795348 w 1389058"/>
                <a:gd name="connsiteY98" fmla="*/ 1161329 h 1453839"/>
                <a:gd name="connsiteX99" fmla="*/ 593710 w 1389058"/>
                <a:gd name="connsiteY99" fmla="*/ 1161329 h 1453839"/>
                <a:gd name="connsiteX100" fmla="*/ 545168 w 1389058"/>
                <a:gd name="connsiteY100" fmla="*/ 1111540 h 1453839"/>
                <a:gd name="connsiteX101" fmla="*/ 545168 w 1389058"/>
                <a:gd name="connsiteY101" fmla="*/ 1089134 h 1453839"/>
                <a:gd name="connsiteX102" fmla="*/ 220308 w 1389058"/>
                <a:gd name="connsiteY102" fmla="*/ 1089134 h 1453839"/>
                <a:gd name="connsiteX103" fmla="*/ 187946 w 1389058"/>
                <a:gd name="connsiteY103" fmla="*/ 1122742 h 1453839"/>
                <a:gd name="connsiteX104" fmla="*/ 187946 w 1389058"/>
                <a:gd name="connsiteY104" fmla="*/ 1265886 h 1453839"/>
                <a:gd name="connsiteX105" fmla="*/ 299967 w 1389058"/>
                <a:gd name="connsiteY105" fmla="*/ 1265886 h 1453839"/>
                <a:gd name="connsiteX106" fmla="*/ 337307 w 1389058"/>
                <a:gd name="connsiteY106" fmla="*/ 1303227 h 1453839"/>
                <a:gd name="connsiteX107" fmla="*/ 337307 w 1389058"/>
                <a:gd name="connsiteY107" fmla="*/ 1416497 h 1453839"/>
                <a:gd name="connsiteX108" fmla="*/ 299967 w 1389058"/>
                <a:gd name="connsiteY108" fmla="*/ 1453839 h 1453839"/>
                <a:gd name="connsiteX109" fmla="*/ 38585 w 1389058"/>
                <a:gd name="connsiteY109" fmla="*/ 1453839 h 1453839"/>
                <a:gd name="connsiteX110" fmla="*/ 0 w 1389058"/>
                <a:gd name="connsiteY110" fmla="*/ 1416497 h 1453839"/>
                <a:gd name="connsiteX111" fmla="*/ 0 w 1389058"/>
                <a:gd name="connsiteY111" fmla="*/ 1303227 h 1453839"/>
                <a:gd name="connsiteX112" fmla="*/ 38585 w 1389058"/>
                <a:gd name="connsiteY112" fmla="*/ 1265886 h 1453839"/>
                <a:gd name="connsiteX113" fmla="*/ 143138 w 1389058"/>
                <a:gd name="connsiteY113" fmla="*/ 1265886 h 1453839"/>
                <a:gd name="connsiteX114" fmla="*/ 143138 w 1389058"/>
                <a:gd name="connsiteY114" fmla="*/ 1122742 h 1453839"/>
                <a:gd name="connsiteX115" fmla="*/ 220308 w 1389058"/>
                <a:gd name="connsiteY115" fmla="*/ 1044324 h 1453839"/>
                <a:gd name="connsiteX116" fmla="*/ 545168 w 1389058"/>
                <a:gd name="connsiteY116" fmla="*/ 1044324 h 1453839"/>
                <a:gd name="connsiteX117" fmla="*/ 545168 w 1389058"/>
                <a:gd name="connsiteY117" fmla="*/ 1023164 h 1453839"/>
                <a:gd name="connsiteX118" fmla="*/ 593710 w 1389058"/>
                <a:gd name="connsiteY118" fmla="*/ 973375 h 1453839"/>
                <a:gd name="connsiteX119" fmla="*/ 672125 w 1389058"/>
                <a:gd name="connsiteY119" fmla="*/ 973375 h 1453839"/>
                <a:gd name="connsiteX120" fmla="*/ 672125 w 1389058"/>
                <a:gd name="connsiteY120" fmla="*/ 831476 h 1453839"/>
                <a:gd name="connsiteX121" fmla="*/ 175500 w 1389058"/>
                <a:gd name="connsiteY121" fmla="*/ 831476 h 1453839"/>
                <a:gd name="connsiteX122" fmla="*/ 124468 w 1389058"/>
                <a:gd name="connsiteY122" fmla="*/ 809071 h 1453839"/>
                <a:gd name="connsiteX123" fmla="*/ 117000 w 1389058"/>
                <a:gd name="connsiteY123" fmla="*/ 799114 h 1453839"/>
                <a:gd name="connsiteX124" fmla="*/ 104553 w 1389058"/>
                <a:gd name="connsiteY124" fmla="*/ 759282 h 1453839"/>
                <a:gd name="connsiteX125" fmla="*/ 104553 w 1389058"/>
                <a:gd name="connsiteY125" fmla="*/ 73439 h 1453839"/>
                <a:gd name="connsiteX126" fmla="*/ 180478 w 1389058"/>
                <a:gd name="connsiteY126" fmla="*/ 0 h 1453839"/>
                <a:gd name="connsiteX0" fmla="*/ 1096559 w 1389058"/>
                <a:gd name="connsiteY0" fmla="*/ 1310696 h 1453839"/>
                <a:gd name="connsiteX1" fmla="*/ 1096559 w 1389058"/>
                <a:gd name="connsiteY1" fmla="*/ 1409029 h 1453839"/>
                <a:gd name="connsiteX2" fmla="*/ 1344250 w 1389058"/>
                <a:gd name="connsiteY2" fmla="*/ 1409029 h 1453839"/>
                <a:gd name="connsiteX3" fmla="*/ 1344250 w 1389058"/>
                <a:gd name="connsiteY3" fmla="*/ 1310696 h 1453839"/>
                <a:gd name="connsiteX4" fmla="*/ 1096559 w 1389058"/>
                <a:gd name="connsiteY4" fmla="*/ 1310696 h 1453839"/>
                <a:gd name="connsiteX5" fmla="*/ 44809 w 1389058"/>
                <a:gd name="connsiteY5" fmla="*/ 1310696 h 1453839"/>
                <a:gd name="connsiteX6" fmla="*/ 44809 w 1389058"/>
                <a:gd name="connsiteY6" fmla="*/ 1409029 h 1453839"/>
                <a:gd name="connsiteX7" fmla="*/ 293744 w 1389058"/>
                <a:gd name="connsiteY7" fmla="*/ 1409029 h 1453839"/>
                <a:gd name="connsiteX8" fmla="*/ 293744 w 1389058"/>
                <a:gd name="connsiteY8" fmla="*/ 1310696 h 1453839"/>
                <a:gd name="connsiteX9" fmla="*/ 44809 w 1389058"/>
                <a:gd name="connsiteY9" fmla="*/ 1310696 h 1453839"/>
                <a:gd name="connsiteX10" fmla="*/ 593710 w 1389058"/>
                <a:gd name="connsiteY10" fmla="*/ 1016940 h 1453839"/>
                <a:gd name="connsiteX11" fmla="*/ 588732 w 1389058"/>
                <a:gd name="connsiteY11" fmla="*/ 1023164 h 1453839"/>
                <a:gd name="connsiteX12" fmla="*/ 588732 w 1389058"/>
                <a:gd name="connsiteY12" fmla="*/ 1111540 h 1453839"/>
                <a:gd name="connsiteX13" fmla="*/ 593710 w 1389058"/>
                <a:gd name="connsiteY13" fmla="*/ 1116518 h 1453839"/>
                <a:gd name="connsiteX14" fmla="*/ 795348 w 1389058"/>
                <a:gd name="connsiteY14" fmla="*/ 1116518 h 1453839"/>
                <a:gd name="connsiteX15" fmla="*/ 800327 w 1389058"/>
                <a:gd name="connsiteY15" fmla="*/ 1111540 h 1453839"/>
                <a:gd name="connsiteX16" fmla="*/ 800327 w 1389058"/>
                <a:gd name="connsiteY16" fmla="*/ 1023164 h 1453839"/>
                <a:gd name="connsiteX17" fmla="*/ 795348 w 1389058"/>
                <a:gd name="connsiteY17" fmla="*/ 1016940 h 1453839"/>
                <a:gd name="connsiteX18" fmla="*/ 593710 w 1389058"/>
                <a:gd name="connsiteY18" fmla="*/ 1016940 h 1453839"/>
                <a:gd name="connsiteX19" fmla="*/ 158043 w 1389058"/>
                <a:gd name="connsiteY19" fmla="*/ 779167 h 1453839"/>
                <a:gd name="connsiteX20" fmla="*/ 158074 w 1389058"/>
                <a:gd name="connsiteY20" fmla="*/ 779198 h 1453839"/>
                <a:gd name="connsiteX21" fmla="*/ 158074 w 1389058"/>
                <a:gd name="connsiteY21" fmla="*/ 781687 h 1453839"/>
                <a:gd name="connsiteX22" fmla="*/ 158043 w 1389058"/>
                <a:gd name="connsiteY22" fmla="*/ 779167 h 1453839"/>
                <a:gd name="connsiteX23" fmla="*/ 157927 w 1389058"/>
                <a:gd name="connsiteY23" fmla="*/ 769748 h 1453839"/>
                <a:gd name="connsiteX24" fmla="*/ 158043 w 1389058"/>
                <a:gd name="connsiteY24" fmla="*/ 779167 h 1453839"/>
                <a:gd name="connsiteX25" fmla="*/ 157962 w 1389058"/>
                <a:gd name="connsiteY25" fmla="*/ 779086 h 1453839"/>
                <a:gd name="connsiteX26" fmla="*/ 157626 w 1389058"/>
                <a:gd name="connsiteY26" fmla="*/ 771316 h 1453839"/>
                <a:gd name="connsiteX27" fmla="*/ 157927 w 1389058"/>
                <a:gd name="connsiteY27" fmla="*/ 769748 h 1453839"/>
                <a:gd name="connsiteX28" fmla="*/ 281297 w 1389058"/>
                <a:gd name="connsiteY28" fmla="*/ 282553 h 1453839"/>
                <a:gd name="connsiteX29" fmla="*/ 247691 w 1389058"/>
                <a:gd name="connsiteY29" fmla="*/ 302468 h 1453839"/>
                <a:gd name="connsiteX30" fmla="*/ 157927 w 1389058"/>
                <a:gd name="connsiteY30" fmla="*/ 769748 h 1453839"/>
                <a:gd name="connsiteX31" fmla="*/ 157626 w 1389058"/>
                <a:gd name="connsiteY31" fmla="*/ 771316 h 1453839"/>
                <a:gd name="connsiteX32" fmla="*/ 156829 w 1389058"/>
                <a:gd name="connsiteY32" fmla="*/ 775464 h 1453839"/>
                <a:gd name="connsiteX33" fmla="*/ 156829 w 1389058"/>
                <a:gd name="connsiteY33" fmla="*/ 777953 h 1453839"/>
                <a:gd name="connsiteX34" fmla="*/ 157962 w 1389058"/>
                <a:gd name="connsiteY34" fmla="*/ 779086 h 1453839"/>
                <a:gd name="connsiteX35" fmla="*/ 158074 w 1389058"/>
                <a:gd name="connsiteY35" fmla="*/ 781687 h 1453839"/>
                <a:gd name="connsiteX36" fmla="*/ 175500 w 1389058"/>
                <a:gd name="connsiteY36" fmla="*/ 786666 h 1453839"/>
                <a:gd name="connsiteX37" fmla="*/ 1211070 w 1389058"/>
                <a:gd name="connsiteY37" fmla="*/ 786666 h 1453839"/>
                <a:gd name="connsiteX38" fmla="*/ 1217293 w 1389058"/>
                <a:gd name="connsiteY38" fmla="*/ 786666 h 1453839"/>
                <a:gd name="connsiteX39" fmla="*/ 1219782 w 1389058"/>
                <a:gd name="connsiteY39" fmla="*/ 785422 h 1453839"/>
                <a:gd name="connsiteX40" fmla="*/ 1243431 w 1389058"/>
                <a:gd name="connsiteY40" fmla="*/ 766751 h 1453839"/>
                <a:gd name="connsiteX41" fmla="*/ 1334292 w 1389058"/>
                <a:gd name="connsiteY41" fmla="*/ 293755 h 1453839"/>
                <a:gd name="connsiteX42" fmla="*/ 1333048 w 1389058"/>
                <a:gd name="connsiteY42" fmla="*/ 288776 h 1453839"/>
                <a:gd name="connsiteX43" fmla="*/ 1316867 w 1389058"/>
                <a:gd name="connsiteY43" fmla="*/ 282553 h 1453839"/>
                <a:gd name="connsiteX44" fmla="*/ 1284505 w 1389058"/>
                <a:gd name="connsiteY44" fmla="*/ 282553 h 1453839"/>
                <a:gd name="connsiteX45" fmla="*/ 281297 w 1389058"/>
                <a:gd name="connsiteY45" fmla="*/ 282553 h 1453839"/>
                <a:gd name="connsiteX46" fmla="*/ 180478 w 1389058"/>
                <a:gd name="connsiteY46" fmla="*/ 44810 h 1453839"/>
                <a:gd name="connsiteX47" fmla="*/ 149361 w 1389058"/>
                <a:gd name="connsiteY47" fmla="*/ 73439 h 1453839"/>
                <a:gd name="connsiteX48" fmla="*/ 155225 w 1389058"/>
                <a:gd name="connsiteY48" fmla="*/ 550071 h 1453839"/>
                <a:gd name="connsiteX49" fmla="*/ 149361 w 1389058"/>
                <a:gd name="connsiteY49" fmla="*/ 580042 h 1453839"/>
                <a:gd name="connsiteX50" fmla="*/ 150230 w 1389058"/>
                <a:gd name="connsiteY50" fmla="*/ 600138 h 1453839"/>
                <a:gd name="connsiteX51" fmla="*/ 155225 w 1389058"/>
                <a:gd name="connsiteY51" fmla="*/ 550071 h 1453839"/>
                <a:gd name="connsiteX52" fmla="*/ 205372 w 1389058"/>
                <a:gd name="connsiteY52" fmla="*/ 293755 h 1453839"/>
                <a:gd name="connsiteX53" fmla="*/ 281297 w 1389058"/>
                <a:gd name="connsiteY53" fmla="*/ 237742 h 1453839"/>
                <a:gd name="connsiteX54" fmla="*/ 1239697 w 1389058"/>
                <a:gd name="connsiteY54" fmla="*/ 237742 h 1453839"/>
                <a:gd name="connsiteX55" fmla="*/ 1239697 w 1389058"/>
                <a:gd name="connsiteY55" fmla="*/ 177996 h 1453839"/>
                <a:gd name="connsiteX56" fmla="*/ 1212314 w 1389058"/>
                <a:gd name="connsiteY56" fmla="*/ 151856 h 1453839"/>
                <a:gd name="connsiteX57" fmla="*/ 527743 w 1389058"/>
                <a:gd name="connsiteY57" fmla="*/ 151856 h 1453839"/>
                <a:gd name="connsiteX58" fmla="*/ 454307 w 1389058"/>
                <a:gd name="connsiteY58" fmla="*/ 56013 h 1453839"/>
                <a:gd name="connsiteX59" fmla="*/ 430658 w 1389058"/>
                <a:gd name="connsiteY59" fmla="*/ 44810 h 1453839"/>
                <a:gd name="connsiteX60" fmla="*/ 180478 w 1389058"/>
                <a:gd name="connsiteY60" fmla="*/ 44810 h 1453839"/>
                <a:gd name="connsiteX61" fmla="*/ 180478 w 1389058"/>
                <a:gd name="connsiteY61" fmla="*/ 0 h 1453839"/>
                <a:gd name="connsiteX62" fmla="*/ 430658 w 1389058"/>
                <a:gd name="connsiteY62" fmla="*/ 0 h 1453839"/>
                <a:gd name="connsiteX63" fmla="*/ 490402 w 1389058"/>
                <a:gd name="connsiteY63" fmla="*/ 29873 h 1453839"/>
                <a:gd name="connsiteX64" fmla="*/ 550147 w 1389058"/>
                <a:gd name="connsiteY64" fmla="*/ 107046 h 1453839"/>
                <a:gd name="connsiteX65" fmla="*/ 1212314 w 1389058"/>
                <a:gd name="connsiteY65" fmla="*/ 107046 h 1453839"/>
                <a:gd name="connsiteX66" fmla="*/ 1284505 w 1389058"/>
                <a:gd name="connsiteY66" fmla="*/ 177996 h 1453839"/>
                <a:gd name="connsiteX67" fmla="*/ 1284505 w 1389058"/>
                <a:gd name="connsiteY67" fmla="*/ 237742 h 1453839"/>
                <a:gd name="connsiteX68" fmla="*/ 1316867 w 1389058"/>
                <a:gd name="connsiteY68" fmla="*/ 237742 h 1453839"/>
                <a:gd name="connsiteX69" fmla="*/ 1367899 w 1389058"/>
                <a:gd name="connsiteY69" fmla="*/ 260148 h 1453839"/>
                <a:gd name="connsiteX70" fmla="*/ 1377856 w 1389058"/>
                <a:gd name="connsiteY70" fmla="*/ 302468 h 1453839"/>
                <a:gd name="connsiteX71" fmla="*/ 1286995 w 1389058"/>
                <a:gd name="connsiteY71" fmla="*/ 775464 h 1453839"/>
                <a:gd name="connsiteX72" fmla="*/ 1229740 w 1389058"/>
                <a:gd name="connsiteY72" fmla="*/ 828987 h 1453839"/>
                <a:gd name="connsiteX73" fmla="*/ 1226006 w 1389058"/>
                <a:gd name="connsiteY73" fmla="*/ 830232 h 1453839"/>
                <a:gd name="connsiteX74" fmla="*/ 1224761 w 1389058"/>
                <a:gd name="connsiteY74" fmla="*/ 830232 h 1453839"/>
                <a:gd name="connsiteX75" fmla="*/ 1211070 w 1389058"/>
                <a:gd name="connsiteY75" fmla="*/ 831476 h 1453839"/>
                <a:gd name="connsiteX76" fmla="*/ 716933 w 1389058"/>
                <a:gd name="connsiteY76" fmla="*/ 831476 h 1453839"/>
                <a:gd name="connsiteX77" fmla="*/ 716933 w 1389058"/>
                <a:gd name="connsiteY77" fmla="*/ 973375 h 1453839"/>
                <a:gd name="connsiteX78" fmla="*/ 795348 w 1389058"/>
                <a:gd name="connsiteY78" fmla="*/ 973375 h 1453839"/>
                <a:gd name="connsiteX79" fmla="*/ 845135 w 1389058"/>
                <a:gd name="connsiteY79" fmla="*/ 1023164 h 1453839"/>
                <a:gd name="connsiteX80" fmla="*/ 845135 w 1389058"/>
                <a:gd name="connsiteY80" fmla="*/ 1044324 h 1453839"/>
                <a:gd name="connsiteX81" fmla="*/ 1168751 w 1389058"/>
                <a:gd name="connsiteY81" fmla="*/ 1044324 h 1453839"/>
                <a:gd name="connsiteX82" fmla="*/ 1245920 w 1389058"/>
                <a:gd name="connsiteY82" fmla="*/ 1122742 h 1453839"/>
                <a:gd name="connsiteX83" fmla="*/ 1245920 w 1389058"/>
                <a:gd name="connsiteY83" fmla="*/ 1265886 h 1453839"/>
                <a:gd name="connsiteX84" fmla="*/ 1351718 w 1389058"/>
                <a:gd name="connsiteY84" fmla="*/ 1265886 h 1453839"/>
                <a:gd name="connsiteX85" fmla="*/ 1389058 w 1389058"/>
                <a:gd name="connsiteY85" fmla="*/ 1303227 h 1453839"/>
                <a:gd name="connsiteX86" fmla="*/ 1389058 w 1389058"/>
                <a:gd name="connsiteY86" fmla="*/ 1416497 h 1453839"/>
                <a:gd name="connsiteX87" fmla="*/ 1351718 w 1389058"/>
                <a:gd name="connsiteY87" fmla="*/ 1453839 h 1453839"/>
                <a:gd name="connsiteX88" fmla="*/ 1089091 w 1389058"/>
                <a:gd name="connsiteY88" fmla="*/ 1453839 h 1453839"/>
                <a:gd name="connsiteX89" fmla="*/ 1051751 w 1389058"/>
                <a:gd name="connsiteY89" fmla="*/ 1416497 h 1453839"/>
                <a:gd name="connsiteX90" fmla="*/ 1051751 w 1389058"/>
                <a:gd name="connsiteY90" fmla="*/ 1303227 h 1453839"/>
                <a:gd name="connsiteX91" fmla="*/ 1089091 w 1389058"/>
                <a:gd name="connsiteY91" fmla="*/ 1265886 h 1453839"/>
                <a:gd name="connsiteX92" fmla="*/ 1202357 w 1389058"/>
                <a:gd name="connsiteY92" fmla="*/ 1265886 h 1453839"/>
                <a:gd name="connsiteX93" fmla="*/ 1202357 w 1389058"/>
                <a:gd name="connsiteY93" fmla="*/ 1122742 h 1453839"/>
                <a:gd name="connsiteX94" fmla="*/ 1168751 w 1389058"/>
                <a:gd name="connsiteY94" fmla="*/ 1089134 h 1453839"/>
                <a:gd name="connsiteX95" fmla="*/ 845135 w 1389058"/>
                <a:gd name="connsiteY95" fmla="*/ 1089134 h 1453839"/>
                <a:gd name="connsiteX96" fmla="*/ 845135 w 1389058"/>
                <a:gd name="connsiteY96" fmla="*/ 1111540 h 1453839"/>
                <a:gd name="connsiteX97" fmla="*/ 795348 w 1389058"/>
                <a:gd name="connsiteY97" fmla="*/ 1161329 h 1453839"/>
                <a:gd name="connsiteX98" fmla="*/ 593710 w 1389058"/>
                <a:gd name="connsiteY98" fmla="*/ 1161329 h 1453839"/>
                <a:gd name="connsiteX99" fmla="*/ 545168 w 1389058"/>
                <a:gd name="connsiteY99" fmla="*/ 1111540 h 1453839"/>
                <a:gd name="connsiteX100" fmla="*/ 545168 w 1389058"/>
                <a:gd name="connsiteY100" fmla="*/ 1089134 h 1453839"/>
                <a:gd name="connsiteX101" fmla="*/ 220308 w 1389058"/>
                <a:gd name="connsiteY101" fmla="*/ 1089134 h 1453839"/>
                <a:gd name="connsiteX102" fmla="*/ 187946 w 1389058"/>
                <a:gd name="connsiteY102" fmla="*/ 1122742 h 1453839"/>
                <a:gd name="connsiteX103" fmla="*/ 187946 w 1389058"/>
                <a:gd name="connsiteY103" fmla="*/ 1265886 h 1453839"/>
                <a:gd name="connsiteX104" fmla="*/ 299967 w 1389058"/>
                <a:gd name="connsiteY104" fmla="*/ 1265886 h 1453839"/>
                <a:gd name="connsiteX105" fmla="*/ 337307 w 1389058"/>
                <a:gd name="connsiteY105" fmla="*/ 1303227 h 1453839"/>
                <a:gd name="connsiteX106" fmla="*/ 337307 w 1389058"/>
                <a:gd name="connsiteY106" fmla="*/ 1416497 h 1453839"/>
                <a:gd name="connsiteX107" fmla="*/ 299967 w 1389058"/>
                <a:gd name="connsiteY107" fmla="*/ 1453839 h 1453839"/>
                <a:gd name="connsiteX108" fmla="*/ 38585 w 1389058"/>
                <a:gd name="connsiteY108" fmla="*/ 1453839 h 1453839"/>
                <a:gd name="connsiteX109" fmla="*/ 0 w 1389058"/>
                <a:gd name="connsiteY109" fmla="*/ 1416497 h 1453839"/>
                <a:gd name="connsiteX110" fmla="*/ 0 w 1389058"/>
                <a:gd name="connsiteY110" fmla="*/ 1303227 h 1453839"/>
                <a:gd name="connsiteX111" fmla="*/ 38585 w 1389058"/>
                <a:gd name="connsiteY111" fmla="*/ 1265886 h 1453839"/>
                <a:gd name="connsiteX112" fmla="*/ 143138 w 1389058"/>
                <a:gd name="connsiteY112" fmla="*/ 1265886 h 1453839"/>
                <a:gd name="connsiteX113" fmla="*/ 143138 w 1389058"/>
                <a:gd name="connsiteY113" fmla="*/ 1122742 h 1453839"/>
                <a:gd name="connsiteX114" fmla="*/ 220308 w 1389058"/>
                <a:gd name="connsiteY114" fmla="*/ 1044324 h 1453839"/>
                <a:gd name="connsiteX115" fmla="*/ 545168 w 1389058"/>
                <a:gd name="connsiteY115" fmla="*/ 1044324 h 1453839"/>
                <a:gd name="connsiteX116" fmla="*/ 545168 w 1389058"/>
                <a:gd name="connsiteY116" fmla="*/ 1023164 h 1453839"/>
                <a:gd name="connsiteX117" fmla="*/ 593710 w 1389058"/>
                <a:gd name="connsiteY117" fmla="*/ 973375 h 1453839"/>
                <a:gd name="connsiteX118" fmla="*/ 672125 w 1389058"/>
                <a:gd name="connsiteY118" fmla="*/ 973375 h 1453839"/>
                <a:gd name="connsiteX119" fmla="*/ 672125 w 1389058"/>
                <a:gd name="connsiteY119" fmla="*/ 831476 h 1453839"/>
                <a:gd name="connsiteX120" fmla="*/ 175500 w 1389058"/>
                <a:gd name="connsiteY120" fmla="*/ 831476 h 1453839"/>
                <a:gd name="connsiteX121" fmla="*/ 124468 w 1389058"/>
                <a:gd name="connsiteY121" fmla="*/ 809071 h 1453839"/>
                <a:gd name="connsiteX122" fmla="*/ 117000 w 1389058"/>
                <a:gd name="connsiteY122" fmla="*/ 799114 h 1453839"/>
                <a:gd name="connsiteX123" fmla="*/ 104553 w 1389058"/>
                <a:gd name="connsiteY123" fmla="*/ 759282 h 1453839"/>
                <a:gd name="connsiteX124" fmla="*/ 104553 w 1389058"/>
                <a:gd name="connsiteY124" fmla="*/ 73439 h 1453839"/>
                <a:gd name="connsiteX125" fmla="*/ 180478 w 1389058"/>
                <a:gd name="connsiteY125" fmla="*/ 0 h 1453839"/>
                <a:gd name="connsiteX0" fmla="*/ 1096559 w 1389058"/>
                <a:gd name="connsiteY0" fmla="*/ 1310696 h 1453839"/>
                <a:gd name="connsiteX1" fmla="*/ 1096559 w 1389058"/>
                <a:gd name="connsiteY1" fmla="*/ 1409029 h 1453839"/>
                <a:gd name="connsiteX2" fmla="*/ 1344250 w 1389058"/>
                <a:gd name="connsiteY2" fmla="*/ 1409029 h 1453839"/>
                <a:gd name="connsiteX3" fmla="*/ 1344250 w 1389058"/>
                <a:gd name="connsiteY3" fmla="*/ 1310696 h 1453839"/>
                <a:gd name="connsiteX4" fmla="*/ 1096559 w 1389058"/>
                <a:gd name="connsiteY4" fmla="*/ 1310696 h 1453839"/>
                <a:gd name="connsiteX5" fmla="*/ 44809 w 1389058"/>
                <a:gd name="connsiteY5" fmla="*/ 1310696 h 1453839"/>
                <a:gd name="connsiteX6" fmla="*/ 44809 w 1389058"/>
                <a:gd name="connsiteY6" fmla="*/ 1409029 h 1453839"/>
                <a:gd name="connsiteX7" fmla="*/ 293744 w 1389058"/>
                <a:gd name="connsiteY7" fmla="*/ 1409029 h 1453839"/>
                <a:gd name="connsiteX8" fmla="*/ 293744 w 1389058"/>
                <a:gd name="connsiteY8" fmla="*/ 1310696 h 1453839"/>
                <a:gd name="connsiteX9" fmla="*/ 44809 w 1389058"/>
                <a:gd name="connsiteY9" fmla="*/ 1310696 h 1453839"/>
                <a:gd name="connsiteX10" fmla="*/ 593710 w 1389058"/>
                <a:gd name="connsiteY10" fmla="*/ 1016940 h 1453839"/>
                <a:gd name="connsiteX11" fmla="*/ 588732 w 1389058"/>
                <a:gd name="connsiteY11" fmla="*/ 1023164 h 1453839"/>
                <a:gd name="connsiteX12" fmla="*/ 588732 w 1389058"/>
                <a:gd name="connsiteY12" fmla="*/ 1111540 h 1453839"/>
                <a:gd name="connsiteX13" fmla="*/ 593710 w 1389058"/>
                <a:gd name="connsiteY13" fmla="*/ 1116518 h 1453839"/>
                <a:gd name="connsiteX14" fmla="*/ 795348 w 1389058"/>
                <a:gd name="connsiteY14" fmla="*/ 1116518 h 1453839"/>
                <a:gd name="connsiteX15" fmla="*/ 800327 w 1389058"/>
                <a:gd name="connsiteY15" fmla="*/ 1111540 h 1453839"/>
                <a:gd name="connsiteX16" fmla="*/ 800327 w 1389058"/>
                <a:gd name="connsiteY16" fmla="*/ 1023164 h 1453839"/>
                <a:gd name="connsiteX17" fmla="*/ 795348 w 1389058"/>
                <a:gd name="connsiteY17" fmla="*/ 1016940 h 1453839"/>
                <a:gd name="connsiteX18" fmla="*/ 593710 w 1389058"/>
                <a:gd name="connsiteY18" fmla="*/ 1016940 h 1453839"/>
                <a:gd name="connsiteX19" fmla="*/ 158043 w 1389058"/>
                <a:gd name="connsiteY19" fmla="*/ 779167 h 1453839"/>
                <a:gd name="connsiteX20" fmla="*/ 158074 w 1389058"/>
                <a:gd name="connsiteY20" fmla="*/ 779198 h 1453839"/>
                <a:gd name="connsiteX21" fmla="*/ 158074 w 1389058"/>
                <a:gd name="connsiteY21" fmla="*/ 781687 h 1453839"/>
                <a:gd name="connsiteX22" fmla="*/ 158043 w 1389058"/>
                <a:gd name="connsiteY22" fmla="*/ 779167 h 1453839"/>
                <a:gd name="connsiteX23" fmla="*/ 157927 w 1389058"/>
                <a:gd name="connsiteY23" fmla="*/ 769748 h 1453839"/>
                <a:gd name="connsiteX24" fmla="*/ 158043 w 1389058"/>
                <a:gd name="connsiteY24" fmla="*/ 779167 h 1453839"/>
                <a:gd name="connsiteX25" fmla="*/ 157962 w 1389058"/>
                <a:gd name="connsiteY25" fmla="*/ 779086 h 1453839"/>
                <a:gd name="connsiteX26" fmla="*/ 157626 w 1389058"/>
                <a:gd name="connsiteY26" fmla="*/ 771316 h 1453839"/>
                <a:gd name="connsiteX27" fmla="*/ 157927 w 1389058"/>
                <a:gd name="connsiteY27" fmla="*/ 769748 h 1453839"/>
                <a:gd name="connsiteX28" fmla="*/ 281297 w 1389058"/>
                <a:gd name="connsiteY28" fmla="*/ 282553 h 1453839"/>
                <a:gd name="connsiteX29" fmla="*/ 247691 w 1389058"/>
                <a:gd name="connsiteY29" fmla="*/ 302468 h 1453839"/>
                <a:gd name="connsiteX30" fmla="*/ 157927 w 1389058"/>
                <a:gd name="connsiteY30" fmla="*/ 769748 h 1453839"/>
                <a:gd name="connsiteX31" fmla="*/ 157626 w 1389058"/>
                <a:gd name="connsiteY31" fmla="*/ 771316 h 1453839"/>
                <a:gd name="connsiteX32" fmla="*/ 156829 w 1389058"/>
                <a:gd name="connsiteY32" fmla="*/ 775464 h 1453839"/>
                <a:gd name="connsiteX33" fmla="*/ 156829 w 1389058"/>
                <a:gd name="connsiteY33" fmla="*/ 777953 h 1453839"/>
                <a:gd name="connsiteX34" fmla="*/ 157962 w 1389058"/>
                <a:gd name="connsiteY34" fmla="*/ 779086 h 1453839"/>
                <a:gd name="connsiteX35" fmla="*/ 158074 w 1389058"/>
                <a:gd name="connsiteY35" fmla="*/ 781687 h 1453839"/>
                <a:gd name="connsiteX36" fmla="*/ 175500 w 1389058"/>
                <a:gd name="connsiteY36" fmla="*/ 786666 h 1453839"/>
                <a:gd name="connsiteX37" fmla="*/ 1211070 w 1389058"/>
                <a:gd name="connsiteY37" fmla="*/ 786666 h 1453839"/>
                <a:gd name="connsiteX38" fmla="*/ 1217293 w 1389058"/>
                <a:gd name="connsiteY38" fmla="*/ 786666 h 1453839"/>
                <a:gd name="connsiteX39" fmla="*/ 1219782 w 1389058"/>
                <a:gd name="connsiteY39" fmla="*/ 785422 h 1453839"/>
                <a:gd name="connsiteX40" fmla="*/ 1243431 w 1389058"/>
                <a:gd name="connsiteY40" fmla="*/ 766751 h 1453839"/>
                <a:gd name="connsiteX41" fmla="*/ 1334292 w 1389058"/>
                <a:gd name="connsiteY41" fmla="*/ 293755 h 1453839"/>
                <a:gd name="connsiteX42" fmla="*/ 1333048 w 1389058"/>
                <a:gd name="connsiteY42" fmla="*/ 288776 h 1453839"/>
                <a:gd name="connsiteX43" fmla="*/ 1316867 w 1389058"/>
                <a:gd name="connsiteY43" fmla="*/ 282553 h 1453839"/>
                <a:gd name="connsiteX44" fmla="*/ 1284505 w 1389058"/>
                <a:gd name="connsiteY44" fmla="*/ 282553 h 1453839"/>
                <a:gd name="connsiteX45" fmla="*/ 281297 w 1389058"/>
                <a:gd name="connsiteY45" fmla="*/ 282553 h 1453839"/>
                <a:gd name="connsiteX46" fmla="*/ 180478 w 1389058"/>
                <a:gd name="connsiteY46" fmla="*/ 44810 h 1453839"/>
                <a:gd name="connsiteX47" fmla="*/ 149361 w 1389058"/>
                <a:gd name="connsiteY47" fmla="*/ 73439 h 1453839"/>
                <a:gd name="connsiteX48" fmla="*/ 155225 w 1389058"/>
                <a:gd name="connsiteY48" fmla="*/ 550071 h 1453839"/>
                <a:gd name="connsiteX49" fmla="*/ 149361 w 1389058"/>
                <a:gd name="connsiteY49" fmla="*/ 580042 h 1453839"/>
                <a:gd name="connsiteX50" fmla="*/ 155225 w 1389058"/>
                <a:gd name="connsiteY50" fmla="*/ 550071 h 1453839"/>
                <a:gd name="connsiteX51" fmla="*/ 205372 w 1389058"/>
                <a:gd name="connsiteY51" fmla="*/ 293755 h 1453839"/>
                <a:gd name="connsiteX52" fmla="*/ 281297 w 1389058"/>
                <a:gd name="connsiteY52" fmla="*/ 237742 h 1453839"/>
                <a:gd name="connsiteX53" fmla="*/ 1239697 w 1389058"/>
                <a:gd name="connsiteY53" fmla="*/ 237742 h 1453839"/>
                <a:gd name="connsiteX54" fmla="*/ 1239697 w 1389058"/>
                <a:gd name="connsiteY54" fmla="*/ 177996 h 1453839"/>
                <a:gd name="connsiteX55" fmla="*/ 1212314 w 1389058"/>
                <a:gd name="connsiteY55" fmla="*/ 151856 h 1453839"/>
                <a:gd name="connsiteX56" fmla="*/ 527743 w 1389058"/>
                <a:gd name="connsiteY56" fmla="*/ 151856 h 1453839"/>
                <a:gd name="connsiteX57" fmla="*/ 454307 w 1389058"/>
                <a:gd name="connsiteY57" fmla="*/ 56013 h 1453839"/>
                <a:gd name="connsiteX58" fmla="*/ 430658 w 1389058"/>
                <a:gd name="connsiteY58" fmla="*/ 44810 h 1453839"/>
                <a:gd name="connsiteX59" fmla="*/ 180478 w 1389058"/>
                <a:gd name="connsiteY59" fmla="*/ 44810 h 1453839"/>
                <a:gd name="connsiteX60" fmla="*/ 180478 w 1389058"/>
                <a:gd name="connsiteY60" fmla="*/ 0 h 1453839"/>
                <a:gd name="connsiteX61" fmla="*/ 430658 w 1389058"/>
                <a:gd name="connsiteY61" fmla="*/ 0 h 1453839"/>
                <a:gd name="connsiteX62" fmla="*/ 490402 w 1389058"/>
                <a:gd name="connsiteY62" fmla="*/ 29873 h 1453839"/>
                <a:gd name="connsiteX63" fmla="*/ 550147 w 1389058"/>
                <a:gd name="connsiteY63" fmla="*/ 107046 h 1453839"/>
                <a:gd name="connsiteX64" fmla="*/ 1212314 w 1389058"/>
                <a:gd name="connsiteY64" fmla="*/ 107046 h 1453839"/>
                <a:gd name="connsiteX65" fmla="*/ 1284505 w 1389058"/>
                <a:gd name="connsiteY65" fmla="*/ 177996 h 1453839"/>
                <a:gd name="connsiteX66" fmla="*/ 1284505 w 1389058"/>
                <a:gd name="connsiteY66" fmla="*/ 237742 h 1453839"/>
                <a:gd name="connsiteX67" fmla="*/ 1316867 w 1389058"/>
                <a:gd name="connsiteY67" fmla="*/ 237742 h 1453839"/>
                <a:gd name="connsiteX68" fmla="*/ 1367899 w 1389058"/>
                <a:gd name="connsiteY68" fmla="*/ 260148 h 1453839"/>
                <a:gd name="connsiteX69" fmla="*/ 1377856 w 1389058"/>
                <a:gd name="connsiteY69" fmla="*/ 302468 h 1453839"/>
                <a:gd name="connsiteX70" fmla="*/ 1286995 w 1389058"/>
                <a:gd name="connsiteY70" fmla="*/ 775464 h 1453839"/>
                <a:gd name="connsiteX71" fmla="*/ 1229740 w 1389058"/>
                <a:gd name="connsiteY71" fmla="*/ 828987 h 1453839"/>
                <a:gd name="connsiteX72" fmla="*/ 1226006 w 1389058"/>
                <a:gd name="connsiteY72" fmla="*/ 830232 h 1453839"/>
                <a:gd name="connsiteX73" fmla="*/ 1224761 w 1389058"/>
                <a:gd name="connsiteY73" fmla="*/ 830232 h 1453839"/>
                <a:gd name="connsiteX74" fmla="*/ 1211070 w 1389058"/>
                <a:gd name="connsiteY74" fmla="*/ 831476 h 1453839"/>
                <a:gd name="connsiteX75" fmla="*/ 716933 w 1389058"/>
                <a:gd name="connsiteY75" fmla="*/ 831476 h 1453839"/>
                <a:gd name="connsiteX76" fmla="*/ 716933 w 1389058"/>
                <a:gd name="connsiteY76" fmla="*/ 973375 h 1453839"/>
                <a:gd name="connsiteX77" fmla="*/ 795348 w 1389058"/>
                <a:gd name="connsiteY77" fmla="*/ 973375 h 1453839"/>
                <a:gd name="connsiteX78" fmla="*/ 845135 w 1389058"/>
                <a:gd name="connsiteY78" fmla="*/ 1023164 h 1453839"/>
                <a:gd name="connsiteX79" fmla="*/ 845135 w 1389058"/>
                <a:gd name="connsiteY79" fmla="*/ 1044324 h 1453839"/>
                <a:gd name="connsiteX80" fmla="*/ 1168751 w 1389058"/>
                <a:gd name="connsiteY80" fmla="*/ 1044324 h 1453839"/>
                <a:gd name="connsiteX81" fmla="*/ 1245920 w 1389058"/>
                <a:gd name="connsiteY81" fmla="*/ 1122742 h 1453839"/>
                <a:gd name="connsiteX82" fmla="*/ 1245920 w 1389058"/>
                <a:gd name="connsiteY82" fmla="*/ 1265886 h 1453839"/>
                <a:gd name="connsiteX83" fmla="*/ 1351718 w 1389058"/>
                <a:gd name="connsiteY83" fmla="*/ 1265886 h 1453839"/>
                <a:gd name="connsiteX84" fmla="*/ 1389058 w 1389058"/>
                <a:gd name="connsiteY84" fmla="*/ 1303227 h 1453839"/>
                <a:gd name="connsiteX85" fmla="*/ 1389058 w 1389058"/>
                <a:gd name="connsiteY85" fmla="*/ 1416497 h 1453839"/>
                <a:gd name="connsiteX86" fmla="*/ 1351718 w 1389058"/>
                <a:gd name="connsiteY86" fmla="*/ 1453839 h 1453839"/>
                <a:gd name="connsiteX87" fmla="*/ 1089091 w 1389058"/>
                <a:gd name="connsiteY87" fmla="*/ 1453839 h 1453839"/>
                <a:gd name="connsiteX88" fmla="*/ 1051751 w 1389058"/>
                <a:gd name="connsiteY88" fmla="*/ 1416497 h 1453839"/>
                <a:gd name="connsiteX89" fmla="*/ 1051751 w 1389058"/>
                <a:gd name="connsiteY89" fmla="*/ 1303227 h 1453839"/>
                <a:gd name="connsiteX90" fmla="*/ 1089091 w 1389058"/>
                <a:gd name="connsiteY90" fmla="*/ 1265886 h 1453839"/>
                <a:gd name="connsiteX91" fmla="*/ 1202357 w 1389058"/>
                <a:gd name="connsiteY91" fmla="*/ 1265886 h 1453839"/>
                <a:gd name="connsiteX92" fmla="*/ 1202357 w 1389058"/>
                <a:gd name="connsiteY92" fmla="*/ 1122742 h 1453839"/>
                <a:gd name="connsiteX93" fmla="*/ 1168751 w 1389058"/>
                <a:gd name="connsiteY93" fmla="*/ 1089134 h 1453839"/>
                <a:gd name="connsiteX94" fmla="*/ 845135 w 1389058"/>
                <a:gd name="connsiteY94" fmla="*/ 1089134 h 1453839"/>
                <a:gd name="connsiteX95" fmla="*/ 845135 w 1389058"/>
                <a:gd name="connsiteY95" fmla="*/ 1111540 h 1453839"/>
                <a:gd name="connsiteX96" fmla="*/ 795348 w 1389058"/>
                <a:gd name="connsiteY96" fmla="*/ 1161329 h 1453839"/>
                <a:gd name="connsiteX97" fmla="*/ 593710 w 1389058"/>
                <a:gd name="connsiteY97" fmla="*/ 1161329 h 1453839"/>
                <a:gd name="connsiteX98" fmla="*/ 545168 w 1389058"/>
                <a:gd name="connsiteY98" fmla="*/ 1111540 h 1453839"/>
                <a:gd name="connsiteX99" fmla="*/ 545168 w 1389058"/>
                <a:gd name="connsiteY99" fmla="*/ 1089134 h 1453839"/>
                <a:gd name="connsiteX100" fmla="*/ 220308 w 1389058"/>
                <a:gd name="connsiteY100" fmla="*/ 1089134 h 1453839"/>
                <a:gd name="connsiteX101" fmla="*/ 187946 w 1389058"/>
                <a:gd name="connsiteY101" fmla="*/ 1122742 h 1453839"/>
                <a:gd name="connsiteX102" fmla="*/ 187946 w 1389058"/>
                <a:gd name="connsiteY102" fmla="*/ 1265886 h 1453839"/>
                <a:gd name="connsiteX103" fmla="*/ 299967 w 1389058"/>
                <a:gd name="connsiteY103" fmla="*/ 1265886 h 1453839"/>
                <a:gd name="connsiteX104" fmla="*/ 337307 w 1389058"/>
                <a:gd name="connsiteY104" fmla="*/ 1303227 h 1453839"/>
                <a:gd name="connsiteX105" fmla="*/ 337307 w 1389058"/>
                <a:gd name="connsiteY105" fmla="*/ 1416497 h 1453839"/>
                <a:gd name="connsiteX106" fmla="*/ 299967 w 1389058"/>
                <a:gd name="connsiteY106" fmla="*/ 1453839 h 1453839"/>
                <a:gd name="connsiteX107" fmla="*/ 38585 w 1389058"/>
                <a:gd name="connsiteY107" fmla="*/ 1453839 h 1453839"/>
                <a:gd name="connsiteX108" fmla="*/ 0 w 1389058"/>
                <a:gd name="connsiteY108" fmla="*/ 1416497 h 1453839"/>
                <a:gd name="connsiteX109" fmla="*/ 0 w 1389058"/>
                <a:gd name="connsiteY109" fmla="*/ 1303227 h 1453839"/>
                <a:gd name="connsiteX110" fmla="*/ 38585 w 1389058"/>
                <a:gd name="connsiteY110" fmla="*/ 1265886 h 1453839"/>
                <a:gd name="connsiteX111" fmla="*/ 143138 w 1389058"/>
                <a:gd name="connsiteY111" fmla="*/ 1265886 h 1453839"/>
                <a:gd name="connsiteX112" fmla="*/ 143138 w 1389058"/>
                <a:gd name="connsiteY112" fmla="*/ 1122742 h 1453839"/>
                <a:gd name="connsiteX113" fmla="*/ 220308 w 1389058"/>
                <a:gd name="connsiteY113" fmla="*/ 1044324 h 1453839"/>
                <a:gd name="connsiteX114" fmla="*/ 545168 w 1389058"/>
                <a:gd name="connsiteY114" fmla="*/ 1044324 h 1453839"/>
                <a:gd name="connsiteX115" fmla="*/ 545168 w 1389058"/>
                <a:gd name="connsiteY115" fmla="*/ 1023164 h 1453839"/>
                <a:gd name="connsiteX116" fmla="*/ 593710 w 1389058"/>
                <a:gd name="connsiteY116" fmla="*/ 973375 h 1453839"/>
                <a:gd name="connsiteX117" fmla="*/ 672125 w 1389058"/>
                <a:gd name="connsiteY117" fmla="*/ 973375 h 1453839"/>
                <a:gd name="connsiteX118" fmla="*/ 672125 w 1389058"/>
                <a:gd name="connsiteY118" fmla="*/ 831476 h 1453839"/>
                <a:gd name="connsiteX119" fmla="*/ 175500 w 1389058"/>
                <a:gd name="connsiteY119" fmla="*/ 831476 h 1453839"/>
                <a:gd name="connsiteX120" fmla="*/ 124468 w 1389058"/>
                <a:gd name="connsiteY120" fmla="*/ 809071 h 1453839"/>
                <a:gd name="connsiteX121" fmla="*/ 117000 w 1389058"/>
                <a:gd name="connsiteY121" fmla="*/ 799114 h 1453839"/>
                <a:gd name="connsiteX122" fmla="*/ 104553 w 1389058"/>
                <a:gd name="connsiteY122" fmla="*/ 759282 h 1453839"/>
                <a:gd name="connsiteX123" fmla="*/ 104553 w 1389058"/>
                <a:gd name="connsiteY123" fmla="*/ 73439 h 1453839"/>
                <a:gd name="connsiteX124" fmla="*/ 180478 w 1389058"/>
                <a:gd name="connsiteY124" fmla="*/ 0 h 1453839"/>
                <a:gd name="connsiteX0" fmla="*/ 1096559 w 1389058"/>
                <a:gd name="connsiteY0" fmla="*/ 1310696 h 1453839"/>
                <a:gd name="connsiteX1" fmla="*/ 1096559 w 1389058"/>
                <a:gd name="connsiteY1" fmla="*/ 1409029 h 1453839"/>
                <a:gd name="connsiteX2" fmla="*/ 1344250 w 1389058"/>
                <a:gd name="connsiteY2" fmla="*/ 1409029 h 1453839"/>
                <a:gd name="connsiteX3" fmla="*/ 1344250 w 1389058"/>
                <a:gd name="connsiteY3" fmla="*/ 1310696 h 1453839"/>
                <a:gd name="connsiteX4" fmla="*/ 1096559 w 1389058"/>
                <a:gd name="connsiteY4" fmla="*/ 1310696 h 1453839"/>
                <a:gd name="connsiteX5" fmla="*/ 44809 w 1389058"/>
                <a:gd name="connsiteY5" fmla="*/ 1310696 h 1453839"/>
                <a:gd name="connsiteX6" fmla="*/ 44809 w 1389058"/>
                <a:gd name="connsiteY6" fmla="*/ 1409029 h 1453839"/>
                <a:gd name="connsiteX7" fmla="*/ 293744 w 1389058"/>
                <a:gd name="connsiteY7" fmla="*/ 1409029 h 1453839"/>
                <a:gd name="connsiteX8" fmla="*/ 293744 w 1389058"/>
                <a:gd name="connsiteY8" fmla="*/ 1310696 h 1453839"/>
                <a:gd name="connsiteX9" fmla="*/ 44809 w 1389058"/>
                <a:gd name="connsiteY9" fmla="*/ 1310696 h 1453839"/>
                <a:gd name="connsiteX10" fmla="*/ 593710 w 1389058"/>
                <a:gd name="connsiteY10" fmla="*/ 1016940 h 1453839"/>
                <a:gd name="connsiteX11" fmla="*/ 588732 w 1389058"/>
                <a:gd name="connsiteY11" fmla="*/ 1023164 h 1453839"/>
                <a:gd name="connsiteX12" fmla="*/ 588732 w 1389058"/>
                <a:gd name="connsiteY12" fmla="*/ 1111540 h 1453839"/>
                <a:gd name="connsiteX13" fmla="*/ 593710 w 1389058"/>
                <a:gd name="connsiteY13" fmla="*/ 1116518 h 1453839"/>
                <a:gd name="connsiteX14" fmla="*/ 795348 w 1389058"/>
                <a:gd name="connsiteY14" fmla="*/ 1116518 h 1453839"/>
                <a:gd name="connsiteX15" fmla="*/ 800327 w 1389058"/>
                <a:gd name="connsiteY15" fmla="*/ 1111540 h 1453839"/>
                <a:gd name="connsiteX16" fmla="*/ 800327 w 1389058"/>
                <a:gd name="connsiteY16" fmla="*/ 1023164 h 1453839"/>
                <a:gd name="connsiteX17" fmla="*/ 795348 w 1389058"/>
                <a:gd name="connsiteY17" fmla="*/ 1016940 h 1453839"/>
                <a:gd name="connsiteX18" fmla="*/ 593710 w 1389058"/>
                <a:gd name="connsiteY18" fmla="*/ 1016940 h 1453839"/>
                <a:gd name="connsiteX19" fmla="*/ 158043 w 1389058"/>
                <a:gd name="connsiteY19" fmla="*/ 779167 h 1453839"/>
                <a:gd name="connsiteX20" fmla="*/ 158074 w 1389058"/>
                <a:gd name="connsiteY20" fmla="*/ 779198 h 1453839"/>
                <a:gd name="connsiteX21" fmla="*/ 158074 w 1389058"/>
                <a:gd name="connsiteY21" fmla="*/ 781687 h 1453839"/>
                <a:gd name="connsiteX22" fmla="*/ 158043 w 1389058"/>
                <a:gd name="connsiteY22" fmla="*/ 779167 h 1453839"/>
                <a:gd name="connsiteX23" fmla="*/ 157927 w 1389058"/>
                <a:gd name="connsiteY23" fmla="*/ 769748 h 1453839"/>
                <a:gd name="connsiteX24" fmla="*/ 158043 w 1389058"/>
                <a:gd name="connsiteY24" fmla="*/ 779167 h 1453839"/>
                <a:gd name="connsiteX25" fmla="*/ 157962 w 1389058"/>
                <a:gd name="connsiteY25" fmla="*/ 779086 h 1453839"/>
                <a:gd name="connsiteX26" fmla="*/ 157626 w 1389058"/>
                <a:gd name="connsiteY26" fmla="*/ 771316 h 1453839"/>
                <a:gd name="connsiteX27" fmla="*/ 157927 w 1389058"/>
                <a:gd name="connsiteY27" fmla="*/ 769748 h 1453839"/>
                <a:gd name="connsiteX28" fmla="*/ 281297 w 1389058"/>
                <a:gd name="connsiteY28" fmla="*/ 282553 h 1453839"/>
                <a:gd name="connsiteX29" fmla="*/ 247691 w 1389058"/>
                <a:gd name="connsiteY29" fmla="*/ 302468 h 1453839"/>
                <a:gd name="connsiteX30" fmla="*/ 157927 w 1389058"/>
                <a:gd name="connsiteY30" fmla="*/ 769748 h 1453839"/>
                <a:gd name="connsiteX31" fmla="*/ 157626 w 1389058"/>
                <a:gd name="connsiteY31" fmla="*/ 771316 h 1453839"/>
                <a:gd name="connsiteX32" fmla="*/ 156829 w 1389058"/>
                <a:gd name="connsiteY32" fmla="*/ 775464 h 1453839"/>
                <a:gd name="connsiteX33" fmla="*/ 156829 w 1389058"/>
                <a:gd name="connsiteY33" fmla="*/ 777953 h 1453839"/>
                <a:gd name="connsiteX34" fmla="*/ 157962 w 1389058"/>
                <a:gd name="connsiteY34" fmla="*/ 779086 h 1453839"/>
                <a:gd name="connsiteX35" fmla="*/ 158074 w 1389058"/>
                <a:gd name="connsiteY35" fmla="*/ 781687 h 1453839"/>
                <a:gd name="connsiteX36" fmla="*/ 175500 w 1389058"/>
                <a:gd name="connsiteY36" fmla="*/ 786666 h 1453839"/>
                <a:gd name="connsiteX37" fmla="*/ 1211070 w 1389058"/>
                <a:gd name="connsiteY37" fmla="*/ 786666 h 1453839"/>
                <a:gd name="connsiteX38" fmla="*/ 1217293 w 1389058"/>
                <a:gd name="connsiteY38" fmla="*/ 786666 h 1453839"/>
                <a:gd name="connsiteX39" fmla="*/ 1219782 w 1389058"/>
                <a:gd name="connsiteY39" fmla="*/ 785422 h 1453839"/>
                <a:gd name="connsiteX40" fmla="*/ 1243431 w 1389058"/>
                <a:gd name="connsiteY40" fmla="*/ 766751 h 1453839"/>
                <a:gd name="connsiteX41" fmla="*/ 1334292 w 1389058"/>
                <a:gd name="connsiteY41" fmla="*/ 293755 h 1453839"/>
                <a:gd name="connsiteX42" fmla="*/ 1333048 w 1389058"/>
                <a:gd name="connsiteY42" fmla="*/ 288776 h 1453839"/>
                <a:gd name="connsiteX43" fmla="*/ 1316867 w 1389058"/>
                <a:gd name="connsiteY43" fmla="*/ 282553 h 1453839"/>
                <a:gd name="connsiteX44" fmla="*/ 1284505 w 1389058"/>
                <a:gd name="connsiteY44" fmla="*/ 282553 h 1453839"/>
                <a:gd name="connsiteX45" fmla="*/ 281297 w 1389058"/>
                <a:gd name="connsiteY45" fmla="*/ 282553 h 1453839"/>
                <a:gd name="connsiteX46" fmla="*/ 180478 w 1389058"/>
                <a:gd name="connsiteY46" fmla="*/ 44810 h 1453839"/>
                <a:gd name="connsiteX47" fmla="*/ 149361 w 1389058"/>
                <a:gd name="connsiteY47" fmla="*/ 73439 h 1453839"/>
                <a:gd name="connsiteX48" fmla="*/ 155225 w 1389058"/>
                <a:gd name="connsiteY48" fmla="*/ 550071 h 1453839"/>
                <a:gd name="connsiteX49" fmla="*/ 155225 w 1389058"/>
                <a:gd name="connsiteY49" fmla="*/ 550071 h 1453839"/>
                <a:gd name="connsiteX50" fmla="*/ 205372 w 1389058"/>
                <a:gd name="connsiteY50" fmla="*/ 293755 h 1453839"/>
                <a:gd name="connsiteX51" fmla="*/ 281297 w 1389058"/>
                <a:gd name="connsiteY51" fmla="*/ 237742 h 1453839"/>
                <a:gd name="connsiteX52" fmla="*/ 1239697 w 1389058"/>
                <a:gd name="connsiteY52" fmla="*/ 237742 h 1453839"/>
                <a:gd name="connsiteX53" fmla="*/ 1239697 w 1389058"/>
                <a:gd name="connsiteY53" fmla="*/ 177996 h 1453839"/>
                <a:gd name="connsiteX54" fmla="*/ 1212314 w 1389058"/>
                <a:gd name="connsiteY54" fmla="*/ 151856 h 1453839"/>
                <a:gd name="connsiteX55" fmla="*/ 527743 w 1389058"/>
                <a:gd name="connsiteY55" fmla="*/ 151856 h 1453839"/>
                <a:gd name="connsiteX56" fmla="*/ 454307 w 1389058"/>
                <a:gd name="connsiteY56" fmla="*/ 56013 h 1453839"/>
                <a:gd name="connsiteX57" fmla="*/ 430658 w 1389058"/>
                <a:gd name="connsiteY57" fmla="*/ 44810 h 1453839"/>
                <a:gd name="connsiteX58" fmla="*/ 180478 w 1389058"/>
                <a:gd name="connsiteY58" fmla="*/ 44810 h 1453839"/>
                <a:gd name="connsiteX59" fmla="*/ 180478 w 1389058"/>
                <a:gd name="connsiteY59" fmla="*/ 0 h 1453839"/>
                <a:gd name="connsiteX60" fmla="*/ 430658 w 1389058"/>
                <a:gd name="connsiteY60" fmla="*/ 0 h 1453839"/>
                <a:gd name="connsiteX61" fmla="*/ 490402 w 1389058"/>
                <a:gd name="connsiteY61" fmla="*/ 29873 h 1453839"/>
                <a:gd name="connsiteX62" fmla="*/ 550147 w 1389058"/>
                <a:gd name="connsiteY62" fmla="*/ 107046 h 1453839"/>
                <a:gd name="connsiteX63" fmla="*/ 1212314 w 1389058"/>
                <a:gd name="connsiteY63" fmla="*/ 107046 h 1453839"/>
                <a:gd name="connsiteX64" fmla="*/ 1284505 w 1389058"/>
                <a:gd name="connsiteY64" fmla="*/ 177996 h 1453839"/>
                <a:gd name="connsiteX65" fmla="*/ 1284505 w 1389058"/>
                <a:gd name="connsiteY65" fmla="*/ 237742 h 1453839"/>
                <a:gd name="connsiteX66" fmla="*/ 1316867 w 1389058"/>
                <a:gd name="connsiteY66" fmla="*/ 237742 h 1453839"/>
                <a:gd name="connsiteX67" fmla="*/ 1367899 w 1389058"/>
                <a:gd name="connsiteY67" fmla="*/ 260148 h 1453839"/>
                <a:gd name="connsiteX68" fmla="*/ 1377856 w 1389058"/>
                <a:gd name="connsiteY68" fmla="*/ 302468 h 1453839"/>
                <a:gd name="connsiteX69" fmla="*/ 1286995 w 1389058"/>
                <a:gd name="connsiteY69" fmla="*/ 775464 h 1453839"/>
                <a:gd name="connsiteX70" fmla="*/ 1229740 w 1389058"/>
                <a:gd name="connsiteY70" fmla="*/ 828987 h 1453839"/>
                <a:gd name="connsiteX71" fmla="*/ 1226006 w 1389058"/>
                <a:gd name="connsiteY71" fmla="*/ 830232 h 1453839"/>
                <a:gd name="connsiteX72" fmla="*/ 1224761 w 1389058"/>
                <a:gd name="connsiteY72" fmla="*/ 830232 h 1453839"/>
                <a:gd name="connsiteX73" fmla="*/ 1211070 w 1389058"/>
                <a:gd name="connsiteY73" fmla="*/ 831476 h 1453839"/>
                <a:gd name="connsiteX74" fmla="*/ 716933 w 1389058"/>
                <a:gd name="connsiteY74" fmla="*/ 831476 h 1453839"/>
                <a:gd name="connsiteX75" fmla="*/ 716933 w 1389058"/>
                <a:gd name="connsiteY75" fmla="*/ 973375 h 1453839"/>
                <a:gd name="connsiteX76" fmla="*/ 795348 w 1389058"/>
                <a:gd name="connsiteY76" fmla="*/ 973375 h 1453839"/>
                <a:gd name="connsiteX77" fmla="*/ 845135 w 1389058"/>
                <a:gd name="connsiteY77" fmla="*/ 1023164 h 1453839"/>
                <a:gd name="connsiteX78" fmla="*/ 845135 w 1389058"/>
                <a:gd name="connsiteY78" fmla="*/ 1044324 h 1453839"/>
                <a:gd name="connsiteX79" fmla="*/ 1168751 w 1389058"/>
                <a:gd name="connsiteY79" fmla="*/ 1044324 h 1453839"/>
                <a:gd name="connsiteX80" fmla="*/ 1245920 w 1389058"/>
                <a:gd name="connsiteY80" fmla="*/ 1122742 h 1453839"/>
                <a:gd name="connsiteX81" fmla="*/ 1245920 w 1389058"/>
                <a:gd name="connsiteY81" fmla="*/ 1265886 h 1453839"/>
                <a:gd name="connsiteX82" fmla="*/ 1351718 w 1389058"/>
                <a:gd name="connsiteY82" fmla="*/ 1265886 h 1453839"/>
                <a:gd name="connsiteX83" fmla="*/ 1389058 w 1389058"/>
                <a:gd name="connsiteY83" fmla="*/ 1303227 h 1453839"/>
                <a:gd name="connsiteX84" fmla="*/ 1389058 w 1389058"/>
                <a:gd name="connsiteY84" fmla="*/ 1416497 h 1453839"/>
                <a:gd name="connsiteX85" fmla="*/ 1351718 w 1389058"/>
                <a:gd name="connsiteY85" fmla="*/ 1453839 h 1453839"/>
                <a:gd name="connsiteX86" fmla="*/ 1089091 w 1389058"/>
                <a:gd name="connsiteY86" fmla="*/ 1453839 h 1453839"/>
                <a:gd name="connsiteX87" fmla="*/ 1051751 w 1389058"/>
                <a:gd name="connsiteY87" fmla="*/ 1416497 h 1453839"/>
                <a:gd name="connsiteX88" fmla="*/ 1051751 w 1389058"/>
                <a:gd name="connsiteY88" fmla="*/ 1303227 h 1453839"/>
                <a:gd name="connsiteX89" fmla="*/ 1089091 w 1389058"/>
                <a:gd name="connsiteY89" fmla="*/ 1265886 h 1453839"/>
                <a:gd name="connsiteX90" fmla="*/ 1202357 w 1389058"/>
                <a:gd name="connsiteY90" fmla="*/ 1265886 h 1453839"/>
                <a:gd name="connsiteX91" fmla="*/ 1202357 w 1389058"/>
                <a:gd name="connsiteY91" fmla="*/ 1122742 h 1453839"/>
                <a:gd name="connsiteX92" fmla="*/ 1168751 w 1389058"/>
                <a:gd name="connsiteY92" fmla="*/ 1089134 h 1453839"/>
                <a:gd name="connsiteX93" fmla="*/ 845135 w 1389058"/>
                <a:gd name="connsiteY93" fmla="*/ 1089134 h 1453839"/>
                <a:gd name="connsiteX94" fmla="*/ 845135 w 1389058"/>
                <a:gd name="connsiteY94" fmla="*/ 1111540 h 1453839"/>
                <a:gd name="connsiteX95" fmla="*/ 795348 w 1389058"/>
                <a:gd name="connsiteY95" fmla="*/ 1161329 h 1453839"/>
                <a:gd name="connsiteX96" fmla="*/ 593710 w 1389058"/>
                <a:gd name="connsiteY96" fmla="*/ 1161329 h 1453839"/>
                <a:gd name="connsiteX97" fmla="*/ 545168 w 1389058"/>
                <a:gd name="connsiteY97" fmla="*/ 1111540 h 1453839"/>
                <a:gd name="connsiteX98" fmla="*/ 545168 w 1389058"/>
                <a:gd name="connsiteY98" fmla="*/ 1089134 h 1453839"/>
                <a:gd name="connsiteX99" fmla="*/ 220308 w 1389058"/>
                <a:gd name="connsiteY99" fmla="*/ 1089134 h 1453839"/>
                <a:gd name="connsiteX100" fmla="*/ 187946 w 1389058"/>
                <a:gd name="connsiteY100" fmla="*/ 1122742 h 1453839"/>
                <a:gd name="connsiteX101" fmla="*/ 187946 w 1389058"/>
                <a:gd name="connsiteY101" fmla="*/ 1265886 h 1453839"/>
                <a:gd name="connsiteX102" fmla="*/ 299967 w 1389058"/>
                <a:gd name="connsiteY102" fmla="*/ 1265886 h 1453839"/>
                <a:gd name="connsiteX103" fmla="*/ 337307 w 1389058"/>
                <a:gd name="connsiteY103" fmla="*/ 1303227 h 1453839"/>
                <a:gd name="connsiteX104" fmla="*/ 337307 w 1389058"/>
                <a:gd name="connsiteY104" fmla="*/ 1416497 h 1453839"/>
                <a:gd name="connsiteX105" fmla="*/ 299967 w 1389058"/>
                <a:gd name="connsiteY105" fmla="*/ 1453839 h 1453839"/>
                <a:gd name="connsiteX106" fmla="*/ 38585 w 1389058"/>
                <a:gd name="connsiteY106" fmla="*/ 1453839 h 1453839"/>
                <a:gd name="connsiteX107" fmla="*/ 0 w 1389058"/>
                <a:gd name="connsiteY107" fmla="*/ 1416497 h 1453839"/>
                <a:gd name="connsiteX108" fmla="*/ 0 w 1389058"/>
                <a:gd name="connsiteY108" fmla="*/ 1303227 h 1453839"/>
                <a:gd name="connsiteX109" fmla="*/ 38585 w 1389058"/>
                <a:gd name="connsiteY109" fmla="*/ 1265886 h 1453839"/>
                <a:gd name="connsiteX110" fmla="*/ 143138 w 1389058"/>
                <a:gd name="connsiteY110" fmla="*/ 1265886 h 1453839"/>
                <a:gd name="connsiteX111" fmla="*/ 143138 w 1389058"/>
                <a:gd name="connsiteY111" fmla="*/ 1122742 h 1453839"/>
                <a:gd name="connsiteX112" fmla="*/ 220308 w 1389058"/>
                <a:gd name="connsiteY112" fmla="*/ 1044324 h 1453839"/>
                <a:gd name="connsiteX113" fmla="*/ 545168 w 1389058"/>
                <a:gd name="connsiteY113" fmla="*/ 1044324 h 1453839"/>
                <a:gd name="connsiteX114" fmla="*/ 545168 w 1389058"/>
                <a:gd name="connsiteY114" fmla="*/ 1023164 h 1453839"/>
                <a:gd name="connsiteX115" fmla="*/ 593710 w 1389058"/>
                <a:gd name="connsiteY115" fmla="*/ 973375 h 1453839"/>
                <a:gd name="connsiteX116" fmla="*/ 672125 w 1389058"/>
                <a:gd name="connsiteY116" fmla="*/ 973375 h 1453839"/>
                <a:gd name="connsiteX117" fmla="*/ 672125 w 1389058"/>
                <a:gd name="connsiteY117" fmla="*/ 831476 h 1453839"/>
                <a:gd name="connsiteX118" fmla="*/ 175500 w 1389058"/>
                <a:gd name="connsiteY118" fmla="*/ 831476 h 1453839"/>
                <a:gd name="connsiteX119" fmla="*/ 124468 w 1389058"/>
                <a:gd name="connsiteY119" fmla="*/ 809071 h 1453839"/>
                <a:gd name="connsiteX120" fmla="*/ 117000 w 1389058"/>
                <a:gd name="connsiteY120" fmla="*/ 799114 h 1453839"/>
                <a:gd name="connsiteX121" fmla="*/ 104553 w 1389058"/>
                <a:gd name="connsiteY121" fmla="*/ 759282 h 1453839"/>
                <a:gd name="connsiteX122" fmla="*/ 104553 w 1389058"/>
                <a:gd name="connsiteY122" fmla="*/ 73439 h 1453839"/>
                <a:gd name="connsiteX123" fmla="*/ 180478 w 1389058"/>
                <a:gd name="connsiteY123" fmla="*/ 0 h 145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389058" h="1453839">
                  <a:moveTo>
                    <a:pt x="1096559" y="1310696"/>
                  </a:moveTo>
                  <a:lnTo>
                    <a:pt x="1096559" y="1409029"/>
                  </a:lnTo>
                  <a:lnTo>
                    <a:pt x="1344250" y="1409029"/>
                  </a:lnTo>
                  <a:lnTo>
                    <a:pt x="1344250" y="1310696"/>
                  </a:lnTo>
                  <a:lnTo>
                    <a:pt x="1096559" y="1310696"/>
                  </a:lnTo>
                  <a:close/>
                  <a:moveTo>
                    <a:pt x="44809" y="1310696"/>
                  </a:moveTo>
                  <a:lnTo>
                    <a:pt x="44809" y="1409029"/>
                  </a:lnTo>
                  <a:lnTo>
                    <a:pt x="293744" y="1409029"/>
                  </a:lnTo>
                  <a:lnTo>
                    <a:pt x="293744" y="1310696"/>
                  </a:lnTo>
                  <a:lnTo>
                    <a:pt x="44809" y="1310696"/>
                  </a:lnTo>
                  <a:close/>
                  <a:moveTo>
                    <a:pt x="593710" y="1016940"/>
                  </a:moveTo>
                  <a:cubicBezTo>
                    <a:pt x="591221" y="1016940"/>
                    <a:pt x="588732" y="1019430"/>
                    <a:pt x="588732" y="1023164"/>
                  </a:cubicBezTo>
                  <a:lnTo>
                    <a:pt x="588732" y="1111540"/>
                  </a:lnTo>
                  <a:cubicBezTo>
                    <a:pt x="588732" y="1115274"/>
                    <a:pt x="591221" y="1116518"/>
                    <a:pt x="593710" y="1116518"/>
                  </a:cubicBezTo>
                  <a:lnTo>
                    <a:pt x="795348" y="1116518"/>
                  </a:lnTo>
                  <a:cubicBezTo>
                    <a:pt x="797837" y="1116518"/>
                    <a:pt x="800327" y="1115274"/>
                    <a:pt x="800327" y="1111540"/>
                  </a:cubicBezTo>
                  <a:lnTo>
                    <a:pt x="800327" y="1023164"/>
                  </a:lnTo>
                  <a:cubicBezTo>
                    <a:pt x="800327" y="1019430"/>
                    <a:pt x="797837" y="1016940"/>
                    <a:pt x="795348" y="1016940"/>
                  </a:cubicBezTo>
                  <a:lnTo>
                    <a:pt x="593710" y="1016940"/>
                  </a:lnTo>
                  <a:close/>
                  <a:moveTo>
                    <a:pt x="158043" y="779167"/>
                  </a:moveTo>
                  <a:lnTo>
                    <a:pt x="158074" y="779198"/>
                  </a:lnTo>
                  <a:lnTo>
                    <a:pt x="158074" y="781687"/>
                  </a:lnTo>
                  <a:cubicBezTo>
                    <a:pt x="158064" y="780847"/>
                    <a:pt x="158053" y="780007"/>
                    <a:pt x="158043" y="779167"/>
                  </a:cubicBezTo>
                  <a:close/>
                  <a:moveTo>
                    <a:pt x="157927" y="769748"/>
                  </a:moveTo>
                  <a:cubicBezTo>
                    <a:pt x="157966" y="772888"/>
                    <a:pt x="158004" y="776027"/>
                    <a:pt x="158043" y="779167"/>
                  </a:cubicBezTo>
                  <a:lnTo>
                    <a:pt x="157962" y="779086"/>
                  </a:lnTo>
                  <a:lnTo>
                    <a:pt x="157626" y="771316"/>
                  </a:lnTo>
                  <a:cubicBezTo>
                    <a:pt x="157726" y="770793"/>
                    <a:pt x="157827" y="770271"/>
                    <a:pt x="157927" y="769748"/>
                  </a:cubicBezTo>
                  <a:close/>
                  <a:moveTo>
                    <a:pt x="281297" y="282553"/>
                  </a:moveTo>
                  <a:cubicBezTo>
                    <a:pt x="263871" y="282553"/>
                    <a:pt x="250180" y="293755"/>
                    <a:pt x="247691" y="302468"/>
                  </a:cubicBezTo>
                  <a:lnTo>
                    <a:pt x="157927" y="769748"/>
                  </a:lnTo>
                  <a:cubicBezTo>
                    <a:pt x="157827" y="770271"/>
                    <a:pt x="157726" y="770793"/>
                    <a:pt x="157626" y="771316"/>
                  </a:cubicBezTo>
                  <a:lnTo>
                    <a:pt x="156829" y="775464"/>
                  </a:lnTo>
                  <a:lnTo>
                    <a:pt x="156829" y="777953"/>
                  </a:lnTo>
                  <a:lnTo>
                    <a:pt x="157962" y="779086"/>
                  </a:lnTo>
                  <a:cubicBezTo>
                    <a:pt x="157999" y="779953"/>
                    <a:pt x="158037" y="780820"/>
                    <a:pt x="158074" y="781687"/>
                  </a:cubicBezTo>
                  <a:cubicBezTo>
                    <a:pt x="160563" y="784177"/>
                    <a:pt x="166787" y="786666"/>
                    <a:pt x="175500" y="786666"/>
                  </a:cubicBezTo>
                  <a:lnTo>
                    <a:pt x="1211070" y="786666"/>
                  </a:lnTo>
                  <a:lnTo>
                    <a:pt x="1217293" y="786666"/>
                  </a:lnTo>
                  <a:lnTo>
                    <a:pt x="1219782" y="785422"/>
                  </a:lnTo>
                  <a:cubicBezTo>
                    <a:pt x="1232229" y="782932"/>
                    <a:pt x="1242186" y="775464"/>
                    <a:pt x="1243431" y="766751"/>
                  </a:cubicBezTo>
                  <a:lnTo>
                    <a:pt x="1334292" y="293755"/>
                  </a:lnTo>
                  <a:cubicBezTo>
                    <a:pt x="1334292" y="291266"/>
                    <a:pt x="1334292" y="290021"/>
                    <a:pt x="1333048" y="288776"/>
                  </a:cubicBezTo>
                  <a:cubicBezTo>
                    <a:pt x="1330558" y="286287"/>
                    <a:pt x="1325580" y="282553"/>
                    <a:pt x="1316867" y="282553"/>
                  </a:cubicBezTo>
                  <a:lnTo>
                    <a:pt x="1284505" y="282553"/>
                  </a:lnTo>
                  <a:lnTo>
                    <a:pt x="281297" y="282553"/>
                  </a:lnTo>
                  <a:close/>
                  <a:moveTo>
                    <a:pt x="180478" y="44810"/>
                  </a:moveTo>
                  <a:cubicBezTo>
                    <a:pt x="163053" y="44810"/>
                    <a:pt x="149361" y="58502"/>
                    <a:pt x="149361" y="73439"/>
                  </a:cubicBezTo>
                  <a:cubicBezTo>
                    <a:pt x="151316" y="232316"/>
                    <a:pt x="153270" y="391194"/>
                    <a:pt x="155225" y="550071"/>
                  </a:cubicBezTo>
                  <a:lnTo>
                    <a:pt x="155225" y="550071"/>
                  </a:lnTo>
                  <a:lnTo>
                    <a:pt x="205372" y="293755"/>
                  </a:lnTo>
                  <a:cubicBezTo>
                    <a:pt x="210350" y="262637"/>
                    <a:pt x="243957" y="237742"/>
                    <a:pt x="281297" y="237742"/>
                  </a:cubicBezTo>
                  <a:lnTo>
                    <a:pt x="1239697" y="237742"/>
                  </a:lnTo>
                  <a:lnTo>
                    <a:pt x="1239697" y="177996"/>
                  </a:lnTo>
                  <a:cubicBezTo>
                    <a:pt x="1239697" y="164304"/>
                    <a:pt x="1227250" y="151856"/>
                    <a:pt x="1212314" y="151856"/>
                  </a:cubicBezTo>
                  <a:lnTo>
                    <a:pt x="527743" y="151856"/>
                  </a:lnTo>
                  <a:lnTo>
                    <a:pt x="454307" y="56013"/>
                  </a:lnTo>
                  <a:cubicBezTo>
                    <a:pt x="449328" y="48544"/>
                    <a:pt x="440615" y="44810"/>
                    <a:pt x="430658" y="44810"/>
                  </a:cubicBezTo>
                  <a:lnTo>
                    <a:pt x="180478" y="44810"/>
                  </a:lnTo>
                  <a:close/>
                  <a:moveTo>
                    <a:pt x="180478" y="0"/>
                  </a:moveTo>
                  <a:lnTo>
                    <a:pt x="430658" y="0"/>
                  </a:lnTo>
                  <a:cubicBezTo>
                    <a:pt x="454307" y="0"/>
                    <a:pt x="475466" y="11203"/>
                    <a:pt x="490402" y="29873"/>
                  </a:cubicBezTo>
                  <a:lnTo>
                    <a:pt x="550147" y="107046"/>
                  </a:lnTo>
                  <a:lnTo>
                    <a:pt x="1212314" y="107046"/>
                  </a:lnTo>
                  <a:cubicBezTo>
                    <a:pt x="1252144" y="107046"/>
                    <a:pt x="1284505" y="138164"/>
                    <a:pt x="1284505" y="177996"/>
                  </a:cubicBezTo>
                  <a:lnTo>
                    <a:pt x="1284505" y="237742"/>
                  </a:lnTo>
                  <a:lnTo>
                    <a:pt x="1316867" y="237742"/>
                  </a:lnTo>
                  <a:cubicBezTo>
                    <a:pt x="1338026" y="237742"/>
                    <a:pt x="1355452" y="245211"/>
                    <a:pt x="1367899" y="260148"/>
                  </a:cubicBezTo>
                  <a:cubicBezTo>
                    <a:pt x="1376611" y="271350"/>
                    <a:pt x="1381590" y="287532"/>
                    <a:pt x="1377856" y="302468"/>
                  </a:cubicBezTo>
                  <a:lnTo>
                    <a:pt x="1286995" y="775464"/>
                  </a:lnTo>
                  <a:cubicBezTo>
                    <a:pt x="1282016" y="801603"/>
                    <a:pt x="1258367" y="822763"/>
                    <a:pt x="1229740" y="828987"/>
                  </a:cubicBezTo>
                  <a:cubicBezTo>
                    <a:pt x="1228495" y="830232"/>
                    <a:pt x="1228495" y="830232"/>
                    <a:pt x="1226006" y="830232"/>
                  </a:cubicBezTo>
                  <a:lnTo>
                    <a:pt x="1224761" y="830232"/>
                  </a:lnTo>
                  <a:cubicBezTo>
                    <a:pt x="1219782" y="831476"/>
                    <a:pt x="1216048" y="831476"/>
                    <a:pt x="1211070" y="831476"/>
                  </a:cubicBezTo>
                  <a:lnTo>
                    <a:pt x="716933" y="831476"/>
                  </a:lnTo>
                  <a:lnTo>
                    <a:pt x="716933" y="973375"/>
                  </a:lnTo>
                  <a:lnTo>
                    <a:pt x="795348" y="973375"/>
                  </a:lnTo>
                  <a:cubicBezTo>
                    <a:pt x="822731" y="973375"/>
                    <a:pt x="845135" y="994535"/>
                    <a:pt x="845135" y="1023164"/>
                  </a:cubicBezTo>
                  <a:lnTo>
                    <a:pt x="845135" y="1044324"/>
                  </a:lnTo>
                  <a:lnTo>
                    <a:pt x="1168751" y="1044324"/>
                  </a:lnTo>
                  <a:cubicBezTo>
                    <a:pt x="1212314" y="1044324"/>
                    <a:pt x="1245920" y="1079177"/>
                    <a:pt x="1245920" y="1122742"/>
                  </a:cubicBezTo>
                  <a:lnTo>
                    <a:pt x="1245920" y="1265886"/>
                  </a:lnTo>
                  <a:lnTo>
                    <a:pt x="1351718" y="1265886"/>
                  </a:lnTo>
                  <a:cubicBezTo>
                    <a:pt x="1371633" y="1265886"/>
                    <a:pt x="1389058" y="1282067"/>
                    <a:pt x="1389058" y="1303227"/>
                  </a:cubicBezTo>
                  <a:lnTo>
                    <a:pt x="1389058" y="1416497"/>
                  </a:lnTo>
                  <a:cubicBezTo>
                    <a:pt x="1389058" y="1437658"/>
                    <a:pt x="1371633" y="1453839"/>
                    <a:pt x="1351718" y="1453839"/>
                  </a:cubicBezTo>
                  <a:lnTo>
                    <a:pt x="1089091" y="1453839"/>
                  </a:lnTo>
                  <a:cubicBezTo>
                    <a:pt x="1067932" y="1453839"/>
                    <a:pt x="1051751" y="1437658"/>
                    <a:pt x="1051751" y="1416497"/>
                  </a:cubicBezTo>
                  <a:lnTo>
                    <a:pt x="1051751" y="1303227"/>
                  </a:lnTo>
                  <a:cubicBezTo>
                    <a:pt x="1051751" y="1282067"/>
                    <a:pt x="1067932" y="1265886"/>
                    <a:pt x="1089091" y="1265886"/>
                  </a:cubicBezTo>
                  <a:lnTo>
                    <a:pt x="1202357" y="1265886"/>
                  </a:lnTo>
                  <a:lnTo>
                    <a:pt x="1202357" y="1122742"/>
                  </a:lnTo>
                  <a:cubicBezTo>
                    <a:pt x="1202357" y="1104071"/>
                    <a:pt x="1187421" y="1089134"/>
                    <a:pt x="1168751" y="1089134"/>
                  </a:cubicBezTo>
                  <a:lnTo>
                    <a:pt x="845135" y="1089134"/>
                  </a:lnTo>
                  <a:lnTo>
                    <a:pt x="845135" y="1111540"/>
                  </a:lnTo>
                  <a:cubicBezTo>
                    <a:pt x="845135" y="1138924"/>
                    <a:pt x="822731" y="1161329"/>
                    <a:pt x="795348" y="1161329"/>
                  </a:cubicBezTo>
                  <a:lnTo>
                    <a:pt x="593710" y="1161329"/>
                  </a:lnTo>
                  <a:cubicBezTo>
                    <a:pt x="566328" y="1161329"/>
                    <a:pt x="545168" y="1138924"/>
                    <a:pt x="545168" y="1111540"/>
                  </a:cubicBezTo>
                  <a:lnTo>
                    <a:pt x="545168" y="1089134"/>
                  </a:lnTo>
                  <a:lnTo>
                    <a:pt x="220308" y="1089134"/>
                  </a:lnTo>
                  <a:cubicBezTo>
                    <a:pt x="201638" y="1089134"/>
                    <a:pt x="187946" y="1104071"/>
                    <a:pt x="187946" y="1122742"/>
                  </a:cubicBezTo>
                  <a:lnTo>
                    <a:pt x="187946" y="1265886"/>
                  </a:lnTo>
                  <a:lnTo>
                    <a:pt x="299967" y="1265886"/>
                  </a:lnTo>
                  <a:cubicBezTo>
                    <a:pt x="321127" y="1265886"/>
                    <a:pt x="337307" y="1282067"/>
                    <a:pt x="337307" y="1303227"/>
                  </a:cubicBezTo>
                  <a:lnTo>
                    <a:pt x="337307" y="1416497"/>
                  </a:lnTo>
                  <a:cubicBezTo>
                    <a:pt x="337307" y="1437658"/>
                    <a:pt x="321127" y="1453839"/>
                    <a:pt x="299967" y="1453839"/>
                  </a:cubicBezTo>
                  <a:lnTo>
                    <a:pt x="38585" y="1453839"/>
                  </a:lnTo>
                  <a:cubicBezTo>
                    <a:pt x="17426" y="1453839"/>
                    <a:pt x="0" y="1437658"/>
                    <a:pt x="0" y="1416497"/>
                  </a:cubicBezTo>
                  <a:lnTo>
                    <a:pt x="0" y="1303227"/>
                  </a:lnTo>
                  <a:cubicBezTo>
                    <a:pt x="0" y="1282067"/>
                    <a:pt x="17426" y="1265886"/>
                    <a:pt x="38585" y="1265886"/>
                  </a:cubicBezTo>
                  <a:lnTo>
                    <a:pt x="143138" y="1265886"/>
                  </a:lnTo>
                  <a:lnTo>
                    <a:pt x="143138" y="1122742"/>
                  </a:lnTo>
                  <a:cubicBezTo>
                    <a:pt x="143138" y="1079177"/>
                    <a:pt x="177989" y="1044324"/>
                    <a:pt x="220308" y="1044324"/>
                  </a:cubicBezTo>
                  <a:lnTo>
                    <a:pt x="545168" y="1044324"/>
                  </a:lnTo>
                  <a:lnTo>
                    <a:pt x="545168" y="1023164"/>
                  </a:lnTo>
                  <a:cubicBezTo>
                    <a:pt x="545168" y="994535"/>
                    <a:pt x="566328" y="973375"/>
                    <a:pt x="593710" y="973375"/>
                  </a:cubicBezTo>
                  <a:lnTo>
                    <a:pt x="672125" y="973375"/>
                  </a:lnTo>
                  <a:lnTo>
                    <a:pt x="672125" y="831476"/>
                  </a:lnTo>
                  <a:lnTo>
                    <a:pt x="175500" y="831476"/>
                  </a:lnTo>
                  <a:cubicBezTo>
                    <a:pt x="154340" y="831476"/>
                    <a:pt x="135670" y="824008"/>
                    <a:pt x="124468" y="809071"/>
                  </a:cubicBezTo>
                  <a:cubicBezTo>
                    <a:pt x="120734" y="806582"/>
                    <a:pt x="119489" y="802848"/>
                    <a:pt x="117000" y="799114"/>
                  </a:cubicBezTo>
                  <a:cubicBezTo>
                    <a:pt x="109532" y="787911"/>
                    <a:pt x="104553" y="774219"/>
                    <a:pt x="104553" y="759282"/>
                  </a:cubicBezTo>
                  <a:lnTo>
                    <a:pt x="104553" y="73439"/>
                  </a:lnTo>
                  <a:cubicBezTo>
                    <a:pt x="104553" y="33608"/>
                    <a:pt x="138159" y="0"/>
                    <a:pt x="180478" y="0"/>
                  </a:cubicBez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F3BCF6-814B-8C4C-894C-616828F4270C}"/>
              </a:ext>
            </a:extLst>
          </p:cNvPr>
          <p:cNvSpPr txBox="1"/>
          <p:nvPr/>
        </p:nvSpPr>
        <p:spPr>
          <a:xfrm>
            <a:off x="1037922" y="4092171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7D5A4-5DA8-6B4A-8F39-49943C0BBEEF}"/>
              </a:ext>
            </a:extLst>
          </p:cNvPr>
          <p:cNvSpPr txBox="1"/>
          <p:nvPr/>
        </p:nvSpPr>
        <p:spPr>
          <a:xfrm>
            <a:off x="5709526" y="3041976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717F2-D779-5945-99B4-245C47BF7531}"/>
              </a:ext>
            </a:extLst>
          </p:cNvPr>
          <p:cNvSpPr txBox="1"/>
          <p:nvPr/>
        </p:nvSpPr>
        <p:spPr>
          <a:xfrm>
            <a:off x="5718685" y="6669656"/>
            <a:ext cx="35864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F9ED9-5770-0B4C-9FE6-E892F39B1698}"/>
              </a:ext>
            </a:extLst>
          </p:cNvPr>
          <p:cNvSpPr txBox="1"/>
          <p:nvPr/>
        </p:nvSpPr>
        <p:spPr>
          <a:xfrm>
            <a:off x="5702508" y="7266899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6923A-848A-4746-9076-120A44AE8C98}"/>
              </a:ext>
            </a:extLst>
          </p:cNvPr>
          <p:cNvSpPr txBox="1"/>
          <p:nvPr/>
        </p:nvSpPr>
        <p:spPr>
          <a:xfrm>
            <a:off x="10381130" y="4097763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A8CA0-AF97-B744-B4CE-35393921D5E3}"/>
              </a:ext>
            </a:extLst>
          </p:cNvPr>
          <p:cNvSpPr txBox="1"/>
          <p:nvPr/>
        </p:nvSpPr>
        <p:spPr>
          <a:xfrm>
            <a:off x="15052734" y="3299657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78CB2-373D-B545-B491-E297215F06A1}"/>
              </a:ext>
            </a:extLst>
          </p:cNvPr>
          <p:cNvSpPr txBox="1"/>
          <p:nvPr/>
        </p:nvSpPr>
        <p:spPr>
          <a:xfrm>
            <a:off x="15068911" y="6669656"/>
            <a:ext cx="358649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BCA59-820A-824C-A196-CC0E0C04835A}"/>
              </a:ext>
            </a:extLst>
          </p:cNvPr>
          <p:cNvSpPr txBox="1"/>
          <p:nvPr/>
        </p:nvSpPr>
        <p:spPr>
          <a:xfrm>
            <a:off x="15052734" y="7266899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DEF-48B5-0D42-83C4-96EB1FB97A51}"/>
              </a:ext>
            </a:extLst>
          </p:cNvPr>
          <p:cNvSpPr txBox="1"/>
          <p:nvPr/>
        </p:nvSpPr>
        <p:spPr>
          <a:xfrm>
            <a:off x="1050590" y="2449932"/>
            <a:ext cx="358649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F9E54-0D5F-0C46-9167-28A753BD1E60}"/>
              </a:ext>
            </a:extLst>
          </p:cNvPr>
          <p:cNvSpPr txBox="1"/>
          <p:nvPr/>
        </p:nvSpPr>
        <p:spPr>
          <a:xfrm>
            <a:off x="5718686" y="2447879"/>
            <a:ext cx="35864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3F0B7-CD13-4B46-87DF-ADB4DE7EC32B}"/>
              </a:ext>
            </a:extLst>
          </p:cNvPr>
          <p:cNvSpPr txBox="1"/>
          <p:nvPr/>
        </p:nvSpPr>
        <p:spPr>
          <a:xfrm>
            <a:off x="10400815" y="2446398"/>
            <a:ext cx="35864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EE16B-6544-0344-90EA-35CA3F369DF6}"/>
              </a:ext>
            </a:extLst>
          </p:cNvPr>
          <p:cNvSpPr txBox="1"/>
          <p:nvPr/>
        </p:nvSpPr>
        <p:spPr>
          <a:xfrm>
            <a:off x="15068911" y="2446398"/>
            <a:ext cx="35864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240F66-C87B-7B4F-A6D8-543A2F3214BE}"/>
              </a:ext>
            </a:extLst>
          </p:cNvPr>
          <p:cNvSpPr txBox="1"/>
          <p:nvPr/>
        </p:nvSpPr>
        <p:spPr>
          <a:xfrm>
            <a:off x="19750840" y="2446398"/>
            <a:ext cx="35864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1607F-D396-A247-8101-3A6C9A927BBA}"/>
              </a:ext>
            </a:extLst>
          </p:cNvPr>
          <p:cNvSpPr txBox="1"/>
          <p:nvPr/>
        </p:nvSpPr>
        <p:spPr>
          <a:xfrm>
            <a:off x="19720060" y="4092171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4D894-9572-0445-983A-4BE242D4E0AD}"/>
              </a:ext>
            </a:extLst>
          </p:cNvPr>
          <p:cNvSpPr txBox="1"/>
          <p:nvPr/>
        </p:nvSpPr>
        <p:spPr>
          <a:xfrm>
            <a:off x="1961219" y="10892162"/>
            <a:ext cx="876838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C7442-6F6D-E246-B48E-8097DB72916C}"/>
              </a:ext>
            </a:extLst>
          </p:cNvPr>
          <p:cNvSpPr txBox="1"/>
          <p:nvPr/>
        </p:nvSpPr>
        <p:spPr>
          <a:xfrm>
            <a:off x="1961218" y="11709724"/>
            <a:ext cx="8768390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53FBA-E454-634E-B748-4A3CAD1A91E9}"/>
              </a:ext>
            </a:extLst>
          </p:cNvPr>
          <p:cNvSpPr txBox="1"/>
          <p:nvPr/>
        </p:nvSpPr>
        <p:spPr>
          <a:xfrm>
            <a:off x="13648043" y="10892161"/>
            <a:ext cx="876838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3A268-64AA-0C4A-8850-534AC219CC81}"/>
              </a:ext>
            </a:extLst>
          </p:cNvPr>
          <p:cNvSpPr txBox="1"/>
          <p:nvPr/>
        </p:nvSpPr>
        <p:spPr>
          <a:xfrm>
            <a:off x="13648044" y="11709724"/>
            <a:ext cx="8768390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50599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A6F52E76-0D69-E74C-8074-88513EB9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B6710C70-1C88-3C43-AAD4-2DD2E3E9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956" y="2679"/>
            <a:ext cx="11106939" cy="13710643"/>
          </a:xfrm>
          <a:custGeom>
            <a:avLst/>
            <a:gdLst>
              <a:gd name="T0" fmla="*/ 0 w 8918"/>
              <a:gd name="T1" fmla="*/ 11007 h 11008"/>
              <a:gd name="T2" fmla="*/ 8917 w 8918"/>
              <a:gd name="T3" fmla="*/ 11007 h 11008"/>
              <a:gd name="T4" fmla="*/ 8917 w 8918"/>
              <a:gd name="T5" fmla="*/ 0 h 11008"/>
              <a:gd name="T6" fmla="*/ 0 w 8918"/>
              <a:gd name="T7" fmla="*/ 0 h 11008"/>
              <a:gd name="T8" fmla="*/ 0 w 8918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18" h="11008">
                <a:moveTo>
                  <a:pt x="0" y="11007"/>
                </a:moveTo>
                <a:lnTo>
                  <a:pt x="8917" y="11007"/>
                </a:lnTo>
                <a:lnTo>
                  <a:pt x="8917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4F00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48557069-A260-074E-89C8-8254CAA1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122" y="12296118"/>
            <a:ext cx="5234875" cy="664659"/>
          </a:xfrm>
          <a:prstGeom prst="roundRect">
            <a:avLst>
              <a:gd name="adj" fmla="val 50000"/>
            </a:avLst>
          </a:prstGeom>
          <a:solidFill>
            <a:srgbClr val="9E00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5">
            <a:extLst>
              <a:ext uri="{FF2B5EF4-FFF2-40B4-BE49-F238E27FC236}">
                <a16:creationId xmlns:a16="http://schemas.microsoft.com/office/drawing/2014/main" id="{D6E8F908-AEB0-9145-8CBB-F9EF4E5C9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6143" y="12296118"/>
            <a:ext cx="2999203" cy="664659"/>
          </a:xfrm>
          <a:prstGeom prst="roundRect">
            <a:avLst>
              <a:gd name="adj" fmla="val 50000"/>
            </a:avLst>
          </a:prstGeom>
          <a:solidFill>
            <a:srgbClr val="9E00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1">
            <a:extLst>
              <a:ext uri="{FF2B5EF4-FFF2-40B4-BE49-F238E27FC236}">
                <a16:creationId xmlns:a16="http://schemas.microsoft.com/office/drawing/2014/main" id="{2808F3D7-CB78-5845-831E-6C6E195F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1" y="7813790"/>
            <a:ext cx="11436524" cy="3526535"/>
          </a:xfrm>
          <a:custGeom>
            <a:avLst/>
            <a:gdLst>
              <a:gd name="T0" fmla="*/ 9181 w 9182"/>
              <a:gd name="T1" fmla="*/ 2830 h 2831"/>
              <a:gd name="T2" fmla="*/ 0 w 9182"/>
              <a:gd name="T3" fmla="*/ 2830 h 2831"/>
              <a:gd name="T4" fmla="*/ 0 w 9182"/>
              <a:gd name="T5" fmla="*/ 0 h 2831"/>
              <a:gd name="T6" fmla="*/ 9181 w 9182"/>
              <a:gd name="T7" fmla="*/ 0 h 2831"/>
              <a:gd name="T8" fmla="*/ 9181 w 9182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2" h="2831">
                <a:moveTo>
                  <a:pt x="9181" y="2830"/>
                </a:moveTo>
                <a:lnTo>
                  <a:pt x="0" y="2830"/>
                </a:lnTo>
                <a:lnTo>
                  <a:pt x="0" y="0"/>
                </a:lnTo>
                <a:lnTo>
                  <a:pt x="9181" y="0"/>
                </a:lnTo>
                <a:lnTo>
                  <a:pt x="9181" y="283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2">
            <a:extLst>
              <a:ext uri="{FF2B5EF4-FFF2-40B4-BE49-F238E27FC236}">
                <a16:creationId xmlns:a16="http://schemas.microsoft.com/office/drawing/2014/main" id="{084C2D40-A40D-B845-9708-118128DBF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7813790"/>
            <a:ext cx="11436524" cy="3526535"/>
          </a:xfrm>
          <a:custGeom>
            <a:avLst/>
            <a:gdLst>
              <a:gd name="T0" fmla="*/ 9180 w 9181"/>
              <a:gd name="T1" fmla="*/ 2830 h 2831"/>
              <a:gd name="T2" fmla="*/ 0 w 9181"/>
              <a:gd name="T3" fmla="*/ 2830 h 2831"/>
              <a:gd name="T4" fmla="*/ 0 w 9181"/>
              <a:gd name="T5" fmla="*/ 0 h 2831"/>
              <a:gd name="T6" fmla="*/ 9180 w 9181"/>
              <a:gd name="T7" fmla="*/ 0 h 2831"/>
              <a:gd name="T8" fmla="*/ 9180 w 9181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1" h="2831">
                <a:moveTo>
                  <a:pt x="9180" y="2830"/>
                </a:moveTo>
                <a:lnTo>
                  <a:pt x="0" y="2830"/>
                </a:lnTo>
                <a:lnTo>
                  <a:pt x="0" y="0"/>
                </a:lnTo>
                <a:lnTo>
                  <a:pt x="9180" y="0"/>
                </a:lnTo>
                <a:lnTo>
                  <a:pt x="9180" y="283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43">
            <a:extLst>
              <a:ext uri="{FF2B5EF4-FFF2-40B4-BE49-F238E27FC236}">
                <a16:creationId xmlns:a16="http://schemas.microsoft.com/office/drawing/2014/main" id="{06326887-8128-294A-A304-FE187BF0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99" y="760720"/>
            <a:ext cx="4575710" cy="7053070"/>
          </a:xfrm>
          <a:custGeom>
            <a:avLst/>
            <a:gdLst>
              <a:gd name="T0" fmla="*/ 3673 w 3674"/>
              <a:gd name="T1" fmla="*/ 5660 h 5661"/>
              <a:gd name="T2" fmla="*/ 0 w 3674"/>
              <a:gd name="T3" fmla="*/ 5660 h 5661"/>
              <a:gd name="T4" fmla="*/ 0 w 3674"/>
              <a:gd name="T5" fmla="*/ 0 h 5661"/>
              <a:gd name="T6" fmla="*/ 3673 w 3674"/>
              <a:gd name="T7" fmla="*/ 0 h 5661"/>
              <a:gd name="T8" fmla="*/ 3673 w 3674"/>
              <a:gd name="T9" fmla="*/ 5660 h 5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4" h="5661">
                <a:moveTo>
                  <a:pt x="3673" y="5660"/>
                </a:moveTo>
                <a:lnTo>
                  <a:pt x="0" y="5660"/>
                </a:lnTo>
                <a:lnTo>
                  <a:pt x="0" y="0"/>
                </a:lnTo>
                <a:lnTo>
                  <a:pt x="3673" y="0"/>
                </a:lnTo>
                <a:lnTo>
                  <a:pt x="3673" y="566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FDB746DA-987D-E144-9A23-58D25C92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011" y="4287257"/>
            <a:ext cx="4575706" cy="3526535"/>
          </a:xfrm>
          <a:custGeom>
            <a:avLst/>
            <a:gdLst>
              <a:gd name="T0" fmla="*/ 3672 w 3673"/>
              <a:gd name="T1" fmla="*/ 2830 h 2831"/>
              <a:gd name="T2" fmla="*/ 0 w 3673"/>
              <a:gd name="T3" fmla="*/ 2830 h 2831"/>
              <a:gd name="T4" fmla="*/ 0 w 3673"/>
              <a:gd name="T5" fmla="*/ 0 h 2831"/>
              <a:gd name="T6" fmla="*/ 3672 w 3673"/>
              <a:gd name="T7" fmla="*/ 0 h 2831"/>
              <a:gd name="T8" fmla="*/ 3672 w 3673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3" h="2831">
                <a:moveTo>
                  <a:pt x="3672" y="2830"/>
                </a:moveTo>
                <a:lnTo>
                  <a:pt x="0" y="2830"/>
                </a:lnTo>
                <a:lnTo>
                  <a:pt x="0" y="0"/>
                </a:lnTo>
                <a:lnTo>
                  <a:pt x="3672" y="0"/>
                </a:lnTo>
                <a:lnTo>
                  <a:pt x="3672" y="283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45">
            <a:extLst>
              <a:ext uri="{FF2B5EF4-FFF2-40B4-BE49-F238E27FC236}">
                <a16:creationId xmlns:a16="http://schemas.microsoft.com/office/drawing/2014/main" id="{C9AD2DB0-D639-CD43-978C-C118CACB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715" y="760720"/>
            <a:ext cx="4575710" cy="7053070"/>
          </a:xfrm>
          <a:custGeom>
            <a:avLst/>
            <a:gdLst>
              <a:gd name="T0" fmla="*/ 3671 w 3672"/>
              <a:gd name="T1" fmla="*/ 5660 h 5661"/>
              <a:gd name="T2" fmla="*/ 0 w 3672"/>
              <a:gd name="T3" fmla="*/ 5660 h 5661"/>
              <a:gd name="T4" fmla="*/ 0 w 3672"/>
              <a:gd name="T5" fmla="*/ 0 h 5661"/>
              <a:gd name="T6" fmla="*/ 3671 w 3672"/>
              <a:gd name="T7" fmla="*/ 0 h 5661"/>
              <a:gd name="T8" fmla="*/ 3671 w 3672"/>
              <a:gd name="T9" fmla="*/ 5660 h 5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2" h="5661">
                <a:moveTo>
                  <a:pt x="3671" y="5660"/>
                </a:moveTo>
                <a:lnTo>
                  <a:pt x="0" y="5660"/>
                </a:lnTo>
                <a:lnTo>
                  <a:pt x="0" y="0"/>
                </a:lnTo>
                <a:lnTo>
                  <a:pt x="3671" y="0"/>
                </a:lnTo>
                <a:lnTo>
                  <a:pt x="3671" y="566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46">
            <a:extLst>
              <a:ext uri="{FF2B5EF4-FFF2-40B4-BE49-F238E27FC236}">
                <a16:creationId xmlns:a16="http://schemas.microsoft.com/office/drawing/2014/main" id="{B067DBEF-8978-5F41-A68B-B4565DF6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928" y="4287257"/>
            <a:ext cx="4575710" cy="3526535"/>
          </a:xfrm>
          <a:custGeom>
            <a:avLst/>
            <a:gdLst>
              <a:gd name="T0" fmla="*/ 3672 w 3673"/>
              <a:gd name="T1" fmla="*/ 2830 h 2831"/>
              <a:gd name="T2" fmla="*/ 0 w 3673"/>
              <a:gd name="T3" fmla="*/ 2830 h 2831"/>
              <a:gd name="T4" fmla="*/ 0 w 3673"/>
              <a:gd name="T5" fmla="*/ 0 h 2831"/>
              <a:gd name="T6" fmla="*/ 3672 w 3673"/>
              <a:gd name="T7" fmla="*/ 0 h 2831"/>
              <a:gd name="T8" fmla="*/ 3672 w 3673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3" h="2831">
                <a:moveTo>
                  <a:pt x="3672" y="2830"/>
                </a:moveTo>
                <a:lnTo>
                  <a:pt x="0" y="2830"/>
                </a:lnTo>
                <a:lnTo>
                  <a:pt x="0" y="0"/>
                </a:lnTo>
                <a:lnTo>
                  <a:pt x="3672" y="0"/>
                </a:lnTo>
                <a:lnTo>
                  <a:pt x="3672" y="283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8788F240-3BA9-8844-B5A9-75CB27D2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011" y="760722"/>
            <a:ext cx="4575706" cy="3526535"/>
          </a:xfrm>
          <a:custGeom>
            <a:avLst/>
            <a:gdLst>
              <a:gd name="T0" fmla="*/ 3672 w 3673"/>
              <a:gd name="T1" fmla="*/ 2830 h 2831"/>
              <a:gd name="T2" fmla="*/ 0 w 3673"/>
              <a:gd name="T3" fmla="*/ 2830 h 2831"/>
              <a:gd name="T4" fmla="*/ 0 w 3673"/>
              <a:gd name="T5" fmla="*/ 0 h 2831"/>
              <a:gd name="T6" fmla="*/ 3672 w 3673"/>
              <a:gd name="T7" fmla="*/ 0 h 2831"/>
              <a:gd name="T8" fmla="*/ 3672 w 3673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3" h="2831">
                <a:moveTo>
                  <a:pt x="3672" y="2830"/>
                </a:moveTo>
                <a:lnTo>
                  <a:pt x="0" y="2830"/>
                </a:lnTo>
                <a:lnTo>
                  <a:pt x="0" y="0"/>
                </a:lnTo>
                <a:lnTo>
                  <a:pt x="3672" y="0"/>
                </a:lnTo>
                <a:lnTo>
                  <a:pt x="3672" y="283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48">
            <a:extLst>
              <a:ext uri="{FF2B5EF4-FFF2-40B4-BE49-F238E27FC236}">
                <a16:creationId xmlns:a16="http://schemas.microsoft.com/office/drawing/2014/main" id="{6C9DC6D5-C264-3C4D-9CE3-4CE902A1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928" y="760722"/>
            <a:ext cx="4575710" cy="3526535"/>
          </a:xfrm>
          <a:custGeom>
            <a:avLst/>
            <a:gdLst>
              <a:gd name="T0" fmla="*/ 3672 w 3673"/>
              <a:gd name="T1" fmla="*/ 2830 h 2831"/>
              <a:gd name="T2" fmla="*/ 0 w 3673"/>
              <a:gd name="T3" fmla="*/ 2830 h 2831"/>
              <a:gd name="T4" fmla="*/ 0 w 3673"/>
              <a:gd name="T5" fmla="*/ 0 h 2831"/>
              <a:gd name="T6" fmla="*/ 3672 w 3673"/>
              <a:gd name="T7" fmla="*/ 0 h 2831"/>
              <a:gd name="T8" fmla="*/ 3672 w 3673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3" h="2831">
                <a:moveTo>
                  <a:pt x="3672" y="2830"/>
                </a:moveTo>
                <a:lnTo>
                  <a:pt x="0" y="2830"/>
                </a:lnTo>
                <a:lnTo>
                  <a:pt x="0" y="0"/>
                </a:lnTo>
                <a:lnTo>
                  <a:pt x="3672" y="0"/>
                </a:lnTo>
                <a:lnTo>
                  <a:pt x="3672" y="283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28A85A13-4EB9-AF41-B0E0-A10D4164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640" y="760720"/>
            <a:ext cx="4575706" cy="7053070"/>
          </a:xfrm>
          <a:custGeom>
            <a:avLst/>
            <a:gdLst>
              <a:gd name="T0" fmla="*/ 3673 w 3674"/>
              <a:gd name="T1" fmla="*/ 5660 h 5661"/>
              <a:gd name="T2" fmla="*/ 0 w 3674"/>
              <a:gd name="T3" fmla="*/ 5660 h 5661"/>
              <a:gd name="T4" fmla="*/ 0 w 3674"/>
              <a:gd name="T5" fmla="*/ 0 h 5661"/>
              <a:gd name="T6" fmla="*/ 3673 w 3674"/>
              <a:gd name="T7" fmla="*/ 0 h 5661"/>
              <a:gd name="T8" fmla="*/ 3673 w 3674"/>
              <a:gd name="T9" fmla="*/ 5660 h 5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4" h="5661">
                <a:moveTo>
                  <a:pt x="3673" y="5660"/>
                </a:moveTo>
                <a:lnTo>
                  <a:pt x="0" y="5660"/>
                </a:lnTo>
                <a:lnTo>
                  <a:pt x="0" y="0"/>
                </a:lnTo>
                <a:lnTo>
                  <a:pt x="3673" y="0"/>
                </a:lnTo>
                <a:lnTo>
                  <a:pt x="3673" y="5660"/>
                </a:lnTo>
              </a:path>
            </a:pathLst>
          </a:custGeom>
          <a:solidFill>
            <a:srgbClr val="FFFFFF"/>
          </a:solidFill>
          <a:ln w="127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678">
            <a:extLst>
              <a:ext uri="{FF2B5EF4-FFF2-40B4-BE49-F238E27FC236}">
                <a16:creationId xmlns:a16="http://schemas.microsoft.com/office/drawing/2014/main" id="{8453DD8D-3547-9C42-8F2D-5AF1D102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99" y="760720"/>
            <a:ext cx="22873046" cy="10579606"/>
          </a:xfrm>
          <a:custGeom>
            <a:avLst/>
            <a:gdLst>
              <a:gd name="T0" fmla="*/ 18361 w 18362"/>
              <a:gd name="T1" fmla="*/ 8490 h 8491"/>
              <a:gd name="T2" fmla="*/ 0 w 18362"/>
              <a:gd name="T3" fmla="*/ 8490 h 8491"/>
              <a:gd name="T4" fmla="*/ 0 w 18362"/>
              <a:gd name="T5" fmla="*/ 0 h 8491"/>
              <a:gd name="T6" fmla="*/ 18361 w 18362"/>
              <a:gd name="T7" fmla="*/ 0 h 8491"/>
              <a:gd name="T8" fmla="*/ 18361 w 18362"/>
              <a:gd name="T9" fmla="*/ 8490 h 8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62" h="8491">
                <a:moveTo>
                  <a:pt x="18361" y="8490"/>
                </a:moveTo>
                <a:lnTo>
                  <a:pt x="0" y="8490"/>
                </a:lnTo>
                <a:lnTo>
                  <a:pt x="0" y="0"/>
                </a:lnTo>
                <a:lnTo>
                  <a:pt x="18361" y="0"/>
                </a:lnTo>
                <a:lnTo>
                  <a:pt x="18361" y="8490"/>
                </a:lnTo>
              </a:path>
            </a:pathLst>
          </a:custGeom>
          <a:noFill/>
          <a:ln w="63500" cap="flat">
            <a:solidFill>
              <a:srgbClr val="9E005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A71C9-0BB1-FB43-B298-813395D5DA54}"/>
              </a:ext>
            </a:extLst>
          </p:cNvPr>
          <p:cNvSpPr txBox="1"/>
          <p:nvPr/>
        </p:nvSpPr>
        <p:spPr>
          <a:xfrm>
            <a:off x="926052" y="3869290"/>
            <a:ext cx="4226446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FF93E-943A-634D-A9A7-67B12788FBFB}"/>
              </a:ext>
            </a:extLst>
          </p:cNvPr>
          <p:cNvSpPr txBox="1"/>
          <p:nvPr/>
        </p:nvSpPr>
        <p:spPr>
          <a:xfrm>
            <a:off x="5497252" y="2272027"/>
            <a:ext cx="4226446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D3BBD-E2E9-5140-8FBE-B41ACBFFA39E}"/>
              </a:ext>
            </a:extLst>
          </p:cNvPr>
          <p:cNvSpPr txBox="1"/>
          <p:nvPr/>
        </p:nvSpPr>
        <p:spPr>
          <a:xfrm>
            <a:off x="5516145" y="4448845"/>
            <a:ext cx="41886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6E8B9-ED5A-8F40-8169-43330CA7B31E}"/>
              </a:ext>
            </a:extLst>
          </p:cNvPr>
          <p:cNvSpPr txBox="1"/>
          <p:nvPr/>
        </p:nvSpPr>
        <p:spPr>
          <a:xfrm>
            <a:off x="5497252" y="5808678"/>
            <a:ext cx="4226446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94820-D7AC-814F-9ACF-4052AFACB4A4}"/>
              </a:ext>
            </a:extLst>
          </p:cNvPr>
          <p:cNvSpPr txBox="1"/>
          <p:nvPr/>
        </p:nvSpPr>
        <p:spPr>
          <a:xfrm>
            <a:off x="10075602" y="3869290"/>
            <a:ext cx="4226446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38710-F18C-B247-A67C-369C69CF285C}"/>
              </a:ext>
            </a:extLst>
          </p:cNvPr>
          <p:cNvSpPr txBox="1"/>
          <p:nvPr/>
        </p:nvSpPr>
        <p:spPr>
          <a:xfrm>
            <a:off x="14651236" y="2272027"/>
            <a:ext cx="4226446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DB6BC-BAA2-E74E-9F3E-5EBD78C2D052}"/>
              </a:ext>
            </a:extLst>
          </p:cNvPr>
          <p:cNvSpPr txBox="1"/>
          <p:nvPr/>
        </p:nvSpPr>
        <p:spPr>
          <a:xfrm>
            <a:off x="14670129" y="4451578"/>
            <a:ext cx="41886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9E005D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3B4EE-919A-B642-8AF2-212ADD9EC19C}"/>
              </a:ext>
            </a:extLst>
          </p:cNvPr>
          <p:cNvSpPr txBox="1"/>
          <p:nvPr/>
        </p:nvSpPr>
        <p:spPr>
          <a:xfrm>
            <a:off x="14651236" y="5806892"/>
            <a:ext cx="4226446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E0B39-5EFB-444C-A4D9-4BE08BD0B95D}"/>
              </a:ext>
            </a:extLst>
          </p:cNvPr>
          <p:cNvSpPr txBox="1"/>
          <p:nvPr/>
        </p:nvSpPr>
        <p:spPr>
          <a:xfrm>
            <a:off x="961122" y="922443"/>
            <a:ext cx="41886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D2A76-5E9C-DA42-B95B-58E01CB22AA6}"/>
              </a:ext>
            </a:extLst>
          </p:cNvPr>
          <p:cNvSpPr txBox="1"/>
          <p:nvPr/>
        </p:nvSpPr>
        <p:spPr>
          <a:xfrm>
            <a:off x="5499968" y="922443"/>
            <a:ext cx="41886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B4D9D-AB2F-1040-A75F-B307313CD852}"/>
              </a:ext>
            </a:extLst>
          </p:cNvPr>
          <p:cNvSpPr txBox="1"/>
          <p:nvPr/>
        </p:nvSpPr>
        <p:spPr>
          <a:xfrm>
            <a:off x="10097141" y="922443"/>
            <a:ext cx="418866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B33DC-BE21-044F-BFFC-BE60E1B90148}"/>
              </a:ext>
            </a:extLst>
          </p:cNvPr>
          <p:cNvSpPr txBox="1"/>
          <p:nvPr/>
        </p:nvSpPr>
        <p:spPr>
          <a:xfrm>
            <a:off x="14670129" y="922443"/>
            <a:ext cx="418866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CFAEA-EB30-524C-BDA2-4B03208024B2}"/>
              </a:ext>
            </a:extLst>
          </p:cNvPr>
          <p:cNvSpPr txBox="1"/>
          <p:nvPr/>
        </p:nvSpPr>
        <p:spPr>
          <a:xfrm>
            <a:off x="19227868" y="922443"/>
            <a:ext cx="418866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EFF27-23B5-7E4C-A76E-E34ACE75FF22}"/>
              </a:ext>
            </a:extLst>
          </p:cNvPr>
          <p:cNvSpPr txBox="1"/>
          <p:nvPr/>
        </p:nvSpPr>
        <p:spPr>
          <a:xfrm>
            <a:off x="19225152" y="3869290"/>
            <a:ext cx="4226446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8B90E1-48EB-C44C-9657-23FEF902EED2}"/>
              </a:ext>
            </a:extLst>
          </p:cNvPr>
          <p:cNvSpPr txBox="1"/>
          <p:nvPr/>
        </p:nvSpPr>
        <p:spPr>
          <a:xfrm>
            <a:off x="1333712" y="7963430"/>
            <a:ext cx="102884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65E8C-E912-CC46-A4CE-AD8703B05E9D}"/>
              </a:ext>
            </a:extLst>
          </p:cNvPr>
          <p:cNvSpPr txBox="1"/>
          <p:nvPr/>
        </p:nvSpPr>
        <p:spPr>
          <a:xfrm>
            <a:off x="1333711" y="9556383"/>
            <a:ext cx="10288446" cy="4520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A0644-B3E5-AF41-8494-20BC4763A968}"/>
              </a:ext>
            </a:extLst>
          </p:cNvPr>
          <p:cNvSpPr txBox="1"/>
          <p:nvPr/>
        </p:nvSpPr>
        <p:spPr>
          <a:xfrm>
            <a:off x="12755491" y="7963430"/>
            <a:ext cx="102884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9E005D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792DB-E1F7-3549-A622-7FD561737324}"/>
              </a:ext>
            </a:extLst>
          </p:cNvPr>
          <p:cNvSpPr txBox="1"/>
          <p:nvPr/>
        </p:nvSpPr>
        <p:spPr>
          <a:xfrm>
            <a:off x="12755492" y="9556383"/>
            <a:ext cx="10288446" cy="4520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DCB65-A64D-5C4C-B4FC-6D3646013EAA}"/>
              </a:ext>
            </a:extLst>
          </p:cNvPr>
          <p:cNvSpPr txBox="1"/>
          <p:nvPr/>
        </p:nvSpPr>
        <p:spPr>
          <a:xfrm>
            <a:off x="656387" y="12061448"/>
            <a:ext cx="1209910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BUSINESS MODEL CANVAS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452A4-8D1C-8246-A986-739425D32EDC}"/>
              </a:ext>
            </a:extLst>
          </p:cNvPr>
          <p:cNvSpPr txBox="1"/>
          <p:nvPr/>
        </p:nvSpPr>
        <p:spPr>
          <a:xfrm>
            <a:off x="15327024" y="12393057"/>
            <a:ext cx="4751276" cy="4635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BD9748-FD9C-BA41-A826-00C07A8AF9F2}"/>
              </a:ext>
            </a:extLst>
          </p:cNvPr>
          <p:cNvSpPr txBox="1"/>
          <p:nvPr/>
        </p:nvSpPr>
        <p:spPr>
          <a:xfrm>
            <a:off x="20851925" y="12393057"/>
            <a:ext cx="2564603" cy="4635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421342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">
            <a:extLst>
              <a:ext uri="{FF2B5EF4-FFF2-40B4-BE49-F238E27FC236}">
                <a16:creationId xmlns:a16="http://schemas.microsoft.com/office/drawing/2014/main" id="{8DF7D55B-D537-D74D-891C-44C21420F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035" y="9143107"/>
            <a:ext cx="9140429" cy="4570215"/>
          </a:xfrm>
          <a:custGeom>
            <a:avLst/>
            <a:gdLst>
              <a:gd name="T0" fmla="*/ 0 w 7338"/>
              <a:gd name="T1" fmla="*/ 3669 h 3670"/>
              <a:gd name="T2" fmla="*/ 7337 w 7338"/>
              <a:gd name="T3" fmla="*/ 3669 h 3670"/>
              <a:gd name="T4" fmla="*/ 7337 w 7338"/>
              <a:gd name="T5" fmla="*/ 0 h 3670"/>
              <a:gd name="T6" fmla="*/ 0 w 7338"/>
              <a:gd name="T7" fmla="*/ 0 h 3670"/>
              <a:gd name="T8" fmla="*/ 0 w 7338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8" h="3670">
                <a:moveTo>
                  <a:pt x="0" y="3669"/>
                </a:moveTo>
                <a:lnTo>
                  <a:pt x="7337" y="3669"/>
                </a:lnTo>
                <a:lnTo>
                  <a:pt x="7337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3EF725B6-B2D7-3F46-9E15-23CE8F41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969" y="9143107"/>
            <a:ext cx="9145924" cy="4570215"/>
          </a:xfrm>
          <a:custGeom>
            <a:avLst/>
            <a:gdLst>
              <a:gd name="T0" fmla="*/ 0 w 7340"/>
              <a:gd name="T1" fmla="*/ 3669 h 3670"/>
              <a:gd name="T2" fmla="*/ 7339 w 7340"/>
              <a:gd name="T3" fmla="*/ 3669 h 3670"/>
              <a:gd name="T4" fmla="*/ 7339 w 7340"/>
              <a:gd name="T5" fmla="*/ 0 h 3670"/>
              <a:gd name="T6" fmla="*/ 0 w 7340"/>
              <a:gd name="T7" fmla="*/ 0 h 3670"/>
              <a:gd name="T8" fmla="*/ 0 w 7340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0" h="3670">
                <a:moveTo>
                  <a:pt x="0" y="3669"/>
                </a:moveTo>
                <a:lnTo>
                  <a:pt x="7339" y="3669"/>
                </a:lnTo>
                <a:lnTo>
                  <a:pt x="7339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EA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45419220-5127-C743-A6C0-A913E190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036" y="2681"/>
            <a:ext cx="3658368" cy="9140428"/>
          </a:xfrm>
          <a:custGeom>
            <a:avLst/>
            <a:gdLst>
              <a:gd name="T0" fmla="*/ 0 w 2936"/>
              <a:gd name="T1" fmla="*/ 7338 h 7339"/>
              <a:gd name="T2" fmla="*/ 2935 w 2936"/>
              <a:gd name="T3" fmla="*/ 7338 h 7339"/>
              <a:gd name="T4" fmla="*/ 2935 w 2936"/>
              <a:gd name="T5" fmla="*/ 0 h 7339"/>
              <a:gd name="T6" fmla="*/ 0 w 2936"/>
              <a:gd name="T7" fmla="*/ 0 h 7339"/>
              <a:gd name="T8" fmla="*/ 0 w 2936"/>
              <a:gd name="T9" fmla="*/ 7338 h 7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7339">
                <a:moveTo>
                  <a:pt x="0" y="7338"/>
                </a:moveTo>
                <a:lnTo>
                  <a:pt x="2935" y="7338"/>
                </a:lnTo>
                <a:lnTo>
                  <a:pt x="2935" y="0"/>
                </a:lnTo>
                <a:lnTo>
                  <a:pt x="0" y="0"/>
                </a:lnTo>
                <a:lnTo>
                  <a:pt x="0" y="7338"/>
                </a:lnTo>
              </a:path>
            </a:pathLst>
          </a:custGeom>
          <a:solidFill>
            <a:srgbClr val="DEE2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A78CA88F-7753-F44A-B067-DEE7DF475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10" y="4572894"/>
            <a:ext cx="3658368" cy="4570215"/>
          </a:xfrm>
          <a:custGeom>
            <a:avLst/>
            <a:gdLst>
              <a:gd name="T0" fmla="*/ 2935 w 2936"/>
              <a:gd name="T1" fmla="*/ 3669 h 3670"/>
              <a:gd name="T2" fmla="*/ 0 w 2936"/>
              <a:gd name="T3" fmla="*/ 3669 h 3670"/>
              <a:gd name="T4" fmla="*/ 0 w 2936"/>
              <a:gd name="T5" fmla="*/ 0 h 3670"/>
              <a:gd name="T6" fmla="*/ 2935 w 2936"/>
              <a:gd name="T7" fmla="*/ 0 h 3670"/>
              <a:gd name="T8" fmla="*/ 2935 w 2936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3670">
                <a:moveTo>
                  <a:pt x="2935" y="3669"/>
                </a:moveTo>
                <a:lnTo>
                  <a:pt x="0" y="3669"/>
                </a:lnTo>
                <a:lnTo>
                  <a:pt x="0" y="0"/>
                </a:lnTo>
                <a:lnTo>
                  <a:pt x="2935" y="0"/>
                </a:lnTo>
                <a:lnTo>
                  <a:pt x="2935" y="3669"/>
                </a:lnTo>
              </a:path>
            </a:pathLst>
          </a:custGeom>
          <a:solidFill>
            <a:srgbClr val="EA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88B1B023-2040-0C41-BEDC-D420EB30A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281" y="2681"/>
            <a:ext cx="3658368" cy="9140428"/>
          </a:xfrm>
          <a:custGeom>
            <a:avLst/>
            <a:gdLst>
              <a:gd name="T0" fmla="*/ 0 w 2936"/>
              <a:gd name="T1" fmla="*/ 7338 h 7339"/>
              <a:gd name="T2" fmla="*/ 2935 w 2936"/>
              <a:gd name="T3" fmla="*/ 7338 h 7339"/>
              <a:gd name="T4" fmla="*/ 2935 w 2936"/>
              <a:gd name="T5" fmla="*/ 0 h 7339"/>
              <a:gd name="T6" fmla="*/ 0 w 2936"/>
              <a:gd name="T7" fmla="*/ 0 h 7339"/>
              <a:gd name="T8" fmla="*/ 0 w 2936"/>
              <a:gd name="T9" fmla="*/ 7338 h 7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7339">
                <a:moveTo>
                  <a:pt x="0" y="7338"/>
                </a:moveTo>
                <a:lnTo>
                  <a:pt x="2935" y="7338"/>
                </a:lnTo>
                <a:lnTo>
                  <a:pt x="2935" y="0"/>
                </a:lnTo>
                <a:lnTo>
                  <a:pt x="0" y="0"/>
                </a:lnTo>
                <a:lnTo>
                  <a:pt x="0" y="7338"/>
                </a:lnTo>
              </a:path>
            </a:pathLst>
          </a:custGeom>
          <a:solidFill>
            <a:srgbClr val="DEE2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E9FDC5BD-B25E-D644-85F4-DB661272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1158" y="4572894"/>
            <a:ext cx="3658368" cy="4570215"/>
          </a:xfrm>
          <a:custGeom>
            <a:avLst/>
            <a:gdLst>
              <a:gd name="T0" fmla="*/ 2936 w 2937"/>
              <a:gd name="T1" fmla="*/ 3669 h 3670"/>
              <a:gd name="T2" fmla="*/ 0 w 2937"/>
              <a:gd name="T3" fmla="*/ 3669 h 3670"/>
              <a:gd name="T4" fmla="*/ 0 w 2937"/>
              <a:gd name="T5" fmla="*/ 0 h 3670"/>
              <a:gd name="T6" fmla="*/ 2936 w 2937"/>
              <a:gd name="T7" fmla="*/ 0 h 3670"/>
              <a:gd name="T8" fmla="*/ 2936 w 2937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3670">
                <a:moveTo>
                  <a:pt x="2936" y="3669"/>
                </a:moveTo>
                <a:lnTo>
                  <a:pt x="0" y="3669"/>
                </a:lnTo>
                <a:lnTo>
                  <a:pt x="0" y="0"/>
                </a:lnTo>
                <a:lnTo>
                  <a:pt x="2936" y="0"/>
                </a:lnTo>
                <a:lnTo>
                  <a:pt x="2936" y="3669"/>
                </a:lnTo>
              </a:path>
            </a:pathLst>
          </a:cu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AA2DD14C-40CE-A94C-BEB3-57E42F7FB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10" y="2679"/>
            <a:ext cx="3658368" cy="4570215"/>
          </a:xfrm>
          <a:custGeom>
            <a:avLst/>
            <a:gdLst>
              <a:gd name="T0" fmla="*/ 0 w 2936"/>
              <a:gd name="T1" fmla="*/ 3669 h 3670"/>
              <a:gd name="T2" fmla="*/ 2935 w 2936"/>
              <a:gd name="T3" fmla="*/ 3669 h 3670"/>
              <a:gd name="T4" fmla="*/ 2935 w 2936"/>
              <a:gd name="T5" fmla="*/ 0 h 3670"/>
              <a:gd name="T6" fmla="*/ 0 w 2936"/>
              <a:gd name="T7" fmla="*/ 0 h 3670"/>
              <a:gd name="T8" fmla="*/ 0 w 2936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3670">
                <a:moveTo>
                  <a:pt x="0" y="3669"/>
                </a:moveTo>
                <a:lnTo>
                  <a:pt x="2935" y="3669"/>
                </a:lnTo>
                <a:lnTo>
                  <a:pt x="2935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845C047A-C615-644B-8C9A-80CFCB5D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1158" y="2679"/>
            <a:ext cx="3658368" cy="4570215"/>
          </a:xfrm>
          <a:custGeom>
            <a:avLst/>
            <a:gdLst>
              <a:gd name="T0" fmla="*/ 0 w 2937"/>
              <a:gd name="T1" fmla="*/ 3669 h 3670"/>
              <a:gd name="T2" fmla="*/ 2936 w 2937"/>
              <a:gd name="T3" fmla="*/ 3669 h 3670"/>
              <a:gd name="T4" fmla="*/ 2936 w 2937"/>
              <a:gd name="T5" fmla="*/ 0 h 3670"/>
              <a:gd name="T6" fmla="*/ 0 w 2937"/>
              <a:gd name="T7" fmla="*/ 0 h 3670"/>
              <a:gd name="T8" fmla="*/ 0 w 2937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3670">
                <a:moveTo>
                  <a:pt x="0" y="3669"/>
                </a:moveTo>
                <a:lnTo>
                  <a:pt x="2936" y="3669"/>
                </a:lnTo>
                <a:lnTo>
                  <a:pt x="2936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EA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DE2B6B64-1587-C14B-9E7D-90AA8AE7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527" y="2681"/>
            <a:ext cx="3658368" cy="9140428"/>
          </a:xfrm>
          <a:custGeom>
            <a:avLst/>
            <a:gdLst>
              <a:gd name="T0" fmla="*/ 0 w 2936"/>
              <a:gd name="T1" fmla="*/ 7338 h 7339"/>
              <a:gd name="T2" fmla="*/ 2935 w 2936"/>
              <a:gd name="T3" fmla="*/ 7338 h 7339"/>
              <a:gd name="T4" fmla="*/ 2935 w 2936"/>
              <a:gd name="T5" fmla="*/ 0 h 7339"/>
              <a:gd name="T6" fmla="*/ 0 w 2936"/>
              <a:gd name="T7" fmla="*/ 0 h 7339"/>
              <a:gd name="T8" fmla="*/ 0 w 2936"/>
              <a:gd name="T9" fmla="*/ 7338 h 7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7339">
                <a:moveTo>
                  <a:pt x="0" y="7338"/>
                </a:moveTo>
                <a:lnTo>
                  <a:pt x="2935" y="7338"/>
                </a:lnTo>
                <a:lnTo>
                  <a:pt x="2935" y="0"/>
                </a:lnTo>
                <a:lnTo>
                  <a:pt x="0" y="0"/>
                </a:lnTo>
                <a:lnTo>
                  <a:pt x="0" y="7338"/>
                </a:lnTo>
              </a:path>
            </a:pathLst>
          </a:custGeom>
          <a:solidFill>
            <a:srgbClr val="DEE2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162">
            <a:extLst>
              <a:ext uri="{FF2B5EF4-FFF2-40B4-BE49-F238E27FC236}">
                <a16:creationId xmlns:a16="http://schemas.microsoft.com/office/drawing/2014/main" id="{5B888CDF-DF1A-584F-BB2A-54388C91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470" y="3249072"/>
            <a:ext cx="384513" cy="390005"/>
          </a:xfrm>
          <a:custGeom>
            <a:avLst/>
            <a:gdLst>
              <a:gd name="T0" fmla="*/ 309 w 310"/>
              <a:gd name="T1" fmla="*/ 155 h 311"/>
              <a:gd name="T2" fmla="*/ 309 w 310"/>
              <a:gd name="T3" fmla="*/ 155 h 311"/>
              <a:gd name="T4" fmla="*/ 154 w 310"/>
              <a:gd name="T5" fmla="*/ 310 h 311"/>
              <a:gd name="T6" fmla="*/ 154 w 310"/>
              <a:gd name="T7" fmla="*/ 310 h 311"/>
              <a:gd name="T8" fmla="*/ 0 w 310"/>
              <a:gd name="T9" fmla="*/ 155 h 311"/>
              <a:gd name="T10" fmla="*/ 0 w 310"/>
              <a:gd name="T11" fmla="*/ 155 h 311"/>
              <a:gd name="T12" fmla="*/ 154 w 310"/>
              <a:gd name="T13" fmla="*/ 0 h 311"/>
              <a:gd name="T14" fmla="*/ 154 w 310"/>
              <a:gd name="T15" fmla="*/ 0 h 311"/>
              <a:gd name="T16" fmla="*/ 309 w 310"/>
              <a:gd name="T17" fmla="*/ 15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11">
                <a:moveTo>
                  <a:pt x="309" y="155"/>
                </a:moveTo>
                <a:lnTo>
                  <a:pt x="309" y="155"/>
                </a:lnTo>
                <a:cubicBezTo>
                  <a:pt x="309" y="241"/>
                  <a:pt x="240" y="310"/>
                  <a:pt x="154" y="310"/>
                </a:cubicBezTo>
                <a:lnTo>
                  <a:pt x="154" y="310"/>
                </a:lnTo>
                <a:cubicBezTo>
                  <a:pt x="69" y="310"/>
                  <a:pt x="0" y="241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4" y="0"/>
                </a:cubicBezTo>
                <a:lnTo>
                  <a:pt x="154" y="0"/>
                </a:lnTo>
                <a:cubicBezTo>
                  <a:pt x="240" y="0"/>
                  <a:pt x="309" y="69"/>
                  <a:pt x="309" y="155"/>
                </a:cubicBezTo>
              </a:path>
            </a:pathLst>
          </a:cu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163">
            <a:extLst>
              <a:ext uri="{FF2B5EF4-FFF2-40B4-BE49-F238E27FC236}">
                <a16:creationId xmlns:a16="http://schemas.microsoft.com/office/drawing/2014/main" id="{5BB941AC-CCC1-8043-877A-21360BA2B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19" y="7066738"/>
            <a:ext cx="390005" cy="390007"/>
          </a:xfrm>
          <a:custGeom>
            <a:avLst/>
            <a:gdLst>
              <a:gd name="T0" fmla="*/ 310 w 311"/>
              <a:gd name="T1" fmla="*/ 156 h 311"/>
              <a:gd name="T2" fmla="*/ 310 w 311"/>
              <a:gd name="T3" fmla="*/ 156 h 311"/>
              <a:gd name="T4" fmla="*/ 155 w 311"/>
              <a:gd name="T5" fmla="*/ 310 h 311"/>
              <a:gd name="T6" fmla="*/ 155 w 311"/>
              <a:gd name="T7" fmla="*/ 310 h 311"/>
              <a:gd name="T8" fmla="*/ 0 w 311"/>
              <a:gd name="T9" fmla="*/ 156 h 311"/>
              <a:gd name="T10" fmla="*/ 0 w 311"/>
              <a:gd name="T11" fmla="*/ 156 h 311"/>
              <a:gd name="T12" fmla="*/ 155 w 311"/>
              <a:gd name="T13" fmla="*/ 0 h 311"/>
              <a:gd name="T14" fmla="*/ 155 w 311"/>
              <a:gd name="T15" fmla="*/ 0 h 311"/>
              <a:gd name="T16" fmla="*/ 310 w 311"/>
              <a:gd name="T17" fmla="*/ 15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311">
                <a:moveTo>
                  <a:pt x="310" y="156"/>
                </a:moveTo>
                <a:lnTo>
                  <a:pt x="310" y="156"/>
                </a:lnTo>
                <a:cubicBezTo>
                  <a:pt x="310" y="241"/>
                  <a:pt x="240" y="310"/>
                  <a:pt x="155" y="310"/>
                </a:cubicBezTo>
                <a:lnTo>
                  <a:pt x="155" y="310"/>
                </a:lnTo>
                <a:cubicBezTo>
                  <a:pt x="69" y="310"/>
                  <a:pt x="0" y="241"/>
                  <a:pt x="0" y="156"/>
                </a:cubicBezTo>
                <a:lnTo>
                  <a:pt x="0" y="156"/>
                </a:lnTo>
                <a:cubicBezTo>
                  <a:pt x="0" y="70"/>
                  <a:pt x="69" y="0"/>
                  <a:pt x="155" y="0"/>
                </a:cubicBezTo>
                <a:lnTo>
                  <a:pt x="155" y="0"/>
                </a:lnTo>
                <a:cubicBezTo>
                  <a:pt x="240" y="0"/>
                  <a:pt x="310" y="70"/>
                  <a:pt x="310" y="156"/>
                </a:cubicBezTo>
              </a:path>
            </a:pathLst>
          </a:custGeom>
          <a:solidFill>
            <a:srgbClr val="2B39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164">
            <a:extLst>
              <a:ext uri="{FF2B5EF4-FFF2-40B4-BE49-F238E27FC236}">
                <a16:creationId xmlns:a16="http://schemas.microsoft.com/office/drawing/2014/main" id="{03D9FB3C-4376-3247-BD6E-92CA6DED9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470" y="8302675"/>
            <a:ext cx="384513" cy="384513"/>
          </a:xfrm>
          <a:custGeom>
            <a:avLst/>
            <a:gdLst>
              <a:gd name="T0" fmla="*/ 309 w 310"/>
              <a:gd name="T1" fmla="*/ 155 h 310"/>
              <a:gd name="T2" fmla="*/ 309 w 310"/>
              <a:gd name="T3" fmla="*/ 155 h 310"/>
              <a:gd name="T4" fmla="*/ 154 w 310"/>
              <a:gd name="T5" fmla="*/ 309 h 310"/>
              <a:gd name="T6" fmla="*/ 154 w 310"/>
              <a:gd name="T7" fmla="*/ 309 h 310"/>
              <a:gd name="T8" fmla="*/ 0 w 310"/>
              <a:gd name="T9" fmla="*/ 155 h 310"/>
              <a:gd name="T10" fmla="*/ 0 w 310"/>
              <a:gd name="T11" fmla="*/ 155 h 310"/>
              <a:gd name="T12" fmla="*/ 154 w 310"/>
              <a:gd name="T13" fmla="*/ 0 h 310"/>
              <a:gd name="T14" fmla="*/ 154 w 310"/>
              <a:gd name="T15" fmla="*/ 0 h 310"/>
              <a:gd name="T16" fmla="*/ 309 w 310"/>
              <a:gd name="T17" fmla="*/ 155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10">
                <a:moveTo>
                  <a:pt x="309" y="155"/>
                </a:moveTo>
                <a:lnTo>
                  <a:pt x="309" y="155"/>
                </a:lnTo>
                <a:cubicBezTo>
                  <a:pt x="309" y="240"/>
                  <a:pt x="240" y="309"/>
                  <a:pt x="154" y="309"/>
                </a:cubicBezTo>
                <a:lnTo>
                  <a:pt x="154" y="309"/>
                </a:lnTo>
                <a:cubicBezTo>
                  <a:pt x="69" y="309"/>
                  <a:pt x="0" y="240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4" y="0"/>
                </a:cubicBezTo>
                <a:lnTo>
                  <a:pt x="154" y="0"/>
                </a:lnTo>
                <a:cubicBezTo>
                  <a:pt x="240" y="0"/>
                  <a:pt x="309" y="69"/>
                  <a:pt x="309" y="155"/>
                </a:cubicBezTo>
              </a:path>
            </a:pathLst>
          </a:custGeom>
          <a:solidFill>
            <a:srgbClr val="2B39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165">
            <a:extLst>
              <a:ext uri="{FF2B5EF4-FFF2-40B4-BE49-F238E27FC236}">
                <a16:creationId xmlns:a16="http://schemas.microsoft.com/office/drawing/2014/main" id="{1B3378B9-06A9-3642-BA97-E7CA04048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6454" y="8302675"/>
            <a:ext cx="384513" cy="384513"/>
          </a:xfrm>
          <a:custGeom>
            <a:avLst/>
            <a:gdLst>
              <a:gd name="T0" fmla="*/ 309 w 310"/>
              <a:gd name="T1" fmla="*/ 155 h 310"/>
              <a:gd name="T2" fmla="*/ 309 w 310"/>
              <a:gd name="T3" fmla="*/ 155 h 310"/>
              <a:gd name="T4" fmla="*/ 155 w 310"/>
              <a:gd name="T5" fmla="*/ 309 h 310"/>
              <a:gd name="T6" fmla="*/ 155 w 310"/>
              <a:gd name="T7" fmla="*/ 309 h 310"/>
              <a:gd name="T8" fmla="*/ 0 w 310"/>
              <a:gd name="T9" fmla="*/ 155 h 310"/>
              <a:gd name="T10" fmla="*/ 0 w 310"/>
              <a:gd name="T11" fmla="*/ 155 h 310"/>
              <a:gd name="T12" fmla="*/ 155 w 310"/>
              <a:gd name="T13" fmla="*/ 0 h 310"/>
              <a:gd name="T14" fmla="*/ 155 w 310"/>
              <a:gd name="T15" fmla="*/ 0 h 310"/>
              <a:gd name="T16" fmla="*/ 309 w 310"/>
              <a:gd name="T17" fmla="*/ 155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10">
                <a:moveTo>
                  <a:pt x="309" y="155"/>
                </a:moveTo>
                <a:lnTo>
                  <a:pt x="309" y="155"/>
                </a:lnTo>
                <a:cubicBezTo>
                  <a:pt x="309" y="240"/>
                  <a:pt x="240" y="309"/>
                  <a:pt x="155" y="309"/>
                </a:cubicBezTo>
                <a:lnTo>
                  <a:pt x="155" y="309"/>
                </a:lnTo>
                <a:cubicBezTo>
                  <a:pt x="69" y="309"/>
                  <a:pt x="0" y="240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5" y="0"/>
                </a:cubicBezTo>
                <a:lnTo>
                  <a:pt x="155" y="0"/>
                </a:lnTo>
                <a:cubicBezTo>
                  <a:pt x="240" y="0"/>
                  <a:pt x="309" y="69"/>
                  <a:pt x="309" y="155"/>
                </a:cubicBezTo>
              </a:path>
            </a:pathLst>
          </a:custGeom>
          <a:solidFill>
            <a:srgbClr val="C2E8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166">
            <a:extLst>
              <a:ext uri="{FF2B5EF4-FFF2-40B4-BE49-F238E27FC236}">
                <a16:creationId xmlns:a16="http://schemas.microsoft.com/office/drawing/2014/main" id="{86E15308-8CFB-FC49-8A41-A5B4F16B5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5422" y="10505386"/>
            <a:ext cx="384513" cy="384513"/>
          </a:xfrm>
          <a:custGeom>
            <a:avLst/>
            <a:gdLst>
              <a:gd name="T0" fmla="*/ 309 w 310"/>
              <a:gd name="T1" fmla="*/ 155 h 310"/>
              <a:gd name="T2" fmla="*/ 309 w 310"/>
              <a:gd name="T3" fmla="*/ 155 h 310"/>
              <a:gd name="T4" fmla="*/ 155 w 310"/>
              <a:gd name="T5" fmla="*/ 309 h 310"/>
              <a:gd name="T6" fmla="*/ 155 w 310"/>
              <a:gd name="T7" fmla="*/ 309 h 310"/>
              <a:gd name="T8" fmla="*/ 0 w 310"/>
              <a:gd name="T9" fmla="*/ 155 h 310"/>
              <a:gd name="T10" fmla="*/ 0 w 310"/>
              <a:gd name="T11" fmla="*/ 155 h 310"/>
              <a:gd name="T12" fmla="*/ 155 w 310"/>
              <a:gd name="T13" fmla="*/ 0 h 310"/>
              <a:gd name="T14" fmla="*/ 155 w 310"/>
              <a:gd name="T15" fmla="*/ 0 h 310"/>
              <a:gd name="T16" fmla="*/ 309 w 310"/>
              <a:gd name="T17" fmla="*/ 155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10">
                <a:moveTo>
                  <a:pt x="309" y="155"/>
                </a:moveTo>
                <a:lnTo>
                  <a:pt x="309" y="155"/>
                </a:lnTo>
                <a:cubicBezTo>
                  <a:pt x="309" y="240"/>
                  <a:pt x="240" y="309"/>
                  <a:pt x="155" y="309"/>
                </a:cubicBezTo>
                <a:lnTo>
                  <a:pt x="155" y="309"/>
                </a:lnTo>
                <a:cubicBezTo>
                  <a:pt x="69" y="309"/>
                  <a:pt x="0" y="240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5" y="0"/>
                </a:cubicBezTo>
                <a:lnTo>
                  <a:pt x="155" y="0"/>
                </a:lnTo>
                <a:cubicBezTo>
                  <a:pt x="240" y="0"/>
                  <a:pt x="309" y="69"/>
                  <a:pt x="309" y="155"/>
                </a:cubicBezTo>
              </a:path>
            </a:pathLst>
          </a:custGeom>
          <a:solidFill>
            <a:srgbClr val="2B39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167">
            <a:extLst>
              <a:ext uri="{FF2B5EF4-FFF2-40B4-BE49-F238E27FC236}">
                <a16:creationId xmlns:a16="http://schemas.microsoft.com/office/drawing/2014/main" id="{FD475E45-9514-0343-9858-C69EE36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500" y="10505386"/>
            <a:ext cx="390005" cy="384513"/>
          </a:xfrm>
          <a:custGeom>
            <a:avLst/>
            <a:gdLst>
              <a:gd name="T0" fmla="*/ 310 w 311"/>
              <a:gd name="T1" fmla="*/ 155 h 310"/>
              <a:gd name="T2" fmla="*/ 310 w 311"/>
              <a:gd name="T3" fmla="*/ 155 h 310"/>
              <a:gd name="T4" fmla="*/ 155 w 311"/>
              <a:gd name="T5" fmla="*/ 309 h 310"/>
              <a:gd name="T6" fmla="*/ 155 w 311"/>
              <a:gd name="T7" fmla="*/ 309 h 310"/>
              <a:gd name="T8" fmla="*/ 0 w 311"/>
              <a:gd name="T9" fmla="*/ 155 h 310"/>
              <a:gd name="T10" fmla="*/ 0 w 311"/>
              <a:gd name="T11" fmla="*/ 155 h 310"/>
              <a:gd name="T12" fmla="*/ 155 w 311"/>
              <a:gd name="T13" fmla="*/ 0 h 310"/>
              <a:gd name="T14" fmla="*/ 155 w 311"/>
              <a:gd name="T15" fmla="*/ 0 h 310"/>
              <a:gd name="T16" fmla="*/ 310 w 311"/>
              <a:gd name="T17" fmla="*/ 155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310">
                <a:moveTo>
                  <a:pt x="310" y="155"/>
                </a:moveTo>
                <a:lnTo>
                  <a:pt x="310" y="155"/>
                </a:lnTo>
                <a:cubicBezTo>
                  <a:pt x="310" y="240"/>
                  <a:pt x="241" y="309"/>
                  <a:pt x="155" y="309"/>
                </a:cubicBezTo>
                <a:lnTo>
                  <a:pt x="155" y="309"/>
                </a:lnTo>
                <a:cubicBezTo>
                  <a:pt x="69" y="309"/>
                  <a:pt x="0" y="240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5" y="0"/>
                </a:cubicBezTo>
                <a:lnTo>
                  <a:pt x="155" y="0"/>
                </a:lnTo>
                <a:cubicBezTo>
                  <a:pt x="241" y="0"/>
                  <a:pt x="310" y="69"/>
                  <a:pt x="310" y="155"/>
                </a:cubicBezTo>
              </a:path>
            </a:pathLst>
          </a:custGeom>
          <a:solidFill>
            <a:srgbClr val="2B39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168">
            <a:extLst>
              <a:ext uri="{FF2B5EF4-FFF2-40B4-BE49-F238E27FC236}">
                <a16:creationId xmlns:a16="http://schemas.microsoft.com/office/drawing/2014/main" id="{583270BA-A392-CF46-8265-9F139CC3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716" y="3249072"/>
            <a:ext cx="384513" cy="390005"/>
          </a:xfrm>
          <a:custGeom>
            <a:avLst/>
            <a:gdLst>
              <a:gd name="T0" fmla="*/ 309 w 310"/>
              <a:gd name="T1" fmla="*/ 155 h 311"/>
              <a:gd name="T2" fmla="*/ 309 w 310"/>
              <a:gd name="T3" fmla="*/ 155 h 311"/>
              <a:gd name="T4" fmla="*/ 154 w 310"/>
              <a:gd name="T5" fmla="*/ 310 h 311"/>
              <a:gd name="T6" fmla="*/ 154 w 310"/>
              <a:gd name="T7" fmla="*/ 310 h 311"/>
              <a:gd name="T8" fmla="*/ 0 w 310"/>
              <a:gd name="T9" fmla="*/ 155 h 311"/>
              <a:gd name="T10" fmla="*/ 0 w 310"/>
              <a:gd name="T11" fmla="*/ 155 h 311"/>
              <a:gd name="T12" fmla="*/ 154 w 310"/>
              <a:gd name="T13" fmla="*/ 0 h 311"/>
              <a:gd name="T14" fmla="*/ 154 w 310"/>
              <a:gd name="T15" fmla="*/ 0 h 311"/>
              <a:gd name="T16" fmla="*/ 309 w 310"/>
              <a:gd name="T17" fmla="*/ 15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11">
                <a:moveTo>
                  <a:pt x="309" y="155"/>
                </a:moveTo>
                <a:lnTo>
                  <a:pt x="309" y="155"/>
                </a:lnTo>
                <a:cubicBezTo>
                  <a:pt x="309" y="241"/>
                  <a:pt x="240" y="310"/>
                  <a:pt x="154" y="310"/>
                </a:cubicBezTo>
                <a:lnTo>
                  <a:pt x="154" y="310"/>
                </a:lnTo>
                <a:cubicBezTo>
                  <a:pt x="69" y="310"/>
                  <a:pt x="0" y="241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4" y="0"/>
                </a:cubicBezTo>
                <a:lnTo>
                  <a:pt x="154" y="0"/>
                </a:lnTo>
                <a:cubicBezTo>
                  <a:pt x="240" y="0"/>
                  <a:pt x="309" y="69"/>
                  <a:pt x="309" y="155"/>
                </a:cubicBezTo>
              </a:path>
            </a:pathLst>
          </a:cu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169">
            <a:extLst>
              <a:ext uri="{FF2B5EF4-FFF2-40B4-BE49-F238E27FC236}">
                <a16:creationId xmlns:a16="http://schemas.microsoft.com/office/drawing/2014/main" id="{150994D6-6FD1-7447-8936-344B6520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838" y="3737953"/>
            <a:ext cx="390007" cy="390007"/>
          </a:xfrm>
          <a:custGeom>
            <a:avLst/>
            <a:gdLst>
              <a:gd name="T0" fmla="*/ 310 w 311"/>
              <a:gd name="T1" fmla="*/ 155 h 311"/>
              <a:gd name="T2" fmla="*/ 310 w 311"/>
              <a:gd name="T3" fmla="*/ 155 h 311"/>
              <a:gd name="T4" fmla="*/ 155 w 311"/>
              <a:gd name="T5" fmla="*/ 310 h 311"/>
              <a:gd name="T6" fmla="*/ 155 w 311"/>
              <a:gd name="T7" fmla="*/ 310 h 311"/>
              <a:gd name="T8" fmla="*/ 0 w 311"/>
              <a:gd name="T9" fmla="*/ 155 h 311"/>
              <a:gd name="T10" fmla="*/ 0 w 311"/>
              <a:gd name="T11" fmla="*/ 155 h 311"/>
              <a:gd name="T12" fmla="*/ 155 w 311"/>
              <a:gd name="T13" fmla="*/ 0 h 311"/>
              <a:gd name="T14" fmla="*/ 155 w 311"/>
              <a:gd name="T15" fmla="*/ 0 h 311"/>
              <a:gd name="T16" fmla="*/ 310 w 311"/>
              <a:gd name="T17" fmla="*/ 15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311">
                <a:moveTo>
                  <a:pt x="310" y="155"/>
                </a:moveTo>
                <a:lnTo>
                  <a:pt x="310" y="155"/>
                </a:lnTo>
                <a:cubicBezTo>
                  <a:pt x="310" y="240"/>
                  <a:pt x="241" y="310"/>
                  <a:pt x="155" y="310"/>
                </a:cubicBezTo>
                <a:lnTo>
                  <a:pt x="155" y="310"/>
                </a:lnTo>
                <a:cubicBezTo>
                  <a:pt x="69" y="310"/>
                  <a:pt x="0" y="240"/>
                  <a:pt x="0" y="155"/>
                </a:cubicBezTo>
                <a:lnTo>
                  <a:pt x="0" y="155"/>
                </a:lnTo>
                <a:cubicBezTo>
                  <a:pt x="0" y="70"/>
                  <a:pt x="69" y="0"/>
                  <a:pt x="155" y="0"/>
                </a:cubicBezTo>
                <a:lnTo>
                  <a:pt x="155" y="0"/>
                </a:lnTo>
                <a:cubicBezTo>
                  <a:pt x="241" y="0"/>
                  <a:pt x="310" y="70"/>
                  <a:pt x="310" y="155"/>
                </a:cubicBezTo>
              </a:path>
            </a:pathLst>
          </a:cu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170">
            <a:extLst>
              <a:ext uri="{FF2B5EF4-FFF2-40B4-BE49-F238E27FC236}">
                <a16:creationId xmlns:a16="http://schemas.microsoft.com/office/drawing/2014/main" id="{12104940-0D9B-EE44-836E-59838D3E8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082" y="3737953"/>
            <a:ext cx="390005" cy="390007"/>
          </a:xfrm>
          <a:custGeom>
            <a:avLst/>
            <a:gdLst>
              <a:gd name="T0" fmla="*/ 310 w 311"/>
              <a:gd name="T1" fmla="*/ 155 h 311"/>
              <a:gd name="T2" fmla="*/ 310 w 311"/>
              <a:gd name="T3" fmla="*/ 155 h 311"/>
              <a:gd name="T4" fmla="*/ 155 w 311"/>
              <a:gd name="T5" fmla="*/ 310 h 311"/>
              <a:gd name="T6" fmla="*/ 155 w 311"/>
              <a:gd name="T7" fmla="*/ 310 h 311"/>
              <a:gd name="T8" fmla="*/ 0 w 311"/>
              <a:gd name="T9" fmla="*/ 155 h 311"/>
              <a:gd name="T10" fmla="*/ 0 w 311"/>
              <a:gd name="T11" fmla="*/ 155 h 311"/>
              <a:gd name="T12" fmla="*/ 155 w 311"/>
              <a:gd name="T13" fmla="*/ 0 h 311"/>
              <a:gd name="T14" fmla="*/ 155 w 311"/>
              <a:gd name="T15" fmla="*/ 0 h 311"/>
              <a:gd name="T16" fmla="*/ 310 w 311"/>
              <a:gd name="T17" fmla="*/ 15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311">
                <a:moveTo>
                  <a:pt x="310" y="155"/>
                </a:moveTo>
                <a:lnTo>
                  <a:pt x="310" y="155"/>
                </a:lnTo>
                <a:cubicBezTo>
                  <a:pt x="310" y="240"/>
                  <a:pt x="240" y="310"/>
                  <a:pt x="155" y="310"/>
                </a:cubicBezTo>
                <a:lnTo>
                  <a:pt x="155" y="310"/>
                </a:lnTo>
                <a:cubicBezTo>
                  <a:pt x="69" y="310"/>
                  <a:pt x="0" y="240"/>
                  <a:pt x="0" y="155"/>
                </a:cubicBezTo>
                <a:lnTo>
                  <a:pt x="0" y="155"/>
                </a:lnTo>
                <a:cubicBezTo>
                  <a:pt x="0" y="70"/>
                  <a:pt x="69" y="0"/>
                  <a:pt x="155" y="0"/>
                </a:cubicBezTo>
                <a:lnTo>
                  <a:pt x="155" y="0"/>
                </a:lnTo>
                <a:cubicBezTo>
                  <a:pt x="240" y="0"/>
                  <a:pt x="310" y="70"/>
                  <a:pt x="310" y="155"/>
                </a:cubicBezTo>
              </a:path>
            </a:pathLst>
          </a:custGeom>
          <a:solidFill>
            <a:srgbClr val="C2E8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171">
            <a:extLst>
              <a:ext uri="{FF2B5EF4-FFF2-40B4-BE49-F238E27FC236}">
                <a16:creationId xmlns:a16="http://schemas.microsoft.com/office/drawing/2014/main" id="{C5D181D9-C49F-944D-AA9B-85FF7E19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838" y="5792352"/>
            <a:ext cx="390007" cy="390007"/>
          </a:xfrm>
          <a:custGeom>
            <a:avLst/>
            <a:gdLst>
              <a:gd name="T0" fmla="*/ 310 w 311"/>
              <a:gd name="T1" fmla="*/ 155 h 311"/>
              <a:gd name="T2" fmla="*/ 310 w 311"/>
              <a:gd name="T3" fmla="*/ 155 h 311"/>
              <a:gd name="T4" fmla="*/ 155 w 311"/>
              <a:gd name="T5" fmla="*/ 310 h 311"/>
              <a:gd name="T6" fmla="*/ 155 w 311"/>
              <a:gd name="T7" fmla="*/ 310 h 311"/>
              <a:gd name="T8" fmla="*/ 0 w 311"/>
              <a:gd name="T9" fmla="*/ 155 h 311"/>
              <a:gd name="T10" fmla="*/ 0 w 311"/>
              <a:gd name="T11" fmla="*/ 155 h 311"/>
              <a:gd name="T12" fmla="*/ 155 w 311"/>
              <a:gd name="T13" fmla="*/ 0 h 311"/>
              <a:gd name="T14" fmla="*/ 155 w 311"/>
              <a:gd name="T15" fmla="*/ 0 h 311"/>
              <a:gd name="T16" fmla="*/ 310 w 311"/>
              <a:gd name="T17" fmla="*/ 15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311">
                <a:moveTo>
                  <a:pt x="310" y="155"/>
                </a:moveTo>
                <a:lnTo>
                  <a:pt x="310" y="155"/>
                </a:lnTo>
                <a:cubicBezTo>
                  <a:pt x="310" y="241"/>
                  <a:pt x="241" y="310"/>
                  <a:pt x="155" y="310"/>
                </a:cubicBezTo>
                <a:lnTo>
                  <a:pt x="155" y="310"/>
                </a:lnTo>
                <a:cubicBezTo>
                  <a:pt x="69" y="310"/>
                  <a:pt x="0" y="241"/>
                  <a:pt x="0" y="155"/>
                </a:cubicBezTo>
                <a:lnTo>
                  <a:pt x="0" y="155"/>
                </a:lnTo>
                <a:cubicBezTo>
                  <a:pt x="0" y="70"/>
                  <a:pt x="69" y="0"/>
                  <a:pt x="155" y="0"/>
                </a:cubicBezTo>
                <a:lnTo>
                  <a:pt x="155" y="0"/>
                </a:lnTo>
                <a:cubicBezTo>
                  <a:pt x="241" y="0"/>
                  <a:pt x="310" y="70"/>
                  <a:pt x="310" y="155"/>
                </a:cubicBezTo>
              </a:path>
            </a:pathLst>
          </a:cu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172">
            <a:extLst>
              <a:ext uri="{FF2B5EF4-FFF2-40B4-BE49-F238E27FC236}">
                <a16:creationId xmlns:a16="http://schemas.microsoft.com/office/drawing/2014/main" id="{B0A0CBC4-B3DD-1743-BB18-1C04D27E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082" y="5792352"/>
            <a:ext cx="390005" cy="390007"/>
          </a:xfrm>
          <a:custGeom>
            <a:avLst/>
            <a:gdLst>
              <a:gd name="T0" fmla="*/ 310 w 311"/>
              <a:gd name="T1" fmla="*/ 155 h 311"/>
              <a:gd name="T2" fmla="*/ 310 w 311"/>
              <a:gd name="T3" fmla="*/ 155 h 311"/>
              <a:gd name="T4" fmla="*/ 155 w 311"/>
              <a:gd name="T5" fmla="*/ 310 h 311"/>
              <a:gd name="T6" fmla="*/ 155 w 311"/>
              <a:gd name="T7" fmla="*/ 310 h 311"/>
              <a:gd name="T8" fmla="*/ 0 w 311"/>
              <a:gd name="T9" fmla="*/ 155 h 311"/>
              <a:gd name="T10" fmla="*/ 0 w 311"/>
              <a:gd name="T11" fmla="*/ 155 h 311"/>
              <a:gd name="T12" fmla="*/ 155 w 311"/>
              <a:gd name="T13" fmla="*/ 0 h 311"/>
              <a:gd name="T14" fmla="*/ 155 w 311"/>
              <a:gd name="T15" fmla="*/ 0 h 311"/>
              <a:gd name="T16" fmla="*/ 310 w 311"/>
              <a:gd name="T17" fmla="*/ 15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311">
                <a:moveTo>
                  <a:pt x="310" y="155"/>
                </a:moveTo>
                <a:lnTo>
                  <a:pt x="310" y="155"/>
                </a:lnTo>
                <a:cubicBezTo>
                  <a:pt x="310" y="241"/>
                  <a:pt x="240" y="310"/>
                  <a:pt x="155" y="310"/>
                </a:cubicBezTo>
                <a:lnTo>
                  <a:pt x="155" y="310"/>
                </a:lnTo>
                <a:cubicBezTo>
                  <a:pt x="69" y="310"/>
                  <a:pt x="0" y="241"/>
                  <a:pt x="0" y="155"/>
                </a:cubicBezTo>
                <a:lnTo>
                  <a:pt x="0" y="155"/>
                </a:lnTo>
                <a:cubicBezTo>
                  <a:pt x="0" y="70"/>
                  <a:pt x="69" y="0"/>
                  <a:pt x="155" y="0"/>
                </a:cubicBezTo>
                <a:lnTo>
                  <a:pt x="155" y="0"/>
                </a:lnTo>
                <a:cubicBezTo>
                  <a:pt x="240" y="0"/>
                  <a:pt x="310" y="70"/>
                  <a:pt x="310" y="155"/>
                </a:cubicBezTo>
              </a:path>
            </a:pathLst>
          </a:custGeom>
          <a:solidFill>
            <a:srgbClr val="C2E8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Line 173">
            <a:extLst>
              <a:ext uri="{FF2B5EF4-FFF2-40B4-BE49-F238E27FC236}">
                <a16:creationId xmlns:a16="http://schemas.microsoft.com/office/drawing/2014/main" id="{F1D3F989-B275-C74D-B1B1-ED48A59A6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727" y="3441329"/>
            <a:ext cx="76902" cy="10987"/>
          </a:xfrm>
          <a:prstGeom prst="line">
            <a:avLst/>
          </a:prstGeom>
          <a:noFill/>
          <a:ln w="3600" cap="flat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174">
            <a:extLst>
              <a:ext uri="{FF2B5EF4-FFF2-40B4-BE49-F238E27FC236}">
                <a16:creationId xmlns:a16="http://schemas.microsoft.com/office/drawing/2014/main" id="{4ABEF5A0-8F46-1D41-BB0C-CCE73F74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436" y="3463299"/>
            <a:ext cx="6932226" cy="466911"/>
          </a:xfrm>
          <a:custGeom>
            <a:avLst/>
            <a:gdLst>
              <a:gd name="T0" fmla="*/ 0 w 5567"/>
              <a:gd name="T1" fmla="*/ 9 h 377"/>
              <a:gd name="T2" fmla="*/ 2753 w 5567"/>
              <a:gd name="T3" fmla="*/ 376 h 377"/>
              <a:gd name="T4" fmla="*/ 5566 w 5567"/>
              <a:gd name="T5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67" h="377">
                <a:moveTo>
                  <a:pt x="0" y="9"/>
                </a:moveTo>
                <a:lnTo>
                  <a:pt x="2753" y="376"/>
                </a:lnTo>
                <a:lnTo>
                  <a:pt x="5566" y="0"/>
                </a:lnTo>
              </a:path>
            </a:pathLst>
          </a:custGeom>
          <a:noFill/>
          <a:ln w="12700" cap="flat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Line 176">
            <a:extLst>
              <a:ext uri="{FF2B5EF4-FFF2-40B4-BE49-F238E27FC236}">
                <a16:creationId xmlns:a16="http://schemas.microsoft.com/office/drawing/2014/main" id="{ABAA6285-ED75-694B-B7BC-9D9069854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99941" y="3573160"/>
            <a:ext cx="3356250" cy="2329051"/>
          </a:xfrm>
          <a:prstGeom prst="line">
            <a:avLst/>
          </a:prstGeom>
          <a:noFill/>
          <a:ln w="12700" cap="flat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Line 177">
            <a:extLst>
              <a:ext uri="{FF2B5EF4-FFF2-40B4-BE49-F238E27FC236}">
                <a16:creationId xmlns:a16="http://schemas.microsoft.com/office/drawing/2014/main" id="{BACA0CC0-D2EF-DA44-B91F-1887FFD2F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73601" y="5940666"/>
            <a:ext cx="71412" cy="43944"/>
          </a:xfrm>
          <a:prstGeom prst="line">
            <a:avLst/>
          </a:prstGeom>
          <a:noFill/>
          <a:ln w="3600" cap="flat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Line 178">
            <a:extLst>
              <a:ext uri="{FF2B5EF4-FFF2-40B4-BE49-F238E27FC236}">
                <a16:creationId xmlns:a16="http://schemas.microsoft.com/office/drawing/2014/main" id="{AB6D2C9D-EE7B-D640-9603-B198C5809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727" y="8494931"/>
            <a:ext cx="76902" cy="10987"/>
          </a:xfrm>
          <a:prstGeom prst="line">
            <a:avLst/>
          </a:prstGeom>
          <a:noFill/>
          <a:ln w="3600" cap="flat">
            <a:solidFill>
              <a:srgbClr val="2B39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Line 179">
            <a:extLst>
              <a:ext uri="{FF2B5EF4-FFF2-40B4-BE49-F238E27FC236}">
                <a16:creationId xmlns:a16="http://schemas.microsoft.com/office/drawing/2014/main" id="{7EC0D04F-0A03-2A41-9907-73BEDD82C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5941" y="8533384"/>
            <a:ext cx="11507934" cy="2136794"/>
          </a:xfrm>
          <a:prstGeom prst="line">
            <a:avLst/>
          </a:prstGeom>
          <a:noFill/>
          <a:ln w="12700" cap="flat">
            <a:solidFill>
              <a:srgbClr val="2B39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180">
            <a:extLst>
              <a:ext uri="{FF2B5EF4-FFF2-40B4-BE49-F238E27FC236}">
                <a16:creationId xmlns:a16="http://schemas.microsoft.com/office/drawing/2014/main" id="{EA5DB441-000C-A04B-BBAE-BD21D543F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779" y="10686657"/>
            <a:ext cx="76902" cy="16477"/>
          </a:xfrm>
          <a:custGeom>
            <a:avLst/>
            <a:gdLst>
              <a:gd name="T0" fmla="*/ 1 w 62"/>
              <a:gd name="T1" fmla="*/ 0 h 12"/>
              <a:gd name="T2" fmla="*/ 61 w 62"/>
              <a:gd name="T3" fmla="*/ 11 h 12"/>
              <a:gd name="T4" fmla="*/ 0 w 62"/>
              <a:gd name="T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2">
                <a:moveTo>
                  <a:pt x="1" y="0"/>
                </a:moveTo>
                <a:lnTo>
                  <a:pt x="61" y="11"/>
                </a:lnTo>
                <a:lnTo>
                  <a:pt x="0" y="11"/>
                </a:lnTo>
              </a:path>
            </a:pathLst>
          </a:custGeom>
          <a:noFill/>
          <a:ln w="3600" cap="flat">
            <a:solidFill>
              <a:srgbClr val="2B39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Line 181">
            <a:extLst>
              <a:ext uri="{FF2B5EF4-FFF2-40B4-BE49-F238E27FC236}">
                <a16:creationId xmlns:a16="http://schemas.microsoft.com/office/drawing/2014/main" id="{A1FF0C6F-2505-D94F-8532-F5B5FD066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10070" y="10703134"/>
            <a:ext cx="8772394" cy="0"/>
          </a:xfrm>
          <a:prstGeom prst="line">
            <a:avLst/>
          </a:prstGeom>
          <a:noFill/>
          <a:ln w="12700" cap="flat">
            <a:solidFill>
              <a:srgbClr val="2B39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Line 182">
            <a:extLst>
              <a:ext uri="{FF2B5EF4-FFF2-40B4-BE49-F238E27FC236}">
                <a16:creationId xmlns:a16="http://schemas.microsoft.com/office/drawing/2014/main" id="{4ABC4BCA-B7FC-4A41-AAED-32AFA3358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56263" y="10703134"/>
            <a:ext cx="87889" cy="5494"/>
          </a:xfrm>
          <a:prstGeom prst="line">
            <a:avLst/>
          </a:prstGeom>
          <a:noFill/>
          <a:ln w="3600" cap="flat">
            <a:solidFill>
              <a:srgbClr val="2B39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Line 183">
            <a:extLst>
              <a:ext uri="{FF2B5EF4-FFF2-40B4-BE49-F238E27FC236}">
                <a16:creationId xmlns:a16="http://schemas.microsoft.com/office/drawing/2014/main" id="{0B6064B9-6055-4345-BF71-D862AE357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0338" y="3930210"/>
            <a:ext cx="49440" cy="60421"/>
          </a:xfrm>
          <a:prstGeom prst="line">
            <a:avLst/>
          </a:prstGeom>
          <a:noFill/>
          <a:ln w="3600" cap="flat">
            <a:solidFill>
              <a:srgbClr val="C2E8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Line 184">
            <a:extLst>
              <a:ext uri="{FF2B5EF4-FFF2-40B4-BE49-F238E27FC236}">
                <a16:creationId xmlns:a16="http://schemas.microsoft.com/office/drawing/2014/main" id="{66C8A12B-5AA4-174C-B04E-E1733FF95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8654" y="4111479"/>
            <a:ext cx="3416675" cy="4262604"/>
          </a:xfrm>
          <a:prstGeom prst="line">
            <a:avLst/>
          </a:prstGeom>
          <a:noFill/>
          <a:ln w="12700" cap="flat">
            <a:solidFill>
              <a:srgbClr val="C2E8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185">
            <a:extLst>
              <a:ext uri="{FF2B5EF4-FFF2-40B4-BE49-F238E27FC236}">
                <a16:creationId xmlns:a16="http://schemas.microsoft.com/office/drawing/2014/main" id="{B7A52607-2AF9-DF40-AB2A-7C74BE6C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2791" y="8434508"/>
            <a:ext cx="65917" cy="60421"/>
          </a:xfrm>
          <a:custGeom>
            <a:avLst/>
            <a:gdLst>
              <a:gd name="T0" fmla="*/ 12 w 52"/>
              <a:gd name="T1" fmla="*/ 0 h 49"/>
              <a:gd name="T2" fmla="*/ 51 w 52"/>
              <a:gd name="T3" fmla="*/ 48 h 49"/>
              <a:gd name="T4" fmla="*/ 0 w 52"/>
              <a:gd name="T5" fmla="*/ 13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9">
                <a:moveTo>
                  <a:pt x="12" y="0"/>
                </a:moveTo>
                <a:lnTo>
                  <a:pt x="51" y="48"/>
                </a:lnTo>
                <a:lnTo>
                  <a:pt x="0" y="13"/>
                </a:lnTo>
              </a:path>
            </a:pathLst>
          </a:custGeom>
          <a:noFill/>
          <a:ln w="3600" cap="flat">
            <a:solidFill>
              <a:srgbClr val="C2E8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" name="Line 186">
            <a:extLst>
              <a:ext uri="{FF2B5EF4-FFF2-40B4-BE49-F238E27FC236}">
                <a16:creationId xmlns:a16="http://schemas.microsoft.com/office/drawing/2014/main" id="{B6F09015-D477-DD46-A640-8C299E9157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05695" y="6067002"/>
            <a:ext cx="3361744" cy="2307079"/>
          </a:xfrm>
          <a:prstGeom prst="line">
            <a:avLst/>
          </a:prstGeom>
          <a:noFill/>
          <a:ln w="12700" cap="flat">
            <a:solidFill>
              <a:srgbClr val="C2E8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" name="Line 187">
            <a:extLst>
              <a:ext uri="{FF2B5EF4-FFF2-40B4-BE49-F238E27FC236}">
                <a16:creationId xmlns:a16="http://schemas.microsoft.com/office/drawing/2014/main" id="{96856506-DB5E-4F4C-99DF-2FB672EBAE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90338" y="5979115"/>
            <a:ext cx="71412" cy="54930"/>
          </a:xfrm>
          <a:prstGeom prst="line">
            <a:avLst/>
          </a:prstGeom>
          <a:noFill/>
          <a:ln w="3600" cap="flat">
            <a:solidFill>
              <a:srgbClr val="C2E8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" name="Freeform 188">
            <a:extLst>
              <a:ext uri="{FF2B5EF4-FFF2-40B4-BE49-F238E27FC236}">
                <a16:creationId xmlns:a16="http://schemas.microsoft.com/office/drawing/2014/main" id="{0075C933-2CF2-FB4D-94A0-9A1FFDA3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75" y="7258997"/>
            <a:ext cx="477896" cy="664657"/>
          </a:xfrm>
          <a:custGeom>
            <a:avLst/>
            <a:gdLst>
              <a:gd name="T0" fmla="*/ 381 w 382"/>
              <a:gd name="T1" fmla="*/ 0 h 532"/>
              <a:gd name="T2" fmla="*/ 0 w 382"/>
              <a:gd name="T3" fmla="*/ 0 h 532"/>
              <a:gd name="T4" fmla="*/ 0 w 382"/>
              <a:gd name="T5" fmla="*/ 531 h 532"/>
              <a:gd name="T6" fmla="*/ 117 w 382"/>
              <a:gd name="T7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" h="532">
                <a:moveTo>
                  <a:pt x="381" y="0"/>
                </a:moveTo>
                <a:lnTo>
                  <a:pt x="0" y="0"/>
                </a:lnTo>
                <a:lnTo>
                  <a:pt x="0" y="531"/>
                </a:lnTo>
                <a:lnTo>
                  <a:pt x="117" y="531"/>
                </a:lnTo>
              </a:path>
            </a:pathLst>
          </a:custGeom>
          <a:noFill/>
          <a:ln w="12700" cap="flat">
            <a:solidFill>
              <a:srgbClr val="2B39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" name="Freeform 200">
            <a:extLst>
              <a:ext uri="{FF2B5EF4-FFF2-40B4-BE49-F238E27FC236}">
                <a16:creationId xmlns:a16="http://schemas.microsoft.com/office/drawing/2014/main" id="{E6E1BD40-23E4-0941-9D81-F2E00A7D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19" y="8786064"/>
            <a:ext cx="390005" cy="384513"/>
          </a:xfrm>
          <a:custGeom>
            <a:avLst/>
            <a:gdLst>
              <a:gd name="T0" fmla="*/ 310 w 311"/>
              <a:gd name="T1" fmla="*/ 154 h 310"/>
              <a:gd name="T2" fmla="*/ 310 w 311"/>
              <a:gd name="T3" fmla="*/ 154 h 310"/>
              <a:gd name="T4" fmla="*/ 155 w 311"/>
              <a:gd name="T5" fmla="*/ 309 h 310"/>
              <a:gd name="T6" fmla="*/ 155 w 311"/>
              <a:gd name="T7" fmla="*/ 309 h 310"/>
              <a:gd name="T8" fmla="*/ 0 w 311"/>
              <a:gd name="T9" fmla="*/ 154 h 310"/>
              <a:gd name="T10" fmla="*/ 0 w 311"/>
              <a:gd name="T11" fmla="*/ 154 h 310"/>
              <a:gd name="T12" fmla="*/ 155 w 311"/>
              <a:gd name="T13" fmla="*/ 0 h 310"/>
              <a:gd name="T14" fmla="*/ 155 w 311"/>
              <a:gd name="T15" fmla="*/ 0 h 310"/>
              <a:gd name="T16" fmla="*/ 310 w 311"/>
              <a:gd name="T17" fmla="*/ 154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310">
                <a:moveTo>
                  <a:pt x="310" y="154"/>
                </a:moveTo>
                <a:lnTo>
                  <a:pt x="310" y="154"/>
                </a:lnTo>
                <a:cubicBezTo>
                  <a:pt x="310" y="240"/>
                  <a:pt x="240" y="309"/>
                  <a:pt x="155" y="309"/>
                </a:cubicBezTo>
                <a:lnTo>
                  <a:pt x="155" y="309"/>
                </a:lnTo>
                <a:cubicBezTo>
                  <a:pt x="69" y="309"/>
                  <a:pt x="0" y="240"/>
                  <a:pt x="0" y="154"/>
                </a:cubicBezTo>
                <a:lnTo>
                  <a:pt x="0" y="154"/>
                </a:lnTo>
                <a:cubicBezTo>
                  <a:pt x="0" y="69"/>
                  <a:pt x="69" y="0"/>
                  <a:pt x="155" y="0"/>
                </a:cubicBezTo>
                <a:lnTo>
                  <a:pt x="155" y="0"/>
                </a:lnTo>
                <a:cubicBezTo>
                  <a:pt x="240" y="0"/>
                  <a:pt x="310" y="69"/>
                  <a:pt x="310" y="154"/>
                </a:cubicBezTo>
              </a:path>
            </a:pathLst>
          </a:cu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B399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" name="Freeform 201">
            <a:extLst>
              <a:ext uri="{FF2B5EF4-FFF2-40B4-BE49-F238E27FC236}">
                <a16:creationId xmlns:a16="http://schemas.microsoft.com/office/drawing/2014/main" id="{B7BE1AD5-44C8-D747-9792-69B8894A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75" y="8978318"/>
            <a:ext cx="477896" cy="664659"/>
          </a:xfrm>
          <a:custGeom>
            <a:avLst/>
            <a:gdLst>
              <a:gd name="T0" fmla="*/ 381 w 382"/>
              <a:gd name="T1" fmla="*/ 0 h 532"/>
              <a:gd name="T2" fmla="*/ 0 w 382"/>
              <a:gd name="T3" fmla="*/ 0 h 532"/>
              <a:gd name="T4" fmla="*/ 0 w 382"/>
              <a:gd name="T5" fmla="*/ 531 h 532"/>
              <a:gd name="T6" fmla="*/ 117 w 382"/>
              <a:gd name="T7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" h="532">
                <a:moveTo>
                  <a:pt x="381" y="0"/>
                </a:moveTo>
                <a:lnTo>
                  <a:pt x="0" y="0"/>
                </a:lnTo>
                <a:lnTo>
                  <a:pt x="0" y="531"/>
                </a:lnTo>
                <a:lnTo>
                  <a:pt x="117" y="531"/>
                </a:lnTo>
              </a:path>
            </a:pathLst>
          </a:custGeom>
          <a:noFill/>
          <a:ln w="12700" cap="flat">
            <a:solidFill>
              <a:srgbClr val="00AEE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" name="Freeform 214">
            <a:extLst>
              <a:ext uri="{FF2B5EF4-FFF2-40B4-BE49-F238E27FC236}">
                <a16:creationId xmlns:a16="http://schemas.microsoft.com/office/drawing/2014/main" id="{BDED7C01-C547-424C-B1F3-62B12343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19" y="10510881"/>
            <a:ext cx="390005" cy="384513"/>
          </a:xfrm>
          <a:custGeom>
            <a:avLst/>
            <a:gdLst>
              <a:gd name="T0" fmla="*/ 310 w 311"/>
              <a:gd name="T1" fmla="*/ 154 h 310"/>
              <a:gd name="T2" fmla="*/ 310 w 311"/>
              <a:gd name="T3" fmla="*/ 154 h 310"/>
              <a:gd name="T4" fmla="*/ 155 w 311"/>
              <a:gd name="T5" fmla="*/ 309 h 310"/>
              <a:gd name="T6" fmla="*/ 155 w 311"/>
              <a:gd name="T7" fmla="*/ 309 h 310"/>
              <a:gd name="T8" fmla="*/ 0 w 311"/>
              <a:gd name="T9" fmla="*/ 154 h 310"/>
              <a:gd name="T10" fmla="*/ 0 w 311"/>
              <a:gd name="T11" fmla="*/ 154 h 310"/>
              <a:gd name="T12" fmla="*/ 155 w 311"/>
              <a:gd name="T13" fmla="*/ 0 h 310"/>
              <a:gd name="T14" fmla="*/ 155 w 311"/>
              <a:gd name="T15" fmla="*/ 0 h 310"/>
              <a:gd name="T16" fmla="*/ 310 w 311"/>
              <a:gd name="T17" fmla="*/ 154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310">
                <a:moveTo>
                  <a:pt x="310" y="154"/>
                </a:moveTo>
                <a:lnTo>
                  <a:pt x="310" y="154"/>
                </a:lnTo>
                <a:cubicBezTo>
                  <a:pt x="310" y="240"/>
                  <a:pt x="240" y="309"/>
                  <a:pt x="155" y="309"/>
                </a:cubicBezTo>
                <a:lnTo>
                  <a:pt x="155" y="309"/>
                </a:lnTo>
                <a:cubicBezTo>
                  <a:pt x="69" y="309"/>
                  <a:pt x="0" y="240"/>
                  <a:pt x="0" y="154"/>
                </a:cubicBezTo>
                <a:lnTo>
                  <a:pt x="0" y="154"/>
                </a:lnTo>
                <a:cubicBezTo>
                  <a:pt x="0" y="69"/>
                  <a:pt x="69" y="0"/>
                  <a:pt x="155" y="0"/>
                </a:cubicBezTo>
                <a:lnTo>
                  <a:pt x="155" y="0"/>
                </a:lnTo>
                <a:cubicBezTo>
                  <a:pt x="240" y="0"/>
                  <a:pt x="310" y="69"/>
                  <a:pt x="310" y="154"/>
                </a:cubicBezTo>
              </a:path>
            </a:pathLst>
          </a:custGeom>
          <a:solidFill>
            <a:srgbClr val="C2E8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AE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1" name="Freeform 215">
            <a:extLst>
              <a:ext uri="{FF2B5EF4-FFF2-40B4-BE49-F238E27FC236}">
                <a16:creationId xmlns:a16="http://schemas.microsoft.com/office/drawing/2014/main" id="{240A0F92-5FC1-6B46-B51C-BBEDCE6A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75" y="10703134"/>
            <a:ext cx="477896" cy="664659"/>
          </a:xfrm>
          <a:custGeom>
            <a:avLst/>
            <a:gdLst>
              <a:gd name="T0" fmla="*/ 381 w 382"/>
              <a:gd name="T1" fmla="*/ 0 h 532"/>
              <a:gd name="T2" fmla="*/ 0 w 382"/>
              <a:gd name="T3" fmla="*/ 0 h 532"/>
              <a:gd name="T4" fmla="*/ 0 w 382"/>
              <a:gd name="T5" fmla="*/ 531 h 532"/>
              <a:gd name="T6" fmla="*/ 117 w 382"/>
              <a:gd name="T7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" h="532">
                <a:moveTo>
                  <a:pt x="381" y="0"/>
                </a:moveTo>
                <a:lnTo>
                  <a:pt x="0" y="0"/>
                </a:lnTo>
                <a:lnTo>
                  <a:pt x="0" y="531"/>
                </a:lnTo>
                <a:lnTo>
                  <a:pt x="117" y="531"/>
                </a:lnTo>
              </a:path>
            </a:pathLst>
          </a:custGeom>
          <a:noFill/>
          <a:ln w="12700" cap="flat">
            <a:solidFill>
              <a:srgbClr val="C2E81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5FD9B-C64D-694F-8C4D-665E6EE7F7DC}"/>
              </a:ext>
            </a:extLst>
          </p:cNvPr>
          <p:cNvSpPr txBox="1"/>
          <p:nvPr/>
        </p:nvSpPr>
        <p:spPr>
          <a:xfrm>
            <a:off x="1039370" y="1534984"/>
            <a:ext cx="411388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FE224-27F3-4743-8C17-E65BA74282B0}"/>
              </a:ext>
            </a:extLst>
          </p:cNvPr>
          <p:cNvSpPr txBox="1"/>
          <p:nvPr/>
        </p:nvSpPr>
        <p:spPr>
          <a:xfrm>
            <a:off x="1039370" y="2377022"/>
            <a:ext cx="411388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DATE: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5CE54-6E29-5649-8176-FC95FB3F8A50}"/>
              </a:ext>
            </a:extLst>
          </p:cNvPr>
          <p:cNvSpPr txBox="1"/>
          <p:nvPr/>
        </p:nvSpPr>
        <p:spPr>
          <a:xfrm>
            <a:off x="1039370" y="7659490"/>
            <a:ext cx="411388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MARKET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4AB45-26D2-444E-923B-5446555700DB}"/>
              </a:ext>
            </a:extLst>
          </p:cNvPr>
          <p:cNvSpPr txBox="1"/>
          <p:nvPr/>
        </p:nvSpPr>
        <p:spPr>
          <a:xfrm>
            <a:off x="1039370" y="9376457"/>
            <a:ext cx="411388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PRODUCT 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5537E-F6E9-3449-90CB-24FE0E3EED21}"/>
              </a:ext>
            </a:extLst>
          </p:cNvPr>
          <p:cNvSpPr txBox="1"/>
          <p:nvPr/>
        </p:nvSpPr>
        <p:spPr>
          <a:xfrm>
            <a:off x="1039370" y="11100002"/>
            <a:ext cx="411388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5A417-9DE3-5E4C-8755-5B2CED98BE90}"/>
              </a:ext>
            </a:extLst>
          </p:cNvPr>
          <p:cNvSpPr txBox="1"/>
          <p:nvPr/>
        </p:nvSpPr>
        <p:spPr>
          <a:xfrm>
            <a:off x="6568284" y="3934322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6BD2D-1944-B642-85D3-9E3D26E55C15}"/>
              </a:ext>
            </a:extLst>
          </p:cNvPr>
          <p:cNvSpPr txBox="1"/>
          <p:nvPr/>
        </p:nvSpPr>
        <p:spPr>
          <a:xfrm>
            <a:off x="10220752" y="1921967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F709A-6D81-E947-83D2-C009D130FE94}"/>
              </a:ext>
            </a:extLst>
          </p:cNvPr>
          <p:cNvSpPr txBox="1"/>
          <p:nvPr/>
        </p:nvSpPr>
        <p:spPr>
          <a:xfrm>
            <a:off x="10245160" y="4989390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1814C-BDCB-E64F-96F9-0A896359CBB9}"/>
              </a:ext>
            </a:extLst>
          </p:cNvPr>
          <p:cNvSpPr txBox="1"/>
          <p:nvPr/>
        </p:nvSpPr>
        <p:spPr>
          <a:xfrm>
            <a:off x="10220752" y="6492937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9951C-11CF-6142-B321-B68206E747D5}"/>
              </a:ext>
            </a:extLst>
          </p:cNvPr>
          <p:cNvSpPr txBox="1"/>
          <p:nvPr/>
        </p:nvSpPr>
        <p:spPr>
          <a:xfrm>
            <a:off x="13873220" y="3939914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BBE1B-D243-D142-9605-704EFFCA680C}"/>
              </a:ext>
            </a:extLst>
          </p:cNvPr>
          <p:cNvSpPr txBox="1"/>
          <p:nvPr/>
        </p:nvSpPr>
        <p:spPr>
          <a:xfrm>
            <a:off x="17525688" y="1928796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A2885-E475-CF48-B0AA-9CD04ABAB6E0}"/>
              </a:ext>
            </a:extLst>
          </p:cNvPr>
          <p:cNvSpPr txBox="1"/>
          <p:nvPr/>
        </p:nvSpPr>
        <p:spPr>
          <a:xfrm>
            <a:off x="17525688" y="6492937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C142F-7E07-C048-A13D-C8F49C1EC24B}"/>
              </a:ext>
            </a:extLst>
          </p:cNvPr>
          <p:cNvSpPr txBox="1"/>
          <p:nvPr/>
        </p:nvSpPr>
        <p:spPr>
          <a:xfrm>
            <a:off x="6568284" y="424486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6EC32-50EF-D14A-B79C-5E559E2E92D3}"/>
              </a:ext>
            </a:extLst>
          </p:cNvPr>
          <p:cNvSpPr txBox="1"/>
          <p:nvPr/>
        </p:nvSpPr>
        <p:spPr>
          <a:xfrm>
            <a:off x="10224717" y="422433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783F3-A91C-6A45-83A9-8064F4B6B3BA}"/>
              </a:ext>
            </a:extLst>
          </p:cNvPr>
          <p:cNvSpPr txBox="1"/>
          <p:nvPr/>
        </p:nvSpPr>
        <p:spPr>
          <a:xfrm>
            <a:off x="13872604" y="420952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19ABF-E4C3-9B41-B644-7003A742A955}"/>
              </a:ext>
            </a:extLst>
          </p:cNvPr>
          <p:cNvSpPr txBox="1"/>
          <p:nvPr/>
        </p:nvSpPr>
        <p:spPr>
          <a:xfrm>
            <a:off x="17537583" y="420952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F0BD-5F36-EB47-8447-A7E76CAEB310}"/>
              </a:ext>
            </a:extLst>
          </p:cNvPr>
          <p:cNvSpPr txBox="1"/>
          <p:nvPr/>
        </p:nvSpPr>
        <p:spPr>
          <a:xfrm>
            <a:off x="21202562" y="420952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235EB-5167-BF4A-A4A3-8C68A9136964}"/>
              </a:ext>
            </a:extLst>
          </p:cNvPr>
          <p:cNvSpPr txBox="1"/>
          <p:nvPr/>
        </p:nvSpPr>
        <p:spPr>
          <a:xfrm>
            <a:off x="21178154" y="3934322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6508B-15AD-E249-A102-B29C25C341A7}"/>
              </a:ext>
            </a:extLst>
          </p:cNvPr>
          <p:cNvSpPr txBox="1"/>
          <p:nvPr/>
        </p:nvSpPr>
        <p:spPr>
          <a:xfrm>
            <a:off x="7112987" y="9566282"/>
            <a:ext cx="71059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890A4-F8B6-5D4C-9DE7-DF2A858E0B2F}"/>
              </a:ext>
            </a:extLst>
          </p:cNvPr>
          <p:cNvSpPr txBox="1"/>
          <p:nvPr/>
        </p:nvSpPr>
        <p:spPr>
          <a:xfrm>
            <a:off x="7112986" y="11241094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5B660-B103-9241-9A8B-5162B1F5E97D}"/>
              </a:ext>
            </a:extLst>
          </p:cNvPr>
          <p:cNvSpPr txBox="1"/>
          <p:nvPr/>
        </p:nvSpPr>
        <p:spPr>
          <a:xfrm>
            <a:off x="16255205" y="9566281"/>
            <a:ext cx="71059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21471-5ACC-274B-BA35-59C4080BB9E4}"/>
              </a:ext>
            </a:extLst>
          </p:cNvPr>
          <p:cNvSpPr txBox="1"/>
          <p:nvPr/>
        </p:nvSpPr>
        <p:spPr>
          <a:xfrm>
            <a:off x="16255206" y="11241094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F59AC9-6275-BD4D-9BA8-ECEC20BE5059}"/>
              </a:ext>
            </a:extLst>
          </p:cNvPr>
          <p:cNvSpPr txBox="1"/>
          <p:nvPr/>
        </p:nvSpPr>
        <p:spPr>
          <a:xfrm>
            <a:off x="17525687" y="5010010"/>
            <a:ext cx="27300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873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>
            <a:extLst>
              <a:ext uri="{FF2B5EF4-FFF2-40B4-BE49-F238E27FC236}">
                <a16:creationId xmlns:a16="http://schemas.microsoft.com/office/drawing/2014/main" id="{9A683D6C-E1E5-A548-82FE-7800D32D3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E9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43C6464E-0016-7542-A433-ED613816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2" y="9362831"/>
            <a:ext cx="11683708" cy="3845133"/>
          </a:xfrm>
          <a:prstGeom prst="round2SameRect">
            <a:avLst>
              <a:gd name="adj1" fmla="val 0"/>
              <a:gd name="adj2" fmla="val 17278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E8877FEF-68A2-9F4E-B76A-7210E76EF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503" y="9362831"/>
            <a:ext cx="11683712" cy="3845133"/>
          </a:xfrm>
          <a:prstGeom prst="round2SameRect">
            <a:avLst>
              <a:gd name="adj1" fmla="val 0"/>
              <a:gd name="adj2" fmla="val 1690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83534D9F-74EA-B644-975D-F0078FB5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4" y="705789"/>
            <a:ext cx="4366969" cy="8173652"/>
          </a:xfrm>
          <a:prstGeom prst="round2SameRect">
            <a:avLst>
              <a:gd name="adj1" fmla="val 0"/>
              <a:gd name="adj2" fmla="val 14182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F45776B0-31CF-F74A-B572-1071D810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259" y="5034309"/>
            <a:ext cx="4366969" cy="3845133"/>
          </a:xfrm>
          <a:prstGeom prst="round2SameRect">
            <a:avLst>
              <a:gd name="adj1" fmla="val 0"/>
              <a:gd name="adj2" fmla="val 16068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C71C216-4249-B94D-B788-1E0457F31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591" y="705789"/>
            <a:ext cx="4366973" cy="8173652"/>
          </a:xfrm>
          <a:prstGeom prst="round2SameRect">
            <a:avLst>
              <a:gd name="adj1" fmla="val 0"/>
              <a:gd name="adj2" fmla="val 14714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CFEC78AC-B111-E44E-85AB-2E41A1A0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417" y="5034309"/>
            <a:ext cx="4366973" cy="3845133"/>
          </a:xfrm>
          <a:prstGeom prst="round2SameRect">
            <a:avLst>
              <a:gd name="adj1" fmla="val 0"/>
              <a:gd name="adj2" fmla="val 16711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96189F9E-CA71-1046-AC08-A0A67F1F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259" y="705789"/>
            <a:ext cx="4366969" cy="3845133"/>
          </a:xfrm>
          <a:prstGeom prst="round2SameRect">
            <a:avLst>
              <a:gd name="adj1" fmla="val 0"/>
              <a:gd name="adj2" fmla="val 1632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94F6292-3B93-264F-A5B3-DE9A1AC45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417" y="705789"/>
            <a:ext cx="4366973" cy="3845133"/>
          </a:xfrm>
          <a:prstGeom prst="round2SameRect">
            <a:avLst>
              <a:gd name="adj1" fmla="val 0"/>
              <a:gd name="adj2" fmla="val 1594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C34C5336-B780-FE45-A78E-39FEA0BE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749" y="705789"/>
            <a:ext cx="4372466" cy="8173652"/>
          </a:xfrm>
          <a:prstGeom prst="round2SameRect">
            <a:avLst>
              <a:gd name="adj1" fmla="val 0"/>
              <a:gd name="adj2" fmla="val 14582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58846F-716B-0D46-9153-B103D9B5F689}"/>
              </a:ext>
            </a:extLst>
          </p:cNvPr>
          <p:cNvGrpSpPr/>
          <p:nvPr/>
        </p:nvGrpSpPr>
        <p:grpSpPr>
          <a:xfrm>
            <a:off x="1614708" y="508040"/>
            <a:ext cx="1647914" cy="1148048"/>
            <a:chOff x="1614708" y="508040"/>
            <a:chExt cx="1647914" cy="1148048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5A1F216F-02F8-C049-B7DD-ACD51E42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818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4" y="0"/>
                    <a:pt x="61" y="0"/>
                  </a:cubicBezTo>
                  <a:lnTo>
                    <a:pt x="61" y="0"/>
                  </a:lnTo>
                  <a:cubicBezTo>
                    <a:pt x="28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B65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640">
              <a:extLst>
                <a:ext uri="{FF2B5EF4-FFF2-40B4-BE49-F238E27FC236}">
                  <a16:creationId xmlns:a16="http://schemas.microsoft.com/office/drawing/2014/main" id="{18C565F5-101F-6145-A436-3B007C57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118" y="508040"/>
              <a:ext cx="1499603" cy="1148048"/>
            </a:xfrm>
            <a:custGeom>
              <a:avLst/>
              <a:gdLst>
                <a:gd name="T0" fmla="*/ 1143 w 1205"/>
                <a:gd name="T1" fmla="*/ 0 h 920"/>
                <a:gd name="T2" fmla="*/ 927 w 1205"/>
                <a:gd name="T3" fmla="*/ 0 h 920"/>
                <a:gd name="T4" fmla="*/ 168 w 1205"/>
                <a:gd name="T5" fmla="*/ 0 h 920"/>
                <a:gd name="T6" fmla="*/ 61 w 1205"/>
                <a:gd name="T7" fmla="*/ 0 h 920"/>
                <a:gd name="T8" fmla="*/ 0 w 1205"/>
                <a:gd name="T9" fmla="*/ 0 h 920"/>
                <a:gd name="T10" fmla="*/ 0 w 1205"/>
                <a:gd name="T11" fmla="*/ 0 h 920"/>
                <a:gd name="T12" fmla="*/ 61 w 1205"/>
                <a:gd name="T13" fmla="*/ 61 h 920"/>
                <a:gd name="T14" fmla="*/ 61 w 1205"/>
                <a:gd name="T15" fmla="*/ 136 h 920"/>
                <a:gd name="T16" fmla="*/ 61 w 1205"/>
                <a:gd name="T17" fmla="*/ 160 h 920"/>
                <a:gd name="T18" fmla="*/ 61 w 1205"/>
                <a:gd name="T19" fmla="*/ 377 h 920"/>
                <a:gd name="T20" fmla="*/ 61 w 1205"/>
                <a:gd name="T21" fmla="*/ 377 h 920"/>
                <a:gd name="T22" fmla="*/ 602 w 1205"/>
                <a:gd name="T23" fmla="*/ 919 h 920"/>
                <a:gd name="T24" fmla="*/ 602 w 1205"/>
                <a:gd name="T25" fmla="*/ 919 h 920"/>
                <a:gd name="T26" fmla="*/ 1143 w 1205"/>
                <a:gd name="T27" fmla="*/ 377 h 920"/>
                <a:gd name="T28" fmla="*/ 1143 w 1205"/>
                <a:gd name="T29" fmla="*/ 160 h 920"/>
                <a:gd name="T30" fmla="*/ 1143 w 1205"/>
                <a:gd name="T31" fmla="*/ 150 h 920"/>
                <a:gd name="T32" fmla="*/ 1143 w 1205"/>
                <a:gd name="T33" fmla="*/ 61 h 920"/>
                <a:gd name="T34" fmla="*/ 1143 w 1205"/>
                <a:gd name="T35" fmla="*/ 61 h 920"/>
                <a:gd name="T36" fmla="*/ 1204 w 1205"/>
                <a:gd name="T37" fmla="*/ 0 h 920"/>
                <a:gd name="T38" fmla="*/ 1143 w 1205"/>
                <a:gd name="T3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5" h="920">
                  <a:moveTo>
                    <a:pt x="1143" y="0"/>
                  </a:moveTo>
                  <a:lnTo>
                    <a:pt x="927" y="0"/>
                  </a:lnTo>
                  <a:lnTo>
                    <a:pt x="168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3" y="0"/>
                    <a:pt x="61" y="28"/>
                    <a:pt x="61" y="61"/>
                  </a:cubicBezTo>
                  <a:lnTo>
                    <a:pt x="61" y="136"/>
                  </a:lnTo>
                  <a:lnTo>
                    <a:pt x="61" y="160"/>
                  </a:lnTo>
                  <a:lnTo>
                    <a:pt x="61" y="377"/>
                  </a:lnTo>
                  <a:lnTo>
                    <a:pt x="61" y="377"/>
                  </a:lnTo>
                  <a:cubicBezTo>
                    <a:pt x="61" y="677"/>
                    <a:pt x="303" y="919"/>
                    <a:pt x="602" y="919"/>
                  </a:cubicBezTo>
                  <a:lnTo>
                    <a:pt x="602" y="919"/>
                  </a:lnTo>
                  <a:cubicBezTo>
                    <a:pt x="901" y="919"/>
                    <a:pt x="1143" y="677"/>
                    <a:pt x="1143" y="377"/>
                  </a:cubicBezTo>
                  <a:lnTo>
                    <a:pt x="1143" y="160"/>
                  </a:lnTo>
                  <a:lnTo>
                    <a:pt x="1143" y="150"/>
                  </a:lnTo>
                  <a:lnTo>
                    <a:pt x="1143" y="61"/>
                  </a:lnTo>
                  <a:lnTo>
                    <a:pt x="1143" y="61"/>
                  </a:lnTo>
                  <a:cubicBezTo>
                    <a:pt x="1143" y="28"/>
                    <a:pt x="1171" y="0"/>
                    <a:pt x="1204" y="0"/>
                  </a:cubicBezTo>
                  <a:lnTo>
                    <a:pt x="1143" y="0"/>
                  </a:lnTo>
                </a:path>
              </a:pathLst>
            </a:custGeom>
            <a:solidFill>
              <a:srgbClr val="F37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641">
              <a:extLst>
                <a:ext uri="{FF2B5EF4-FFF2-40B4-BE49-F238E27FC236}">
                  <a16:creationId xmlns:a16="http://schemas.microsoft.com/office/drawing/2014/main" id="{35906F80-7473-9444-87E0-563B3CFC2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708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0 w 122"/>
                <a:gd name="T7" fmla="*/ 0 h 161"/>
                <a:gd name="T8" fmla="*/ 60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B65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24E224-4245-BC46-B302-36DF50115545}"/>
              </a:ext>
            </a:extLst>
          </p:cNvPr>
          <p:cNvGrpSpPr/>
          <p:nvPr/>
        </p:nvGrpSpPr>
        <p:grpSpPr>
          <a:xfrm>
            <a:off x="6487040" y="508040"/>
            <a:ext cx="1653407" cy="1148048"/>
            <a:chOff x="6487040" y="508040"/>
            <a:chExt cx="1653407" cy="1148048"/>
          </a:xfrm>
        </p:grpSpPr>
        <p:sp>
          <p:nvSpPr>
            <p:cNvPr id="37" name="Freeform 642">
              <a:extLst>
                <a:ext uri="{FF2B5EF4-FFF2-40B4-BE49-F238E27FC236}">
                  <a16:creationId xmlns:a16="http://schemas.microsoft.com/office/drawing/2014/main" id="{F1DEA409-2C5A-1B4A-A1AB-6DF94475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643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5" y="0"/>
                    <a:pt x="61" y="0"/>
                  </a:cubicBezTo>
                  <a:lnTo>
                    <a:pt x="61" y="0"/>
                  </a:lnTo>
                  <a:cubicBezTo>
                    <a:pt x="28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BC82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643">
              <a:extLst>
                <a:ext uri="{FF2B5EF4-FFF2-40B4-BE49-F238E27FC236}">
                  <a16:creationId xmlns:a16="http://schemas.microsoft.com/office/drawing/2014/main" id="{8A2731F8-A20D-0144-8A38-CEDE3B0D4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3942" y="508040"/>
              <a:ext cx="1499603" cy="1148048"/>
            </a:xfrm>
            <a:custGeom>
              <a:avLst/>
              <a:gdLst>
                <a:gd name="T0" fmla="*/ 1143 w 1205"/>
                <a:gd name="T1" fmla="*/ 0 h 920"/>
                <a:gd name="T2" fmla="*/ 927 w 1205"/>
                <a:gd name="T3" fmla="*/ 0 h 920"/>
                <a:gd name="T4" fmla="*/ 169 w 1205"/>
                <a:gd name="T5" fmla="*/ 0 h 920"/>
                <a:gd name="T6" fmla="*/ 61 w 1205"/>
                <a:gd name="T7" fmla="*/ 0 h 920"/>
                <a:gd name="T8" fmla="*/ 0 w 1205"/>
                <a:gd name="T9" fmla="*/ 0 h 920"/>
                <a:gd name="T10" fmla="*/ 0 w 1205"/>
                <a:gd name="T11" fmla="*/ 0 h 920"/>
                <a:gd name="T12" fmla="*/ 61 w 1205"/>
                <a:gd name="T13" fmla="*/ 61 h 920"/>
                <a:gd name="T14" fmla="*/ 61 w 1205"/>
                <a:gd name="T15" fmla="*/ 136 h 920"/>
                <a:gd name="T16" fmla="*/ 61 w 1205"/>
                <a:gd name="T17" fmla="*/ 160 h 920"/>
                <a:gd name="T18" fmla="*/ 61 w 1205"/>
                <a:gd name="T19" fmla="*/ 377 h 920"/>
                <a:gd name="T20" fmla="*/ 61 w 1205"/>
                <a:gd name="T21" fmla="*/ 377 h 920"/>
                <a:gd name="T22" fmla="*/ 602 w 1205"/>
                <a:gd name="T23" fmla="*/ 919 h 920"/>
                <a:gd name="T24" fmla="*/ 602 w 1205"/>
                <a:gd name="T25" fmla="*/ 919 h 920"/>
                <a:gd name="T26" fmla="*/ 1143 w 1205"/>
                <a:gd name="T27" fmla="*/ 377 h 920"/>
                <a:gd name="T28" fmla="*/ 1143 w 1205"/>
                <a:gd name="T29" fmla="*/ 160 h 920"/>
                <a:gd name="T30" fmla="*/ 1143 w 1205"/>
                <a:gd name="T31" fmla="*/ 150 h 920"/>
                <a:gd name="T32" fmla="*/ 1143 w 1205"/>
                <a:gd name="T33" fmla="*/ 61 h 920"/>
                <a:gd name="T34" fmla="*/ 1143 w 1205"/>
                <a:gd name="T35" fmla="*/ 61 h 920"/>
                <a:gd name="T36" fmla="*/ 1204 w 1205"/>
                <a:gd name="T37" fmla="*/ 0 h 920"/>
                <a:gd name="T38" fmla="*/ 1143 w 1205"/>
                <a:gd name="T3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5" h="920">
                  <a:moveTo>
                    <a:pt x="1143" y="0"/>
                  </a:moveTo>
                  <a:lnTo>
                    <a:pt x="927" y="0"/>
                  </a:lnTo>
                  <a:lnTo>
                    <a:pt x="169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3" y="0"/>
                    <a:pt x="61" y="28"/>
                    <a:pt x="61" y="61"/>
                  </a:cubicBezTo>
                  <a:lnTo>
                    <a:pt x="61" y="136"/>
                  </a:lnTo>
                  <a:lnTo>
                    <a:pt x="61" y="160"/>
                  </a:lnTo>
                  <a:lnTo>
                    <a:pt x="61" y="377"/>
                  </a:lnTo>
                  <a:lnTo>
                    <a:pt x="61" y="377"/>
                  </a:lnTo>
                  <a:cubicBezTo>
                    <a:pt x="61" y="677"/>
                    <a:pt x="303" y="919"/>
                    <a:pt x="602" y="919"/>
                  </a:cubicBezTo>
                  <a:lnTo>
                    <a:pt x="602" y="919"/>
                  </a:lnTo>
                  <a:cubicBezTo>
                    <a:pt x="901" y="919"/>
                    <a:pt x="1143" y="677"/>
                    <a:pt x="1143" y="377"/>
                  </a:cubicBezTo>
                  <a:lnTo>
                    <a:pt x="1143" y="160"/>
                  </a:lnTo>
                  <a:lnTo>
                    <a:pt x="1143" y="150"/>
                  </a:lnTo>
                  <a:lnTo>
                    <a:pt x="1143" y="61"/>
                  </a:lnTo>
                  <a:lnTo>
                    <a:pt x="1143" y="61"/>
                  </a:lnTo>
                  <a:cubicBezTo>
                    <a:pt x="1143" y="28"/>
                    <a:pt x="1171" y="0"/>
                    <a:pt x="1204" y="0"/>
                  </a:cubicBezTo>
                  <a:lnTo>
                    <a:pt x="1143" y="0"/>
                  </a:lnTo>
                </a:path>
              </a:pathLst>
            </a:custGeom>
            <a:solidFill>
              <a:srgbClr val="FBAD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644">
              <a:extLst>
                <a:ext uri="{FF2B5EF4-FFF2-40B4-BE49-F238E27FC236}">
                  <a16:creationId xmlns:a16="http://schemas.microsoft.com/office/drawing/2014/main" id="{0FD14E63-F233-244A-85B8-F845BFF73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7040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0 w 122"/>
                <a:gd name="T7" fmla="*/ 0 h 161"/>
                <a:gd name="T8" fmla="*/ 60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BC82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ACA05A-0223-7C4C-8E7D-F7EE9CE4916B}"/>
              </a:ext>
            </a:extLst>
          </p:cNvPr>
          <p:cNvGrpSpPr/>
          <p:nvPr/>
        </p:nvGrpSpPr>
        <p:grpSpPr>
          <a:xfrm>
            <a:off x="6487040" y="4836561"/>
            <a:ext cx="1653407" cy="1148048"/>
            <a:chOff x="6487040" y="4836561"/>
            <a:chExt cx="1653407" cy="1148048"/>
          </a:xfrm>
        </p:grpSpPr>
        <p:sp>
          <p:nvSpPr>
            <p:cNvPr id="41" name="Freeform 645">
              <a:extLst>
                <a:ext uri="{FF2B5EF4-FFF2-40B4-BE49-F238E27FC236}">
                  <a16:creationId xmlns:a16="http://schemas.microsoft.com/office/drawing/2014/main" id="{0EC6CF54-E4AA-6F48-9F02-695DA5713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643" y="4836561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8" y="0"/>
                    <a:pt x="0" y="27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007D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646">
              <a:extLst>
                <a:ext uri="{FF2B5EF4-FFF2-40B4-BE49-F238E27FC236}">
                  <a16:creationId xmlns:a16="http://schemas.microsoft.com/office/drawing/2014/main" id="{1D8A5682-5EA5-B44D-A142-A6281BFE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3942" y="4836561"/>
              <a:ext cx="1499603" cy="1148048"/>
            </a:xfrm>
            <a:custGeom>
              <a:avLst/>
              <a:gdLst>
                <a:gd name="T0" fmla="*/ 1143 w 1205"/>
                <a:gd name="T1" fmla="*/ 0 h 920"/>
                <a:gd name="T2" fmla="*/ 927 w 1205"/>
                <a:gd name="T3" fmla="*/ 0 h 920"/>
                <a:gd name="T4" fmla="*/ 169 w 1205"/>
                <a:gd name="T5" fmla="*/ 0 h 920"/>
                <a:gd name="T6" fmla="*/ 61 w 1205"/>
                <a:gd name="T7" fmla="*/ 0 h 920"/>
                <a:gd name="T8" fmla="*/ 0 w 1205"/>
                <a:gd name="T9" fmla="*/ 0 h 920"/>
                <a:gd name="T10" fmla="*/ 0 w 1205"/>
                <a:gd name="T11" fmla="*/ 0 h 920"/>
                <a:gd name="T12" fmla="*/ 61 w 1205"/>
                <a:gd name="T13" fmla="*/ 61 h 920"/>
                <a:gd name="T14" fmla="*/ 61 w 1205"/>
                <a:gd name="T15" fmla="*/ 136 h 920"/>
                <a:gd name="T16" fmla="*/ 61 w 1205"/>
                <a:gd name="T17" fmla="*/ 160 h 920"/>
                <a:gd name="T18" fmla="*/ 61 w 1205"/>
                <a:gd name="T19" fmla="*/ 377 h 920"/>
                <a:gd name="T20" fmla="*/ 61 w 1205"/>
                <a:gd name="T21" fmla="*/ 377 h 920"/>
                <a:gd name="T22" fmla="*/ 602 w 1205"/>
                <a:gd name="T23" fmla="*/ 919 h 920"/>
                <a:gd name="T24" fmla="*/ 602 w 1205"/>
                <a:gd name="T25" fmla="*/ 919 h 920"/>
                <a:gd name="T26" fmla="*/ 1143 w 1205"/>
                <a:gd name="T27" fmla="*/ 377 h 920"/>
                <a:gd name="T28" fmla="*/ 1143 w 1205"/>
                <a:gd name="T29" fmla="*/ 160 h 920"/>
                <a:gd name="T30" fmla="*/ 1143 w 1205"/>
                <a:gd name="T31" fmla="*/ 150 h 920"/>
                <a:gd name="T32" fmla="*/ 1143 w 1205"/>
                <a:gd name="T33" fmla="*/ 61 h 920"/>
                <a:gd name="T34" fmla="*/ 1143 w 1205"/>
                <a:gd name="T35" fmla="*/ 61 h 920"/>
                <a:gd name="T36" fmla="*/ 1204 w 1205"/>
                <a:gd name="T37" fmla="*/ 0 h 920"/>
                <a:gd name="T38" fmla="*/ 1143 w 1205"/>
                <a:gd name="T3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5" h="920">
                  <a:moveTo>
                    <a:pt x="1143" y="0"/>
                  </a:moveTo>
                  <a:lnTo>
                    <a:pt x="927" y="0"/>
                  </a:lnTo>
                  <a:lnTo>
                    <a:pt x="169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3" y="0"/>
                    <a:pt x="61" y="27"/>
                    <a:pt x="61" y="61"/>
                  </a:cubicBezTo>
                  <a:lnTo>
                    <a:pt x="61" y="136"/>
                  </a:lnTo>
                  <a:lnTo>
                    <a:pt x="61" y="160"/>
                  </a:lnTo>
                  <a:lnTo>
                    <a:pt x="61" y="377"/>
                  </a:lnTo>
                  <a:lnTo>
                    <a:pt x="61" y="377"/>
                  </a:lnTo>
                  <a:cubicBezTo>
                    <a:pt x="61" y="676"/>
                    <a:pt x="303" y="919"/>
                    <a:pt x="602" y="919"/>
                  </a:cubicBezTo>
                  <a:lnTo>
                    <a:pt x="602" y="919"/>
                  </a:lnTo>
                  <a:cubicBezTo>
                    <a:pt x="901" y="919"/>
                    <a:pt x="1143" y="676"/>
                    <a:pt x="1143" y="377"/>
                  </a:cubicBezTo>
                  <a:lnTo>
                    <a:pt x="1143" y="160"/>
                  </a:lnTo>
                  <a:lnTo>
                    <a:pt x="1143" y="150"/>
                  </a:lnTo>
                  <a:lnTo>
                    <a:pt x="1143" y="61"/>
                  </a:lnTo>
                  <a:lnTo>
                    <a:pt x="1143" y="61"/>
                  </a:lnTo>
                  <a:cubicBezTo>
                    <a:pt x="1143" y="27"/>
                    <a:pt x="1171" y="0"/>
                    <a:pt x="1204" y="0"/>
                  </a:cubicBezTo>
                  <a:lnTo>
                    <a:pt x="1143" y="0"/>
                  </a:lnTo>
                </a:path>
              </a:pathLst>
            </a:custGeom>
            <a:solidFill>
              <a:srgbClr val="00A7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647">
              <a:extLst>
                <a:ext uri="{FF2B5EF4-FFF2-40B4-BE49-F238E27FC236}">
                  <a16:creationId xmlns:a16="http://schemas.microsoft.com/office/drawing/2014/main" id="{F2CFCB2C-63E1-1041-8CA0-E872E643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7040" y="4836561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0 w 122"/>
                <a:gd name="T7" fmla="*/ 0 h 161"/>
                <a:gd name="T8" fmla="*/ 60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007D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3407EA-87ED-8245-B5F1-B14130F9B830}"/>
              </a:ext>
            </a:extLst>
          </p:cNvPr>
          <p:cNvGrpSpPr/>
          <p:nvPr/>
        </p:nvGrpSpPr>
        <p:grpSpPr>
          <a:xfrm>
            <a:off x="5267584" y="9165081"/>
            <a:ext cx="1653406" cy="1142554"/>
            <a:chOff x="5267584" y="9165081"/>
            <a:chExt cx="1653406" cy="1142554"/>
          </a:xfrm>
        </p:grpSpPr>
        <p:sp>
          <p:nvSpPr>
            <p:cNvPr id="45" name="Freeform 648">
              <a:extLst>
                <a:ext uri="{FF2B5EF4-FFF2-40B4-BE49-F238E27FC236}">
                  <a16:creationId xmlns:a16="http://schemas.microsoft.com/office/drawing/2014/main" id="{EF09EEAF-C0B2-4746-96F8-DF4B75102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186" y="9165081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0 w 122"/>
                <a:gd name="T7" fmla="*/ 0 h 161"/>
                <a:gd name="T8" fmla="*/ 60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B20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649">
              <a:extLst>
                <a:ext uri="{FF2B5EF4-FFF2-40B4-BE49-F238E27FC236}">
                  <a16:creationId xmlns:a16="http://schemas.microsoft.com/office/drawing/2014/main" id="{666B617E-D466-6E4E-B3E4-BFFC58B2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486" y="9165081"/>
              <a:ext cx="1499603" cy="1142554"/>
            </a:xfrm>
            <a:custGeom>
              <a:avLst/>
              <a:gdLst>
                <a:gd name="T0" fmla="*/ 1143 w 1204"/>
                <a:gd name="T1" fmla="*/ 0 h 919"/>
                <a:gd name="T2" fmla="*/ 926 w 1204"/>
                <a:gd name="T3" fmla="*/ 0 h 919"/>
                <a:gd name="T4" fmla="*/ 168 w 1204"/>
                <a:gd name="T5" fmla="*/ 0 h 919"/>
                <a:gd name="T6" fmla="*/ 60 w 1204"/>
                <a:gd name="T7" fmla="*/ 0 h 919"/>
                <a:gd name="T8" fmla="*/ 0 w 1204"/>
                <a:gd name="T9" fmla="*/ 0 h 919"/>
                <a:gd name="T10" fmla="*/ 0 w 1204"/>
                <a:gd name="T11" fmla="*/ 0 h 919"/>
                <a:gd name="T12" fmla="*/ 60 w 1204"/>
                <a:gd name="T13" fmla="*/ 61 h 919"/>
                <a:gd name="T14" fmla="*/ 60 w 1204"/>
                <a:gd name="T15" fmla="*/ 136 h 919"/>
                <a:gd name="T16" fmla="*/ 60 w 1204"/>
                <a:gd name="T17" fmla="*/ 160 h 919"/>
                <a:gd name="T18" fmla="*/ 60 w 1204"/>
                <a:gd name="T19" fmla="*/ 377 h 919"/>
                <a:gd name="T20" fmla="*/ 60 w 1204"/>
                <a:gd name="T21" fmla="*/ 377 h 919"/>
                <a:gd name="T22" fmla="*/ 602 w 1204"/>
                <a:gd name="T23" fmla="*/ 918 h 919"/>
                <a:gd name="T24" fmla="*/ 602 w 1204"/>
                <a:gd name="T25" fmla="*/ 918 h 919"/>
                <a:gd name="T26" fmla="*/ 1143 w 1204"/>
                <a:gd name="T27" fmla="*/ 377 h 919"/>
                <a:gd name="T28" fmla="*/ 1143 w 1204"/>
                <a:gd name="T29" fmla="*/ 160 h 919"/>
                <a:gd name="T30" fmla="*/ 1143 w 1204"/>
                <a:gd name="T31" fmla="*/ 151 h 919"/>
                <a:gd name="T32" fmla="*/ 1143 w 1204"/>
                <a:gd name="T33" fmla="*/ 61 h 919"/>
                <a:gd name="T34" fmla="*/ 1143 w 1204"/>
                <a:gd name="T35" fmla="*/ 61 h 919"/>
                <a:gd name="T36" fmla="*/ 1203 w 1204"/>
                <a:gd name="T37" fmla="*/ 0 h 919"/>
                <a:gd name="T38" fmla="*/ 1143 w 1204"/>
                <a:gd name="T39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4" h="919">
                  <a:moveTo>
                    <a:pt x="1143" y="0"/>
                  </a:moveTo>
                  <a:lnTo>
                    <a:pt x="926" y="0"/>
                  </a:lnTo>
                  <a:lnTo>
                    <a:pt x="168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3" y="0"/>
                    <a:pt x="60" y="27"/>
                    <a:pt x="60" y="61"/>
                  </a:cubicBezTo>
                  <a:lnTo>
                    <a:pt x="60" y="136"/>
                  </a:lnTo>
                  <a:lnTo>
                    <a:pt x="60" y="160"/>
                  </a:lnTo>
                  <a:lnTo>
                    <a:pt x="60" y="377"/>
                  </a:lnTo>
                  <a:lnTo>
                    <a:pt x="60" y="377"/>
                  </a:lnTo>
                  <a:cubicBezTo>
                    <a:pt x="60" y="676"/>
                    <a:pt x="303" y="918"/>
                    <a:pt x="602" y="918"/>
                  </a:cubicBezTo>
                  <a:lnTo>
                    <a:pt x="602" y="918"/>
                  </a:lnTo>
                  <a:cubicBezTo>
                    <a:pt x="901" y="918"/>
                    <a:pt x="1143" y="676"/>
                    <a:pt x="1143" y="377"/>
                  </a:cubicBezTo>
                  <a:lnTo>
                    <a:pt x="1143" y="160"/>
                  </a:lnTo>
                  <a:lnTo>
                    <a:pt x="1143" y="151"/>
                  </a:lnTo>
                  <a:lnTo>
                    <a:pt x="1143" y="61"/>
                  </a:lnTo>
                  <a:lnTo>
                    <a:pt x="1143" y="61"/>
                  </a:lnTo>
                  <a:cubicBezTo>
                    <a:pt x="1143" y="27"/>
                    <a:pt x="1170" y="0"/>
                    <a:pt x="1203" y="0"/>
                  </a:cubicBezTo>
                  <a:lnTo>
                    <a:pt x="1143" y="0"/>
                  </a:lnTo>
                </a:path>
              </a:pathLst>
            </a:custGeom>
            <a:solidFill>
              <a:srgbClr val="ED01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650">
              <a:extLst>
                <a:ext uri="{FF2B5EF4-FFF2-40B4-BE49-F238E27FC236}">
                  <a16:creationId xmlns:a16="http://schemas.microsoft.com/office/drawing/2014/main" id="{025DF3D8-8E48-BF40-B359-D23B2201B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584" y="9165081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7"/>
                    <a:pt x="94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B201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EAC5CE-57E6-D146-BAE0-64BB447C60A6}"/>
              </a:ext>
            </a:extLst>
          </p:cNvPr>
          <p:cNvGrpSpPr/>
          <p:nvPr/>
        </p:nvGrpSpPr>
        <p:grpSpPr>
          <a:xfrm>
            <a:off x="17456656" y="9165081"/>
            <a:ext cx="1653403" cy="1142554"/>
            <a:chOff x="17456656" y="9165081"/>
            <a:chExt cx="1653403" cy="1142554"/>
          </a:xfrm>
        </p:grpSpPr>
        <p:sp>
          <p:nvSpPr>
            <p:cNvPr id="49" name="Freeform 651">
              <a:extLst>
                <a:ext uri="{FF2B5EF4-FFF2-40B4-BE49-F238E27FC236}">
                  <a16:creationId xmlns:a16="http://schemas.microsoft.com/office/drawing/2014/main" id="{AF30273D-805B-6440-9595-F5DD5C89D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6255" y="9165081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0 w 122"/>
                <a:gd name="T7" fmla="*/ 0 h 161"/>
                <a:gd name="T8" fmla="*/ 60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9106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652">
              <a:extLst>
                <a:ext uri="{FF2B5EF4-FFF2-40B4-BE49-F238E27FC236}">
                  <a16:creationId xmlns:a16="http://schemas.microsoft.com/office/drawing/2014/main" id="{7778106E-93EC-CF41-8CE5-75713696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3558" y="9165081"/>
              <a:ext cx="1499601" cy="1142554"/>
            </a:xfrm>
            <a:custGeom>
              <a:avLst/>
              <a:gdLst>
                <a:gd name="T0" fmla="*/ 1143 w 1204"/>
                <a:gd name="T1" fmla="*/ 0 h 919"/>
                <a:gd name="T2" fmla="*/ 927 w 1204"/>
                <a:gd name="T3" fmla="*/ 0 h 919"/>
                <a:gd name="T4" fmla="*/ 168 w 1204"/>
                <a:gd name="T5" fmla="*/ 0 h 919"/>
                <a:gd name="T6" fmla="*/ 60 w 1204"/>
                <a:gd name="T7" fmla="*/ 0 h 919"/>
                <a:gd name="T8" fmla="*/ 0 w 1204"/>
                <a:gd name="T9" fmla="*/ 0 h 919"/>
                <a:gd name="T10" fmla="*/ 0 w 1204"/>
                <a:gd name="T11" fmla="*/ 0 h 919"/>
                <a:gd name="T12" fmla="*/ 60 w 1204"/>
                <a:gd name="T13" fmla="*/ 61 h 919"/>
                <a:gd name="T14" fmla="*/ 60 w 1204"/>
                <a:gd name="T15" fmla="*/ 136 h 919"/>
                <a:gd name="T16" fmla="*/ 60 w 1204"/>
                <a:gd name="T17" fmla="*/ 160 h 919"/>
                <a:gd name="T18" fmla="*/ 60 w 1204"/>
                <a:gd name="T19" fmla="*/ 377 h 919"/>
                <a:gd name="T20" fmla="*/ 60 w 1204"/>
                <a:gd name="T21" fmla="*/ 377 h 919"/>
                <a:gd name="T22" fmla="*/ 602 w 1204"/>
                <a:gd name="T23" fmla="*/ 918 h 919"/>
                <a:gd name="T24" fmla="*/ 602 w 1204"/>
                <a:gd name="T25" fmla="*/ 918 h 919"/>
                <a:gd name="T26" fmla="*/ 1143 w 1204"/>
                <a:gd name="T27" fmla="*/ 377 h 919"/>
                <a:gd name="T28" fmla="*/ 1143 w 1204"/>
                <a:gd name="T29" fmla="*/ 160 h 919"/>
                <a:gd name="T30" fmla="*/ 1143 w 1204"/>
                <a:gd name="T31" fmla="*/ 151 h 919"/>
                <a:gd name="T32" fmla="*/ 1143 w 1204"/>
                <a:gd name="T33" fmla="*/ 61 h 919"/>
                <a:gd name="T34" fmla="*/ 1143 w 1204"/>
                <a:gd name="T35" fmla="*/ 61 h 919"/>
                <a:gd name="T36" fmla="*/ 1203 w 1204"/>
                <a:gd name="T37" fmla="*/ 0 h 919"/>
                <a:gd name="T38" fmla="*/ 1143 w 1204"/>
                <a:gd name="T39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4" h="919">
                  <a:moveTo>
                    <a:pt x="1143" y="0"/>
                  </a:moveTo>
                  <a:lnTo>
                    <a:pt x="927" y="0"/>
                  </a:lnTo>
                  <a:lnTo>
                    <a:pt x="168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3" y="0"/>
                    <a:pt x="60" y="27"/>
                    <a:pt x="60" y="61"/>
                  </a:cubicBezTo>
                  <a:lnTo>
                    <a:pt x="60" y="136"/>
                  </a:lnTo>
                  <a:lnTo>
                    <a:pt x="60" y="160"/>
                  </a:lnTo>
                  <a:lnTo>
                    <a:pt x="60" y="377"/>
                  </a:lnTo>
                  <a:lnTo>
                    <a:pt x="60" y="377"/>
                  </a:lnTo>
                  <a:cubicBezTo>
                    <a:pt x="60" y="676"/>
                    <a:pt x="303" y="918"/>
                    <a:pt x="602" y="918"/>
                  </a:cubicBezTo>
                  <a:lnTo>
                    <a:pt x="602" y="918"/>
                  </a:lnTo>
                  <a:cubicBezTo>
                    <a:pt x="901" y="918"/>
                    <a:pt x="1143" y="676"/>
                    <a:pt x="1143" y="377"/>
                  </a:cubicBezTo>
                  <a:lnTo>
                    <a:pt x="1143" y="160"/>
                  </a:lnTo>
                  <a:lnTo>
                    <a:pt x="1143" y="151"/>
                  </a:lnTo>
                  <a:lnTo>
                    <a:pt x="1143" y="61"/>
                  </a:lnTo>
                  <a:lnTo>
                    <a:pt x="1143" y="61"/>
                  </a:lnTo>
                  <a:cubicBezTo>
                    <a:pt x="1143" y="27"/>
                    <a:pt x="1170" y="0"/>
                    <a:pt x="1203" y="0"/>
                  </a:cubicBezTo>
                  <a:lnTo>
                    <a:pt x="1143" y="0"/>
                  </a:lnTo>
                </a:path>
              </a:pathLst>
            </a:custGeom>
            <a:solidFill>
              <a:srgbClr val="C108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1" name="Freeform 653">
              <a:extLst>
                <a:ext uri="{FF2B5EF4-FFF2-40B4-BE49-F238E27FC236}">
                  <a16:creationId xmlns:a16="http://schemas.microsoft.com/office/drawing/2014/main" id="{A8569761-C16D-F44F-B6BE-9E3FFFBE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6656" y="9165081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7"/>
                    <a:pt x="94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9106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CC7CCA8-7C13-AA47-987E-1DD7C7AD5A0F}"/>
              </a:ext>
            </a:extLst>
          </p:cNvPr>
          <p:cNvGrpSpPr/>
          <p:nvPr/>
        </p:nvGrpSpPr>
        <p:grpSpPr>
          <a:xfrm>
            <a:off x="16237198" y="4836561"/>
            <a:ext cx="1653405" cy="1148048"/>
            <a:chOff x="16237198" y="4836561"/>
            <a:chExt cx="1653405" cy="1148048"/>
          </a:xfrm>
        </p:grpSpPr>
        <p:sp>
          <p:nvSpPr>
            <p:cNvPr id="53" name="Freeform 654">
              <a:extLst>
                <a:ext uri="{FF2B5EF4-FFF2-40B4-BE49-F238E27FC236}">
                  <a16:creationId xmlns:a16="http://schemas.microsoft.com/office/drawing/2014/main" id="{D4C77BA6-28CA-9B48-9029-014DE0A3D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6799" y="4836561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8" y="0"/>
                    <a:pt x="0" y="27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5944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4" name="Freeform 655">
              <a:extLst>
                <a:ext uri="{FF2B5EF4-FFF2-40B4-BE49-F238E27FC236}">
                  <a16:creationId xmlns:a16="http://schemas.microsoft.com/office/drawing/2014/main" id="{C00E67A4-EA51-BC44-ABF1-A60E96B90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4102" y="4836561"/>
              <a:ext cx="1499601" cy="1148048"/>
            </a:xfrm>
            <a:custGeom>
              <a:avLst/>
              <a:gdLst>
                <a:gd name="T0" fmla="*/ 1143 w 1205"/>
                <a:gd name="T1" fmla="*/ 0 h 920"/>
                <a:gd name="T2" fmla="*/ 927 w 1205"/>
                <a:gd name="T3" fmla="*/ 0 h 920"/>
                <a:gd name="T4" fmla="*/ 168 w 1205"/>
                <a:gd name="T5" fmla="*/ 0 h 920"/>
                <a:gd name="T6" fmla="*/ 61 w 1205"/>
                <a:gd name="T7" fmla="*/ 0 h 920"/>
                <a:gd name="T8" fmla="*/ 0 w 1205"/>
                <a:gd name="T9" fmla="*/ 0 h 920"/>
                <a:gd name="T10" fmla="*/ 0 w 1205"/>
                <a:gd name="T11" fmla="*/ 0 h 920"/>
                <a:gd name="T12" fmla="*/ 61 w 1205"/>
                <a:gd name="T13" fmla="*/ 61 h 920"/>
                <a:gd name="T14" fmla="*/ 61 w 1205"/>
                <a:gd name="T15" fmla="*/ 136 h 920"/>
                <a:gd name="T16" fmla="*/ 61 w 1205"/>
                <a:gd name="T17" fmla="*/ 160 h 920"/>
                <a:gd name="T18" fmla="*/ 61 w 1205"/>
                <a:gd name="T19" fmla="*/ 377 h 920"/>
                <a:gd name="T20" fmla="*/ 61 w 1205"/>
                <a:gd name="T21" fmla="*/ 377 h 920"/>
                <a:gd name="T22" fmla="*/ 602 w 1205"/>
                <a:gd name="T23" fmla="*/ 919 h 920"/>
                <a:gd name="T24" fmla="*/ 602 w 1205"/>
                <a:gd name="T25" fmla="*/ 919 h 920"/>
                <a:gd name="T26" fmla="*/ 1143 w 1205"/>
                <a:gd name="T27" fmla="*/ 377 h 920"/>
                <a:gd name="T28" fmla="*/ 1143 w 1205"/>
                <a:gd name="T29" fmla="*/ 160 h 920"/>
                <a:gd name="T30" fmla="*/ 1143 w 1205"/>
                <a:gd name="T31" fmla="*/ 150 h 920"/>
                <a:gd name="T32" fmla="*/ 1143 w 1205"/>
                <a:gd name="T33" fmla="*/ 61 h 920"/>
                <a:gd name="T34" fmla="*/ 1143 w 1205"/>
                <a:gd name="T35" fmla="*/ 61 h 920"/>
                <a:gd name="T36" fmla="*/ 1204 w 1205"/>
                <a:gd name="T37" fmla="*/ 0 h 920"/>
                <a:gd name="T38" fmla="*/ 1143 w 1205"/>
                <a:gd name="T3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5" h="920">
                  <a:moveTo>
                    <a:pt x="1143" y="0"/>
                  </a:moveTo>
                  <a:lnTo>
                    <a:pt x="927" y="0"/>
                  </a:lnTo>
                  <a:lnTo>
                    <a:pt x="168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4" y="0"/>
                    <a:pt x="61" y="27"/>
                    <a:pt x="61" y="61"/>
                  </a:cubicBezTo>
                  <a:lnTo>
                    <a:pt x="61" y="136"/>
                  </a:lnTo>
                  <a:lnTo>
                    <a:pt x="61" y="160"/>
                  </a:lnTo>
                  <a:lnTo>
                    <a:pt x="61" y="377"/>
                  </a:lnTo>
                  <a:lnTo>
                    <a:pt x="61" y="377"/>
                  </a:lnTo>
                  <a:cubicBezTo>
                    <a:pt x="61" y="676"/>
                    <a:pt x="303" y="919"/>
                    <a:pt x="602" y="919"/>
                  </a:cubicBezTo>
                  <a:lnTo>
                    <a:pt x="602" y="919"/>
                  </a:lnTo>
                  <a:cubicBezTo>
                    <a:pt x="901" y="919"/>
                    <a:pt x="1143" y="676"/>
                    <a:pt x="1143" y="377"/>
                  </a:cubicBezTo>
                  <a:lnTo>
                    <a:pt x="1143" y="160"/>
                  </a:lnTo>
                  <a:lnTo>
                    <a:pt x="1143" y="150"/>
                  </a:lnTo>
                  <a:lnTo>
                    <a:pt x="1143" y="61"/>
                  </a:lnTo>
                  <a:lnTo>
                    <a:pt x="1143" y="61"/>
                  </a:lnTo>
                  <a:cubicBezTo>
                    <a:pt x="1143" y="27"/>
                    <a:pt x="1171" y="0"/>
                    <a:pt x="1204" y="0"/>
                  </a:cubicBezTo>
                  <a:lnTo>
                    <a:pt x="1143" y="0"/>
                  </a:lnTo>
                </a:path>
              </a:pathLst>
            </a:custGeom>
            <a:solidFill>
              <a:srgbClr val="765B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5" name="Freeform 656">
              <a:extLst>
                <a:ext uri="{FF2B5EF4-FFF2-40B4-BE49-F238E27FC236}">
                  <a16:creationId xmlns:a16="http://schemas.microsoft.com/office/drawing/2014/main" id="{CEF76956-F0CC-BE4D-BD0A-842B754D9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7198" y="4836561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0 w 122"/>
                <a:gd name="T7" fmla="*/ 0 h 161"/>
                <a:gd name="T8" fmla="*/ 60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5944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255002-3838-DF42-B9E1-A3D59ACFDF7B}"/>
              </a:ext>
            </a:extLst>
          </p:cNvPr>
          <p:cNvGrpSpPr/>
          <p:nvPr/>
        </p:nvGrpSpPr>
        <p:grpSpPr>
          <a:xfrm>
            <a:off x="11364864" y="508040"/>
            <a:ext cx="1647914" cy="1148048"/>
            <a:chOff x="11364864" y="508040"/>
            <a:chExt cx="1647914" cy="1148048"/>
          </a:xfrm>
        </p:grpSpPr>
        <p:sp>
          <p:nvSpPr>
            <p:cNvPr id="57" name="Freeform 657">
              <a:extLst>
                <a:ext uri="{FF2B5EF4-FFF2-40B4-BE49-F238E27FC236}">
                  <a16:creationId xmlns:a16="http://schemas.microsoft.com/office/drawing/2014/main" id="{E71D5DE4-F7ED-254B-950F-5631B1279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8974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5" y="0"/>
                    <a:pt x="61" y="0"/>
                  </a:cubicBezTo>
                  <a:lnTo>
                    <a:pt x="61" y="0"/>
                  </a:lnTo>
                  <a:cubicBezTo>
                    <a:pt x="28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BF9B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8" name="Freeform 658">
              <a:extLst>
                <a:ext uri="{FF2B5EF4-FFF2-40B4-BE49-F238E27FC236}">
                  <a16:creationId xmlns:a16="http://schemas.microsoft.com/office/drawing/2014/main" id="{9DA39033-FF29-8843-BD9F-0D0AD18EB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278" y="508040"/>
              <a:ext cx="1499601" cy="1148048"/>
            </a:xfrm>
            <a:custGeom>
              <a:avLst/>
              <a:gdLst>
                <a:gd name="T0" fmla="*/ 1142 w 1204"/>
                <a:gd name="T1" fmla="*/ 0 h 920"/>
                <a:gd name="T2" fmla="*/ 926 w 1204"/>
                <a:gd name="T3" fmla="*/ 0 h 920"/>
                <a:gd name="T4" fmla="*/ 168 w 1204"/>
                <a:gd name="T5" fmla="*/ 0 h 920"/>
                <a:gd name="T6" fmla="*/ 61 w 1204"/>
                <a:gd name="T7" fmla="*/ 0 h 920"/>
                <a:gd name="T8" fmla="*/ 0 w 1204"/>
                <a:gd name="T9" fmla="*/ 0 h 920"/>
                <a:gd name="T10" fmla="*/ 0 w 1204"/>
                <a:gd name="T11" fmla="*/ 0 h 920"/>
                <a:gd name="T12" fmla="*/ 61 w 1204"/>
                <a:gd name="T13" fmla="*/ 61 h 920"/>
                <a:gd name="T14" fmla="*/ 61 w 1204"/>
                <a:gd name="T15" fmla="*/ 136 h 920"/>
                <a:gd name="T16" fmla="*/ 61 w 1204"/>
                <a:gd name="T17" fmla="*/ 160 h 920"/>
                <a:gd name="T18" fmla="*/ 61 w 1204"/>
                <a:gd name="T19" fmla="*/ 377 h 920"/>
                <a:gd name="T20" fmla="*/ 61 w 1204"/>
                <a:gd name="T21" fmla="*/ 377 h 920"/>
                <a:gd name="T22" fmla="*/ 602 w 1204"/>
                <a:gd name="T23" fmla="*/ 919 h 920"/>
                <a:gd name="T24" fmla="*/ 602 w 1204"/>
                <a:gd name="T25" fmla="*/ 919 h 920"/>
                <a:gd name="T26" fmla="*/ 1142 w 1204"/>
                <a:gd name="T27" fmla="*/ 377 h 920"/>
                <a:gd name="T28" fmla="*/ 1142 w 1204"/>
                <a:gd name="T29" fmla="*/ 160 h 920"/>
                <a:gd name="T30" fmla="*/ 1142 w 1204"/>
                <a:gd name="T31" fmla="*/ 150 h 920"/>
                <a:gd name="T32" fmla="*/ 1142 w 1204"/>
                <a:gd name="T33" fmla="*/ 61 h 920"/>
                <a:gd name="T34" fmla="*/ 1142 w 1204"/>
                <a:gd name="T35" fmla="*/ 61 h 920"/>
                <a:gd name="T36" fmla="*/ 1203 w 1204"/>
                <a:gd name="T37" fmla="*/ 0 h 920"/>
                <a:gd name="T38" fmla="*/ 1142 w 1204"/>
                <a:gd name="T3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4" h="920">
                  <a:moveTo>
                    <a:pt x="1142" y="0"/>
                  </a:moveTo>
                  <a:lnTo>
                    <a:pt x="926" y="0"/>
                  </a:lnTo>
                  <a:lnTo>
                    <a:pt x="168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3" y="0"/>
                    <a:pt x="61" y="28"/>
                    <a:pt x="61" y="61"/>
                  </a:cubicBezTo>
                  <a:lnTo>
                    <a:pt x="61" y="136"/>
                  </a:lnTo>
                  <a:lnTo>
                    <a:pt x="61" y="160"/>
                  </a:lnTo>
                  <a:lnTo>
                    <a:pt x="61" y="377"/>
                  </a:lnTo>
                  <a:lnTo>
                    <a:pt x="61" y="377"/>
                  </a:lnTo>
                  <a:cubicBezTo>
                    <a:pt x="61" y="677"/>
                    <a:pt x="303" y="919"/>
                    <a:pt x="602" y="919"/>
                  </a:cubicBezTo>
                  <a:lnTo>
                    <a:pt x="602" y="919"/>
                  </a:lnTo>
                  <a:cubicBezTo>
                    <a:pt x="900" y="919"/>
                    <a:pt x="1142" y="677"/>
                    <a:pt x="1142" y="377"/>
                  </a:cubicBezTo>
                  <a:lnTo>
                    <a:pt x="1142" y="160"/>
                  </a:lnTo>
                  <a:lnTo>
                    <a:pt x="1142" y="150"/>
                  </a:lnTo>
                  <a:lnTo>
                    <a:pt x="1142" y="61"/>
                  </a:lnTo>
                  <a:lnTo>
                    <a:pt x="1142" y="61"/>
                  </a:lnTo>
                  <a:cubicBezTo>
                    <a:pt x="1142" y="28"/>
                    <a:pt x="1170" y="0"/>
                    <a:pt x="1203" y="0"/>
                  </a:cubicBezTo>
                  <a:lnTo>
                    <a:pt x="1142" y="0"/>
                  </a:lnTo>
                </a:path>
              </a:pathLst>
            </a:cu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9" name="Freeform 659">
              <a:extLst>
                <a:ext uri="{FF2B5EF4-FFF2-40B4-BE49-F238E27FC236}">
                  <a16:creationId xmlns:a16="http://schemas.microsoft.com/office/drawing/2014/main" id="{641EF1F8-8B44-D346-A673-EC093517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4864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0 w 122"/>
                <a:gd name="T7" fmla="*/ 0 h 161"/>
                <a:gd name="T8" fmla="*/ 60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BF9B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575905-6969-8E4E-B0FF-0A99BC7EACE2}"/>
              </a:ext>
            </a:extLst>
          </p:cNvPr>
          <p:cNvGrpSpPr/>
          <p:nvPr/>
        </p:nvGrpSpPr>
        <p:grpSpPr>
          <a:xfrm>
            <a:off x="16237198" y="508040"/>
            <a:ext cx="1647917" cy="1148048"/>
            <a:chOff x="16237198" y="508040"/>
            <a:chExt cx="1647917" cy="1148048"/>
          </a:xfrm>
        </p:grpSpPr>
        <p:sp>
          <p:nvSpPr>
            <p:cNvPr id="61" name="Freeform 660">
              <a:extLst>
                <a:ext uri="{FF2B5EF4-FFF2-40B4-BE49-F238E27FC236}">
                  <a16:creationId xmlns:a16="http://schemas.microsoft.com/office/drawing/2014/main" id="{3FBD2B44-853E-B24D-A52C-83BF98CE3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6801" y="508040"/>
              <a:ext cx="148314" cy="203244"/>
            </a:xfrm>
            <a:custGeom>
              <a:avLst/>
              <a:gdLst>
                <a:gd name="T0" fmla="*/ 120 w 121"/>
                <a:gd name="T1" fmla="*/ 160 h 161"/>
                <a:gd name="T2" fmla="*/ 120 w 121"/>
                <a:gd name="T3" fmla="*/ 61 h 161"/>
                <a:gd name="T4" fmla="*/ 120 w 121"/>
                <a:gd name="T5" fmla="*/ 61 h 161"/>
                <a:gd name="T6" fmla="*/ 60 w 121"/>
                <a:gd name="T7" fmla="*/ 0 h 161"/>
                <a:gd name="T8" fmla="*/ 60 w 121"/>
                <a:gd name="T9" fmla="*/ 0 h 161"/>
                <a:gd name="T10" fmla="*/ 0 w 121"/>
                <a:gd name="T11" fmla="*/ 61 h 161"/>
                <a:gd name="T12" fmla="*/ 0 w 121"/>
                <a:gd name="T13" fmla="*/ 160 h 161"/>
                <a:gd name="T14" fmla="*/ 120 w 121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61">
                  <a:moveTo>
                    <a:pt x="120" y="160"/>
                  </a:moveTo>
                  <a:lnTo>
                    <a:pt x="120" y="61"/>
                  </a:lnTo>
                  <a:lnTo>
                    <a:pt x="120" y="61"/>
                  </a:lnTo>
                  <a:cubicBezTo>
                    <a:pt x="120" y="28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0" y="160"/>
                  </a:lnTo>
                </a:path>
              </a:pathLst>
            </a:custGeom>
            <a:solidFill>
              <a:srgbClr val="3682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2" name="Freeform 661">
              <a:extLst>
                <a:ext uri="{FF2B5EF4-FFF2-40B4-BE49-F238E27FC236}">
                  <a16:creationId xmlns:a16="http://schemas.microsoft.com/office/drawing/2014/main" id="{5BB14BAF-9D39-4544-A937-80704642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4102" y="508040"/>
              <a:ext cx="1499601" cy="1148048"/>
            </a:xfrm>
            <a:custGeom>
              <a:avLst/>
              <a:gdLst>
                <a:gd name="T0" fmla="*/ 1144 w 1205"/>
                <a:gd name="T1" fmla="*/ 0 h 920"/>
                <a:gd name="T2" fmla="*/ 927 w 1205"/>
                <a:gd name="T3" fmla="*/ 0 h 920"/>
                <a:gd name="T4" fmla="*/ 168 w 1205"/>
                <a:gd name="T5" fmla="*/ 0 h 920"/>
                <a:gd name="T6" fmla="*/ 61 w 1205"/>
                <a:gd name="T7" fmla="*/ 0 h 920"/>
                <a:gd name="T8" fmla="*/ 0 w 1205"/>
                <a:gd name="T9" fmla="*/ 0 h 920"/>
                <a:gd name="T10" fmla="*/ 0 w 1205"/>
                <a:gd name="T11" fmla="*/ 0 h 920"/>
                <a:gd name="T12" fmla="*/ 61 w 1205"/>
                <a:gd name="T13" fmla="*/ 61 h 920"/>
                <a:gd name="T14" fmla="*/ 61 w 1205"/>
                <a:gd name="T15" fmla="*/ 136 h 920"/>
                <a:gd name="T16" fmla="*/ 61 w 1205"/>
                <a:gd name="T17" fmla="*/ 160 h 920"/>
                <a:gd name="T18" fmla="*/ 61 w 1205"/>
                <a:gd name="T19" fmla="*/ 377 h 920"/>
                <a:gd name="T20" fmla="*/ 61 w 1205"/>
                <a:gd name="T21" fmla="*/ 377 h 920"/>
                <a:gd name="T22" fmla="*/ 602 w 1205"/>
                <a:gd name="T23" fmla="*/ 919 h 920"/>
                <a:gd name="T24" fmla="*/ 602 w 1205"/>
                <a:gd name="T25" fmla="*/ 919 h 920"/>
                <a:gd name="T26" fmla="*/ 1144 w 1205"/>
                <a:gd name="T27" fmla="*/ 377 h 920"/>
                <a:gd name="T28" fmla="*/ 1144 w 1205"/>
                <a:gd name="T29" fmla="*/ 160 h 920"/>
                <a:gd name="T30" fmla="*/ 1144 w 1205"/>
                <a:gd name="T31" fmla="*/ 150 h 920"/>
                <a:gd name="T32" fmla="*/ 1144 w 1205"/>
                <a:gd name="T33" fmla="*/ 61 h 920"/>
                <a:gd name="T34" fmla="*/ 1144 w 1205"/>
                <a:gd name="T35" fmla="*/ 61 h 920"/>
                <a:gd name="T36" fmla="*/ 1204 w 1205"/>
                <a:gd name="T37" fmla="*/ 0 h 920"/>
                <a:gd name="T38" fmla="*/ 1144 w 1205"/>
                <a:gd name="T3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5" h="920">
                  <a:moveTo>
                    <a:pt x="1144" y="0"/>
                  </a:moveTo>
                  <a:lnTo>
                    <a:pt x="927" y="0"/>
                  </a:lnTo>
                  <a:lnTo>
                    <a:pt x="168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4" y="0"/>
                    <a:pt x="61" y="28"/>
                    <a:pt x="61" y="61"/>
                  </a:cubicBezTo>
                  <a:lnTo>
                    <a:pt x="61" y="136"/>
                  </a:lnTo>
                  <a:lnTo>
                    <a:pt x="61" y="160"/>
                  </a:lnTo>
                  <a:lnTo>
                    <a:pt x="61" y="377"/>
                  </a:lnTo>
                  <a:lnTo>
                    <a:pt x="61" y="377"/>
                  </a:lnTo>
                  <a:cubicBezTo>
                    <a:pt x="61" y="677"/>
                    <a:pt x="303" y="919"/>
                    <a:pt x="602" y="919"/>
                  </a:cubicBezTo>
                  <a:lnTo>
                    <a:pt x="602" y="919"/>
                  </a:lnTo>
                  <a:cubicBezTo>
                    <a:pt x="901" y="919"/>
                    <a:pt x="1144" y="677"/>
                    <a:pt x="1144" y="377"/>
                  </a:cubicBezTo>
                  <a:lnTo>
                    <a:pt x="1144" y="160"/>
                  </a:lnTo>
                  <a:lnTo>
                    <a:pt x="1144" y="150"/>
                  </a:lnTo>
                  <a:lnTo>
                    <a:pt x="1144" y="61"/>
                  </a:lnTo>
                  <a:lnTo>
                    <a:pt x="1144" y="61"/>
                  </a:lnTo>
                  <a:cubicBezTo>
                    <a:pt x="1144" y="28"/>
                    <a:pt x="1171" y="0"/>
                    <a:pt x="1204" y="0"/>
                  </a:cubicBezTo>
                  <a:lnTo>
                    <a:pt x="1144" y="0"/>
                  </a:lnTo>
                </a:path>
              </a:pathLst>
            </a:custGeom>
            <a:solidFill>
              <a:srgbClr val="48AD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3" name="Freeform 662">
              <a:extLst>
                <a:ext uri="{FF2B5EF4-FFF2-40B4-BE49-F238E27FC236}">
                  <a16:creationId xmlns:a16="http://schemas.microsoft.com/office/drawing/2014/main" id="{A36466A2-9FCB-FB48-A3BE-4308B8FB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7198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0 w 122"/>
                <a:gd name="T7" fmla="*/ 0 h 161"/>
                <a:gd name="T8" fmla="*/ 60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3682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08ABDF-74A8-154E-BB73-C847FFB8AEC8}"/>
              </a:ext>
            </a:extLst>
          </p:cNvPr>
          <p:cNvGrpSpPr/>
          <p:nvPr/>
        </p:nvGrpSpPr>
        <p:grpSpPr>
          <a:xfrm>
            <a:off x="21115025" y="508040"/>
            <a:ext cx="1653404" cy="1148048"/>
            <a:chOff x="21115025" y="508040"/>
            <a:chExt cx="1653404" cy="1148048"/>
          </a:xfrm>
        </p:grpSpPr>
        <p:sp>
          <p:nvSpPr>
            <p:cNvPr id="65" name="Freeform 663">
              <a:extLst>
                <a:ext uri="{FF2B5EF4-FFF2-40B4-BE49-F238E27FC236}">
                  <a16:creationId xmlns:a16="http://schemas.microsoft.com/office/drawing/2014/main" id="{3F637E3A-6B5F-274E-8D65-AADF717B4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4625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4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008C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6" name="Freeform 664">
              <a:extLst>
                <a:ext uri="{FF2B5EF4-FFF2-40B4-BE49-F238E27FC236}">
                  <a16:creationId xmlns:a16="http://schemas.microsoft.com/office/drawing/2014/main" id="{19536C6D-8DB4-C940-8CBD-F20E6D88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1929" y="508040"/>
              <a:ext cx="1499601" cy="1148048"/>
            </a:xfrm>
            <a:custGeom>
              <a:avLst/>
              <a:gdLst>
                <a:gd name="T0" fmla="*/ 1143 w 1205"/>
                <a:gd name="T1" fmla="*/ 0 h 920"/>
                <a:gd name="T2" fmla="*/ 926 w 1205"/>
                <a:gd name="T3" fmla="*/ 0 h 920"/>
                <a:gd name="T4" fmla="*/ 168 w 1205"/>
                <a:gd name="T5" fmla="*/ 0 h 920"/>
                <a:gd name="T6" fmla="*/ 60 w 1205"/>
                <a:gd name="T7" fmla="*/ 0 h 920"/>
                <a:gd name="T8" fmla="*/ 0 w 1205"/>
                <a:gd name="T9" fmla="*/ 0 h 920"/>
                <a:gd name="T10" fmla="*/ 0 w 1205"/>
                <a:gd name="T11" fmla="*/ 0 h 920"/>
                <a:gd name="T12" fmla="*/ 60 w 1205"/>
                <a:gd name="T13" fmla="*/ 61 h 920"/>
                <a:gd name="T14" fmla="*/ 60 w 1205"/>
                <a:gd name="T15" fmla="*/ 136 h 920"/>
                <a:gd name="T16" fmla="*/ 60 w 1205"/>
                <a:gd name="T17" fmla="*/ 160 h 920"/>
                <a:gd name="T18" fmla="*/ 60 w 1205"/>
                <a:gd name="T19" fmla="*/ 377 h 920"/>
                <a:gd name="T20" fmla="*/ 60 w 1205"/>
                <a:gd name="T21" fmla="*/ 377 h 920"/>
                <a:gd name="T22" fmla="*/ 602 w 1205"/>
                <a:gd name="T23" fmla="*/ 919 h 920"/>
                <a:gd name="T24" fmla="*/ 602 w 1205"/>
                <a:gd name="T25" fmla="*/ 919 h 920"/>
                <a:gd name="T26" fmla="*/ 1143 w 1205"/>
                <a:gd name="T27" fmla="*/ 377 h 920"/>
                <a:gd name="T28" fmla="*/ 1143 w 1205"/>
                <a:gd name="T29" fmla="*/ 160 h 920"/>
                <a:gd name="T30" fmla="*/ 1143 w 1205"/>
                <a:gd name="T31" fmla="*/ 150 h 920"/>
                <a:gd name="T32" fmla="*/ 1143 w 1205"/>
                <a:gd name="T33" fmla="*/ 61 h 920"/>
                <a:gd name="T34" fmla="*/ 1143 w 1205"/>
                <a:gd name="T35" fmla="*/ 61 h 920"/>
                <a:gd name="T36" fmla="*/ 1204 w 1205"/>
                <a:gd name="T37" fmla="*/ 0 h 920"/>
                <a:gd name="T38" fmla="*/ 1143 w 1205"/>
                <a:gd name="T3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5" h="920">
                  <a:moveTo>
                    <a:pt x="1143" y="0"/>
                  </a:moveTo>
                  <a:lnTo>
                    <a:pt x="926" y="0"/>
                  </a:lnTo>
                  <a:lnTo>
                    <a:pt x="168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3" y="0"/>
                    <a:pt x="60" y="28"/>
                    <a:pt x="60" y="61"/>
                  </a:cubicBezTo>
                  <a:lnTo>
                    <a:pt x="60" y="136"/>
                  </a:lnTo>
                  <a:lnTo>
                    <a:pt x="60" y="160"/>
                  </a:lnTo>
                  <a:lnTo>
                    <a:pt x="60" y="377"/>
                  </a:lnTo>
                  <a:lnTo>
                    <a:pt x="60" y="377"/>
                  </a:lnTo>
                  <a:cubicBezTo>
                    <a:pt x="60" y="677"/>
                    <a:pt x="303" y="919"/>
                    <a:pt x="602" y="919"/>
                  </a:cubicBezTo>
                  <a:lnTo>
                    <a:pt x="602" y="919"/>
                  </a:lnTo>
                  <a:cubicBezTo>
                    <a:pt x="901" y="919"/>
                    <a:pt x="1143" y="677"/>
                    <a:pt x="1143" y="377"/>
                  </a:cubicBezTo>
                  <a:lnTo>
                    <a:pt x="1143" y="160"/>
                  </a:lnTo>
                  <a:lnTo>
                    <a:pt x="1143" y="150"/>
                  </a:lnTo>
                  <a:lnTo>
                    <a:pt x="1143" y="61"/>
                  </a:lnTo>
                  <a:lnTo>
                    <a:pt x="1143" y="61"/>
                  </a:lnTo>
                  <a:cubicBezTo>
                    <a:pt x="1143" y="28"/>
                    <a:pt x="1170" y="0"/>
                    <a:pt x="1204" y="0"/>
                  </a:cubicBezTo>
                  <a:lnTo>
                    <a:pt x="1143" y="0"/>
                  </a:lnTo>
                </a:path>
              </a:pathLst>
            </a:custGeom>
            <a:solidFill>
              <a:srgbClr val="00BA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67" name="Freeform 665">
              <a:extLst>
                <a:ext uri="{FF2B5EF4-FFF2-40B4-BE49-F238E27FC236}">
                  <a16:creationId xmlns:a16="http://schemas.microsoft.com/office/drawing/2014/main" id="{404B069F-6449-D041-8DB8-E018BE17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5025" y="508040"/>
              <a:ext cx="153804" cy="203244"/>
            </a:xfrm>
            <a:custGeom>
              <a:avLst/>
              <a:gdLst>
                <a:gd name="T0" fmla="*/ 121 w 122"/>
                <a:gd name="T1" fmla="*/ 160 h 161"/>
                <a:gd name="T2" fmla="*/ 121 w 122"/>
                <a:gd name="T3" fmla="*/ 61 h 161"/>
                <a:gd name="T4" fmla="*/ 121 w 122"/>
                <a:gd name="T5" fmla="*/ 61 h 161"/>
                <a:gd name="T6" fmla="*/ 61 w 122"/>
                <a:gd name="T7" fmla="*/ 0 h 161"/>
                <a:gd name="T8" fmla="*/ 61 w 122"/>
                <a:gd name="T9" fmla="*/ 0 h 161"/>
                <a:gd name="T10" fmla="*/ 0 w 122"/>
                <a:gd name="T11" fmla="*/ 61 h 161"/>
                <a:gd name="T12" fmla="*/ 0 w 122"/>
                <a:gd name="T13" fmla="*/ 160 h 161"/>
                <a:gd name="T14" fmla="*/ 121 w 122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61">
                  <a:moveTo>
                    <a:pt x="121" y="160"/>
                  </a:moveTo>
                  <a:lnTo>
                    <a:pt x="121" y="61"/>
                  </a:lnTo>
                  <a:lnTo>
                    <a:pt x="121" y="61"/>
                  </a:lnTo>
                  <a:cubicBezTo>
                    <a:pt x="121" y="28"/>
                    <a:pt x="94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60"/>
                  </a:lnTo>
                  <a:lnTo>
                    <a:pt x="121" y="160"/>
                  </a:lnTo>
                </a:path>
              </a:pathLst>
            </a:custGeom>
            <a:solidFill>
              <a:srgbClr val="008C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4A10EB71-857B-164A-BF5C-108A2694C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331" y="668533"/>
            <a:ext cx="579815" cy="574337"/>
          </a:xfrm>
          <a:custGeom>
            <a:avLst/>
            <a:gdLst>
              <a:gd name="connsiteX0" fmla="*/ 265865 w 579815"/>
              <a:gd name="connsiteY0" fmla="*/ 498675 h 574337"/>
              <a:gd name="connsiteX1" fmla="*/ 273554 w 579815"/>
              <a:gd name="connsiteY1" fmla="*/ 507414 h 574337"/>
              <a:gd name="connsiteX2" fmla="*/ 273554 w 579815"/>
              <a:gd name="connsiteY2" fmla="*/ 543618 h 574337"/>
              <a:gd name="connsiteX3" fmla="*/ 265865 w 579815"/>
              <a:gd name="connsiteY3" fmla="*/ 552357 h 574337"/>
              <a:gd name="connsiteX4" fmla="*/ 258175 w 579815"/>
              <a:gd name="connsiteY4" fmla="*/ 543618 h 574337"/>
              <a:gd name="connsiteX5" fmla="*/ 258175 w 579815"/>
              <a:gd name="connsiteY5" fmla="*/ 507414 h 574337"/>
              <a:gd name="connsiteX6" fmla="*/ 265865 w 579815"/>
              <a:gd name="connsiteY6" fmla="*/ 498675 h 574337"/>
              <a:gd name="connsiteX7" fmla="*/ 499797 w 579815"/>
              <a:gd name="connsiteY7" fmla="*/ 341149 h 574337"/>
              <a:gd name="connsiteX8" fmla="*/ 486052 w 579815"/>
              <a:gd name="connsiteY8" fmla="*/ 349831 h 574337"/>
              <a:gd name="connsiteX9" fmla="*/ 484803 w 579815"/>
              <a:gd name="connsiteY9" fmla="*/ 349831 h 574337"/>
              <a:gd name="connsiteX10" fmla="*/ 484803 w 579815"/>
              <a:gd name="connsiteY10" fmla="*/ 351072 h 574337"/>
              <a:gd name="connsiteX11" fmla="*/ 483553 w 579815"/>
              <a:gd name="connsiteY11" fmla="*/ 354793 h 574337"/>
              <a:gd name="connsiteX12" fmla="*/ 483553 w 579815"/>
              <a:gd name="connsiteY12" fmla="*/ 356033 h 574337"/>
              <a:gd name="connsiteX13" fmla="*/ 483553 w 579815"/>
              <a:gd name="connsiteY13" fmla="*/ 357273 h 574337"/>
              <a:gd name="connsiteX14" fmla="*/ 496048 w 579815"/>
              <a:gd name="connsiteY14" fmla="*/ 370917 h 574337"/>
              <a:gd name="connsiteX15" fmla="*/ 543529 w 579815"/>
              <a:gd name="connsiteY15" fmla="*/ 379600 h 574337"/>
              <a:gd name="connsiteX16" fmla="*/ 539781 w 579815"/>
              <a:gd name="connsiteY16" fmla="*/ 374638 h 574337"/>
              <a:gd name="connsiteX17" fmla="*/ 543529 w 579815"/>
              <a:gd name="connsiteY17" fmla="*/ 353552 h 574337"/>
              <a:gd name="connsiteX18" fmla="*/ 548527 w 579815"/>
              <a:gd name="connsiteY18" fmla="*/ 349831 h 574337"/>
              <a:gd name="connsiteX19" fmla="*/ 502296 w 579815"/>
              <a:gd name="connsiteY19" fmla="*/ 341149 h 574337"/>
              <a:gd name="connsiteX20" fmla="*/ 326117 w 579815"/>
              <a:gd name="connsiteY20" fmla="*/ 261766 h 574337"/>
              <a:gd name="connsiteX21" fmla="*/ 289882 w 579815"/>
              <a:gd name="connsiteY21" fmla="*/ 297736 h 574337"/>
              <a:gd name="connsiteX22" fmla="*/ 291132 w 579815"/>
              <a:gd name="connsiteY22" fmla="*/ 302697 h 574337"/>
              <a:gd name="connsiteX23" fmla="*/ 341111 w 579815"/>
              <a:gd name="connsiteY23" fmla="*/ 313861 h 574337"/>
              <a:gd name="connsiteX24" fmla="*/ 341111 w 579815"/>
              <a:gd name="connsiteY24" fmla="*/ 306419 h 574337"/>
              <a:gd name="connsiteX25" fmla="*/ 326117 w 579815"/>
              <a:gd name="connsiteY25" fmla="*/ 261766 h 574337"/>
              <a:gd name="connsiteX26" fmla="*/ 268641 w 579815"/>
              <a:gd name="connsiteY26" fmla="*/ 234478 h 574337"/>
              <a:gd name="connsiteX27" fmla="*/ 196170 w 579815"/>
              <a:gd name="connsiteY27" fmla="*/ 306419 h 574337"/>
              <a:gd name="connsiteX28" fmla="*/ 268641 w 579815"/>
              <a:gd name="connsiteY28" fmla="*/ 379600 h 574337"/>
              <a:gd name="connsiteX29" fmla="*/ 337363 w 579815"/>
              <a:gd name="connsiteY29" fmla="*/ 329985 h 574337"/>
              <a:gd name="connsiteX30" fmla="*/ 288633 w 579815"/>
              <a:gd name="connsiteY30" fmla="*/ 320063 h 574337"/>
              <a:gd name="connsiteX31" fmla="*/ 268641 w 579815"/>
              <a:gd name="connsiteY31" fmla="*/ 329985 h 574337"/>
              <a:gd name="connsiteX32" fmla="*/ 244900 w 579815"/>
              <a:gd name="connsiteY32" fmla="*/ 306419 h 574337"/>
              <a:gd name="connsiteX33" fmla="*/ 268641 w 579815"/>
              <a:gd name="connsiteY33" fmla="*/ 282852 h 574337"/>
              <a:gd name="connsiteX34" fmla="*/ 277387 w 579815"/>
              <a:gd name="connsiteY34" fmla="*/ 285332 h 574337"/>
              <a:gd name="connsiteX35" fmla="*/ 313623 w 579815"/>
              <a:gd name="connsiteY35" fmla="*/ 250602 h 574337"/>
              <a:gd name="connsiteX36" fmla="*/ 302377 w 579815"/>
              <a:gd name="connsiteY36" fmla="*/ 243160 h 574337"/>
              <a:gd name="connsiteX37" fmla="*/ 268641 w 579815"/>
              <a:gd name="connsiteY37" fmla="*/ 234478 h 574337"/>
              <a:gd name="connsiteX38" fmla="*/ 389842 w 579815"/>
              <a:gd name="connsiteY38" fmla="*/ 198507 h 574337"/>
              <a:gd name="connsiteX39" fmla="*/ 337363 w 579815"/>
              <a:gd name="connsiteY39" fmla="*/ 250602 h 574337"/>
              <a:gd name="connsiteX40" fmla="*/ 358604 w 579815"/>
              <a:gd name="connsiteY40" fmla="*/ 306419 h 574337"/>
              <a:gd name="connsiteX41" fmla="*/ 357355 w 579815"/>
              <a:gd name="connsiteY41" fmla="*/ 316341 h 574337"/>
              <a:gd name="connsiteX42" fmla="*/ 429825 w 579815"/>
              <a:gd name="connsiteY42" fmla="*/ 332466 h 574337"/>
              <a:gd name="connsiteX43" fmla="*/ 431075 w 579815"/>
              <a:gd name="connsiteY43" fmla="*/ 306419 h 574337"/>
              <a:gd name="connsiteX44" fmla="*/ 389842 w 579815"/>
              <a:gd name="connsiteY44" fmla="*/ 198507 h 574337"/>
              <a:gd name="connsiteX45" fmla="*/ 268641 w 579815"/>
              <a:gd name="connsiteY45" fmla="*/ 145172 h 574337"/>
              <a:gd name="connsiteX46" fmla="*/ 106207 w 579815"/>
              <a:gd name="connsiteY46" fmla="*/ 306419 h 574337"/>
              <a:gd name="connsiteX47" fmla="*/ 268641 w 579815"/>
              <a:gd name="connsiteY47" fmla="*/ 468906 h 574337"/>
              <a:gd name="connsiteX48" fmla="*/ 426077 w 579815"/>
              <a:gd name="connsiteY48" fmla="*/ 348591 h 574337"/>
              <a:gd name="connsiteX49" fmla="*/ 354856 w 579815"/>
              <a:gd name="connsiteY49" fmla="*/ 333707 h 574337"/>
              <a:gd name="connsiteX50" fmla="*/ 268641 w 579815"/>
              <a:gd name="connsiteY50" fmla="*/ 395725 h 574337"/>
              <a:gd name="connsiteX51" fmla="*/ 179927 w 579815"/>
              <a:gd name="connsiteY51" fmla="*/ 306419 h 574337"/>
              <a:gd name="connsiteX52" fmla="*/ 268641 w 579815"/>
              <a:gd name="connsiteY52" fmla="*/ 218353 h 574337"/>
              <a:gd name="connsiteX53" fmla="*/ 309874 w 579815"/>
              <a:gd name="connsiteY53" fmla="*/ 228276 h 574337"/>
              <a:gd name="connsiteX54" fmla="*/ 326117 w 579815"/>
              <a:gd name="connsiteY54" fmla="*/ 238199 h 574337"/>
              <a:gd name="connsiteX55" fmla="*/ 377347 w 579815"/>
              <a:gd name="connsiteY55" fmla="*/ 187344 h 574337"/>
              <a:gd name="connsiteX56" fmla="*/ 268641 w 579815"/>
              <a:gd name="connsiteY56" fmla="*/ 145172 h 574337"/>
              <a:gd name="connsiteX57" fmla="*/ 453566 w 579815"/>
              <a:gd name="connsiteY57" fmla="*/ 136489 h 574337"/>
              <a:gd name="connsiteX58" fmla="*/ 402336 w 579815"/>
              <a:gd name="connsiteY58" fmla="*/ 187344 h 574337"/>
              <a:gd name="connsiteX59" fmla="*/ 448568 w 579815"/>
              <a:gd name="connsiteY59" fmla="*/ 306419 h 574337"/>
              <a:gd name="connsiteX60" fmla="*/ 446069 w 579815"/>
              <a:gd name="connsiteY60" fmla="*/ 336187 h 574337"/>
              <a:gd name="connsiteX61" fmla="*/ 471058 w 579815"/>
              <a:gd name="connsiteY61" fmla="*/ 341149 h 574337"/>
              <a:gd name="connsiteX62" fmla="*/ 506044 w 579815"/>
              <a:gd name="connsiteY62" fmla="*/ 323784 h 574337"/>
              <a:gd name="connsiteX63" fmla="*/ 519789 w 579815"/>
              <a:gd name="connsiteY63" fmla="*/ 327505 h 574337"/>
              <a:gd name="connsiteX64" fmla="*/ 521038 w 579815"/>
              <a:gd name="connsiteY64" fmla="*/ 306419 h 574337"/>
              <a:gd name="connsiteX65" fmla="*/ 453566 w 579815"/>
              <a:gd name="connsiteY65" fmla="*/ 136489 h 574337"/>
              <a:gd name="connsiteX66" fmla="*/ 265865 w 579815"/>
              <a:gd name="connsiteY66" fmla="*/ 70217 h 574337"/>
              <a:gd name="connsiteX67" fmla="*/ 273554 w 579815"/>
              <a:gd name="connsiteY67" fmla="*/ 79159 h 574337"/>
              <a:gd name="connsiteX68" fmla="*/ 273554 w 579815"/>
              <a:gd name="connsiteY68" fmla="*/ 114927 h 574337"/>
              <a:gd name="connsiteX69" fmla="*/ 265865 w 579815"/>
              <a:gd name="connsiteY69" fmla="*/ 123870 h 574337"/>
              <a:gd name="connsiteX70" fmla="*/ 258175 w 579815"/>
              <a:gd name="connsiteY70" fmla="*/ 114927 h 574337"/>
              <a:gd name="connsiteX71" fmla="*/ 258175 w 579815"/>
              <a:gd name="connsiteY71" fmla="*/ 79159 h 574337"/>
              <a:gd name="connsiteX72" fmla="*/ 265865 w 579815"/>
              <a:gd name="connsiteY72" fmla="*/ 70217 h 574337"/>
              <a:gd name="connsiteX73" fmla="*/ 268641 w 579815"/>
              <a:gd name="connsiteY73" fmla="*/ 57106 h 574337"/>
              <a:gd name="connsiteX74" fmla="*/ 16243 w 579815"/>
              <a:gd name="connsiteY74" fmla="*/ 306419 h 574337"/>
              <a:gd name="connsiteX75" fmla="*/ 268641 w 579815"/>
              <a:gd name="connsiteY75" fmla="*/ 556972 h 574337"/>
              <a:gd name="connsiteX76" fmla="*/ 506044 w 579815"/>
              <a:gd name="connsiteY76" fmla="*/ 389523 h 574337"/>
              <a:gd name="connsiteX77" fmla="*/ 493549 w 579815"/>
              <a:gd name="connsiteY77" fmla="*/ 387042 h 574337"/>
              <a:gd name="connsiteX78" fmla="*/ 467310 w 579815"/>
              <a:gd name="connsiteY78" fmla="*/ 358514 h 574337"/>
              <a:gd name="connsiteX79" fmla="*/ 467310 w 579815"/>
              <a:gd name="connsiteY79" fmla="*/ 357273 h 574337"/>
              <a:gd name="connsiteX80" fmla="*/ 442320 w 579815"/>
              <a:gd name="connsiteY80" fmla="*/ 352312 h 574337"/>
              <a:gd name="connsiteX81" fmla="*/ 268641 w 579815"/>
              <a:gd name="connsiteY81" fmla="*/ 485031 h 574337"/>
              <a:gd name="connsiteX82" fmla="*/ 88714 w 579815"/>
              <a:gd name="connsiteY82" fmla="*/ 306419 h 574337"/>
              <a:gd name="connsiteX83" fmla="*/ 268641 w 579815"/>
              <a:gd name="connsiteY83" fmla="*/ 129047 h 574337"/>
              <a:gd name="connsiteX84" fmla="*/ 389842 w 579815"/>
              <a:gd name="connsiteY84" fmla="*/ 174940 h 574337"/>
              <a:gd name="connsiteX85" fmla="*/ 441071 w 579815"/>
              <a:gd name="connsiteY85" fmla="*/ 124085 h 574337"/>
              <a:gd name="connsiteX86" fmla="*/ 268641 w 579815"/>
              <a:gd name="connsiteY86" fmla="*/ 57106 h 574337"/>
              <a:gd name="connsiteX87" fmla="*/ 533533 w 579815"/>
              <a:gd name="connsiteY87" fmla="*/ 23616 h 574337"/>
              <a:gd name="connsiteX88" fmla="*/ 499797 w 579815"/>
              <a:gd name="connsiteY88" fmla="*/ 58346 h 574337"/>
              <a:gd name="connsiteX89" fmla="*/ 497298 w 579815"/>
              <a:gd name="connsiteY89" fmla="*/ 75711 h 574337"/>
              <a:gd name="connsiteX90" fmla="*/ 497298 w 579815"/>
              <a:gd name="connsiteY90" fmla="*/ 76952 h 574337"/>
              <a:gd name="connsiteX91" fmla="*/ 498547 w 579815"/>
              <a:gd name="connsiteY91" fmla="*/ 78192 h 574337"/>
              <a:gd name="connsiteX92" fmla="*/ 501046 w 579815"/>
              <a:gd name="connsiteY92" fmla="*/ 80673 h 574337"/>
              <a:gd name="connsiteX93" fmla="*/ 502296 w 579815"/>
              <a:gd name="connsiteY93" fmla="*/ 80673 h 574337"/>
              <a:gd name="connsiteX94" fmla="*/ 503545 w 579815"/>
              <a:gd name="connsiteY94" fmla="*/ 81913 h 574337"/>
              <a:gd name="connsiteX95" fmla="*/ 521038 w 579815"/>
              <a:gd name="connsiteY95" fmla="*/ 79432 h 574337"/>
              <a:gd name="connsiteX96" fmla="*/ 554774 w 579815"/>
              <a:gd name="connsiteY96" fmla="*/ 44702 h 574337"/>
              <a:gd name="connsiteX97" fmla="*/ 548527 w 579815"/>
              <a:gd name="connsiteY97" fmla="*/ 44702 h 574337"/>
              <a:gd name="connsiteX98" fmla="*/ 533533 w 579815"/>
              <a:gd name="connsiteY98" fmla="*/ 31058 h 574337"/>
              <a:gd name="connsiteX99" fmla="*/ 543529 w 579815"/>
              <a:gd name="connsiteY99" fmla="*/ 1290 h 574337"/>
              <a:gd name="connsiteX100" fmla="*/ 551026 w 579815"/>
              <a:gd name="connsiteY100" fmla="*/ 11213 h 574337"/>
              <a:gd name="connsiteX101" fmla="*/ 551026 w 579815"/>
              <a:gd name="connsiteY101" fmla="*/ 28578 h 574337"/>
              <a:gd name="connsiteX102" fmla="*/ 568519 w 579815"/>
              <a:gd name="connsiteY102" fmla="*/ 28578 h 574337"/>
              <a:gd name="connsiteX103" fmla="*/ 578515 w 579815"/>
              <a:gd name="connsiteY103" fmla="*/ 36020 h 574337"/>
              <a:gd name="connsiteX104" fmla="*/ 576016 w 579815"/>
              <a:gd name="connsiteY104" fmla="*/ 48423 h 574337"/>
              <a:gd name="connsiteX105" fmla="*/ 533533 w 579815"/>
              <a:gd name="connsiteY105" fmla="*/ 90596 h 574337"/>
              <a:gd name="connsiteX106" fmla="*/ 511042 w 579815"/>
              <a:gd name="connsiteY106" fmla="*/ 100519 h 574337"/>
              <a:gd name="connsiteX107" fmla="*/ 494799 w 579815"/>
              <a:gd name="connsiteY107" fmla="*/ 95557 h 574337"/>
              <a:gd name="connsiteX108" fmla="*/ 493549 w 579815"/>
              <a:gd name="connsiteY108" fmla="*/ 95557 h 574337"/>
              <a:gd name="connsiteX109" fmla="*/ 464811 w 579815"/>
              <a:gd name="connsiteY109" fmla="*/ 124085 h 574337"/>
              <a:gd name="connsiteX110" fmla="*/ 537282 w 579815"/>
              <a:gd name="connsiteY110" fmla="*/ 306419 h 574337"/>
              <a:gd name="connsiteX111" fmla="*/ 536032 w 579815"/>
              <a:gd name="connsiteY111" fmla="*/ 329985 h 574337"/>
              <a:gd name="connsiteX112" fmla="*/ 564770 w 579815"/>
              <a:gd name="connsiteY112" fmla="*/ 336187 h 574337"/>
              <a:gd name="connsiteX113" fmla="*/ 574766 w 579815"/>
              <a:gd name="connsiteY113" fmla="*/ 344870 h 574337"/>
              <a:gd name="connsiteX114" fmla="*/ 569768 w 579815"/>
              <a:gd name="connsiteY114" fmla="*/ 357273 h 574337"/>
              <a:gd name="connsiteX115" fmla="*/ 554774 w 579815"/>
              <a:gd name="connsiteY115" fmla="*/ 367196 h 574337"/>
              <a:gd name="connsiteX116" fmla="*/ 564770 w 579815"/>
              <a:gd name="connsiteY116" fmla="*/ 380840 h 574337"/>
              <a:gd name="connsiteX117" fmla="*/ 564770 w 579815"/>
              <a:gd name="connsiteY117" fmla="*/ 394484 h 574337"/>
              <a:gd name="connsiteX118" fmla="*/ 554774 w 579815"/>
              <a:gd name="connsiteY118" fmla="*/ 399446 h 574337"/>
              <a:gd name="connsiteX119" fmla="*/ 553525 w 579815"/>
              <a:gd name="connsiteY119" fmla="*/ 399446 h 574337"/>
              <a:gd name="connsiteX120" fmla="*/ 523537 w 579815"/>
              <a:gd name="connsiteY120" fmla="*/ 393244 h 574337"/>
              <a:gd name="connsiteX121" fmla="*/ 268641 w 579815"/>
              <a:gd name="connsiteY121" fmla="*/ 574337 h 574337"/>
              <a:gd name="connsiteX122" fmla="*/ 0 w 579815"/>
              <a:gd name="connsiteY122" fmla="*/ 306419 h 574337"/>
              <a:gd name="connsiteX123" fmla="*/ 268641 w 579815"/>
              <a:gd name="connsiteY123" fmla="*/ 39741 h 574337"/>
              <a:gd name="connsiteX124" fmla="*/ 453566 w 579815"/>
              <a:gd name="connsiteY124" fmla="*/ 112922 h 574337"/>
              <a:gd name="connsiteX125" fmla="*/ 482304 w 579815"/>
              <a:gd name="connsiteY125" fmla="*/ 83154 h 574337"/>
              <a:gd name="connsiteX126" fmla="*/ 488551 w 579815"/>
              <a:gd name="connsiteY126" fmla="*/ 45943 h 574337"/>
              <a:gd name="connsiteX127" fmla="*/ 531034 w 579815"/>
              <a:gd name="connsiteY127" fmla="*/ 3770 h 574337"/>
              <a:gd name="connsiteX128" fmla="*/ 543529 w 579815"/>
              <a:gd name="connsiteY128" fmla="*/ 1290 h 57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579815" h="574337">
                <a:moveTo>
                  <a:pt x="265865" y="498675"/>
                </a:moveTo>
                <a:cubicBezTo>
                  <a:pt x="270258" y="498675"/>
                  <a:pt x="273554" y="502420"/>
                  <a:pt x="273554" y="507414"/>
                </a:cubicBezTo>
                <a:lnTo>
                  <a:pt x="273554" y="543618"/>
                </a:lnTo>
                <a:cubicBezTo>
                  <a:pt x="273554" y="548611"/>
                  <a:pt x="270258" y="552357"/>
                  <a:pt x="265865" y="552357"/>
                </a:cubicBezTo>
                <a:cubicBezTo>
                  <a:pt x="261471" y="552357"/>
                  <a:pt x="258175" y="548611"/>
                  <a:pt x="258175" y="543618"/>
                </a:cubicBezTo>
                <a:lnTo>
                  <a:pt x="258175" y="507414"/>
                </a:lnTo>
                <a:cubicBezTo>
                  <a:pt x="258175" y="502420"/>
                  <a:pt x="261471" y="498675"/>
                  <a:pt x="265865" y="498675"/>
                </a:cubicBezTo>
                <a:close/>
                <a:moveTo>
                  <a:pt x="499797" y="341149"/>
                </a:moveTo>
                <a:cubicBezTo>
                  <a:pt x="494799" y="341149"/>
                  <a:pt x="488551" y="343629"/>
                  <a:pt x="486052" y="349831"/>
                </a:cubicBezTo>
                <a:lnTo>
                  <a:pt x="484803" y="349831"/>
                </a:lnTo>
                <a:lnTo>
                  <a:pt x="484803" y="351072"/>
                </a:lnTo>
                <a:lnTo>
                  <a:pt x="483553" y="354793"/>
                </a:lnTo>
                <a:lnTo>
                  <a:pt x="483553" y="356033"/>
                </a:lnTo>
                <a:lnTo>
                  <a:pt x="483553" y="357273"/>
                </a:lnTo>
                <a:cubicBezTo>
                  <a:pt x="484803" y="363475"/>
                  <a:pt x="489801" y="369677"/>
                  <a:pt x="496048" y="370917"/>
                </a:cubicBezTo>
                <a:lnTo>
                  <a:pt x="543529" y="379600"/>
                </a:lnTo>
                <a:lnTo>
                  <a:pt x="539781" y="374638"/>
                </a:lnTo>
                <a:cubicBezTo>
                  <a:pt x="534783" y="367196"/>
                  <a:pt x="537282" y="358514"/>
                  <a:pt x="543529" y="353552"/>
                </a:cubicBezTo>
                <a:lnTo>
                  <a:pt x="548527" y="349831"/>
                </a:lnTo>
                <a:lnTo>
                  <a:pt x="502296" y="341149"/>
                </a:lnTo>
                <a:close/>
                <a:moveTo>
                  <a:pt x="326117" y="261766"/>
                </a:moveTo>
                <a:lnTo>
                  <a:pt x="289882" y="297736"/>
                </a:lnTo>
                <a:cubicBezTo>
                  <a:pt x="291132" y="298976"/>
                  <a:pt x="291132" y="301457"/>
                  <a:pt x="291132" y="302697"/>
                </a:cubicBezTo>
                <a:lnTo>
                  <a:pt x="341111" y="313861"/>
                </a:lnTo>
                <a:cubicBezTo>
                  <a:pt x="341111" y="311380"/>
                  <a:pt x="341111" y="308899"/>
                  <a:pt x="341111" y="306419"/>
                </a:cubicBezTo>
                <a:cubicBezTo>
                  <a:pt x="341111" y="290294"/>
                  <a:pt x="336113" y="274169"/>
                  <a:pt x="326117" y="261766"/>
                </a:cubicBezTo>
                <a:close/>
                <a:moveTo>
                  <a:pt x="268641" y="234478"/>
                </a:moveTo>
                <a:cubicBezTo>
                  <a:pt x="228657" y="234478"/>
                  <a:pt x="196170" y="266727"/>
                  <a:pt x="196170" y="306419"/>
                </a:cubicBezTo>
                <a:cubicBezTo>
                  <a:pt x="196170" y="346110"/>
                  <a:pt x="228657" y="379600"/>
                  <a:pt x="268641" y="379600"/>
                </a:cubicBezTo>
                <a:cubicBezTo>
                  <a:pt x="301128" y="379600"/>
                  <a:pt x="327367" y="358514"/>
                  <a:pt x="337363" y="329985"/>
                </a:cubicBezTo>
                <a:lnTo>
                  <a:pt x="288633" y="320063"/>
                </a:lnTo>
                <a:cubicBezTo>
                  <a:pt x="283635" y="326264"/>
                  <a:pt x="277387" y="329985"/>
                  <a:pt x="268641" y="329985"/>
                </a:cubicBezTo>
                <a:cubicBezTo>
                  <a:pt x="256145" y="329985"/>
                  <a:pt x="244900" y="320063"/>
                  <a:pt x="244900" y="306419"/>
                </a:cubicBezTo>
                <a:cubicBezTo>
                  <a:pt x="244900" y="294015"/>
                  <a:pt x="256145" y="282852"/>
                  <a:pt x="268641" y="282852"/>
                </a:cubicBezTo>
                <a:cubicBezTo>
                  <a:pt x="272389" y="282852"/>
                  <a:pt x="276138" y="284092"/>
                  <a:pt x="277387" y="285332"/>
                </a:cubicBezTo>
                <a:lnTo>
                  <a:pt x="313623" y="250602"/>
                </a:lnTo>
                <a:cubicBezTo>
                  <a:pt x="309874" y="246881"/>
                  <a:pt x="306126" y="244400"/>
                  <a:pt x="302377" y="243160"/>
                </a:cubicBezTo>
                <a:cubicBezTo>
                  <a:pt x="291132" y="236958"/>
                  <a:pt x="279886" y="234478"/>
                  <a:pt x="268641" y="234478"/>
                </a:cubicBezTo>
                <a:close/>
                <a:moveTo>
                  <a:pt x="389842" y="198507"/>
                </a:moveTo>
                <a:lnTo>
                  <a:pt x="337363" y="250602"/>
                </a:lnTo>
                <a:cubicBezTo>
                  <a:pt x="351107" y="265487"/>
                  <a:pt x="358604" y="285332"/>
                  <a:pt x="358604" y="306419"/>
                </a:cubicBezTo>
                <a:cubicBezTo>
                  <a:pt x="358604" y="310140"/>
                  <a:pt x="358604" y="313861"/>
                  <a:pt x="357355" y="316341"/>
                </a:cubicBezTo>
                <a:lnTo>
                  <a:pt x="429825" y="332466"/>
                </a:lnTo>
                <a:cubicBezTo>
                  <a:pt x="431075" y="323784"/>
                  <a:pt x="431075" y="315101"/>
                  <a:pt x="431075" y="306419"/>
                </a:cubicBezTo>
                <a:cubicBezTo>
                  <a:pt x="431075" y="265487"/>
                  <a:pt x="416081" y="227035"/>
                  <a:pt x="389842" y="198507"/>
                </a:cubicBezTo>
                <a:close/>
                <a:moveTo>
                  <a:pt x="268641" y="145172"/>
                </a:moveTo>
                <a:cubicBezTo>
                  <a:pt x="178677" y="145172"/>
                  <a:pt x="106207" y="217113"/>
                  <a:pt x="106207" y="306419"/>
                </a:cubicBezTo>
                <a:cubicBezTo>
                  <a:pt x="106207" y="395725"/>
                  <a:pt x="178677" y="468906"/>
                  <a:pt x="268641" y="468906"/>
                </a:cubicBezTo>
                <a:cubicBezTo>
                  <a:pt x="343610" y="468906"/>
                  <a:pt x="407334" y="418051"/>
                  <a:pt x="426077" y="348591"/>
                </a:cubicBezTo>
                <a:lnTo>
                  <a:pt x="354856" y="333707"/>
                </a:lnTo>
                <a:cubicBezTo>
                  <a:pt x="342361" y="369677"/>
                  <a:pt x="308625" y="395725"/>
                  <a:pt x="268641" y="395725"/>
                </a:cubicBezTo>
                <a:cubicBezTo>
                  <a:pt x="218661" y="395725"/>
                  <a:pt x="179927" y="356033"/>
                  <a:pt x="179927" y="306419"/>
                </a:cubicBezTo>
                <a:cubicBezTo>
                  <a:pt x="179927" y="258044"/>
                  <a:pt x="218661" y="218353"/>
                  <a:pt x="268641" y="218353"/>
                </a:cubicBezTo>
                <a:cubicBezTo>
                  <a:pt x="283635" y="218353"/>
                  <a:pt x="297379" y="220834"/>
                  <a:pt x="309874" y="228276"/>
                </a:cubicBezTo>
                <a:cubicBezTo>
                  <a:pt x="314872" y="230757"/>
                  <a:pt x="321120" y="234478"/>
                  <a:pt x="326117" y="238199"/>
                </a:cubicBezTo>
                <a:lnTo>
                  <a:pt x="377347" y="187344"/>
                </a:lnTo>
                <a:cubicBezTo>
                  <a:pt x="348608" y="160056"/>
                  <a:pt x="311124" y="145172"/>
                  <a:pt x="268641" y="145172"/>
                </a:cubicBezTo>
                <a:close/>
                <a:moveTo>
                  <a:pt x="453566" y="136489"/>
                </a:moveTo>
                <a:lnTo>
                  <a:pt x="402336" y="187344"/>
                </a:lnTo>
                <a:cubicBezTo>
                  <a:pt x="431075" y="218353"/>
                  <a:pt x="448568" y="260525"/>
                  <a:pt x="448568" y="306419"/>
                </a:cubicBezTo>
                <a:cubicBezTo>
                  <a:pt x="448568" y="316341"/>
                  <a:pt x="447318" y="326264"/>
                  <a:pt x="446069" y="336187"/>
                </a:cubicBezTo>
                <a:lnTo>
                  <a:pt x="471058" y="341149"/>
                </a:lnTo>
                <a:cubicBezTo>
                  <a:pt x="477306" y="328745"/>
                  <a:pt x="492300" y="322543"/>
                  <a:pt x="506044" y="323784"/>
                </a:cubicBezTo>
                <a:lnTo>
                  <a:pt x="519789" y="327505"/>
                </a:lnTo>
                <a:cubicBezTo>
                  <a:pt x="519789" y="321303"/>
                  <a:pt x="521038" y="313861"/>
                  <a:pt x="521038" y="306419"/>
                </a:cubicBezTo>
                <a:cubicBezTo>
                  <a:pt x="521038" y="240679"/>
                  <a:pt x="494799" y="181142"/>
                  <a:pt x="453566" y="136489"/>
                </a:cubicBezTo>
                <a:close/>
                <a:moveTo>
                  <a:pt x="265865" y="70217"/>
                </a:moveTo>
                <a:cubicBezTo>
                  <a:pt x="270258" y="70217"/>
                  <a:pt x="273554" y="74049"/>
                  <a:pt x="273554" y="79159"/>
                </a:cubicBezTo>
                <a:lnTo>
                  <a:pt x="273554" y="114927"/>
                </a:lnTo>
                <a:cubicBezTo>
                  <a:pt x="273554" y="120037"/>
                  <a:pt x="270258" y="123870"/>
                  <a:pt x="265865" y="123870"/>
                </a:cubicBezTo>
                <a:cubicBezTo>
                  <a:pt x="261471" y="123870"/>
                  <a:pt x="258175" y="120037"/>
                  <a:pt x="258175" y="114927"/>
                </a:cubicBezTo>
                <a:lnTo>
                  <a:pt x="258175" y="79159"/>
                </a:lnTo>
                <a:cubicBezTo>
                  <a:pt x="258175" y="74049"/>
                  <a:pt x="261471" y="70217"/>
                  <a:pt x="265865" y="70217"/>
                </a:cubicBezTo>
                <a:close/>
                <a:moveTo>
                  <a:pt x="268641" y="57106"/>
                </a:moveTo>
                <a:cubicBezTo>
                  <a:pt x="129947" y="57106"/>
                  <a:pt x="16243" y="168738"/>
                  <a:pt x="16243" y="306419"/>
                </a:cubicBezTo>
                <a:cubicBezTo>
                  <a:pt x="16243" y="445339"/>
                  <a:pt x="129947" y="556972"/>
                  <a:pt x="268641" y="556972"/>
                </a:cubicBezTo>
                <a:cubicBezTo>
                  <a:pt x="376097" y="556972"/>
                  <a:pt x="471058" y="489992"/>
                  <a:pt x="506044" y="389523"/>
                </a:cubicBezTo>
                <a:lnTo>
                  <a:pt x="493549" y="387042"/>
                </a:lnTo>
                <a:cubicBezTo>
                  <a:pt x="478555" y="384561"/>
                  <a:pt x="468560" y="372158"/>
                  <a:pt x="467310" y="358514"/>
                </a:cubicBezTo>
                <a:cubicBezTo>
                  <a:pt x="467310" y="357273"/>
                  <a:pt x="467310" y="357273"/>
                  <a:pt x="467310" y="357273"/>
                </a:cubicBezTo>
                <a:lnTo>
                  <a:pt x="442320" y="352312"/>
                </a:lnTo>
                <a:cubicBezTo>
                  <a:pt x="422328" y="429214"/>
                  <a:pt x="352357" y="485031"/>
                  <a:pt x="268641" y="485031"/>
                </a:cubicBezTo>
                <a:cubicBezTo>
                  <a:pt x="168681" y="485031"/>
                  <a:pt x="88714" y="405647"/>
                  <a:pt x="88714" y="306419"/>
                </a:cubicBezTo>
                <a:cubicBezTo>
                  <a:pt x="88714" y="208430"/>
                  <a:pt x="168681" y="129047"/>
                  <a:pt x="268641" y="129047"/>
                </a:cubicBezTo>
                <a:cubicBezTo>
                  <a:pt x="314872" y="129047"/>
                  <a:pt x="357355" y="146412"/>
                  <a:pt x="389842" y="174940"/>
                </a:cubicBezTo>
                <a:lnTo>
                  <a:pt x="441071" y="124085"/>
                </a:lnTo>
                <a:cubicBezTo>
                  <a:pt x="396089" y="81913"/>
                  <a:pt x="334864" y="57106"/>
                  <a:pt x="268641" y="57106"/>
                </a:cubicBezTo>
                <a:close/>
                <a:moveTo>
                  <a:pt x="533533" y="23616"/>
                </a:moveTo>
                <a:lnTo>
                  <a:pt x="499797" y="58346"/>
                </a:lnTo>
                <a:cubicBezTo>
                  <a:pt x="494799" y="63308"/>
                  <a:pt x="494799" y="70750"/>
                  <a:pt x="497298" y="75711"/>
                </a:cubicBezTo>
                <a:lnTo>
                  <a:pt x="497298" y="76952"/>
                </a:lnTo>
                <a:cubicBezTo>
                  <a:pt x="497298" y="78192"/>
                  <a:pt x="498547" y="78192"/>
                  <a:pt x="498547" y="78192"/>
                </a:cubicBezTo>
                <a:lnTo>
                  <a:pt x="501046" y="80673"/>
                </a:lnTo>
                <a:lnTo>
                  <a:pt x="502296" y="80673"/>
                </a:lnTo>
                <a:lnTo>
                  <a:pt x="503545" y="81913"/>
                </a:lnTo>
                <a:cubicBezTo>
                  <a:pt x="508543" y="84394"/>
                  <a:pt x="516040" y="84394"/>
                  <a:pt x="521038" y="79432"/>
                </a:cubicBezTo>
                <a:lnTo>
                  <a:pt x="554774" y="44702"/>
                </a:lnTo>
                <a:lnTo>
                  <a:pt x="548527" y="44702"/>
                </a:lnTo>
                <a:cubicBezTo>
                  <a:pt x="539781" y="44702"/>
                  <a:pt x="533533" y="38501"/>
                  <a:pt x="533533" y="31058"/>
                </a:cubicBezTo>
                <a:close/>
                <a:moveTo>
                  <a:pt x="543529" y="1290"/>
                </a:moveTo>
                <a:cubicBezTo>
                  <a:pt x="547277" y="2530"/>
                  <a:pt x="551026" y="6251"/>
                  <a:pt x="551026" y="11213"/>
                </a:cubicBezTo>
                <a:lnTo>
                  <a:pt x="551026" y="28578"/>
                </a:lnTo>
                <a:lnTo>
                  <a:pt x="568519" y="28578"/>
                </a:lnTo>
                <a:cubicBezTo>
                  <a:pt x="573517" y="28578"/>
                  <a:pt x="576016" y="31058"/>
                  <a:pt x="578515" y="36020"/>
                </a:cubicBezTo>
                <a:cubicBezTo>
                  <a:pt x="581014" y="39741"/>
                  <a:pt x="579764" y="44702"/>
                  <a:pt x="576016" y="48423"/>
                </a:cubicBezTo>
                <a:lnTo>
                  <a:pt x="533533" y="90596"/>
                </a:lnTo>
                <a:cubicBezTo>
                  <a:pt x="527286" y="98038"/>
                  <a:pt x="519789" y="100519"/>
                  <a:pt x="511042" y="100519"/>
                </a:cubicBezTo>
                <a:cubicBezTo>
                  <a:pt x="506044" y="100519"/>
                  <a:pt x="499797" y="99278"/>
                  <a:pt x="494799" y="95557"/>
                </a:cubicBezTo>
                <a:cubicBezTo>
                  <a:pt x="494799" y="95557"/>
                  <a:pt x="494799" y="95557"/>
                  <a:pt x="493549" y="95557"/>
                </a:cubicBezTo>
                <a:lnTo>
                  <a:pt x="464811" y="124085"/>
                </a:lnTo>
                <a:cubicBezTo>
                  <a:pt x="509793" y="172460"/>
                  <a:pt x="537282" y="236958"/>
                  <a:pt x="537282" y="306419"/>
                </a:cubicBezTo>
                <a:cubicBezTo>
                  <a:pt x="537282" y="315101"/>
                  <a:pt x="537282" y="322543"/>
                  <a:pt x="536032" y="329985"/>
                </a:cubicBezTo>
                <a:lnTo>
                  <a:pt x="564770" y="336187"/>
                </a:lnTo>
                <a:cubicBezTo>
                  <a:pt x="569768" y="337428"/>
                  <a:pt x="573517" y="341149"/>
                  <a:pt x="574766" y="344870"/>
                </a:cubicBezTo>
                <a:cubicBezTo>
                  <a:pt x="574766" y="349831"/>
                  <a:pt x="573517" y="354793"/>
                  <a:pt x="569768" y="357273"/>
                </a:cubicBezTo>
                <a:lnTo>
                  <a:pt x="554774" y="367196"/>
                </a:lnTo>
                <a:lnTo>
                  <a:pt x="564770" y="380840"/>
                </a:lnTo>
                <a:cubicBezTo>
                  <a:pt x="567269" y="384561"/>
                  <a:pt x="567269" y="390763"/>
                  <a:pt x="564770" y="394484"/>
                </a:cubicBezTo>
                <a:cubicBezTo>
                  <a:pt x="562271" y="396965"/>
                  <a:pt x="559772" y="399446"/>
                  <a:pt x="554774" y="399446"/>
                </a:cubicBezTo>
                <a:lnTo>
                  <a:pt x="553525" y="399446"/>
                </a:lnTo>
                <a:lnTo>
                  <a:pt x="523537" y="393244"/>
                </a:lnTo>
                <a:cubicBezTo>
                  <a:pt x="486052" y="501155"/>
                  <a:pt x="383594" y="574337"/>
                  <a:pt x="268641" y="574337"/>
                </a:cubicBezTo>
                <a:cubicBezTo>
                  <a:pt x="119951" y="574337"/>
                  <a:pt x="0" y="454022"/>
                  <a:pt x="0" y="306419"/>
                </a:cubicBezTo>
                <a:cubicBezTo>
                  <a:pt x="0" y="160056"/>
                  <a:pt x="119951" y="39741"/>
                  <a:pt x="268641" y="39741"/>
                </a:cubicBezTo>
                <a:cubicBezTo>
                  <a:pt x="339862" y="39741"/>
                  <a:pt x="404835" y="67029"/>
                  <a:pt x="453566" y="112922"/>
                </a:cubicBezTo>
                <a:lnTo>
                  <a:pt x="482304" y="83154"/>
                </a:lnTo>
                <a:cubicBezTo>
                  <a:pt x="476056" y="70750"/>
                  <a:pt x="478555" y="55866"/>
                  <a:pt x="488551" y="45943"/>
                </a:cubicBezTo>
                <a:lnTo>
                  <a:pt x="531034" y="3770"/>
                </a:lnTo>
                <a:cubicBezTo>
                  <a:pt x="533533" y="49"/>
                  <a:pt x="539781" y="-1191"/>
                  <a:pt x="543529" y="12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831D68E-D368-8A47-81E6-D611CD7F4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058" y="689314"/>
            <a:ext cx="688279" cy="574767"/>
          </a:xfrm>
          <a:custGeom>
            <a:avLst/>
            <a:gdLst>
              <a:gd name="connsiteX0" fmla="*/ 344766 w 688279"/>
              <a:gd name="connsiteY0" fmla="*/ 348801 h 574767"/>
              <a:gd name="connsiteX1" fmla="*/ 343527 w 688279"/>
              <a:gd name="connsiteY1" fmla="*/ 350047 h 574767"/>
              <a:gd name="connsiteX2" fmla="*/ 313800 w 688279"/>
              <a:gd name="connsiteY2" fmla="*/ 406105 h 574767"/>
              <a:gd name="connsiteX3" fmla="*/ 300175 w 688279"/>
              <a:gd name="connsiteY3" fmla="*/ 416070 h 574767"/>
              <a:gd name="connsiteX4" fmla="*/ 237005 w 688279"/>
              <a:gd name="connsiteY4" fmla="*/ 427282 h 574767"/>
              <a:gd name="connsiteX5" fmla="*/ 235767 w 688279"/>
              <a:gd name="connsiteY5" fmla="*/ 428527 h 574767"/>
              <a:gd name="connsiteX6" fmla="*/ 237005 w 688279"/>
              <a:gd name="connsiteY6" fmla="*/ 429773 h 574767"/>
              <a:gd name="connsiteX7" fmla="*/ 281596 w 688279"/>
              <a:gd name="connsiteY7" fmla="*/ 477111 h 574767"/>
              <a:gd name="connsiteX8" fmla="*/ 286551 w 688279"/>
              <a:gd name="connsiteY8" fmla="*/ 492059 h 574767"/>
              <a:gd name="connsiteX9" fmla="*/ 276641 w 688279"/>
              <a:gd name="connsiteY9" fmla="*/ 555591 h 574767"/>
              <a:gd name="connsiteX10" fmla="*/ 277880 w 688279"/>
              <a:gd name="connsiteY10" fmla="*/ 558082 h 574767"/>
              <a:gd name="connsiteX11" fmla="*/ 279119 w 688279"/>
              <a:gd name="connsiteY11" fmla="*/ 558082 h 574767"/>
              <a:gd name="connsiteX12" fmla="*/ 336096 w 688279"/>
              <a:gd name="connsiteY12" fmla="*/ 528185 h 574767"/>
              <a:gd name="connsiteX13" fmla="*/ 353436 w 688279"/>
              <a:gd name="connsiteY13" fmla="*/ 528185 h 574767"/>
              <a:gd name="connsiteX14" fmla="*/ 409175 w 688279"/>
              <a:gd name="connsiteY14" fmla="*/ 558082 h 574767"/>
              <a:gd name="connsiteX15" fmla="*/ 410413 w 688279"/>
              <a:gd name="connsiteY15" fmla="*/ 558082 h 574767"/>
              <a:gd name="connsiteX16" fmla="*/ 411652 w 688279"/>
              <a:gd name="connsiteY16" fmla="*/ 555591 h 574767"/>
              <a:gd name="connsiteX17" fmla="*/ 402981 w 688279"/>
              <a:gd name="connsiteY17" fmla="*/ 492059 h 574767"/>
              <a:gd name="connsiteX18" fmla="*/ 407936 w 688279"/>
              <a:gd name="connsiteY18" fmla="*/ 477111 h 574767"/>
              <a:gd name="connsiteX19" fmla="*/ 451288 w 688279"/>
              <a:gd name="connsiteY19" fmla="*/ 429773 h 574767"/>
              <a:gd name="connsiteX20" fmla="*/ 452527 w 688279"/>
              <a:gd name="connsiteY20" fmla="*/ 428527 h 574767"/>
              <a:gd name="connsiteX21" fmla="*/ 451288 w 688279"/>
              <a:gd name="connsiteY21" fmla="*/ 427282 h 574767"/>
              <a:gd name="connsiteX22" fmla="*/ 388118 w 688279"/>
              <a:gd name="connsiteY22" fmla="*/ 416070 h 574767"/>
              <a:gd name="connsiteX23" fmla="*/ 374493 w 688279"/>
              <a:gd name="connsiteY23" fmla="*/ 406105 h 574767"/>
              <a:gd name="connsiteX24" fmla="*/ 346005 w 688279"/>
              <a:gd name="connsiteY24" fmla="*/ 350047 h 574767"/>
              <a:gd name="connsiteX25" fmla="*/ 344766 w 688279"/>
              <a:gd name="connsiteY25" fmla="*/ 348801 h 574767"/>
              <a:gd name="connsiteX26" fmla="*/ 324948 w 688279"/>
              <a:gd name="connsiteY26" fmla="*/ 214264 h 574767"/>
              <a:gd name="connsiteX27" fmla="*/ 313800 w 688279"/>
              <a:gd name="connsiteY27" fmla="*/ 224229 h 574767"/>
              <a:gd name="connsiteX28" fmla="*/ 313800 w 688279"/>
              <a:gd name="connsiteY28" fmla="*/ 322641 h 574767"/>
              <a:gd name="connsiteX29" fmla="*/ 324948 w 688279"/>
              <a:gd name="connsiteY29" fmla="*/ 331361 h 574767"/>
              <a:gd name="connsiteX30" fmla="*/ 364584 w 688279"/>
              <a:gd name="connsiteY30" fmla="*/ 331361 h 574767"/>
              <a:gd name="connsiteX31" fmla="*/ 374493 w 688279"/>
              <a:gd name="connsiteY31" fmla="*/ 322641 h 574767"/>
              <a:gd name="connsiteX32" fmla="*/ 374493 w 688279"/>
              <a:gd name="connsiteY32" fmla="*/ 224229 h 574767"/>
              <a:gd name="connsiteX33" fmla="*/ 364584 w 688279"/>
              <a:gd name="connsiteY33" fmla="*/ 214264 h 574767"/>
              <a:gd name="connsiteX34" fmla="*/ 559235 w 688279"/>
              <a:gd name="connsiteY34" fmla="*/ 180799 h 574767"/>
              <a:gd name="connsiteX35" fmla="*/ 529156 w 688279"/>
              <a:gd name="connsiteY35" fmla="*/ 238155 h 574767"/>
              <a:gd name="connsiteX36" fmla="*/ 516624 w 688279"/>
              <a:gd name="connsiteY36" fmla="*/ 246884 h 574767"/>
              <a:gd name="connsiteX37" fmla="*/ 451453 w 688279"/>
              <a:gd name="connsiteY37" fmla="*/ 258106 h 574767"/>
              <a:gd name="connsiteX38" fmla="*/ 451453 w 688279"/>
              <a:gd name="connsiteY38" fmla="*/ 259352 h 574767"/>
              <a:gd name="connsiteX39" fmla="*/ 451453 w 688279"/>
              <a:gd name="connsiteY39" fmla="*/ 260599 h 574767"/>
              <a:gd name="connsiteX40" fmla="*/ 496571 w 688279"/>
              <a:gd name="connsiteY40" fmla="*/ 306734 h 574767"/>
              <a:gd name="connsiteX41" fmla="*/ 501584 w 688279"/>
              <a:gd name="connsiteY41" fmla="*/ 321697 h 574767"/>
              <a:gd name="connsiteX42" fmla="*/ 492811 w 688279"/>
              <a:gd name="connsiteY42" fmla="*/ 386535 h 574767"/>
              <a:gd name="connsiteX43" fmla="*/ 492811 w 688279"/>
              <a:gd name="connsiteY43" fmla="*/ 387782 h 574767"/>
              <a:gd name="connsiteX44" fmla="*/ 494065 w 688279"/>
              <a:gd name="connsiteY44" fmla="*/ 387782 h 574767"/>
              <a:gd name="connsiteX45" fmla="*/ 552969 w 688279"/>
              <a:gd name="connsiteY45" fmla="*/ 359103 h 574767"/>
              <a:gd name="connsiteX46" fmla="*/ 560488 w 688279"/>
              <a:gd name="connsiteY46" fmla="*/ 356610 h 574767"/>
              <a:gd name="connsiteX47" fmla="*/ 569261 w 688279"/>
              <a:gd name="connsiteY47" fmla="*/ 359103 h 574767"/>
              <a:gd name="connsiteX48" fmla="*/ 626912 w 688279"/>
              <a:gd name="connsiteY48" fmla="*/ 387782 h 574767"/>
              <a:gd name="connsiteX49" fmla="*/ 629418 w 688279"/>
              <a:gd name="connsiteY49" fmla="*/ 387782 h 574767"/>
              <a:gd name="connsiteX50" fmla="*/ 629418 w 688279"/>
              <a:gd name="connsiteY50" fmla="*/ 386535 h 574767"/>
              <a:gd name="connsiteX51" fmla="*/ 620646 w 688279"/>
              <a:gd name="connsiteY51" fmla="*/ 321697 h 574767"/>
              <a:gd name="connsiteX52" fmla="*/ 625659 w 688279"/>
              <a:gd name="connsiteY52" fmla="*/ 306734 h 574767"/>
              <a:gd name="connsiteX53" fmla="*/ 670777 w 688279"/>
              <a:gd name="connsiteY53" fmla="*/ 260599 h 574767"/>
              <a:gd name="connsiteX54" fmla="*/ 670777 w 688279"/>
              <a:gd name="connsiteY54" fmla="*/ 259352 h 574767"/>
              <a:gd name="connsiteX55" fmla="*/ 669523 w 688279"/>
              <a:gd name="connsiteY55" fmla="*/ 258106 h 574767"/>
              <a:gd name="connsiteX56" fmla="*/ 605606 w 688279"/>
              <a:gd name="connsiteY56" fmla="*/ 246884 h 574767"/>
              <a:gd name="connsiteX57" fmla="*/ 593073 w 688279"/>
              <a:gd name="connsiteY57" fmla="*/ 238155 h 574767"/>
              <a:gd name="connsiteX58" fmla="*/ 561742 w 688279"/>
              <a:gd name="connsiteY58" fmla="*/ 180799 h 574767"/>
              <a:gd name="connsiteX59" fmla="*/ 559235 w 688279"/>
              <a:gd name="connsiteY59" fmla="*/ 180799 h 574767"/>
              <a:gd name="connsiteX60" fmla="*/ 127788 w 688279"/>
              <a:gd name="connsiteY60" fmla="*/ 179552 h 574767"/>
              <a:gd name="connsiteX61" fmla="*/ 126535 w 688279"/>
              <a:gd name="connsiteY61" fmla="*/ 180799 h 574767"/>
              <a:gd name="connsiteX62" fmla="*/ 95204 w 688279"/>
              <a:gd name="connsiteY62" fmla="*/ 238155 h 574767"/>
              <a:gd name="connsiteX63" fmla="*/ 82671 w 688279"/>
              <a:gd name="connsiteY63" fmla="*/ 246884 h 574767"/>
              <a:gd name="connsiteX64" fmla="*/ 18755 w 688279"/>
              <a:gd name="connsiteY64" fmla="*/ 258106 h 574767"/>
              <a:gd name="connsiteX65" fmla="*/ 17502 w 688279"/>
              <a:gd name="connsiteY65" fmla="*/ 259352 h 574767"/>
              <a:gd name="connsiteX66" fmla="*/ 18755 w 688279"/>
              <a:gd name="connsiteY66" fmla="*/ 260599 h 574767"/>
              <a:gd name="connsiteX67" fmla="*/ 63872 w 688279"/>
              <a:gd name="connsiteY67" fmla="*/ 306734 h 574767"/>
              <a:gd name="connsiteX68" fmla="*/ 67632 w 688279"/>
              <a:gd name="connsiteY68" fmla="*/ 321697 h 574767"/>
              <a:gd name="connsiteX69" fmla="*/ 58859 w 688279"/>
              <a:gd name="connsiteY69" fmla="*/ 386535 h 574767"/>
              <a:gd name="connsiteX70" fmla="*/ 58859 w 688279"/>
              <a:gd name="connsiteY70" fmla="*/ 387782 h 574767"/>
              <a:gd name="connsiteX71" fmla="*/ 61366 w 688279"/>
              <a:gd name="connsiteY71" fmla="*/ 387782 h 574767"/>
              <a:gd name="connsiteX72" fmla="*/ 119016 w 688279"/>
              <a:gd name="connsiteY72" fmla="*/ 359103 h 574767"/>
              <a:gd name="connsiteX73" fmla="*/ 135308 w 688279"/>
              <a:gd name="connsiteY73" fmla="*/ 359103 h 574767"/>
              <a:gd name="connsiteX74" fmla="*/ 194211 w 688279"/>
              <a:gd name="connsiteY74" fmla="*/ 387782 h 574767"/>
              <a:gd name="connsiteX75" fmla="*/ 195464 w 688279"/>
              <a:gd name="connsiteY75" fmla="*/ 387782 h 574767"/>
              <a:gd name="connsiteX76" fmla="*/ 195464 w 688279"/>
              <a:gd name="connsiteY76" fmla="*/ 386535 h 574767"/>
              <a:gd name="connsiteX77" fmla="*/ 186692 w 688279"/>
              <a:gd name="connsiteY77" fmla="*/ 321697 h 574767"/>
              <a:gd name="connsiteX78" fmla="*/ 192958 w 688279"/>
              <a:gd name="connsiteY78" fmla="*/ 306734 h 574767"/>
              <a:gd name="connsiteX79" fmla="*/ 236822 w 688279"/>
              <a:gd name="connsiteY79" fmla="*/ 260599 h 574767"/>
              <a:gd name="connsiteX80" fmla="*/ 236822 w 688279"/>
              <a:gd name="connsiteY80" fmla="*/ 259352 h 574767"/>
              <a:gd name="connsiteX81" fmla="*/ 236822 w 688279"/>
              <a:gd name="connsiteY81" fmla="*/ 258106 h 574767"/>
              <a:gd name="connsiteX82" fmla="*/ 172906 w 688279"/>
              <a:gd name="connsiteY82" fmla="*/ 246884 h 574767"/>
              <a:gd name="connsiteX83" fmla="*/ 159120 w 688279"/>
              <a:gd name="connsiteY83" fmla="*/ 238155 h 574767"/>
              <a:gd name="connsiteX84" fmla="*/ 129042 w 688279"/>
              <a:gd name="connsiteY84" fmla="*/ 180799 h 574767"/>
              <a:gd name="connsiteX85" fmla="*/ 127788 w 688279"/>
              <a:gd name="connsiteY85" fmla="*/ 179552 h 574767"/>
              <a:gd name="connsiteX86" fmla="*/ 540436 w 688279"/>
              <a:gd name="connsiteY86" fmla="*/ 44888 h 574767"/>
              <a:gd name="connsiteX87" fmla="*/ 529156 w 688279"/>
              <a:gd name="connsiteY87" fmla="*/ 54863 h 574767"/>
              <a:gd name="connsiteX88" fmla="*/ 529156 w 688279"/>
              <a:gd name="connsiteY88" fmla="*/ 152120 h 574767"/>
              <a:gd name="connsiteX89" fmla="*/ 540436 w 688279"/>
              <a:gd name="connsiteY89" fmla="*/ 162095 h 574767"/>
              <a:gd name="connsiteX90" fmla="*/ 581794 w 688279"/>
              <a:gd name="connsiteY90" fmla="*/ 162095 h 574767"/>
              <a:gd name="connsiteX91" fmla="*/ 591820 w 688279"/>
              <a:gd name="connsiteY91" fmla="*/ 152120 h 574767"/>
              <a:gd name="connsiteX92" fmla="*/ 591820 w 688279"/>
              <a:gd name="connsiteY92" fmla="*/ 54863 h 574767"/>
              <a:gd name="connsiteX93" fmla="*/ 581794 w 688279"/>
              <a:gd name="connsiteY93" fmla="*/ 44888 h 574767"/>
              <a:gd name="connsiteX94" fmla="*/ 107736 w 688279"/>
              <a:gd name="connsiteY94" fmla="*/ 44888 h 574767"/>
              <a:gd name="connsiteX95" fmla="*/ 96457 w 688279"/>
              <a:gd name="connsiteY95" fmla="*/ 54863 h 574767"/>
              <a:gd name="connsiteX96" fmla="*/ 96457 w 688279"/>
              <a:gd name="connsiteY96" fmla="*/ 152120 h 574767"/>
              <a:gd name="connsiteX97" fmla="*/ 107736 w 688279"/>
              <a:gd name="connsiteY97" fmla="*/ 162095 h 574767"/>
              <a:gd name="connsiteX98" fmla="*/ 127788 w 688279"/>
              <a:gd name="connsiteY98" fmla="*/ 162095 h 574767"/>
              <a:gd name="connsiteX99" fmla="*/ 149094 w 688279"/>
              <a:gd name="connsiteY99" fmla="*/ 162095 h 574767"/>
              <a:gd name="connsiteX100" fmla="*/ 159120 w 688279"/>
              <a:gd name="connsiteY100" fmla="*/ 152120 h 574767"/>
              <a:gd name="connsiteX101" fmla="*/ 159120 w 688279"/>
              <a:gd name="connsiteY101" fmla="*/ 54863 h 574767"/>
              <a:gd name="connsiteX102" fmla="*/ 149094 w 688279"/>
              <a:gd name="connsiteY102" fmla="*/ 44888 h 574767"/>
              <a:gd name="connsiteX103" fmla="*/ 378209 w 688279"/>
              <a:gd name="connsiteY103" fmla="*/ 16194 h 574767"/>
              <a:gd name="connsiteX104" fmla="*/ 378209 w 688279"/>
              <a:gd name="connsiteY104" fmla="*/ 201807 h 574767"/>
              <a:gd name="connsiteX105" fmla="*/ 391834 w 688279"/>
              <a:gd name="connsiteY105" fmla="*/ 224229 h 574767"/>
              <a:gd name="connsiteX106" fmla="*/ 391834 w 688279"/>
              <a:gd name="connsiteY106" fmla="*/ 264093 h 574767"/>
              <a:gd name="connsiteX107" fmla="*/ 401743 w 688279"/>
              <a:gd name="connsiteY107" fmla="*/ 245407 h 574767"/>
              <a:gd name="connsiteX108" fmla="*/ 430231 w 688279"/>
              <a:gd name="connsiteY108" fmla="*/ 28652 h 574767"/>
              <a:gd name="connsiteX109" fmla="*/ 428993 w 688279"/>
              <a:gd name="connsiteY109" fmla="*/ 19932 h 574767"/>
              <a:gd name="connsiteX110" fmla="*/ 421561 w 688279"/>
              <a:gd name="connsiteY110" fmla="*/ 16194 h 574767"/>
              <a:gd name="connsiteX111" fmla="*/ 326187 w 688279"/>
              <a:gd name="connsiteY111" fmla="*/ 16194 h 574767"/>
              <a:gd name="connsiteX112" fmla="*/ 326187 w 688279"/>
              <a:gd name="connsiteY112" fmla="*/ 196824 h 574767"/>
              <a:gd name="connsiteX113" fmla="*/ 362107 w 688279"/>
              <a:gd name="connsiteY113" fmla="*/ 196824 h 574767"/>
              <a:gd name="connsiteX114" fmla="*/ 362107 w 688279"/>
              <a:gd name="connsiteY114" fmla="*/ 16194 h 574767"/>
              <a:gd name="connsiteX115" fmla="*/ 267971 w 688279"/>
              <a:gd name="connsiteY115" fmla="*/ 16194 h 574767"/>
              <a:gd name="connsiteX116" fmla="*/ 260539 w 688279"/>
              <a:gd name="connsiteY116" fmla="*/ 19932 h 574767"/>
              <a:gd name="connsiteX117" fmla="*/ 258062 w 688279"/>
              <a:gd name="connsiteY117" fmla="*/ 28652 h 574767"/>
              <a:gd name="connsiteX118" fmla="*/ 286551 w 688279"/>
              <a:gd name="connsiteY118" fmla="*/ 245407 h 574767"/>
              <a:gd name="connsiteX119" fmla="*/ 296460 w 688279"/>
              <a:gd name="connsiteY119" fmla="*/ 264093 h 574767"/>
              <a:gd name="connsiteX120" fmla="*/ 296460 w 688279"/>
              <a:gd name="connsiteY120" fmla="*/ 224229 h 574767"/>
              <a:gd name="connsiteX121" fmla="*/ 310084 w 688279"/>
              <a:gd name="connsiteY121" fmla="*/ 201807 h 574767"/>
              <a:gd name="connsiteX122" fmla="*/ 310084 w 688279"/>
              <a:gd name="connsiteY122" fmla="*/ 16194 h 574767"/>
              <a:gd name="connsiteX123" fmla="*/ 482785 w 688279"/>
              <a:gd name="connsiteY123" fmla="*/ 1247 h 574767"/>
              <a:gd name="connsiteX124" fmla="*/ 492811 w 688279"/>
              <a:gd name="connsiteY124" fmla="*/ 7481 h 574767"/>
              <a:gd name="connsiteX125" fmla="*/ 501584 w 688279"/>
              <a:gd name="connsiteY125" fmla="*/ 76060 h 574767"/>
              <a:gd name="connsiteX126" fmla="*/ 512864 w 688279"/>
              <a:gd name="connsiteY126" fmla="*/ 94763 h 574767"/>
              <a:gd name="connsiteX127" fmla="*/ 512864 w 688279"/>
              <a:gd name="connsiteY127" fmla="*/ 54863 h 574767"/>
              <a:gd name="connsiteX128" fmla="*/ 525396 w 688279"/>
              <a:gd name="connsiteY128" fmla="*/ 31172 h 574767"/>
              <a:gd name="connsiteX129" fmla="*/ 525396 w 688279"/>
              <a:gd name="connsiteY129" fmla="*/ 9975 h 574767"/>
              <a:gd name="connsiteX130" fmla="*/ 534169 w 688279"/>
              <a:gd name="connsiteY130" fmla="*/ 1247 h 574767"/>
              <a:gd name="connsiteX131" fmla="*/ 542942 w 688279"/>
              <a:gd name="connsiteY131" fmla="*/ 9975 h 574767"/>
              <a:gd name="connsiteX132" fmla="*/ 542942 w 688279"/>
              <a:gd name="connsiteY132" fmla="*/ 27432 h 574767"/>
              <a:gd name="connsiteX133" fmla="*/ 580541 w 688279"/>
              <a:gd name="connsiteY133" fmla="*/ 27432 h 574767"/>
              <a:gd name="connsiteX134" fmla="*/ 580541 w 688279"/>
              <a:gd name="connsiteY134" fmla="*/ 9975 h 574767"/>
              <a:gd name="connsiteX135" fmla="*/ 588060 w 688279"/>
              <a:gd name="connsiteY135" fmla="*/ 1247 h 574767"/>
              <a:gd name="connsiteX136" fmla="*/ 596833 w 688279"/>
              <a:gd name="connsiteY136" fmla="*/ 9975 h 574767"/>
              <a:gd name="connsiteX137" fmla="*/ 596833 w 688279"/>
              <a:gd name="connsiteY137" fmla="*/ 31172 h 574767"/>
              <a:gd name="connsiteX138" fmla="*/ 609366 w 688279"/>
              <a:gd name="connsiteY138" fmla="*/ 54863 h 574767"/>
              <a:gd name="connsiteX139" fmla="*/ 609366 w 688279"/>
              <a:gd name="connsiteY139" fmla="*/ 94763 h 574767"/>
              <a:gd name="connsiteX140" fmla="*/ 619392 w 688279"/>
              <a:gd name="connsiteY140" fmla="*/ 76060 h 574767"/>
              <a:gd name="connsiteX141" fmla="*/ 629418 w 688279"/>
              <a:gd name="connsiteY141" fmla="*/ 7481 h 574767"/>
              <a:gd name="connsiteX142" fmla="*/ 639445 w 688279"/>
              <a:gd name="connsiteY142" fmla="*/ 1247 h 574767"/>
              <a:gd name="connsiteX143" fmla="*/ 645711 w 688279"/>
              <a:gd name="connsiteY143" fmla="*/ 9975 h 574767"/>
              <a:gd name="connsiteX144" fmla="*/ 636938 w 688279"/>
              <a:gd name="connsiteY144" fmla="*/ 78554 h 574767"/>
              <a:gd name="connsiteX145" fmla="*/ 609366 w 688279"/>
              <a:gd name="connsiteY145" fmla="*/ 113467 h 574767"/>
              <a:gd name="connsiteX146" fmla="*/ 609366 w 688279"/>
              <a:gd name="connsiteY146" fmla="*/ 152120 h 574767"/>
              <a:gd name="connsiteX147" fmla="*/ 581794 w 688279"/>
              <a:gd name="connsiteY147" fmla="*/ 179552 h 574767"/>
              <a:gd name="connsiteX148" fmla="*/ 580541 w 688279"/>
              <a:gd name="connsiteY148" fmla="*/ 179552 h 574767"/>
              <a:gd name="connsiteX149" fmla="*/ 608113 w 688279"/>
              <a:gd name="connsiteY149" fmla="*/ 229427 h 574767"/>
              <a:gd name="connsiteX150" fmla="*/ 609366 w 688279"/>
              <a:gd name="connsiteY150" fmla="*/ 229427 h 574767"/>
              <a:gd name="connsiteX151" fmla="*/ 673283 w 688279"/>
              <a:gd name="connsiteY151" fmla="*/ 240649 h 574767"/>
              <a:gd name="connsiteX152" fmla="*/ 687069 w 688279"/>
              <a:gd name="connsiteY152" fmla="*/ 253118 h 574767"/>
              <a:gd name="connsiteX153" fmla="*/ 682056 w 688279"/>
              <a:gd name="connsiteY153" fmla="*/ 271821 h 574767"/>
              <a:gd name="connsiteX154" fmla="*/ 636938 w 688279"/>
              <a:gd name="connsiteY154" fmla="*/ 317956 h 574767"/>
              <a:gd name="connsiteX155" fmla="*/ 636938 w 688279"/>
              <a:gd name="connsiteY155" fmla="*/ 319203 h 574767"/>
              <a:gd name="connsiteX156" fmla="*/ 646964 w 688279"/>
              <a:gd name="connsiteY156" fmla="*/ 384041 h 574767"/>
              <a:gd name="connsiteX157" fmla="*/ 639445 w 688279"/>
              <a:gd name="connsiteY157" fmla="*/ 401498 h 574767"/>
              <a:gd name="connsiteX158" fmla="*/ 628165 w 688279"/>
              <a:gd name="connsiteY158" fmla="*/ 403991 h 574767"/>
              <a:gd name="connsiteX159" fmla="*/ 619392 w 688279"/>
              <a:gd name="connsiteY159" fmla="*/ 402744 h 574767"/>
              <a:gd name="connsiteX160" fmla="*/ 561742 w 688279"/>
              <a:gd name="connsiteY160" fmla="*/ 375313 h 574767"/>
              <a:gd name="connsiteX161" fmla="*/ 560488 w 688279"/>
              <a:gd name="connsiteY161" fmla="*/ 375313 h 574767"/>
              <a:gd name="connsiteX162" fmla="*/ 501584 w 688279"/>
              <a:gd name="connsiteY162" fmla="*/ 402744 h 574767"/>
              <a:gd name="connsiteX163" fmla="*/ 482785 w 688279"/>
              <a:gd name="connsiteY163" fmla="*/ 401498 h 574767"/>
              <a:gd name="connsiteX164" fmla="*/ 475265 w 688279"/>
              <a:gd name="connsiteY164" fmla="*/ 384041 h 574767"/>
              <a:gd name="connsiteX165" fmla="*/ 485292 w 688279"/>
              <a:gd name="connsiteY165" fmla="*/ 319203 h 574767"/>
              <a:gd name="connsiteX166" fmla="*/ 484038 w 688279"/>
              <a:gd name="connsiteY166" fmla="*/ 317956 h 574767"/>
              <a:gd name="connsiteX167" fmla="*/ 438920 w 688279"/>
              <a:gd name="connsiteY167" fmla="*/ 271821 h 574767"/>
              <a:gd name="connsiteX168" fmla="*/ 433907 w 688279"/>
              <a:gd name="connsiteY168" fmla="*/ 253118 h 574767"/>
              <a:gd name="connsiteX169" fmla="*/ 448947 w 688279"/>
              <a:gd name="connsiteY169" fmla="*/ 240649 h 574767"/>
              <a:gd name="connsiteX170" fmla="*/ 512864 w 688279"/>
              <a:gd name="connsiteY170" fmla="*/ 229427 h 574767"/>
              <a:gd name="connsiteX171" fmla="*/ 514117 w 688279"/>
              <a:gd name="connsiteY171" fmla="*/ 229427 h 574767"/>
              <a:gd name="connsiteX172" fmla="*/ 540436 w 688279"/>
              <a:gd name="connsiteY172" fmla="*/ 179552 h 574767"/>
              <a:gd name="connsiteX173" fmla="*/ 512864 w 688279"/>
              <a:gd name="connsiteY173" fmla="*/ 152120 h 574767"/>
              <a:gd name="connsiteX174" fmla="*/ 512864 w 688279"/>
              <a:gd name="connsiteY174" fmla="*/ 113467 h 574767"/>
              <a:gd name="connsiteX175" fmla="*/ 485292 w 688279"/>
              <a:gd name="connsiteY175" fmla="*/ 78554 h 574767"/>
              <a:gd name="connsiteX176" fmla="*/ 475265 w 688279"/>
              <a:gd name="connsiteY176" fmla="*/ 9975 h 574767"/>
              <a:gd name="connsiteX177" fmla="*/ 482785 w 688279"/>
              <a:gd name="connsiteY177" fmla="*/ 1247 h 574767"/>
              <a:gd name="connsiteX178" fmla="*/ 50087 w 688279"/>
              <a:gd name="connsiteY178" fmla="*/ 1247 h 574767"/>
              <a:gd name="connsiteX179" fmla="*/ 58859 w 688279"/>
              <a:gd name="connsiteY179" fmla="*/ 7481 h 574767"/>
              <a:gd name="connsiteX180" fmla="*/ 68885 w 688279"/>
              <a:gd name="connsiteY180" fmla="*/ 76060 h 574767"/>
              <a:gd name="connsiteX181" fmla="*/ 78911 w 688279"/>
              <a:gd name="connsiteY181" fmla="*/ 94763 h 574767"/>
              <a:gd name="connsiteX182" fmla="*/ 78911 w 688279"/>
              <a:gd name="connsiteY182" fmla="*/ 54863 h 574767"/>
              <a:gd name="connsiteX183" fmla="*/ 91444 w 688279"/>
              <a:gd name="connsiteY183" fmla="*/ 31172 h 574767"/>
              <a:gd name="connsiteX184" fmla="*/ 91444 w 688279"/>
              <a:gd name="connsiteY184" fmla="*/ 9975 h 574767"/>
              <a:gd name="connsiteX185" fmla="*/ 100217 w 688279"/>
              <a:gd name="connsiteY185" fmla="*/ 1247 h 574767"/>
              <a:gd name="connsiteX186" fmla="*/ 108990 w 688279"/>
              <a:gd name="connsiteY186" fmla="*/ 9975 h 574767"/>
              <a:gd name="connsiteX187" fmla="*/ 108990 w 688279"/>
              <a:gd name="connsiteY187" fmla="*/ 27432 h 574767"/>
              <a:gd name="connsiteX188" fmla="*/ 146587 w 688279"/>
              <a:gd name="connsiteY188" fmla="*/ 27432 h 574767"/>
              <a:gd name="connsiteX189" fmla="*/ 146587 w 688279"/>
              <a:gd name="connsiteY189" fmla="*/ 9975 h 574767"/>
              <a:gd name="connsiteX190" fmla="*/ 154107 w 688279"/>
              <a:gd name="connsiteY190" fmla="*/ 1247 h 574767"/>
              <a:gd name="connsiteX191" fmla="*/ 162880 w 688279"/>
              <a:gd name="connsiteY191" fmla="*/ 9975 h 574767"/>
              <a:gd name="connsiteX192" fmla="*/ 162880 w 688279"/>
              <a:gd name="connsiteY192" fmla="*/ 31172 h 574767"/>
              <a:gd name="connsiteX193" fmla="*/ 176666 w 688279"/>
              <a:gd name="connsiteY193" fmla="*/ 54863 h 574767"/>
              <a:gd name="connsiteX194" fmla="*/ 176666 w 688279"/>
              <a:gd name="connsiteY194" fmla="*/ 94763 h 574767"/>
              <a:gd name="connsiteX195" fmla="*/ 186692 w 688279"/>
              <a:gd name="connsiteY195" fmla="*/ 76060 h 574767"/>
              <a:gd name="connsiteX196" fmla="*/ 195464 w 688279"/>
              <a:gd name="connsiteY196" fmla="*/ 7481 h 574767"/>
              <a:gd name="connsiteX197" fmla="*/ 205490 w 688279"/>
              <a:gd name="connsiteY197" fmla="*/ 1247 h 574767"/>
              <a:gd name="connsiteX198" fmla="*/ 213010 w 688279"/>
              <a:gd name="connsiteY198" fmla="*/ 9975 h 574767"/>
              <a:gd name="connsiteX199" fmla="*/ 202984 w 688279"/>
              <a:gd name="connsiteY199" fmla="*/ 78554 h 574767"/>
              <a:gd name="connsiteX200" fmla="*/ 176666 w 688279"/>
              <a:gd name="connsiteY200" fmla="*/ 113467 h 574767"/>
              <a:gd name="connsiteX201" fmla="*/ 176666 w 688279"/>
              <a:gd name="connsiteY201" fmla="*/ 152120 h 574767"/>
              <a:gd name="connsiteX202" fmla="*/ 149094 w 688279"/>
              <a:gd name="connsiteY202" fmla="*/ 179552 h 574767"/>
              <a:gd name="connsiteX203" fmla="*/ 147841 w 688279"/>
              <a:gd name="connsiteY203" fmla="*/ 179552 h 574767"/>
              <a:gd name="connsiteX204" fmla="*/ 174159 w 688279"/>
              <a:gd name="connsiteY204" fmla="*/ 229427 h 574767"/>
              <a:gd name="connsiteX205" fmla="*/ 175412 w 688279"/>
              <a:gd name="connsiteY205" fmla="*/ 229427 h 574767"/>
              <a:gd name="connsiteX206" fmla="*/ 239328 w 688279"/>
              <a:gd name="connsiteY206" fmla="*/ 240649 h 574767"/>
              <a:gd name="connsiteX207" fmla="*/ 253114 w 688279"/>
              <a:gd name="connsiteY207" fmla="*/ 253118 h 574767"/>
              <a:gd name="connsiteX208" fmla="*/ 249354 w 688279"/>
              <a:gd name="connsiteY208" fmla="*/ 271821 h 574767"/>
              <a:gd name="connsiteX209" fmla="*/ 204237 w 688279"/>
              <a:gd name="connsiteY209" fmla="*/ 317956 h 574767"/>
              <a:gd name="connsiteX210" fmla="*/ 202984 w 688279"/>
              <a:gd name="connsiteY210" fmla="*/ 319203 h 574767"/>
              <a:gd name="connsiteX211" fmla="*/ 213010 w 688279"/>
              <a:gd name="connsiteY211" fmla="*/ 384041 h 574767"/>
              <a:gd name="connsiteX212" fmla="*/ 206744 w 688279"/>
              <a:gd name="connsiteY212" fmla="*/ 401498 h 574767"/>
              <a:gd name="connsiteX213" fmla="*/ 194211 w 688279"/>
              <a:gd name="connsiteY213" fmla="*/ 405238 h 574767"/>
              <a:gd name="connsiteX214" fmla="*/ 186692 w 688279"/>
              <a:gd name="connsiteY214" fmla="*/ 402744 h 574767"/>
              <a:gd name="connsiteX215" fmla="*/ 129042 w 688279"/>
              <a:gd name="connsiteY215" fmla="*/ 375313 h 574767"/>
              <a:gd name="connsiteX216" fmla="*/ 127788 w 688279"/>
              <a:gd name="connsiteY216" fmla="*/ 375313 h 574767"/>
              <a:gd name="connsiteX217" fmla="*/ 68885 w 688279"/>
              <a:gd name="connsiteY217" fmla="*/ 402744 h 574767"/>
              <a:gd name="connsiteX218" fmla="*/ 50087 w 688279"/>
              <a:gd name="connsiteY218" fmla="*/ 401498 h 574767"/>
              <a:gd name="connsiteX219" fmla="*/ 42567 w 688279"/>
              <a:gd name="connsiteY219" fmla="*/ 384041 h 574767"/>
              <a:gd name="connsiteX220" fmla="*/ 51340 w 688279"/>
              <a:gd name="connsiteY220" fmla="*/ 319203 h 574767"/>
              <a:gd name="connsiteX221" fmla="*/ 51340 w 688279"/>
              <a:gd name="connsiteY221" fmla="*/ 317956 h 574767"/>
              <a:gd name="connsiteX222" fmla="*/ 6223 w 688279"/>
              <a:gd name="connsiteY222" fmla="*/ 271821 h 574767"/>
              <a:gd name="connsiteX223" fmla="*/ 1210 w 688279"/>
              <a:gd name="connsiteY223" fmla="*/ 253118 h 574767"/>
              <a:gd name="connsiteX224" fmla="*/ 16249 w 688279"/>
              <a:gd name="connsiteY224" fmla="*/ 240649 h 574767"/>
              <a:gd name="connsiteX225" fmla="*/ 78911 w 688279"/>
              <a:gd name="connsiteY225" fmla="*/ 229427 h 574767"/>
              <a:gd name="connsiteX226" fmla="*/ 81418 w 688279"/>
              <a:gd name="connsiteY226" fmla="*/ 229427 h 574767"/>
              <a:gd name="connsiteX227" fmla="*/ 107736 w 688279"/>
              <a:gd name="connsiteY227" fmla="*/ 179552 h 574767"/>
              <a:gd name="connsiteX228" fmla="*/ 78911 w 688279"/>
              <a:gd name="connsiteY228" fmla="*/ 152120 h 574767"/>
              <a:gd name="connsiteX229" fmla="*/ 78911 w 688279"/>
              <a:gd name="connsiteY229" fmla="*/ 113467 h 574767"/>
              <a:gd name="connsiteX230" fmla="*/ 51340 w 688279"/>
              <a:gd name="connsiteY230" fmla="*/ 78554 h 574767"/>
              <a:gd name="connsiteX231" fmla="*/ 42567 w 688279"/>
              <a:gd name="connsiteY231" fmla="*/ 9975 h 574767"/>
              <a:gd name="connsiteX232" fmla="*/ 50087 w 688279"/>
              <a:gd name="connsiteY232" fmla="*/ 1247 h 574767"/>
              <a:gd name="connsiteX233" fmla="*/ 267971 w 688279"/>
              <a:gd name="connsiteY233" fmla="*/ 0 h 574767"/>
              <a:gd name="connsiteX234" fmla="*/ 421561 w 688279"/>
              <a:gd name="connsiteY234" fmla="*/ 0 h 574767"/>
              <a:gd name="connsiteX235" fmla="*/ 441379 w 688279"/>
              <a:gd name="connsiteY235" fmla="*/ 8720 h 574767"/>
              <a:gd name="connsiteX236" fmla="*/ 447572 w 688279"/>
              <a:gd name="connsiteY236" fmla="*/ 29897 h 574767"/>
              <a:gd name="connsiteX237" fmla="*/ 419084 w 688279"/>
              <a:gd name="connsiteY237" fmla="*/ 247898 h 574767"/>
              <a:gd name="connsiteX238" fmla="*/ 391834 w 688279"/>
              <a:gd name="connsiteY238" fmla="*/ 282778 h 574767"/>
              <a:gd name="connsiteX239" fmla="*/ 391834 w 688279"/>
              <a:gd name="connsiteY239" fmla="*/ 322641 h 574767"/>
              <a:gd name="connsiteX240" fmla="*/ 364584 w 688279"/>
              <a:gd name="connsiteY240" fmla="*/ 348801 h 574767"/>
              <a:gd name="connsiteX241" fmla="*/ 363345 w 688279"/>
              <a:gd name="connsiteY241" fmla="*/ 348801 h 574767"/>
              <a:gd name="connsiteX242" fmla="*/ 389357 w 688279"/>
              <a:gd name="connsiteY242" fmla="*/ 398630 h 574767"/>
              <a:gd name="connsiteX243" fmla="*/ 390595 w 688279"/>
              <a:gd name="connsiteY243" fmla="*/ 399876 h 574767"/>
              <a:gd name="connsiteX244" fmla="*/ 453765 w 688279"/>
              <a:gd name="connsiteY244" fmla="*/ 411087 h 574767"/>
              <a:gd name="connsiteX245" fmla="*/ 468629 w 688279"/>
              <a:gd name="connsiteY245" fmla="*/ 423545 h 574767"/>
              <a:gd name="connsiteX246" fmla="*/ 463674 w 688279"/>
              <a:gd name="connsiteY246" fmla="*/ 442230 h 574767"/>
              <a:gd name="connsiteX247" fmla="*/ 419084 w 688279"/>
              <a:gd name="connsiteY247" fmla="*/ 488322 h 574767"/>
              <a:gd name="connsiteX248" fmla="*/ 419084 w 688279"/>
              <a:gd name="connsiteY248" fmla="*/ 489568 h 574767"/>
              <a:gd name="connsiteX249" fmla="*/ 428993 w 688279"/>
              <a:gd name="connsiteY249" fmla="*/ 553099 h 574767"/>
              <a:gd name="connsiteX250" fmla="*/ 421561 w 688279"/>
              <a:gd name="connsiteY250" fmla="*/ 571785 h 574767"/>
              <a:gd name="connsiteX251" fmla="*/ 401743 w 688279"/>
              <a:gd name="connsiteY251" fmla="*/ 573031 h 574767"/>
              <a:gd name="connsiteX252" fmla="*/ 346005 w 688279"/>
              <a:gd name="connsiteY252" fmla="*/ 544379 h 574767"/>
              <a:gd name="connsiteX253" fmla="*/ 344766 w 688279"/>
              <a:gd name="connsiteY253" fmla="*/ 544379 h 574767"/>
              <a:gd name="connsiteX254" fmla="*/ 286551 w 688279"/>
              <a:gd name="connsiteY254" fmla="*/ 573031 h 574767"/>
              <a:gd name="connsiteX255" fmla="*/ 277880 w 688279"/>
              <a:gd name="connsiteY255" fmla="*/ 574277 h 574767"/>
              <a:gd name="connsiteX256" fmla="*/ 267971 w 688279"/>
              <a:gd name="connsiteY256" fmla="*/ 571785 h 574767"/>
              <a:gd name="connsiteX257" fmla="*/ 260539 w 688279"/>
              <a:gd name="connsiteY257" fmla="*/ 553099 h 574767"/>
              <a:gd name="connsiteX258" fmla="*/ 269210 w 688279"/>
              <a:gd name="connsiteY258" fmla="*/ 489568 h 574767"/>
              <a:gd name="connsiteX259" fmla="*/ 269210 w 688279"/>
              <a:gd name="connsiteY259" fmla="*/ 488322 h 574767"/>
              <a:gd name="connsiteX260" fmla="*/ 224619 w 688279"/>
              <a:gd name="connsiteY260" fmla="*/ 442230 h 574767"/>
              <a:gd name="connsiteX261" fmla="*/ 219665 w 688279"/>
              <a:gd name="connsiteY261" fmla="*/ 423545 h 574767"/>
              <a:gd name="connsiteX262" fmla="*/ 234528 w 688279"/>
              <a:gd name="connsiteY262" fmla="*/ 411087 h 574767"/>
              <a:gd name="connsiteX263" fmla="*/ 297698 w 688279"/>
              <a:gd name="connsiteY263" fmla="*/ 399876 h 574767"/>
              <a:gd name="connsiteX264" fmla="*/ 298937 w 688279"/>
              <a:gd name="connsiteY264" fmla="*/ 398630 h 574767"/>
              <a:gd name="connsiteX265" fmla="*/ 324948 w 688279"/>
              <a:gd name="connsiteY265" fmla="*/ 348801 h 574767"/>
              <a:gd name="connsiteX266" fmla="*/ 296460 w 688279"/>
              <a:gd name="connsiteY266" fmla="*/ 322641 h 574767"/>
              <a:gd name="connsiteX267" fmla="*/ 296460 w 688279"/>
              <a:gd name="connsiteY267" fmla="*/ 282778 h 574767"/>
              <a:gd name="connsiteX268" fmla="*/ 269210 w 688279"/>
              <a:gd name="connsiteY268" fmla="*/ 247898 h 574767"/>
              <a:gd name="connsiteX269" fmla="*/ 240721 w 688279"/>
              <a:gd name="connsiteY269" fmla="*/ 29897 h 574767"/>
              <a:gd name="connsiteX270" fmla="*/ 246914 w 688279"/>
              <a:gd name="connsiteY270" fmla="*/ 8720 h 574767"/>
              <a:gd name="connsiteX271" fmla="*/ 267971 w 688279"/>
              <a:gd name="connsiteY271" fmla="*/ 0 h 574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688279" h="574767">
                <a:moveTo>
                  <a:pt x="344766" y="348801"/>
                </a:moveTo>
                <a:cubicBezTo>
                  <a:pt x="344766" y="348801"/>
                  <a:pt x="344766" y="350047"/>
                  <a:pt x="343527" y="350047"/>
                </a:cubicBezTo>
                <a:lnTo>
                  <a:pt x="313800" y="406105"/>
                </a:lnTo>
                <a:cubicBezTo>
                  <a:pt x="311323" y="412333"/>
                  <a:pt x="306369" y="416070"/>
                  <a:pt x="300175" y="416070"/>
                </a:cubicBezTo>
                <a:lnTo>
                  <a:pt x="237005" y="427282"/>
                </a:lnTo>
                <a:cubicBezTo>
                  <a:pt x="237005" y="428527"/>
                  <a:pt x="237005" y="428527"/>
                  <a:pt x="235767" y="428527"/>
                </a:cubicBezTo>
                <a:cubicBezTo>
                  <a:pt x="235767" y="428527"/>
                  <a:pt x="235767" y="429773"/>
                  <a:pt x="237005" y="429773"/>
                </a:cubicBezTo>
                <a:lnTo>
                  <a:pt x="281596" y="477111"/>
                </a:lnTo>
                <a:cubicBezTo>
                  <a:pt x="285312" y="480848"/>
                  <a:pt x="286551" y="485831"/>
                  <a:pt x="286551" y="492059"/>
                </a:cubicBezTo>
                <a:lnTo>
                  <a:pt x="276641" y="555591"/>
                </a:lnTo>
                <a:cubicBezTo>
                  <a:pt x="276641" y="556837"/>
                  <a:pt x="277880" y="556837"/>
                  <a:pt x="277880" y="558082"/>
                </a:cubicBezTo>
                <a:lnTo>
                  <a:pt x="279119" y="558082"/>
                </a:lnTo>
                <a:lnTo>
                  <a:pt x="336096" y="528185"/>
                </a:lnTo>
                <a:cubicBezTo>
                  <a:pt x="342289" y="525694"/>
                  <a:pt x="347243" y="525694"/>
                  <a:pt x="353436" y="528185"/>
                </a:cubicBezTo>
                <a:lnTo>
                  <a:pt x="409175" y="558082"/>
                </a:lnTo>
                <a:lnTo>
                  <a:pt x="410413" y="558082"/>
                </a:lnTo>
                <a:cubicBezTo>
                  <a:pt x="410413" y="556837"/>
                  <a:pt x="411652" y="556837"/>
                  <a:pt x="411652" y="555591"/>
                </a:cubicBezTo>
                <a:lnTo>
                  <a:pt x="402981" y="492059"/>
                </a:lnTo>
                <a:cubicBezTo>
                  <a:pt x="401743" y="485831"/>
                  <a:pt x="402981" y="480848"/>
                  <a:pt x="407936" y="477111"/>
                </a:cubicBezTo>
                <a:lnTo>
                  <a:pt x="451288" y="429773"/>
                </a:lnTo>
                <a:cubicBezTo>
                  <a:pt x="452527" y="429773"/>
                  <a:pt x="452527" y="428527"/>
                  <a:pt x="452527" y="428527"/>
                </a:cubicBezTo>
                <a:cubicBezTo>
                  <a:pt x="451288" y="428527"/>
                  <a:pt x="451288" y="428527"/>
                  <a:pt x="451288" y="427282"/>
                </a:cubicBezTo>
                <a:lnTo>
                  <a:pt x="388118" y="416070"/>
                </a:lnTo>
                <a:cubicBezTo>
                  <a:pt x="381925" y="416070"/>
                  <a:pt x="378209" y="412333"/>
                  <a:pt x="374493" y="406105"/>
                </a:cubicBezTo>
                <a:lnTo>
                  <a:pt x="346005" y="350047"/>
                </a:lnTo>
                <a:cubicBezTo>
                  <a:pt x="346005" y="350047"/>
                  <a:pt x="346005" y="348801"/>
                  <a:pt x="344766" y="348801"/>
                </a:cubicBezTo>
                <a:close/>
                <a:moveTo>
                  <a:pt x="324948" y="214264"/>
                </a:moveTo>
                <a:cubicBezTo>
                  <a:pt x="318755" y="214264"/>
                  <a:pt x="313800" y="218001"/>
                  <a:pt x="313800" y="224229"/>
                </a:cubicBezTo>
                <a:lnTo>
                  <a:pt x="313800" y="322641"/>
                </a:lnTo>
                <a:cubicBezTo>
                  <a:pt x="313800" y="327624"/>
                  <a:pt x="318755" y="331361"/>
                  <a:pt x="324948" y="331361"/>
                </a:cubicBezTo>
                <a:lnTo>
                  <a:pt x="364584" y="331361"/>
                </a:lnTo>
                <a:cubicBezTo>
                  <a:pt x="370777" y="331361"/>
                  <a:pt x="374493" y="327624"/>
                  <a:pt x="374493" y="322641"/>
                </a:cubicBezTo>
                <a:lnTo>
                  <a:pt x="374493" y="224229"/>
                </a:lnTo>
                <a:cubicBezTo>
                  <a:pt x="374493" y="218001"/>
                  <a:pt x="370777" y="214264"/>
                  <a:pt x="364584" y="214264"/>
                </a:cubicBezTo>
                <a:close/>
                <a:moveTo>
                  <a:pt x="559235" y="180799"/>
                </a:moveTo>
                <a:lnTo>
                  <a:pt x="529156" y="238155"/>
                </a:lnTo>
                <a:cubicBezTo>
                  <a:pt x="526650" y="241896"/>
                  <a:pt x="521637" y="245637"/>
                  <a:pt x="516624" y="246884"/>
                </a:cubicBezTo>
                <a:lnTo>
                  <a:pt x="451453" y="258106"/>
                </a:lnTo>
                <a:cubicBezTo>
                  <a:pt x="451453" y="258106"/>
                  <a:pt x="451453" y="258106"/>
                  <a:pt x="451453" y="259352"/>
                </a:cubicBezTo>
                <a:cubicBezTo>
                  <a:pt x="450200" y="259352"/>
                  <a:pt x="450200" y="260599"/>
                  <a:pt x="451453" y="260599"/>
                </a:cubicBezTo>
                <a:lnTo>
                  <a:pt x="496571" y="306734"/>
                </a:lnTo>
                <a:cubicBezTo>
                  <a:pt x="500331" y="310475"/>
                  <a:pt x="502837" y="316709"/>
                  <a:pt x="501584" y="321697"/>
                </a:cubicBezTo>
                <a:lnTo>
                  <a:pt x="492811" y="386535"/>
                </a:lnTo>
                <a:lnTo>
                  <a:pt x="492811" y="387782"/>
                </a:lnTo>
                <a:cubicBezTo>
                  <a:pt x="492811" y="387782"/>
                  <a:pt x="494065" y="389029"/>
                  <a:pt x="494065" y="387782"/>
                </a:cubicBezTo>
                <a:lnTo>
                  <a:pt x="552969" y="359103"/>
                </a:lnTo>
                <a:cubicBezTo>
                  <a:pt x="555475" y="357856"/>
                  <a:pt x="557982" y="356610"/>
                  <a:pt x="560488" y="356610"/>
                </a:cubicBezTo>
                <a:cubicBezTo>
                  <a:pt x="564248" y="356610"/>
                  <a:pt x="566755" y="357856"/>
                  <a:pt x="569261" y="359103"/>
                </a:cubicBezTo>
                <a:lnTo>
                  <a:pt x="626912" y="387782"/>
                </a:lnTo>
                <a:cubicBezTo>
                  <a:pt x="628165" y="389029"/>
                  <a:pt x="628165" y="387782"/>
                  <a:pt x="629418" y="387782"/>
                </a:cubicBezTo>
                <a:lnTo>
                  <a:pt x="629418" y="386535"/>
                </a:lnTo>
                <a:lnTo>
                  <a:pt x="620646" y="321697"/>
                </a:lnTo>
                <a:cubicBezTo>
                  <a:pt x="619392" y="316709"/>
                  <a:pt x="621899" y="310475"/>
                  <a:pt x="625659" y="306734"/>
                </a:cubicBezTo>
                <a:lnTo>
                  <a:pt x="670777" y="260599"/>
                </a:lnTo>
                <a:lnTo>
                  <a:pt x="670777" y="259352"/>
                </a:lnTo>
                <a:cubicBezTo>
                  <a:pt x="670777" y="258106"/>
                  <a:pt x="670777" y="258106"/>
                  <a:pt x="669523" y="258106"/>
                </a:cubicBezTo>
                <a:lnTo>
                  <a:pt x="605606" y="246884"/>
                </a:lnTo>
                <a:cubicBezTo>
                  <a:pt x="599340" y="245637"/>
                  <a:pt x="595580" y="241896"/>
                  <a:pt x="593073" y="238155"/>
                </a:cubicBezTo>
                <a:lnTo>
                  <a:pt x="561742" y="180799"/>
                </a:lnTo>
                <a:cubicBezTo>
                  <a:pt x="561742" y="178305"/>
                  <a:pt x="560488" y="178305"/>
                  <a:pt x="559235" y="180799"/>
                </a:cubicBezTo>
                <a:close/>
                <a:moveTo>
                  <a:pt x="127788" y="179552"/>
                </a:moveTo>
                <a:cubicBezTo>
                  <a:pt x="127788" y="179552"/>
                  <a:pt x="126535" y="179552"/>
                  <a:pt x="126535" y="180799"/>
                </a:cubicBezTo>
                <a:lnTo>
                  <a:pt x="95204" y="238155"/>
                </a:lnTo>
                <a:cubicBezTo>
                  <a:pt x="93951" y="241896"/>
                  <a:pt x="87684" y="245637"/>
                  <a:pt x="82671" y="246884"/>
                </a:cubicBezTo>
                <a:lnTo>
                  <a:pt x="18755" y="258106"/>
                </a:lnTo>
                <a:cubicBezTo>
                  <a:pt x="18755" y="258106"/>
                  <a:pt x="17502" y="258106"/>
                  <a:pt x="17502" y="259352"/>
                </a:cubicBezTo>
                <a:cubicBezTo>
                  <a:pt x="17502" y="259352"/>
                  <a:pt x="17502" y="260599"/>
                  <a:pt x="18755" y="260599"/>
                </a:cubicBezTo>
                <a:lnTo>
                  <a:pt x="63872" y="306734"/>
                </a:lnTo>
                <a:cubicBezTo>
                  <a:pt x="67632" y="310475"/>
                  <a:pt x="68885" y="316709"/>
                  <a:pt x="67632" y="321697"/>
                </a:cubicBezTo>
                <a:lnTo>
                  <a:pt x="58859" y="386535"/>
                </a:lnTo>
                <a:lnTo>
                  <a:pt x="58859" y="387782"/>
                </a:lnTo>
                <a:cubicBezTo>
                  <a:pt x="60113" y="387782"/>
                  <a:pt x="60113" y="389029"/>
                  <a:pt x="61366" y="387782"/>
                </a:cubicBezTo>
                <a:lnTo>
                  <a:pt x="119016" y="359103"/>
                </a:lnTo>
                <a:cubicBezTo>
                  <a:pt x="125282" y="356610"/>
                  <a:pt x="130295" y="356610"/>
                  <a:pt x="135308" y="359103"/>
                </a:cubicBezTo>
                <a:lnTo>
                  <a:pt x="194211" y="387782"/>
                </a:lnTo>
                <a:cubicBezTo>
                  <a:pt x="194211" y="389029"/>
                  <a:pt x="195464" y="387782"/>
                  <a:pt x="195464" y="387782"/>
                </a:cubicBezTo>
                <a:lnTo>
                  <a:pt x="195464" y="386535"/>
                </a:lnTo>
                <a:lnTo>
                  <a:pt x="186692" y="321697"/>
                </a:lnTo>
                <a:cubicBezTo>
                  <a:pt x="186692" y="316709"/>
                  <a:pt x="187945" y="310475"/>
                  <a:pt x="192958" y="306734"/>
                </a:cubicBezTo>
                <a:lnTo>
                  <a:pt x="236822" y="260599"/>
                </a:lnTo>
                <a:cubicBezTo>
                  <a:pt x="236822" y="260599"/>
                  <a:pt x="238075" y="259352"/>
                  <a:pt x="236822" y="259352"/>
                </a:cubicBezTo>
                <a:cubicBezTo>
                  <a:pt x="236822" y="258106"/>
                  <a:pt x="236822" y="258106"/>
                  <a:pt x="236822" y="258106"/>
                </a:cubicBezTo>
                <a:lnTo>
                  <a:pt x="172906" y="246884"/>
                </a:lnTo>
                <a:cubicBezTo>
                  <a:pt x="166639" y="245637"/>
                  <a:pt x="162880" y="241896"/>
                  <a:pt x="159120" y="238155"/>
                </a:cubicBezTo>
                <a:lnTo>
                  <a:pt x="129042" y="180799"/>
                </a:lnTo>
                <a:cubicBezTo>
                  <a:pt x="129042" y="179552"/>
                  <a:pt x="129042" y="179552"/>
                  <a:pt x="127788" y="179552"/>
                </a:cubicBezTo>
                <a:close/>
                <a:moveTo>
                  <a:pt x="540436" y="44888"/>
                </a:moveTo>
                <a:cubicBezTo>
                  <a:pt x="534169" y="44888"/>
                  <a:pt x="529156" y="48629"/>
                  <a:pt x="529156" y="54863"/>
                </a:cubicBezTo>
                <a:lnTo>
                  <a:pt x="529156" y="152120"/>
                </a:lnTo>
                <a:cubicBezTo>
                  <a:pt x="529156" y="157108"/>
                  <a:pt x="534169" y="162095"/>
                  <a:pt x="540436" y="162095"/>
                </a:cubicBezTo>
                <a:lnTo>
                  <a:pt x="581794" y="162095"/>
                </a:lnTo>
                <a:cubicBezTo>
                  <a:pt x="588060" y="162095"/>
                  <a:pt x="591820" y="157108"/>
                  <a:pt x="591820" y="152120"/>
                </a:cubicBezTo>
                <a:lnTo>
                  <a:pt x="591820" y="54863"/>
                </a:lnTo>
                <a:cubicBezTo>
                  <a:pt x="591820" y="48629"/>
                  <a:pt x="588060" y="44888"/>
                  <a:pt x="581794" y="44888"/>
                </a:cubicBezTo>
                <a:close/>
                <a:moveTo>
                  <a:pt x="107736" y="44888"/>
                </a:moveTo>
                <a:cubicBezTo>
                  <a:pt x="101470" y="44888"/>
                  <a:pt x="96457" y="48629"/>
                  <a:pt x="96457" y="54863"/>
                </a:cubicBezTo>
                <a:lnTo>
                  <a:pt x="96457" y="152120"/>
                </a:lnTo>
                <a:cubicBezTo>
                  <a:pt x="96457" y="157108"/>
                  <a:pt x="101470" y="162095"/>
                  <a:pt x="107736" y="162095"/>
                </a:cubicBezTo>
                <a:lnTo>
                  <a:pt x="127788" y="162095"/>
                </a:lnTo>
                <a:lnTo>
                  <a:pt x="149094" y="162095"/>
                </a:lnTo>
                <a:cubicBezTo>
                  <a:pt x="154107" y="162095"/>
                  <a:pt x="159120" y="157108"/>
                  <a:pt x="159120" y="152120"/>
                </a:cubicBezTo>
                <a:lnTo>
                  <a:pt x="159120" y="54863"/>
                </a:lnTo>
                <a:cubicBezTo>
                  <a:pt x="159120" y="48629"/>
                  <a:pt x="154107" y="44888"/>
                  <a:pt x="149094" y="44888"/>
                </a:cubicBezTo>
                <a:close/>
                <a:moveTo>
                  <a:pt x="378209" y="16194"/>
                </a:moveTo>
                <a:lnTo>
                  <a:pt x="378209" y="201807"/>
                </a:lnTo>
                <a:cubicBezTo>
                  <a:pt x="385641" y="206789"/>
                  <a:pt x="391834" y="214264"/>
                  <a:pt x="391834" y="224229"/>
                </a:cubicBezTo>
                <a:lnTo>
                  <a:pt x="391834" y="264093"/>
                </a:lnTo>
                <a:cubicBezTo>
                  <a:pt x="396788" y="259110"/>
                  <a:pt x="401743" y="252881"/>
                  <a:pt x="401743" y="245407"/>
                </a:cubicBezTo>
                <a:lnTo>
                  <a:pt x="430231" y="28652"/>
                </a:lnTo>
                <a:cubicBezTo>
                  <a:pt x="431470" y="24914"/>
                  <a:pt x="430231" y="22423"/>
                  <a:pt x="428993" y="19932"/>
                </a:cubicBezTo>
                <a:cubicBezTo>
                  <a:pt x="426515" y="17440"/>
                  <a:pt x="424038" y="16194"/>
                  <a:pt x="421561" y="16194"/>
                </a:cubicBezTo>
                <a:close/>
                <a:moveTo>
                  <a:pt x="326187" y="16194"/>
                </a:moveTo>
                <a:lnTo>
                  <a:pt x="326187" y="196824"/>
                </a:lnTo>
                <a:lnTo>
                  <a:pt x="362107" y="196824"/>
                </a:lnTo>
                <a:lnTo>
                  <a:pt x="362107" y="16194"/>
                </a:lnTo>
                <a:close/>
                <a:moveTo>
                  <a:pt x="267971" y="16194"/>
                </a:moveTo>
                <a:cubicBezTo>
                  <a:pt x="264255" y="16194"/>
                  <a:pt x="261778" y="17440"/>
                  <a:pt x="260539" y="19932"/>
                </a:cubicBezTo>
                <a:cubicBezTo>
                  <a:pt x="258062" y="22423"/>
                  <a:pt x="256823" y="24914"/>
                  <a:pt x="258062" y="28652"/>
                </a:cubicBezTo>
                <a:lnTo>
                  <a:pt x="286551" y="245407"/>
                </a:lnTo>
                <a:cubicBezTo>
                  <a:pt x="287789" y="252881"/>
                  <a:pt x="291505" y="259110"/>
                  <a:pt x="296460" y="264093"/>
                </a:cubicBezTo>
                <a:lnTo>
                  <a:pt x="296460" y="224229"/>
                </a:lnTo>
                <a:cubicBezTo>
                  <a:pt x="296460" y="214264"/>
                  <a:pt x="302653" y="206789"/>
                  <a:pt x="310084" y="201807"/>
                </a:cubicBezTo>
                <a:lnTo>
                  <a:pt x="310084" y="16194"/>
                </a:lnTo>
                <a:close/>
                <a:moveTo>
                  <a:pt x="482785" y="1247"/>
                </a:moveTo>
                <a:cubicBezTo>
                  <a:pt x="487798" y="0"/>
                  <a:pt x="492811" y="3741"/>
                  <a:pt x="492811" y="7481"/>
                </a:cubicBezTo>
                <a:lnTo>
                  <a:pt x="501584" y="76060"/>
                </a:lnTo>
                <a:cubicBezTo>
                  <a:pt x="502837" y="83541"/>
                  <a:pt x="506597" y="89776"/>
                  <a:pt x="512864" y="94763"/>
                </a:cubicBezTo>
                <a:lnTo>
                  <a:pt x="512864" y="54863"/>
                </a:lnTo>
                <a:cubicBezTo>
                  <a:pt x="512864" y="44888"/>
                  <a:pt x="517877" y="37407"/>
                  <a:pt x="525396" y="31172"/>
                </a:cubicBezTo>
                <a:lnTo>
                  <a:pt x="525396" y="9975"/>
                </a:lnTo>
                <a:cubicBezTo>
                  <a:pt x="525396" y="4988"/>
                  <a:pt x="529156" y="1247"/>
                  <a:pt x="534169" y="1247"/>
                </a:cubicBezTo>
                <a:cubicBezTo>
                  <a:pt x="537929" y="1247"/>
                  <a:pt x="542942" y="4988"/>
                  <a:pt x="542942" y="9975"/>
                </a:cubicBezTo>
                <a:lnTo>
                  <a:pt x="542942" y="27432"/>
                </a:lnTo>
                <a:lnTo>
                  <a:pt x="580541" y="27432"/>
                </a:lnTo>
                <a:lnTo>
                  <a:pt x="580541" y="9975"/>
                </a:lnTo>
                <a:cubicBezTo>
                  <a:pt x="580541" y="4988"/>
                  <a:pt x="583047" y="1247"/>
                  <a:pt x="588060" y="1247"/>
                </a:cubicBezTo>
                <a:cubicBezTo>
                  <a:pt x="593073" y="1247"/>
                  <a:pt x="596833" y="4988"/>
                  <a:pt x="596833" y="9975"/>
                </a:cubicBezTo>
                <a:lnTo>
                  <a:pt x="596833" y="31172"/>
                </a:lnTo>
                <a:cubicBezTo>
                  <a:pt x="604353" y="37407"/>
                  <a:pt x="609366" y="44888"/>
                  <a:pt x="609366" y="54863"/>
                </a:cubicBezTo>
                <a:lnTo>
                  <a:pt x="609366" y="94763"/>
                </a:lnTo>
                <a:cubicBezTo>
                  <a:pt x="615632" y="89776"/>
                  <a:pt x="619392" y="83541"/>
                  <a:pt x="619392" y="76060"/>
                </a:cubicBezTo>
                <a:lnTo>
                  <a:pt x="629418" y="7481"/>
                </a:lnTo>
                <a:cubicBezTo>
                  <a:pt x="629418" y="3741"/>
                  <a:pt x="634432" y="0"/>
                  <a:pt x="639445" y="1247"/>
                </a:cubicBezTo>
                <a:cubicBezTo>
                  <a:pt x="643204" y="1247"/>
                  <a:pt x="646964" y="4988"/>
                  <a:pt x="645711" y="9975"/>
                </a:cubicBezTo>
                <a:lnTo>
                  <a:pt x="636938" y="78554"/>
                </a:lnTo>
                <a:cubicBezTo>
                  <a:pt x="634432" y="94763"/>
                  <a:pt x="623152" y="108479"/>
                  <a:pt x="609366" y="113467"/>
                </a:cubicBezTo>
                <a:lnTo>
                  <a:pt x="609366" y="152120"/>
                </a:lnTo>
                <a:cubicBezTo>
                  <a:pt x="609366" y="167083"/>
                  <a:pt x="596833" y="179552"/>
                  <a:pt x="581794" y="179552"/>
                </a:cubicBezTo>
                <a:lnTo>
                  <a:pt x="580541" y="179552"/>
                </a:lnTo>
                <a:lnTo>
                  <a:pt x="608113" y="229427"/>
                </a:lnTo>
                <a:cubicBezTo>
                  <a:pt x="608113" y="229427"/>
                  <a:pt x="608113" y="229427"/>
                  <a:pt x="609366" y="229427"/>
                </a:cubicBezTo>
                <a:lnTo>
                  <a:pt x="673283" y="240649"/>
                </a:lnTo>
                <a:cubicBezTo>
                  <a:pt x="679550" y="241896"/>
                  <a:pt x="684563" y="246884"/>
                  <a:pt x="687069" y="253118"/>
                </a:cubicBezTo>
                <a:cubicBezTo>
                  <a:pt x="689576" y="260599"/>
                  <a:pt x="688322" y="266834"/>
                  <a:pt x="682056" y="271821"/>
                </a:cubicBezTo>
                <a:lnTo>
                  <a:pt x="636938" y="317956"/>
                </a:lnTo>
                <a:cubicBezTo>
                  <a:pt x="636938" y="319203"/>
                  <a:pt x="636938" y="319203"/>
                  <a:pt x="636938" y="319203"/>
                </a:cubicBezTo>
                <a:lnTo>
                  <a:pt x="646964" y="384041"/>
                </a:lnTo>
                <a:cubicBezTo>
                  <a:pt x="646964" y="390276"/>
                  <a:pt x="644458" y="397757"/>
                  <a:pt x="639445" y="401498"/>
                </a:cubicBezTo>
                <a:cubicBezTo>
                  <a:pt x="635685" y="403991"/>
                  <a:pt x="631925" y="403991"/>
                  <a:pt x="628165" y="403991"/>
                </a:cubicBezTo>
                <a:cubicBezTo>
                  <a:pt x="625659" y="403991"/>
                  <a:pt x="623152" y="403991"/>
                  <a:pt x="619392" y="402744"/>
                </a:cubicBezTo>
                <a:lnTo>
                  <a:pt x="561742" y="375313"/>
                </a:lnTo>
                <a:cubicBezTo>
                  <a:pt x="561742" y="374066"/>
                  <a:pt x="560488" y="374066"/>
                  <a:pt x="560488" y="375313"/>
                </a:cubicBezTo>
                <a:lnTo>
                  <a:pt x="501584" y="402744"/>
                </a:lnTo>
                <a:cubicBezTo>
                  <a:pt x="495318" y="405238"/>
                  <a:pt x="489051" y="405238"/>
                  <a:pt x="482785" y="401498"/>
                </a:cubicBezTo>
                <a:cubicBezTo>
                  <a:pt x="477772" y="397757"/>
                  <a:pt x="474012" y="390276"/>
                  <a:pt x="475265" y="384041"/>
                </a:cubicBezTo>
                <a:lnTo>
                  <a:pt x="485292" y="319203"/>
                </a:lnTo>
                <a:cubicBezTo>
                  <a:pt x="485292" y="319203"/>
                  <a:pt x="485292" y="319203"/>
                  <a:pt x="484038" y="317956"/>
                </a:cubicBezTo>
                <a:lnTo>
                  <a:pt x="438920" y="271821"/>
                </a:lnTo>
                <a:cubicBezTo>
                  <a:pt x="433907" y="266834"/>
                  <a:pt x="432654" y="260599"/>
                  <a:pt x="433907" y="253118"/>
                </a:cubicBezTo>
                <a:cubicBezTo>
                  <a:pt x="436414" y="246884"/>
                  <a:pt x="441427" y="241896"/>
                  <a:pt x="448947" y="240649"/>
                </a:cubicBezTo>
                <a:lnTo>
                  <a:pt x="512864" y="229427"/>
                </a:lnTo>
                <a:lnTo>
                  <a:pt x="514117" y="229427"/>
                </a:lnTo>
                <a:lnTo>
                  <a:pt x="540436" y="179552"/>
                </a:lnTo>
                <a:cubicBezTo>
                  <a:pt x="524143" y="179552"/>
                  <a:pt x="512864" y="167083"/>
                  <a:pt x="512864" y="152120"/>
                </a:cubicBezTo>
                <a:lnTo>
                  <a:pt x="512864" y="113467"/>
                </a:lnTo>
                <a:cubicBezTo>
                  <a:pt x="497824" y="108479"/>
                  <a:pt x="487798" y="94763"/>
                  <a:pt x="485292" y="78554"/>
                </a:cubicBezTo>
                <a:lnTo>
                  <a:pt x="475265" y="9975"/>
                </a:lnTo>
                <a:cubicBezTo>
                  <a:pt x="475265" y="4988"/>
                  <a:pt x="479025" y="1247"/>
                  <a:pt x="482785" y="1247"/>
                </a:cubicBezTo>
                <a:close/>
                <a:moveTo>
                  <a:pt x="50087" y="1247"/>
                </a:moveTo>
                <a:cubicBezTo>
                  <a:pt x="53846" y="0"/>
                  <a:pt x="58859" y="3741"/>
                  <a:pt x="58859" y="7481"/>
                </a:cubicBezTo>
                <a:lnTo>
                  <a:pt x="68885" y="76060"/>
                </a:lnTo>
                <a:cubicBezTo>
                  <a:pt x="70139" y="83541"/>
                  <a:pt x="72645" y="89776"/>
                  <a:pt x="78911" y="94763"/>
                </a:cubicBezTo>
                <a:lnTo>
                  <a:pt x="78911" y="54863"/>
                </a:lnTo>
                <a:cubicBezTo>
                  <a:pt x="78911" y="44888"/>
                  <a:pt x="83924" y="37407"/>
                  <a:pt x="91444" y="31172"/>
                </a:cubicBezTo>
                <a:lnTo>
                  <a:pt x="91444" y="9975"/>
                </a:lnTo>
                <a:cubicBezTo>
                  <a:pt x="91444" y="4988"/>
                  <a:pt x="95204" y="1247"/>
                  <a:pt x="100217" y="1247"/>
                </a:cubicBezTo>
                <a:cubicBezTo>
                  <a:pt x="105230" y="1247"/>
                  <a:pt x="108990" y="4988"/>
                  <a:pt x="108990" y="9975"/>
                </a:cubicBezTo>
                <a:lnTo>
                  <a:pt x="108990" y="27432"/>
                </a:lnTo>
                <a:lnTo>
                  <a:pt x="146587" y="27432"/>
                </a:lnTo>
                <a:lnTo>
                  <a:pt x="146587" y="9975"/>
                </a:lnTo>
                <a:cubicBezTo>
                  <a:pt x="146587" y="4988"/>
                  <a:pt x="150347" y="1247"/>
                  <a:pt x="154107" y="1247"/>
                </a:cubicBezTo>
                <a:cubicBezTo>
                  <a:pt x="159120" y="1247"/>
                  <a:pt x="162880" y="4988"/>
                  <a:pt x="162880" y="9975"/>
                </a:cubicBezTo>
                <a:lnTo>
                  <a:pt x="162880" y="31172"/>
                </a:lnTo>
                <a:cubicBezTo>
                  <a:pt x="170399" y="37407"/>
                  <a:pt x="176666" y="44888"/>
                  <a:pt x="176666" y="54863"/>
                </a:cubicBezTo>
                <a:lnTo>
                  <a:pt x="176666" y="94763"/>
                </a:lnTo>
                <a:cubicBezTo>
                  <a:pt x="181679" y="89776"/>
                  <a:pt x="185438" y="83541"/>
                  <a:pt x="186692" y="76060"/>
                </a:cubicBezTo>
                <a:lnTo>
                  <a:pt x="195464" y="7481"/>
                </a:lnTo>
                <a:cubicBezTo>
                  <a:pt x="195464" y="3741"/>
                  <a:pt x="200477" y="0"/>
                  <a:pt x="205490" y="1247"/>
                </a:cubicBezTo>
                <a:cubicBezTo>
                  <a:pt x="209250" y="1247"/>
                  <a:pt x="213010" y="4988"/>
                  <a:pt x="213010" y="9975"/>
                </a:cubicBezTo>
                <a:lnTo>
                  <a:pt x="202984" y="78554"/>
                </a:lnTo>
                <a:cubicBezTo>
                  <a:pt x="201731" y="94763"/>
                  <a:pt x="190451" y="108479"/>
                  <a:pt x="176666" y="113467"/>
                </a:cubicBezTo>
                <a:lnTo>
                  <a:pt x="176666" y="152120"/>
                </a:lnTo>
                <a:cubicBezTo>
                  <a:pt x="176666" y="167083"/>
                  <a:pt x="164133" y="179552"/>
                  <a:pt x="149094" y="179552"/>
                </a:cubicBezTo>
                <a:lnTo>
                  <a:pt x="147841" y="179552"/>
                </a:lnTo>
                <a:lnTo>
                  <a:pt x="174159" y="229427"/>
                </a:lnTo>
                <a:cubicBezTo>
                  <a:pt x="174159" y="229427"/>
                  <a:pt x="174159" y="229427"/>
                  <a:pt x="175412" y="229427"/>
                </a:cubicBezTo>
                <a:lnTo>
                  <a:pt x="239328" y="240649"/>
                </a:lnTo>
                <a:cubicBezTo>
                  <a:pt x="245595" y="241896"/>
                  <a:pt x="251861" y="246884"/>
                  <a:pt x="253114" y="253118"/>
                </a:cubicBezTo>
                <a:cubicBezTo>
                  <a:pt x="255621" y="260599"/>
                  <a:pt x="254367" y="266834"/>
                  <a:pt x="249354" y="271821"/>
                </a:cubicBezTo>
                <a:lnTo>
                  <a:pt x="204237" y="317956"/>
                </a:lnTo>
                <a:cubicBezTo>
                  <a:pt x="202984" y="319203"/>
                  <a:pt x="202984" y="319203"/>
                  <a:pt x="202984" y="319203"/>
                </a:cubicBezTo>
                <a:lnTo>
                  <a:pt x="213010" y="384041"/>
                </a:lnTo>
                <a:cubicBezTo>
                  <a:pt x="214263" y="390276"/>
                  <a:pt x="211757" y="397757"/>
                  <a:pt x="206744" y="401498"/>
                </a:cubicBezTo>
                <a:cubicBezTo>
                  <a:pt x="201731" y="403991"/>
                  <a:pt x="197971" y="405238"/>
                  <a:pt x="194211" y="405238"/>
                </a:cubicBezTo>
                <a:cubicBezTo>
                  <a:pt x="192958" y="405238"/>
                  <a:pt x="189198" y="403991"/>
                  <a:pt x="186692" y="402744"/>
                </a:cubicBezTo>
                <a:lnTo>
                  <a:pt x="129042" y="375313"/>
                </a:lnTo>
                <a:cubicBezTo>
                  <a:pt x="127788" y="374066"/>
                  <a:pt x="127788" y="374066"/>
                  <a:pt x="127788" y="375313"/>
                </a:cubicBezTo>
                <a:lnTo>
                  <a:pt x="68885" y="402744"/>
                </a:lnTo>
                <a:cubicBezTo>
                  <a:pt x="62619" y="405238"/>
                  <a:pt x="55100" y="405238"/>
                  <a:pt x="50087" y="401498"/>
                </a:cubicBezTo>
                <a:cubicBezTo>
                  <a:pt x="43820" y="397757"/>
                  <a:pt x="41314" y="390276"/>
                  <a:pt x="42567" y="384041"/>
                </a:cubicBezTo>
                <a:lnTo>
                  <a:pt x="51340" y="319203"/>
                </a:lnTo>
                <a:cubicBezTo>
                  <a:pt x="51340" y="319203"/>
                  <a:pt x="51340" y="319203"/>
                  <a:pt x="51340" y="317956"/>
                </a:cubicBezTo>
                <a:lnTo>
                  <a:pt x="6223" y="271821"/>
                </a:lnTo>
                <a:cubicBezTo>
                  <a:pt x="-44" y="266834"/>
                  <a:pt x="-1297" y="260599"/>
                  <a:pt x="1210" y="253118"/>
                </a:cubicBezTo>
                <a:cubicBezTo>
                  <a:pt x="3716" y="246884"/>
                  <a:pt x="8729" y="241896"/>
                  <a:pt x="16249" y="240649"/>
                </a:cubicBezTo>
                <a:lnTo>
                  <a:pt x="78911" y="229427"/>
                </a:lnTo>
                <a:cubicBezTo>
                  <a:pt x="80165" y="229427"/>
                  <a:pt x="80165" y="229427"/>
                  <a:pt x="81418" y="229427"/>
                </a:cubicBezTo>
                <a:lnTo>
                  <a:pt x="107736" y="179552"/>
                </a:lnTo>
                <a:cubicBezTo>
                  <a:pt x="91444" y="179552"/>
                  <a:pt x="78911" y="167083"/>
                  <a:pt x="78911" y="152120"/>
                </a:cubicBezTo>
                <a:lnTo>
                  <a:pt x="78911" y="113467"/>
                </a:lnTo>
                <a:cubicBezTo>
                  <a:pt x="63872" y="108479"/>
                  <a:pt x="53846" y="94763"/>
                  <a:pt x="51340" y="78554"/>
                </a:cubicBezTo>
                <a:lnTo>
                  <a:pt x="42567" y="9975"/>
                </a:lnTo>
                <a:cubicBezTo>
                  <a:pt x="42567" y="4988"/>
                  <a:pt x="45074" y="1247"/>
                  <a:pt x="50087" y="1247"/>
                </a:cubicBezTo>
                <a:close/>
                <a:moveTo>
                  <a:pt x="267971" y="0"/>
                </a:moveTo>
                <a:lnTo>
                  <a:pt x="421561" y="0"/>
                </a:lnTo>
                <a:cubicBezTo>
                  <a:pt x="428993" y="0"/>
                  <a:pt x="436424" y="2491"/>
                  <a:pt x="441379" y="8720"/>
                </a:cubicBezTo>
                <a:cubicBezTo>
                  <a:pt x="446333" y="14949"/>
                  <a:pt x="448811" y="22423"/>
                  <a:pt x="447572" y="29897"/>
                </a:cubicBezTo>
                <a:lnTo>
                  <a:pt x="419084" y="247898"/>
                </a:lnTo>
                <a:cubicBezTo>
                  <a:pt x="416606" y="264093"/>
                  <a:pt x="405459" y="276550"/>
                  <a:pt x="391834" y="282778"/>
                </a:cubicBezTo>
                <a:lnTo>
                  <a:pt x="391834" y="322641"/>
                </a:lnTo>
                <a:cubicBezTo>
                  <a:pt x="391834" y="336344"/>
                  <a:pt x="379448" y="348801"/>
                  <a:pt x="364584" y="348801"/>
                </a:cubicBezTo>
                <a:lnTo>
                  <a:pt x="363345" y="348801"/>
                </a:lnTo>
                <a:lnTo>
                  <a:pt x="389357" y="398630"/>
                </a:lnTo>
                <a:cubicBezTo>
                  <a:pt x="389357" y="399876"/>
                  <a:pt x="390595" y="399876"/>
                  <a:pt x="390595" y="399876"/>
                </a:cubicBezTo>
                <a:lnTo>
                  <a:pt x="453765" y="411087"/>
                </a:lnTo>
                <a:cubicBezTo>
                  <a:pt x="461197" y="412333"/>
                  <a:pt x="466151" y="416070"/>
                  <a:pt x="468629" y="423545"/>
                </a:cubicBezTo>
                <a:cubicBezTo>
                  <a:pt x="469867" y="429773"/>
                  <a:pt x="468629" y="437248"/>
                  <a:pt x="463674" y="442230"/>
                </a:cubicBezTo>
                <a:lnTo>
                  <a:pt x="419084" y="488322"/>
                </a:lnTo>
                <a:cubicBezTo>
                  <a:pt x="419084" y="488322"/>
                  <a:pt x="419084" y="488322"/>
                  <a:pt x="419084" y="489568"/>
                </a:cubicBezTo>
                <a:lnTo>
                  <a:pt x="428993" y="553099"/>
                </a:lnTo>
                <a:cubicBezTo>
                  <a:pt x="428993" y="559328"/>
                  <a:pt x="426515" y="566802"/>
                  <a:pt x="421561" y="571785"/>
                </a:cubicBezTo>
                <a:cubicBezTo>
                  <a:pt x="415368" y="575522"/>
                  <a:pt x="407936" y="575522"/>
                  <a:pt x="401743" y="573031"/>
                </a:cubicBezTo>
                <a:lnTo>
                  <a:pt x="346005" y="544379"/>
                </a:lnTo>
                <a:cubicBezTo>
                  <a:pt x="344766" y="544379"/>
                  <a:pt x="344766" y="544379"/>
                  <a:pt x="344766" y="544379"/>
                </a:cubicBezTo>
                <a:lnTo>
                  <a:pt x="286551" y="573031"/>
                </a:lnTo>
                <a:cubicBezTo>
                  <a:pt x="284073" y="573031"/>
                  <a:pt x="281596" y="574277"/>
                  <a:pt x="277880" y="574277"/>
                </a:cubicBezTo>
                <a:cubicBezTo>
                  <a:pt x="274164" y="574277"/>
                  <a:pt x="270448" y="573031"/>
                  <a:pt x="267971" y="571785"/>
                </a:cubicBezTo>
                <a:cubicBezTo>
                  <a:pt x="261778" y="566802"/>
                  <a:pt x="259301" y="559328"/>
                  <a:pt x="260539" y="553099"/>
                </a:cubicBezTo>
                <a:lnTo>
                  <a:pt x="269210" y="489568"/>
                </a:lnTo>
                <a:cubicBezTo>
                  <a:pt x="269210" y="488322"/>
                  <a:pt x="269210" y="488322"/>
                  <a:pt x="269210" y="488322"/>
                </a:cubicBezTo>
                <a:lnTo>
                  <a:pt x="224619" y="442230"/>
                </a:lnTo>
                <a:cubicBezTo>
                  <a:pt x="219665" y="437248"/>
                  <a:pt x="218426" y="429773"/>
                  <a:pt x="219665" y="423545"/>
                </a:cubicBezTo>
                <a:cubicBezTo>
                  <a:pt x="222142" y="416070"/>
                  <a:pt x="227096" y="412333"/>
                  <a:pt x="234528" y="411087"/>
                </a:cubicBezTo>
                <a:lnTo>
                  <a:pt x="297698" y="399876"/>
                </a:lnTo>
                <a:cubicBezTo>
                  <a:pt x="297698" y="399876"/>
                  <a:pt x="298937" y="399876"/>
                  <a:pt x="298937" y="398630"/>
                </a:cubicBezTo>
                <a:lnTo>
                  <a:pt x="324948" y="348801"/>
                </a:lnTo>
                <a:cubicBezTo>
                  <a:pt x="308846" y="348801"/>
                  <a:pt x="296460" y="336344"/>
                  <a:pt x="296460" y="322641"/>
                </a:cubicBezTo>
                <a:lnTo>
                  <a:pt x="296460" y="282778"/>
                </a:lnTo>
                <a:cubicBezTo>
                  <a:pt x="282835" y="276550"/>
                  <a:pt x="272926" y="264093"/>
                  <a:pt x="269210" y="247898"/>
                </a:cubicBezTo>
                <a:lnTo>
                  <a:pt x="240721" y="29897"/>
                </a:lnTo>
                <a:cubicBezTo>
                  <a:pt x="240721" y="22423"/>
                  <a:pt x="243199" y="14949"/>
                  <a:pt x="246914" y="8720"/>
                </a:cubicBezTo>
                <a:cubicBezTo>
                  <a:pt x="253108" y="2491"/>
                  <a:pt x="260539" y="0"/>
                  <a:pt x="2679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7575FDC-29B9-D948-9EDA-DFCDA2AB1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562" y="656355"/>
            <a:ext cx="646931" cy="646934"/>
          </a:xfrm>
          <a:custGeom>
            <a:avLst/>
            <a:gdLst>
              <a:gd name="connsiteX0" fmla="*/ 464591 w 646931"/>
              <a:gd name="connsiteY0" fmla="*/ 517298 h 646934"/>
              <a:gd name="connsiteX1" fmla="*/ 423377 w 646931"/>
              <a:gd name="connsiteY1" fmla="*/ 559679 h 646934"/>
              <a:gd name="connsiteX2" fmla="*/ 423377 w 646931"/>
              <a:gd name="connsiteY2" fmla="*/ 607046 h 646934"/>
              <a:gd name="connsiteX3" fmla="*/ 423377 w 646931"/>
              <a:gd name="connsiteY3" fmla="*/ 608292 h 646934"/>
              <a:gd name="connsiteX4" fmla="*/ 440863 w 646931"/>
              <a:gd name="connsiteY4" fmla="*/ 617018 h 646934"/>
              <a:gd name="connsiteX5" fmla="*/ 440863 w 646931"/>
              <a:gd name="connsiteY5" fmla="*/ 578376 h 646934"/>
              <a:gd name="connsiteX6" fmla="*/ 448355 w 646931"/>
              <a:gd name="connsiteY6" fmla="*/ 569651 h 646934"/>
              <a:gd name="connsiteX7" fmla="*/ 457099 w 646931"/>
              <a:gd name="connsiteY7" fmla="*/ 578376 h 646934"/>
              <a:gd name="connsiteX8" fmla="*/ 457099 w 646931"/>
              <a:gd name="connsiteY8" fmla="*/ 622004 h 646934"/>
              <a:gd name="connsiteX9" fmla="*/ 455849 w 646931"/>
              <a:gd name="connsiteY9" fmla="*/ 623250 h 646934"/>
              <a:gd name="connsiteX10" fmla="*/ 497063 w 646931"/>
              <a:gd name="connsiteY10" fmla="*/ 629483 h 646934"/>
              <a:gd name="connsiteX11" fmla="*/ 537027 w 646931"/>
              <a:gd name="connsiteY11" fmla="*/ 623250 h 646934"/>
              <a:gd name="connsiteX12" fmla="*/ 537027 w 646931"/>
              <a:gd name="connsiteY12" fmla="*/ 622004 h 646934"/>
              <a:gd name="connsiteX13" fmla="*/ 537027 w 646931"/>
              <a:gd name="connsiteY13" fmla="*/ 578376 h 646934"/>
              <a:gd name="connsiteX14" fmla="*/ 545771 w 646931"/>
              <a:gd name="connsiteY14" fmla="*/ 569651 h 646934"/>
              <a:gd name="connsiteX15" fmla="*/ 553263 w 646931"/>
              <a:gd name="connsiteY15" fmla="*/ 578376 h 646934"/>
              <a:gd name="connsiteX16" fmla="*/ 553263 w 646931"/>
              <a:gd name="connsiteY16" fmla="*/ 617018 h 646934"/>
              <a:gd name="connsiteX17" fmla="*/ 570749 w 646931"/>
              <a:gd name="connsiteY17" fmla="*/ 608292 h 646934"/>
              <a:gd name="connsiteX18" fmla="*/ 570749 w 646931"/>
              <a:gd name="connsiteY18" fmla="*/ 559679 h 646934"/>
              <a:gd name="connsiteX19" fmla="*/ 529535 w 646931"/>
              <a:gd name="connsiteY19" fmla="*/ 517298 h 646934"/>
              <a:gd name="connsiteX20" fmla="*/ 118645 w 646931"/>
              <a:gd name="connsiteY20" fmla="*/ 517298 h 646934"/>
              <a:gd name="connsiteX21" fmla="*/ 76183 w 646931"/>
              <a:gd name="connsiteY21" fmla="*/ 559679 h 646934"/>
              <a:gd name="connsiteX22" fmla="*/ 76183 w 646931"/>
              <a:gd name="connsiteY22" fmla="*/ 607046 h 646934"/>
              <a:gd name="connsiteX23" fmla="*/ 76183 w 646931"/>
              <a:gd name="connsiteY23" fmla="*/ 608292 h 646934"/>
              <a:gd name="connsiteX24" fmla="*/ 93667 w 646931"/>
              <a:gd name="connsiteY24" fmla="*/ 617018 h 646934"/>
              <a:gd name="connsiteX25" fmla="*/ 93667 w 646931"/>
              <a:gd name="connsiteY25" fmla="*/ 578376 h 646934"/>
              <a:gd name="connsiteX26" fmla="*/ 102409 w 646931"/>
              <a:gd name="connsiteY26" fmla="*/ 569651 h 646934"/>
              <a:gd name="connsiteX27" fmla="*/ 111153 w 646931"/>
              <a:gd name="connsiteY27" fmla="*/ 578376 h 646934"/>
              <a:gd name="connsiteX28" fmla="*/ 111153 w 646931"/>
              <a:gd name="connsiteY28" fmla="*/ 622004 h 646934"/>
              <a:gd name="connsiteX29" fmla="*/ 111153 w 646931"/>
              <a:gd name="connsiteY29" fmla="*/ 623250 h 646934"/>
              <a:gd name="connsiteX30" fmla="*/ 149869 w 646931"/>
              <a:gd name="connsiteY30" fmla="*/ 629483 h 646934"/>
              <a:gd name="connsiteX31" fmla="*/ 189833 w 646931"/>
              <a:gd name="connsiteY31" fmla="*/ 623250 h 646934"/>
              <a:gd name="connsiteX32" fmla="*/ 189833 w 646931"/>
              <a:gd name="connsiteY32" fmla="*/ 622004 h 646934"/>
              <a:gd name="connsiteX33" fmla="*/ 189833 w 646931"/>
              <a:gd name="connsiteY33" fmla="*/ 578376 h 646934"/>
              <a:gd name="connsiteX34" fmla="*/ 198575 w 646931"/>
              <a:gd name="connsiteY34" fmla="*/ 569651 h 646934"/>
              <a:gd name="connsiteX35" fmla="*/ 207317 w 646931"/>
              <a:gd name="connsiteY35" fmla="*/ 578376 h 646934"/>
              <a:gd name="connsiteX36" fmla="*/ 207317 w 646931"/>
              <a:gd name="connsiteY36" fmla="*/ 617018 h 646934"/>
              <a:gd name="connsiteX37" fmla="*/ 223553 w 646931"/>
              <a:gd name="connsiteY37" fmla="*/ 608292 h 646934"/>
              <a:gd name="connsiteX38" fmla="*/ 223553 w 646931"/>
              <a:gd name="connsiteY38" fmla="*/ 559679 h 646934"/>
              <a:gd name="connsiteX39" fmla="*/ 183589 w 646931"/>
              <a:gd name="connsiteY39" fmla="*/ 517298 h 646934"/>
              <a:gd name="connsiteX40" fmla="*/ 491625 w 646931"/>
              <a:gd name="connsiteY40" fmla="*/ 416964 h 646934"/>
              <a:gd name="connsiteX41" fmla="*/ 462137 w 646931"/>
              <a:gd name="connsiteY41" fmla="*/ 447683 h 646934"/>
              <a:gd name="connsiteX42" fmla="*/ 491625 w 646931"/>
              <a:gd name="connsiteY42" fmla="*/ 477172 h 646934"/>
              <a:gd name="connsiteX43" fmla="*/ 521115 w 646931"/>
              <a:gd name="connsiteY43" fmla="*/ 447683 h 646934"/>
              <a:gd name="connsiteX44" fmla="*/ 505141 w 646931"/>
              <a:gd name="connsiteY44" fmla="*/ 420651 h 646934"/>
              <a:gd name="connsiteX45" fmla="*/ 491625 w 646931"/>
              <a:gd name="connsiteY45" fmla="*/ 416964 h 646934"/>
              <a:gd name="connsiteX46" fmla="*/ 144959 w 646931"/>
              <a:gd name="connsiteY46" fmla="*/ 416964 h 646934"/>
              <a:gd name="connsiteX47" fmla="*/ 115855 w 646931"/>
              <a:gd name="connsiteY47" fmla="*/ 447683 h 646934"/>
              <a:gd name="connsiteX48" fmla="*/ 144959 w 646931"/>
              <a:gd name="connsiteY48" fmla="*/ 477172 h 646934"/>
              <a:gd name="connsiteX49" fmla="*/ 174065 w 646931"/>
              <a:gd name="connsiteY49" fmla="*/ 447683 h 646934"/>
              <a:gd name="connsiteX50" fmla="*/ 158299 w 646931"/>
              <a:gd name="connsiteY50" fmla="*/ 420651 h 646934"/>
              <a:gd name="connsiteX51" fmla="*/ 144959 w 646931"/>
              <a:gd name="connsiteY51" fmla="*/ 416964 h 646934"/>
              <a:gd name="connsiteX52" fmla="*/ 491625 w 646931"/>
              <a:gd name="connsiteY52" fmla="*/ 400991 h 646934"/>
              <a:gd name="connsiteX53" fmla="*/ 512513 w 646931"/>
              <a:gd name="connsiteY53" fmla="*/ 405906 h 646934"/>
              <a:gd name="connsiteX54" fmla="*/ 537089 w 646931"/>
              <a:gd name="connsiteY54" fmla="*/ 447683 h 646934"/>
              <a:gd name="connsiteX55" fmla="*/ 491625 w 646931"/>
              <a:gd name="connsiteY55" fmla="*/ 493145 h 646934"/>
              <a:gd name="connsiteX56" fmla="*/ 444935 w 646931"/>
              <a:gd name="connsiteY56" fmla="*/ 447683 h 646934"/>
              <a:gd name="connsiteX57" fmla="*/ 491625 w 646931"/>
              <a:gd name="connsiteY57" fmla="*/ 400991 h 646934"/>
              <a:gd name="connsiteX58" fmla="*/ 144959 w 646931"/>
              <a:gd name="connsiteY58" fmla="*/ 400991 h 646934"/>
              <a:gd name="connsiteX59" fmla="*/ 165575 w 646931"/>
              <a:gd name="connsiteY59" fmla="*/ 405906 h 646934"/>
              <a:gd name="connsiteX60" fmla="*/ 191043 w 646931"/>
              <a:gd name="connsiteY60" fmla="*/ 447683 h 646934"/>
              <a:gd name="connsiteX61" fmla="*/ 144959 w 646931"/>
              <a:gd name="connsiteY61" fmla="*/ 493145 h 646934"/>
              <a:gd name="connsiteX62" fmla="*/ 98875 w 646931"/>
              <a:gd name="connsiteY62" fmla="*/ 447683 h 646934"/>
              <a:gd name="connsiteX63" fmla="*/ 144959 w 646931"/>
              <a:gd name="connsiteY63" fmla="*/ 400991 h 646934"/>
              <a:gd name="connsiteX64" fmla="*/ 497063 w 646931"/>
              <a:gd name="connsiteY64" fmla="*/ 362732 h 646934"/>
              <a:gd name="connsiteX65" fmla="*/ 363431 w 646931"/>
              <a:gd name="connsiteY65" fmla="*/ 496107 h 646934"/>
              <a:gd name="connsiteX66" fmla="*/ 405893 w 646931"/>
              <a:gd name="connsiteY66" fmla="*/ 594581 h 646934"/>
              <a:gd name="connsiteX67" fmla="*/ 405893 w 646931"/>
              <a:gd name="connsiteY67" fmla="*/ 559679 h 646934"/>
              <a:gd name="connsiteX68" fmla="*/ 464591 w 646931"/>
              <a:gd name="connsiteY68" fmla="*/ 501093 h 646934"/>
              <a:gd name="connsiteX69" fmla="*/ 529535 w 646931"/>
              <a:gd name="connsiteY69" fmla="*/ 501093 h 646934"/>
              <a:gd name="connsiteX70" fmla="*/ 586983 w 646931"/>
              <a:gd name="connsiteY70" fmla="*/ 559679 h 646934"/>
              <a:gd name="connsiteX71" fmla="*/ 586983 w 646931"/>
              <a:gd name="connsiteY71" fmla="*/ 594581 h 646934"/>
              <a:gd name="connsiteX72" fmla="*/ 630695 w 646931"/>
              <a:gd name="connsiteY72" fmla="*/ 496107 h 646934"/>
              <a:gd name="connsiteX73" fmla="*/ 558259 w 646931"/>
              <a:gd name="connsiteY73" fmla="*/ 377690 h 646934"/>
              <a:gd name="connsiteX74" fmla="*/ 497063 w 646931"/>
              <a:gd name="connsiteY74" fmla="*/ 362732 h 646934"/>
              <a:gd name="connsiteX75" fmla="*/ 149869 w 646931"/>
              <a:gd name="connsiteY75" fmla="*/ 362732 h 646934"/>
              <a:gd name="connsiteX76" fmla="*/ 16236 w 646931"/>
              <a:gd name="connsiteY76" fmla="*/ 496107 h 646934"/>
              <a:gd name="connsiteX77" fmla="*/ 59947 w 646931"/>
              <a:gd name="connsiteY77" fmla="*/ 594581 h 646934"/>
              <a:gd name="connsiteX78" fmla="*/ 59947 w 646931"/>
              <a:gd name="connsiteY78" fmla="*/ 559679 h 646934"/>
              <a:gd name="connsiteX79" fmla="*/ 118645 w 646931"/>
              <a:gd name="connsiteY79" fmla="*/ 501093 h 646934"/>
              <a:gd name="connsiteX80" fmla="*/ 183589 w 646931"/>
              <a:gd name="connsiteY80" fmla="*/ 501093 h 646934"/>
              <a:gd name="connsiteX81" fmla="*/ 239789 w 646931"/>
              <a:gd name="connsiteY81" fmla="*/ 559679 h 646934"/>
              <a:gd name="connsiteX82" fmla="*/ 239789 w 646931"/>
              <a:gd name="connsiteY82" fmla="*/ 594581 h 646934"/>
              <a:gd name="connsiteX83" fmla="*/ 283501 w 646931"/>
              <a:gd name="connsiteY83" fmla="*/ 496107 h 646934"/>
              <a:gd name="connsiteX84" fmla="*/ 211065 w 646931"/>
              <a:gd name="connsiteY84" fmla="*/ 377690 h 646934"/>
              <a:gd name="connsiteX85" fmla="*/ 149869 w 646931"/>
              <a:gd name="connsiteY85" fmla="*/ 362732 h 646934"/>
              <a:gd name="connsiteX86" fmla="*/ 290995 w 646931"/>
              <a:gd name="connsiteY86" fmla="*/ 172017 h 646934"/>
              <a:gd name="connsiteX87" fmla="*/ 261957 w 646931"/>
              <a:gd name="connsiteY87" fmla="*/ 183703 h 646934"/>
              <a:gd name="connsiteX88" fmla="*/ 253475 w 646931"/>
              <a:gd name="connsiteY88" fmla="*/ 204219 h 646934"/>
              <a:gd name="connsiteX89" fmla="*/ 249781 w 646931"/>
              <a:gd name="connsiteY89" fmla="*/ 213152 h 646934"/>
              <a:gd name="connsiteX90" fmla="*/ 249781 w 646931"/>
              <a:gd name="connsiteY90" fmla="*/ 260519 h 646934"/>
              <a:gd name="connsiteX91" fmla="*/ 249781 w 646931"/>
              <a:gd name="connsiteY91" fmla="*/ 261765 h 646934"/>
              <a:gd name="connsiteX92" fmla="*/ 267265 w 646931"/>
              <a:gd name="connsiteY92" fmla="*/ 270491 h 646934"/>
              <a:gd name="connsiteX93" fmla="*/ 267265 w 646931"/>
              <a:gd name="connsiteY93" fmla="*/ 233096 h 646934"/>
              <a:gd name="connsiteX94" fmla="*/ 276007 w 646931"/>
              <a:gd name="connsiteY94" fmla="*/ 223124 h 646934"/>
              <a:gd name="connsiteX95" fmla="*/ 283501 w 646931"/>
              <a:gd name="connsiteY95" fmla="*/ 233096 h 646934"/>
              <a:gd name="connsiteX96" fmla="*/ 283501 w 646931"/>
              <a:gd name="connsiteY96" fmla="*/ 275477 h 646934"/>
              <a:gd name="connsiteX97" fmla="*/ 283501 w 646931"/>
              <a:gd name="connsiteY97" fmla="*/ 277970 h 646934"/>
              <a:gd name="connsiteX98" fmla="*/ 323465 w 646931"/>
              <a:gd name="connsiteY98" fmla="*/ 282956 h 646934"/>
              <a:gd name="connsiteX99" fmla="*/ 363431 w 646931"/>
              <a:gd name="connsiteY99" fmla="*/ 277970 h 646934"/>
              <a:gd name="connsiteX100" fmla="*/ 363431 w 646931"/>
              <a:gd name="connsiteY100" fmla="*/ 275477 h 646934"/>
              <a:gd name="connsiteX101" fmla="*/ 363431 w 646931"/>
              <a:gd name="connsiteY101" fmla="*/ 233096 h 646934"/>
              <a:gd name="connsiteX102" fmla="*/ 372173 w 646931"/>
              <a:gd name="connsiteY102" fmla="*/ 223124 h 646934"/>
              <a:gd name="connsiteX103" fmla="*/ 379667 w 646931"/>
              <a:gd name="connsiteY103" fmla="*/ 233096 h 646934"/>
              <a:gd name="connsiteX104" fmla="*/ 379667 w 646931"/>
              <a:gd name="connsiteY104" fmla="*/ 271737 h 646934"/>
              <a:gd name="connsiteX105" fmla="*/ 397151 w 646931"/>
              <a:gd name="connsiteY105" fmla="*/ 261765 h 646934"/>
              <a:gd name="connsiteX106" fmla="*/ 397151 w 646931"/>
              <a:gd name="connsiteY106" fmla="*/ 213152 h 646934"/>
              <a:gd name="connsiteX107" fmla="*/ 355937 w 646931"/>
              <a:gd name="connsiteY107" fmla="*/ 172017 h 646934"/>
              <a:gd name="connsiteX108" fmla="*/ 320735 w 646931"/>
              <a:gd name="connsiteY108" fmla="*/ 71909 h 646934"/>
              <a:gd name="connsiteX109" fmla="*/ 291631 w 646931"/>
              <a:gd name="connsiteY109" fmla="*/ 101015 h 646934"/>
              <a:gd name="connsiteX110" fmla="*/ 320735 w 646931"/>
              <a:gd name="connsiteY110" fmla="*/ 130120 h 646934"/>
              <a:gd name="connsiteX111" fmla="*/ 349841 w 646931"/>
              <a:gd name="connsiteY111" fmla="*/ 101015 h 646934"/>
              <a:gd name="connsiteX112" fmla="*/ 334075 w 646931"/>
              <a:gd name="connsiteY112" fmla="*/ 75547 h 646934"/>
              <a:gd name="connsiteX113" fmla="*/ 320735 w 646931"/>
              <a:gd name="connsiteY113" fmla="*/ 71909 h 646934"/>
              <a:gd name="connsiteX114" fmla="*/ 320735 w 646931"/>
              <a:gd name="connsiteY114" fmla="*/ 54931 h 646934"/>
              <a:gd name="connsiteX115" fmla="*/ 341351 w 646931"/>
              <a:gd name="connsiteY115" fmla="*/ 59782 h 646934"/>
              <a:gd name="connsiteX116" fmla="*/ 366819 w 646931"/>
              <a:gd name="connsiteY116" fmla="*/ 101015 h 646934"/>
              <a:gd name="connsiteX117" fmla="*/ 320735 w 646931"/>
              <a:gd name="connsiteY117" fmla="*/ 147098 h 646934"/>
              <a:gd name="connsiteX118" fmla="*/ 274651 w 646931"/>
              <a:gd name="connsiteY118" fmla="*/ 101015 h 646934"/>
              <a:gd name="connsiteX119" fmla="*/ 320735 w 646931"/>
              <a:gd name="connsiteY119" fmla="*/ 54931 h 646934"/>
              <a:gd name="connsiteX120" fmla="*/ 323465 w 646931"/>
              <a:gd name="connsiteY120" fmla="*/ 17451 h 646934"/>
              <a:gd name="connsiteX121" fmla="*/ 189833 w 646931"/>
              <a:gd name="connsiteY121" fmla="*/ 150827 h 646934"/>
              <a:gd name="connsiteX122" fmla="*/ 233545 w 646931"/>
              <a:gd name="connsiteY122" fmla="*/ 248054 h 646934"/>
              <a:gd name="connsiteX123" fmla="*/ 233545 w 646931"/>
              <a:gd name="connsiteY123" fmla="*/ 213152 h 646934"/>
              <a:gd name="connsiteX124" fmla="*/ 237955 w 646931"/>
              <a:gd name="connsiteY124" fmla="*/ 191199 h 646934"/>
              <a:gd name="connsiteX125" fmla="*/ 238131 w 646931"/>
              <a:gd name="connsiteY125" fmla="*/ 190325 h 646934"/>
              <a:gd name="connsiteX126" fmla="*/ 290995 w 646931"/>
              <a:gd name="connsiteY126" fmla="*/ 154566 h 646934"/>
              <a:gd name="connsiteX127" fmla="*/ 355937 w 646931"/>
              <a:gd name="connsiteY127" fmla="*/ 154566 h 646934"/>
              <a:gd name="connsiteX128" fmla="*/ 414635 w 646931"/>
              <a:gd name="connsiteY128" fmla="*/ 213152 h 646934"/>
              <a:gd name="connsiteX129" fmla="*/ 414635 w 646931"/>
              <a:gd name="connsiteY129" fmla="*/ 248054 h 646934"/>
              <a:gd name="connsiteX130" fmla="*/ 457099 w 646931"/>
              <a:gd name="connsiteY130" fmla="*/ 150827 h 646934"/>
              <a:gd name="connsiteX131" fmla="*/ 384661 w 646931"/>
              <a:gd name="connsiteY131" fmla="*/ 31163 h 646934"/>
              <a:gd name="connsiteX132" fmla="*/ 323465 w 646931"/>
              <a:gd name="connsiteY132" fmla="*/ 17451 h 646934"/>
              <a:gd name="connsiteX133" fmla="*/ 323465 w 646931"/>
              <a:gd name="connsiteY133" fmla="*/ 0 h 646934"/>
              <a:gd name="connsiteX134" fmla="*/ 392155 w 646931"/>
              <a:gd name="connsiteY134" fmla="*/ 17451 h 646934"/>
              <a:gd name="connsiteX135" fmla="*/ 474583 w 646931"/>
              <a:gd name="connsiteY135" fmla="*/ 150827 h 646934"/>
              <a:gd name="connsiteX136" fmla="*/ 332207 w 646931"/>
              <a:gd name="connsiteY136" fmla="*/ 300407 h 646934"/>
              <a:gd name="connsiteX137" fmla="*/ 332207 w 646931"/>
              <a:gd name="connsiteY137" fmla="*/ 319104 h 646934"/>
              <a:gd name="connsiteX138" fmla="*/ 347195 w 646931"/>
              <a:gd name="connsiteY138" fmla="*/ 341541 h 646934"/>
              <a:gd name="connsiteX139" fmla="*/ 344697 w 646931"/>
              <a:gd name="connsiteY139" fmla="*/ 351513 h 646934"/>
              <a:gd name="connsiteX140" fmla="*/ 388409 w 646931"/>
              <a:gd name="connsiteY140" fmla="*/ 392648 h 646934"/>
              <a:gd name="connsiteX141" fmla="*/ 497063 w 646931"/>
              <a:gd name="connsiteY141" fmla="*/ 346527 h 646934"/>
              <a:gd name="connsiteX142" fmla="*/ 565753 w 646931"/>
              <a:gd name="connsiteY142" fmla="*/ 361485 h 646934"/>
              <a:gd name="connsiteX143" fmla="*/ 646931 w 646931"/>
              <a:gd name="connsiteY143" fmla="*/ 496107 h 646934"/>
              <a:gd name="connsiteX144" fmla="*/ 497063 w 646931"/>
              <a:gd name="connsiteY144" fmla="*/ 646934 h 646934"/>
              <a:gd name="connsiteX145" fmla="*/ 347195 w 646931"/>
              <a:gd name="connsiteY145" fmla="*/ 496107 h 646934"/>
              <a:gd name="connsiteX146" fmla="*/ 375919 w 646931"/>
              <a:gd name="connsiteY146" fmla="*/ 405113 h 646934"/>
              <a:gd name="connsiteX147" fmla="*/ 333457 w 646931"/>
              <a:gd name="connsiteY147" fmla="*/ 362732 h 646934"/>
              <a:gd name="connsiteX148" fmla="*/ 323465 w 646931"/>
              <a:gd name="connsiteY148" fmla="*/ 365225 h 646934"/>
              <a:gd name="connsiteX149" fmla="*/ 313475 w 646931"/>
              <a:gd name="connsiteY149" fmla="*/ 362732 h 646934"/>
              <a:gd name="connsiteX150" fmla="*/ 271011 w 646931"/>
              <a:gd name="connsiteY150" fmla="*/ 405113 h 646934"/>
              <a:gd name="connsiteX151" fmla="*/ 300985 w 646931"/>
              <a:gd name="connsiteY151" fmla="*/ 496107 h 646934"/>
              <a:gd name="connsiteX152" fmla="*/ 149869 w 646931"/>
              <a:gd name="connsiteY152" fmla="*/ 646934 h 646934"/>
              <a:gd name="connsiteX153" fmla="*/ 0 w 646931"/>
              <a:gd name="connsiteY153" fmla="*/ 496107 h 646934"/>
              <a:gd name="connsiteX154" fmla="*/ 149869 w 646931"/>
              <a:gd name="connsiteY154" fmla="*/ 346527 h 646934"/>
              <a:gd name="connsiteX155" fmla="*/ 218557 w 646931"/>
              <a:gd name="connsiteY155" fmla="*/ 361485 h 646934"/>
              <a:gd name="connsiteX156" fmla="*/ 259771 w 646931"/>
              <a:gd name="connsiteY156" fmla="*/ 392648 h 646934"/>
              <a:gd name="connsiteX157" fmla="*/ 302235 w 646931"/>
              <a:gd name="connsiteY157" fmla="*/ 351513 h 646934"/>
              <a:gd name="connsiteX158" fmla="*/ 299737 w 646931"/>
              <a:gd name="connsiteY158" fmla="*/ 341541 h 646934"/>
              <a:gd name="connsiteX159" fmla="*/ 314723 w 646931"/>
              <a:gd name="connsiteY159" fmla="*/ 319104 h 646934"/>
              <a:gd name="connsiteX160" fmla="*/ 314723 w 646931"/>
              <a:gd name="connsiteY160" fmla="*/ 300407 h 646934"/>
              <a:gd name="connsiteX161" fmla="*/ 173597 w 646931"/>
              <a:gd name="connsiteY161" fmla="*/ 150827 h 646934"/>
              <a:gd name="connsiteX162" fmla="*/ 323465 w 646931"/>
              <a:gd name="connsiteY162" fmla="*/ 0 h 64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46931" h="646934">
                <a:moveTo>
                  <a:pt x="464591" y="517298"/>
                </a:moveTo>
                <a:cubicBezTo>
                  <a:pt x="442111" y="517298"/>
                  <a:pt x="423377" y="535995"/>
                  <a:pt x="423377" y="559679"/>
                </a:cubicBezTo>
                <a:lnTo>
                  <a:pt x="423377" y="607046"/>
                </a:lnTo>
                <a:cubicBezTo>
                  <a:pt x="423377" y="607046"/>
                  <a:pt x="423377" y="607046"/>
                  <a:pt x="423377" y="608292"/>
                </a:cubicBezTo>
                <a:cubicBezTo>
                  <a:pt x="428373" y="610785"/>
                  <a:pt x="434617" y="614525"/>
                  <a:pt x="440863" y="617018"/>
                </a:cubicBezTo>
                <a:lnTo>
                  <a:pt x="440863" y="578376"/>
                </a:lnTo>
                <a:cubicBezTo>
                  <a:pt x="440863" y="573390"/>
                  <a:pt x="443361" y="569651"/>
                  <a:pt x="448355" y="569651"/>
                </a:cubicBezTo>
                <a:cubicBezTo>
                  <a:pt x="453351" y="569651"/>
                  <a:pt x="457099" y="573390"/>
                  <a:pt x="457099" y="578376"/>
                </a:cubicBezTo>
                <a:lnTo>
                  <a:pt x="457099" y="622004"/>
                </a:lnTo>
                <a:cubicBezTo>
                  <a:pt x="457099" y="622004"/>
                  <a:pt x="457099" y="623250"/>
                  <a:pt x="455849" y="623250"/>
                </a:cubicBezTo>
                <a:cubicBezTo>
                  <a:pt x="469587" y="626990"/>
                  <a:pt x="483325" y="629483"/>
                  <a:pt x="497063" y="629483"/>
                </a:cubicBezTo>
                <a:cubicBezTo>
                  <a:pt x="510801" y="629483"/>
                  <a:pt x="524539" y="626990"/>
                  <a:pt x="537027" y="623250"/>
                </a:cubicBezTo>
                <a:lnTo>
                  <a:pt x="537027" y="622004"/>
                </a:lnTo>
                <a:lnTo>
                  <a:pt x="537027" y="578376"/>
                </a:lnTo>
                <a:cubicBezTo>
                  <a:pt x="537027" y="573390"/>
                  <a:pt x="540775" y="569651"/>
                  <a:pt x="545771" y="569651"/>
                </a:cubicBezTo>
                <a:cubicBezTo>
                  <a:pt x="549517" y="569651"/>
                  <a:pt x="553263" y="573390"/>
                  <a:pt x="553263" y="578376"/>
                </a:cubicBezTo>
                <a:lnTo>
                  <a:pt x="553263" y="617018"/>
                </a:lnTo>
                <a:cubicBezTo>
                  <a:pt x="559507" y="614525"/>
                  <a:pt x="564503" y="612032"/>
                  <a:pt x="570749" y="608292"/>
                </a:cubicBezTo>
                <a:lnTo>
                  <a:pt x="570749" y="559679"/>
                </a:lnTo>
                <a:cubicBezTo>
                  <a:pt x="570749" y="535995"/>
                  <a:pt x="552015" y="517298"/>
                  <a:pt x="529535" y="517298"/>
                </a:cubicBezTo>
                <a:close/>
                <a:moveTo>
                  <a:pt x="118645" y="517298"/>
                </a:moveTo>
                <a:cubicBezTo>
                  <a:pt x="94917" y="517298"/>
                  <a:pt x="76183" y="535995"/>
                  <a:pt x="76183" y="559679"/>
                </a:cubicBezTo>
                <a:lnTo>
                  <a:pt x="76183" y="607046"/>
                </a:lnTo>
                <a:cubicBezTo>
                  <a:pt x="76183" y="607046"/>
                  <a:pt x="76183" y="607046"/>
                  <a:pt x="76183" y="608292"/>
                </a:cubicBezTo>
                <a:cubicBezTo>
                  <a:pt x="82427" y="610785"/>
                  <a:pt x="87423" y="614525"/>
                  <a:pt x="93667" y="617018"/>
                </a:cubicBezTo>
                <a:lnTo>
                  <a:pt x="93667" y="578376"/>
                </a:lnTo>
                <a:cubicBezTo>
                  <a:pt x="93667" y="573390"/>
                  <a:pt x="97415" y="569651"/>
                  <a:pt x="102409" y="569651"/>
                </a:cubicBezTo>
                <a:cubicBezTo>
                  <a:pt x="106157" y="569651"/>
                  <a:pt x="111153" y="573390"/>
                  <a:pt x="111153" y="578376"/>
                </a:cubicBezTo>
                <a:lnTo>
                  <a:pt x="111153" y="622004"/>
                </a:lnTo>
                <a:lnTo>
                  <a:pt x="111153" y="623250"/>
                </a:lnTo>
                <a:cubicBezTo>
                  <a:pt x="122393" y="626990"/>
                  <a:pt x="136131" y="629483"/>
                  <a:pt x="149869" y="629483"/>
                </a:cubicBezTo>
                <a:cubicBezTo>
                  <a:pt x="163607" y="629483"/>
                  <a:pt x="177345" y="626990"/>
                  <a:pt x="189833" y="623250"/>
                </a:cubicBezTo>
                <a:lnTo>
                  <a:pt x="189833" y="622004"/>
                </a:lnTo>
                <a:lnTo>
                  <a:pt x="189833" y="578376"/>
                </a:lnTo>
                <a:cubicBezTo>
                  <a:pt x="189833" y="573390"/>
                  <a:pt x="193579" y="569651"/>
                  <a:pt x="198575" y="569651"/>
                </a:cubicBezTo>
                <a:cubicBezTo>
                  <a:pt x="203571" y="569651"/>
                  <a:pt x="207317" y="573390"/>
                  <a:pt x="207317" y="578376"/>
                </a:cubicBezTo>
                <a:lnTo>
                  <a:pt x="207317" y="617018"/>
                </a:lnTo>
                <a:cubicBezTo>
                  <a:pt x="212313" y="614525"/>
                  <a:pt x="218557" y="612032"/>
                  <a:pt x="223553" y="608292"/>
                </a:cubicBezTo>
                <a:lnTo>
                  <a:pt x="223553" y="559679"/>
                </a:lnTo>
                <a:cubicBezTo>
                  <a:pt x="223553" y="535995"/>
                  <a:pt x="204819" y="517298"/>
                  <a:pt x="183589" y="517298"/>
                </a:cubicBezTo>
                <a:close/>
                <a:moveTo>
                  <a:pt x="491625" y="416964"/>
                </a:moveTo>
                <a:cubicBezTo>
                  <a:pt x="475653" y="416964"/>
                  <a:pt x="462137" y="430480"/>
                  <a:pt x="462137" y="447683"/>
                </a:cubicBezTo>
                <a:cubicBezTo>
                  <a:pt x="462137" y="463656"/>
                  <a:pt x="475653" y="477172"/>
                  <a:pt x="491625" y="477172"/>
                </a:cubicBezTo>
                <a:cubicBezTo>
                  <a:pt x="507599" y="477172"/>
                  <a:pt x="521115" y="463656"/>
                  <a:pt x="521115" y="447683"/>
                </a:cubicBezTo>
                <a:cubicBezTo>
                  <a:pt x="521115" y="436624"/>
                  <a:pt x="514971" y="425566"/>
                  <a:pt x="505141" y="420651"/>
                </a:cubicBezTo>
                <a:cubicBezTo>
                  <a:pt x="500227" y="418193"/>
                  <a:pt x="496541" y="416964"/>
                  <a:pt x="491625" y="416964"/>
                </a:cubicBezTo>
                <a:close/>
                <a:moveTo>
                  <a:pt x="144959" y="416964"/>
                </a:moveTo>
                <a:cubicBezTo>
                  <a:pt x="129195" y="416964"/>
                  <a:pt x="115855" y="430480"/>
                  <a:pt x="115855" y="447683"/>
                </a:cubicBezTo>
                <a:cubicBezTo>
                  <a:pt x="115855" y="463656"/>
                  <a:pt x="129195" y="477172"/>
                  <a:pt x="144959" y="477172"/>
                </a:cubicBezTo>
                <a:cubicBezTo>
                  <a:pt x="161937" y="477172"/>
                  <a:pt x="174065" y="463656"/>
                  <a:pt x="174065" y="447683"/>
                </a:cubicBezTo>
                <a:cubicBezTo>
                  <a:pt x="174065" y="436624"/>
                  <a:pt x="168001" y="425566"/>
                  <a:pt x="158299" y="420651"/>
                </a:cubicBezTo>
                <a:cubicBezTo>
                  <a:pt x="154661" y="418193"/>
                  <a:pt x="149811" y="416964"/>
                  <a:pt x="144959" y="416964"/>
                </a:cubicBezTo>
                <a:close/>
                <a:moveTo>
                  <a:pt x="491625" y="400991"/>
                </a:moveTo>
                <a:cubicBezTo>
                  <a:pt x="498997" y="400991"/>
                  <a:pt x="506371" y="403449"/>
                  <a:pt x="512513" y="405906"/>
                </a:cubicBezTo>
                <a:cubicBezTo>
                  <a:pt x="528487" y="414507"/>
                  <a:pt x="537089" y="430480"/>
                  <a:pt x="537089" y="447683"/>
                </a:cubicBezTo>
                <a:cubicBezTo>
                  <a:pt x="537089" y="473486"/>
                  <a:pt x="517429" y="493145"/>
                  <a:pt x="491625" y="493145"/>
                </a:cubicBezTo>
                <a:cubicBezTo>
                  <a:pt x="465823" y="493145"/>
                  <a:pt x="444935" y="473486"/>
                  <a:pt x="444935" y="447683"/>
                </a:cubicBezTo>
                <a:cubicBezTo>
                  <a:pt x="444935" y="421879"/>
                  <a:pt x="465823" y="400991"/>
                  <a:pt x="491625" y="400991"/>
                </a:cubicBezTo>
                <a:close/>
                <a:moveTo>
                  <a:pt x="144959" y="400991"/>
                </a:moveTo>
                <a:cubicBezTo>
                  <a:pt x="153449" y="400991"/>
                  <a:pt x="160725" y="403449"/>
                  <a:pt x="165575" y="405906"/>
                </a:cubicBezTo>
                <a:cubicBezTo>
                  <a:pt x="181341" y="414507"/>
                  <a:pt x="191043" y="430480"/>
                  <a:pt x="191043" y="447683"/>
                </a:cubicBezTo>
                <a:cubicBezTo>
                  <a:pt x="191043" y="473486"/>
                  <a:pt x="170427" y="493145"/>
                  <a:pt x="144959" y="493145"/>
                </a:cubicBezTo>
                <a:cubicBezTo>
                  <a:pt x="120705" y="493145"/>
                  <a:pt x="98875" y="473486"/>
                  <a:pt x="98875" y="447683"/>
                </a:cubicBezTo>
                <a:cubicBezTo>
                  <a:pt x="98875" y="421879"/>
                  <a:pt x="120705" y="400991"/>
                  <a:pt x="144959" y="400991"/>
                </a:cubicBezTo>
                <a:close/>
                <a:moveTo>
                  <a:pt x="497063" y="362732"/>
                </a:moveTo>
                <a:cubicBezTo>
                  <a:pt x="423377" y="362732"/>
                  <a:pt x="363431" y="422564"/>
                  <a:pt x="363431" y="496107"/>
                </a:cubicBezTo>
                <a:cubicBezTo>
                  <a:pt x="363431" y="534749"/>
                  <a:pt x="379667" y="569651"/>
                  <a:pt x="405893" y="594581"/>
                </a:cubicBezTo>
                <a:lnTo>
                  <a:pt x="405893" y="559679"/>
                </a:lnTo>
                <a:cubicBezTo>
                  <a:pt x="405893" y="527270"/>
                  <a:pt x="432119" y="501093"/>
                  <a:pt x="464591" y="501093"/>
                </a:cubicBezTo>
                <a:lnTo>
                  <a:pt x="529535" y="501093"/>
                </a:lnTo>
                <a:cubicBezTo>
                  <a:pt x="560757" y="501093"/>
                  <a:pt x="586983" y="527270"/>
                  <a:pt x="586983" y="559679"/>
                </a:cubicBezTo>
                <a:lnTo>
                  <a:pt x="586983" y="594581"/>
                </a:lnTo>
                <a:cubicBezTo>
                  <a:pt x="613211" y="569651"/>
                  <a:pt x="630695" y="534749"/>
                  <a:pt x="630695" y="496107"/>
                </a:cubicBezTo>
                <a:cubicBezTo>
                  <a:pt x="630695" y="446247"/>
                  <a:pt x="603219" y="400127"/>
                  <a:pt x="558259" y="377690"/>
                </a:cubicBezTo>
                <a:cubicBezTo>
                  <a:pt x="539525" y="367718"/>
                  <a:pt x="518295" y="362732"/>
                  <a:pt x="497063" y="362732"/>
                </a:cubicBezTo>
                <a:close/>
                <a:moveTo>
                  <a:pt x="149869" y="362732"/>
                </a:moveTo>
                <a:cubicBezTo>
                  <a:pt x="76183" y="362732"/>
                  <a:pt x="16236" y="422564"/>
                  <a:pt x="16236" y="496107"/>
                </a:cubicBezTo>
                <a:cubicBezTo>
                  <a:pt x="16236" y="534749"/>
                  <a:pt x="33720" y="569651"/>
                  <a:pt x="59947" y="594581"/>
                </a:cubicBezTo>
                <a:lnTo>
                  <a:pt x="59947" y="559679"/>
                </a:lnTo>
                <a:cubicBezTo>
                  <a:pt x="59947" y="527270"/>
                  <a:pt x="86175" y="501093"/>
                  <a:pt x="118645" y="501093"/>
                </a:cubicBezTo>
                <a:lnTo>
                  <a:pt x="183589" y="501093"/>
                </a:lnTo>
                <a:cubicBezTo>
                  <a:pt x="214811" y="501093"/>
                  <a:pt x="239789" y="527270"/>
                  <a:pt x="239789" y="559679"/>
                </a:cubicBezTo>
                <a:lnTo>
                  <a:pt x="239789" y="594581"/>
                </a:lnTo>
                <a:cubicBezTo>
                  <a:pt x="267265" y="569651"/>
                  <a:pt x="283501" y="534749"/>
                  <a:pt x="283501" y="496107"/>
                </a:cubicBezTo>
                <a:cubicBezTo>
                  <a:pt x="283501" y="446247"/>
                  <a:pt x="256025" y="400127"/>
                  <a:pt x="211065" y="377690"/>
                </a:cubicBezTo>
                <a:cubicBezTo>
                  <a:pt x="192331" y="367718"/>
                  <a:pt x="171099" y="362732"/>
                  <a:pt x="149869" y="362732"/>
                </a:cubicBezTo>
                <a:close/>
                <a:moveTo>
                  <a:pt x="290995" y="172017"/>
                </a:moveTo>
                <a:cubicBezTo>
                  <a:pt x="279755" y="172017"/>
                  <a:pt x="269451" y="176380"/>
                  <a:pt x="261957" y="183703"/>
                </a:cubicBezTo>
                <a:lnTo>
                  <a:pt x="253475" y="204219"/>
                </a:lnTo>
                <a:lnTo>
                  <a:pt x="249781" y="213152"/>
                </a:lnTo>
                <a:lnTo>
                  <a:pt x="249781" y="260519"/>
                </a:lnTo>
                <a:lnTo>
                  <a:pt x="249781" y="261765"/>
                </a:lnTo>
                <a:cubicBezTo>
                  <a:pt x="256025" y="265505"/>
                  <a:pt x="261021" y="267998"/>
                  <a:pt x="267265" y="270491"/>
                </a:cubicBezTo>
                <a:lnTo>
                  <a:pt x="267265" y="233096"/>
                </a:lnTo>
                <a:cubicBezTo>
                  <a:pt x="267265" y="226863"/>
                  <a:pt x="271011" y="223124"/>
                  <a:pt x="276007" y="223124"/>
                </a:cubicBezTo>
                <a:cubicBezTo>
                  <a:pt x="279755" y="223124"/>
                  <a:pt x="283501" y="226863"/>
                  <a:pt x="283501" y="233096"/>
                </a:cubicBezTo>
                <a:lnTo>
                  <a:pt x="283501" y="275477"/>
                </a:lnTo>
                <a:cubicBezTo>
                  <a:pt x="283501" y="275477"/>
                  <a:pt x="283501" y="276723"/>
                  <a:pt x="283501" y="277970"/>
                </a:cubicBezTo>
                <a:cubicBezTo>
                  <a:pt x="295989" y="281709"/>
                  <a:pt x="309727" y="282956"/>
                  <a:pt x="323465" y="282956"/>
                </a:cubicBezTo>
                <a:cubicBezTo>
                  <a:pt x="337203" y="282956"/>
                  <a:pt x="350941" y="281709"/>
                  <a:pt x="363431" y="277970"/>
                </a:cubicBezTo>
                <a:cubicBezTo>
                  <a:pt x="363431" y="276723"/>
                  <a:pt x="363431" y="275477"/>
                  <a:pt x="363431" y="275477"/>
                </a:cubicBezTo>
                <a:lnTo>
                  <a:pt x="363431" y="233096"/>
                </a:lnTo>
                <a:cubicBezTo>
                  <a:pt x="363431" y="226863"/>
                  <a:pt x="367177" y="223124"/>
                  <a:pt x="372173" y="223124"/>
                </a:cubicBezTo>
                <a:cubicBezTo>
                  <a:pt x="375919" y="223124"/>
                  <a:pt x="379667" y="226863"/>
                  <a:pt x="379667" y="233096"/>
                </a:cubicBezTo>
                <a:lnTo>
                  <a:pt x="379667" y="271737"/>
                </a:lnTo>
                <a:cubicBezTo>
                  <a:pt x="385911" y="267998"/>
                  <a:pt x="390907" y="265505"/>
                  <a:pt x="397151" y="261765"/>
                </a:cubicBezTo>
                <a:lnTo>
                  <a:pt x="397151" y="213152"/>
                </a:lnTo>
                <a:cubicBezTo>
                  <a:pt x="397151" y="189468"/>
                  <a:pt x="378417" y="172017"/>
                  <a:pt x="355937" y="172017"/>
                </a:cubicBezTo>
                <a:close/>
                <a:moveTo>
                  <a:pt x="320735" y="71909"/>
                </a:moveTo>
                <a:cubicBezTo>
                  <a:pt x="304971" y="71909"/>
                  <a:pt x="291631" y="85249"/>
                  <a:pt x="291631" y="101015"/>
                </a:cubicBezTo>
                <a:cubicBezTo>
                  <a:pt x="291631" y="116780"/>
                  <a:pt x="304971" y="130120"/>
                  <a:pt x="320735" y="130120"/>
                </a:cubicBezTo>
                <a:cubicBezTo>
                  <a:pt x="337713" y="130120"/>
                  <a:pt x="349841" y="116780"/>
                  <a:pt x="349841" y="101015"/>
                </a:cubicBezTo>
                <a:cubicBezTo>
                  <a:pt x="349841" y="90100"/>
                  <a:pt x="343777" y="80398"/>
                  <a:pt x="334075" y="75547"/>
                </a:cubicBezTo>
                <a:cubicBezTo>
                  <a:pt x="329225" y="73122"/>
                  <a:pt x="325587" y="71909"/>
                  <a:pt x="320735" y="71909"/>
                </a:cubicBezTo>
                <a:close/>
                <a:moveTo>
                  <a:pt x="320735" y="54931"/>
                </a:moveTo>
                <a:cubicBezTo>
                  <a:pt x="328011" y="54931"/>
                  <a:pt x="335289" y="57356"/>
                  <a:pt x="341351" y="59782"/>
                </a:cubicBezTo>
                <a:cubicBezTo>
                  <a:pt x="357117" y="68271"/>
                  <a:pt x="366819" y="84036"/>
                  <a:pt x="366819" y="101015"/>
                </a:cubicBezTo>
                <a:cubicBezTo>
                  <a:pt x="366819" y="126482"/>
                  <a:pt x="346203" y="147098"/>
                  <a:pt x="320735" y="147098"/>
                </a:cubicBezTo>
                <a:cubicBezTo>
                  <a:pt x="295269" y="147098"/>
                  <a:pt x="274651" y="126482"/>
                  <a:pt x="274651" y="101015"/>
                </a:cubicBezTo>
                <a:cubicBezTo>
                  <a:pt x="274651" y="75547"/>
                  <a:pt x="295269" y="54931"/>
                  <a:pt x="320735" y="54931"/>
                </a:cubicBezTo>
                <a:close/>
                <a:moveTo>
                  <a:pt x="323465" y="17451"/>
                </a:moveTo>
                <a:cubicBezTo>
                  <a:pt x="249781" y="17451"/>
                  <a:pt x="189833" y="76037"/>
                  <a:pt x="189833" y="150827"/>
                </a:cubicBezTo>
                <a:cubicBezTo>
                  <a:pt x="189833" y="189468"/>
                  <a:pt x="207317" y="224370"/>
                  <a:pt x="233545" y="248054"/>
                </a:cubicBezTo>
                <a:lnTo>
                  <a:pt x="233545" y="213152"/>
                </a:lnTo>
                <a:lnTo>
                  <a:pt x="237955" y="191199"/>
                </a:lnTo>
                <a:lnTo>
                  <a:pt x="238131" y="190325"/>
                </a:lnTo>
                <a:cubicBezTo>
                  <a:pt x="246971" y="169290"/>
                  <a:pt x="267577" y="154566"/>
                  <a:pt x="290995" y="154566"/>
                </a:cubicBezTo>
                <a:lnTo>
                  <a:pt x="355937" y="154566"/>
                </a:lnTo>
                <a:cubicBezTo>
                  <a:pt x="388409" y="154566"/>
                  <a:pt x="414635" y="180743"/>
                  <a:pt x="414635" y="213152"/>
                </a:cubicBezTo>
                <a:lnTo>
                  <a:pt x="414635" y="248054"/>
                </a:lnTo>
                <a:cubicBezTo>
                  <a:pt x="440863" y="224370"/>
                  <a:pt x="457099" y="189468"/>
                  <a:pt x="457099" y="150827"/>
                </a:cubicBezTo>
                <a:cubicBezTo>
                  <a:pt x="457099" y="99720"/>
                  <a:pt x="429623" y="54846"/>
                  <a:pt x="384661" y="31163"/>
                </a:cubicBezTo>
                <a:cubicBezTo>
                  <a:pt x="365929" y="21191"/>
                  <a:pt x="344697" y="17451"/>
                  <a:pt x="323465" y="17451"/>
                </a:cubicBezTo>
                <a:close/>
                <a:moveTo>
                  <a:pt x="323465" y="0"/>
                </a:moveTo>
                <a:cubicBezTo>
                  <a:pt x="347195" y="0"/>
                  <a:pt x="372173" y="4986"/>
                  <a:pt x="392155" y="17451"/>
                </a:cubicBezTo>
                <a:cubicBezTo>
                  <a:pt x="442111" y="42381"/>
                  <a:pt x="474583" y="93488"/>
                  <a:pt x="474583" y="150827"/>
                </a:cubicBezTo>
                <a:cubicBezTo>
                  <a:pt x="474583" y="230603"/>
                  <a:pt x="410889" y="295421"/>
                  <a:pt x="332207" y="300407"/>
                </a:cubicBezTo>
                <a:lnTo>
                  <a:pt x="332207" y="319104"/>
                </a:lnTo>
                <a:cubicBezTo>
                  <a:pt x="340951" y="322844"/>
                  <a:pt x="347195" y="331569"/>
                  <a:pt x="347195" y="341541"/>
                </a:cubicBezTo>
                <a:cubicBezTo>
                  <a:pt x="347195" y="345281"/>
                  <a:pt x="347195" y="347774"/>
                  <a:pt x="344697" y="351513"/>
                </a:cubicBezTo>
                <a:lnTo>
                  <a:pt x="388409" y="392648"/>
                </a:lnTo>
                <a:cubicBezTo>
                  <a:pt x="415885" y="363978"/>
                  <a:pt x="454601" y="346527"/>
                  <a:pt x="497063" y="346527"/>
                </a:cubicBezTo>
                <a:cubicBezTo>
                  <a:pt x="520793" y="346527"/>
                  <a:pt x="545771" y="351513"/>
                  <a:pt x="565753" y="361485"/>
                </a:cubicBezTo>
                <a:cubicBezTo>
                  <a:pt x="615709" y="387662"/>
                  <a:pt x="646931" y="440015"/>
                  <a:pt x="646931" y="496107"/>
                </a:cubicBezTo>
                <a:cubicBezTo>
                  <a:pt x="646931" y="578376"/>
                  <a:pt x="580739" y="646934"/>
                  <a:pt x="497063" y="646934"/>
                </a:cubicBezTo>
                <a:cubicBezTo>
                  <a:pt x="413387" y="646934"/>
                  <a:pt x="347195" y="578376"/>
                  <a:pt x="347195" y="496107"/>
                </a:cubicBezTo>
                <a:cubicBezTo>
                  <a:pt x="347195" y="462452"/>
                  <a:pt x="357185" y="431289"/>
                  <a:pt x="375919" y="405113"/>
                </a:cubicBezTo>
                <a:lnTo>
                  <a:pt x="333457" y="362732"/>
                </a:lnTo>
                <a:cubicBezTo>
                  <a:pt x="330959" y="363978"/>
                  <a:pt x="327213" y="365225"/>
                  <a:pt x="323465" y="365225"/>
                </a:cubicBezTo>
                <a:cubicBezTo>
                  <a:pt x="319719" y="365225"/>
                  <a:pt x="317221" y="363978"/>
                  <a:pt x="313475" y="362732"/>
                </a:cubicBezTo>
                <a:lnTo>
                  <a:pt x="271011" y="405113"/>
                </a:lnTo>
                <a:cubicBezTo>
                  <a:pt x="289745" y="431289"/>
                  <a:pt x="300985" y="462452"/>
                  <a:pt x="300985" y="496107"/>
                </a:cubicBezTo>
                <a:cubicBezTo>
                  <a:pt x="300985" y="578376"/>
                  <a:pt x="233545" y="646934"/>
                  <a:pt x="149869" y="646934"/>
                </a:cubicBezTo>
                <a:cubicBezTo>
                  <a:pt x="67441" y="646934"/>
                  <a:pt x="0" y="578376"/>
                  <a:pt x="0" y="496107"/>
                </a:cubicBezTo>
                <a:cubicBezTo>
                  <a:pt x="0" y="413838"/>
                  <a:pt x="67441" y="346527"/>
                  <a:pt x="149869" y="346527"/>
                </a:cubicBezTo>
                <a:cubicBezTo>
                  <a:pt x="173597" y="346527"/>
                  <a:pt x="198575" y="351513"/>
                  <a:pt x="218557" y="361485"/>
                </a:cubicBezTo>
                <a:cubicBezTo>
                  <a:pt x="234793" y="370211"/>
                  <a:pt x="248531" y="380183"/>
                  <a:pt x="259771" y="392648"/>
                </a:cubicBezTo>
                <a:lnTo>
                  <a:pt x="302235" y="351513"/>
                </a:lnTo>
                <a:cubicBezTo>
                  <a:pt x="300985" y="347774"/>
                  <a:pt x="299737" y="345281"/>
                  <a:pt x="299737" y="341541"/>
                </a:cubicBezTo>
                <a:cubicBezTo>
                  <a:pt x="299737" y="331569"/>
                  <a:pt x="305981" y="322844"/>
                  <a:pt x="314723" y="319104"/>
                </a:cubicBezTo>
                <a:lnTo>
                  <a:pt x="314723" y="300407"/>
                </a:lnTo>
                <a:cubicBezTo>
                  <a:pt x="236043" y="295421"/>
                  <a:pt x="173597" y="230603"/>
                  <a:pt x="173597" y="150827"/>
                </a:cubicBezTo>
                <a:cubicBezTo>
                  <a:pt x="173597" y="67311"/>
                  <a:pt x="239789" y="0"/>
                  <a:pt x="323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674A709B-B243-6747-B041-7B1315E1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411" y="672830"/>
            <a:ext cx="679898" cy="613962"/>
          </a:xfrm>
          <a:custGeom>
            <a:avLst/>
            <a:gdLst>
              <a:gd name="connsiteX0" fmla="*/ 449792 w 679898"/>
              <a:gd name="connsiteY0" fmla="*/ 521844 h 613962"/>
              <a:gd name="connsiteX1" fmla="*/ 509020 w 679898"/>
              <a:gd name="connsiteY1" fmla="*/ 521844 h 613962"/>
              <a:gd name="connsiteX2" fmla="*/ 564548 w 679898"/>
              <a:gd name="connsiteY2" fmla="*/ 577367 h 613962"/>
              <a:gd name="connsiteX3" fmla="*/ 564548 w 679898"/>
              <a:gd name="connsiteY3" fmla="*/ 605129 h 613962"/>
              <a:gd name="connsiteX4" fmla="*/ 555910 w 679898"/>
              <a:gd name="connsiteY4" fmla="*/ 613962 h 613962"/>
              <a:gd name="connsiteX5" fmla="*/ 547272 w 679898"/>
              <a:gd name="connsiteY5" fmla="*/ 605129 h 613962"/>
              <a:gd name="connsiteX6" fmla="*/ 547272 w 679898"/>
              <a:gd name="connsiteY6" fmla="*/ 577367 h 613962"/>
              <a:gd name="connsiteX7" fmla="*/ 509020 w 679898"/>
              <a:gd name="connsiteY7" fmla="*/ 538249 h 613962"/>
              <a:gd name="connsiteX8" fmla="*/ 449792 w 679898"/>
              <a:gd name="connsiteY8" fmla="*/ 538249 h 613962"/>
              <a:gd name="connsiteX9" fmla="*/ 412774 w 679898"/>
              <a:gd name="connsiteY9" fmla="*/ 577367 h 613962"/>
              <a:gd name="connsiteX10" fmla="*/ 412774 w 679898"/>
              <a:gd name="connsiteY10" fmla="*/ 603867 h 613962"/>
              <a:gd name="connsiteX11" fmla="*/ 404136 w 679898"/>
              <a:gd name="connsiteY11" fmla="*/ 612700 h 613962"/>
              <a:gd name="connsiteX12" fmla="*/ 395500 w 679898"/>
              <a:gd name="connsiteY12" fmla="*/ 603867 h 613962"/>
              <a:gd name="connsiteX13" fmla="*/ 395500 w 679898"/>
              <a:gd name="connsiteY13" fmla="*/ 577367 h 613962"/>
              <a:gd name="connsiteX14" fmla="*/ 449792 w 679898"/>
              <a:gd name="connsiteY14" fmla="*/ 521844 h 613962"/>
              <a:gd name="connsiteX15" fmla="*/ 169650 w 679898"/>
              <a:gd name="connsiteY15" fmla="*/ 521844 h 613962"/>
              <a:gd name="connsiteX16" fmla="*/ 230112 w 679898"/>
              <a:gd name="connsiteY16" fmla="*/ 521844 h 613962"/>
              <a:gd name="connsiteX17" fmla="*/ 284408 w 679898"/>
              <a:gd name="connsiteY17" fmla="*/ 577367 h 613962"/>
              <a:gd name="connsiteX18" fmla="*/ 284408 w 679898"/>
              <a:gd name="connsiteY18" fmla="*/ 605129 h 613962"/>
              <a:gd name="connsiteX19" fmla="*/ 275770 w 679898"/>
              <a:gd name="connsiteY19" fmla="*/ 613962 h 613962"/>
              <a:gd name="connsiteX20" fmla="*/ 267132 w 679898"/>
              <a:gd name="connsiteY20" fmla="*/ 605129 h 613962"/>
              <a:gd name="connsiteX21" fmla="*/ 267132 w 679898"/>
              <a:gd name="connsiteY21" fmla="*/ 577367 h 613962"/>
              <a:gd name="connsiteX22" fmla="*/ 230112 w 679898"/>
              <a:gd name="connsiteY22" fmla="*/ 538249 h 613962"/>
              <a:gd name="connsiteX23" fmla="*/ 169650 w 679898"/>
              <a:gd name="connsiteY23" fmla="*/ 538249 h 613962"/>
              <a:gd name="connsiteX24" fmla="*/ 133864 w 679898"/>
              <a:gd name="connsiteY24" fmla="*/ 577367 h 613962"/>
              <a:gd name="connsiteX25" fmla="*/ 133864 w 679898"/>
              <a:gd name="connsiteY25" fmla="*/ 603867 h 613962"/>
              <a:gd name="connsiteX26" fmla="*/ 125226 w 679898"/>
              <a:gd name="connsiteY26" fmla="*/ 612700 h 613962"/>
              <a:gd name="connsiteX27" fmla="*/ 115356 w 679898"/>
              <a:gd name="connsiteY27" fmla="*/ 603867 h 613962"/>
              <a:gd name="connsiteX28" fmla="*/ 115356 w 679898"/>
              <a:gd name="connsiteY28" fmla="*/ 577367 h 613962"/>
              <a:gd name="connsiteX29" fmla="*/ 169650 w 679898"/>
              <a:gd name="connsiteY29" fmla="*/ 521844 h 613962"/>
              <a:gd name="connsiteX30" fmla="*/ 477892 w 679898"/>
              <a:gd name="connsiteY30" fmla="*/ 446367 h 613962"/>
              <a:gd name="connsiteX31" fmla="*/ 451038 w 679898"/>
              <a:gd name="connsiteY31" fmla="*/ 474510 h 613962"/>
              <a:gd name="connsiteX32" fmla="*/ 477892 w 679898"/>
              <a:gd name="connsiteY32" fmla="*/ 502653 h 613962"/>
              <a:gd name="connsiteX33" fmla="*/ 504748 w 679898"/>
              <a:gd name="connsiteY33" fmla="*/ 474510 h 613962"/>
              <a:gd name="connsiteX34" fmla="*/ 490100 w 679898"/>
              <a:gd name="connsiteY34" fmla="*/ 448926 h 613962"/>
              <a:gd name="connsiteX35" fmla="*/ 477892 w 679898"/>
              <a:gd name="connsiteY35" fmla="*/ 446367 h 613962"/>
              <a:gd name="connsiteX36" fmla="*/ 203240 w 679898"/>
              <a:gd name="connsiteY36" fmla="*/ 446367 h 613962"/>
              <a:gd name="connsiteX37" fmla="*/ 176386 w 679898"/>
              <a:gd name="connsiteY37" fmla="*/ 474510 h 613962"/>
              <a:gd name="connsiteX38" fmla="*/ 203240 w 679898"/>
              <a:gd name="connsiteY38" fmla="*/ 502653 h 613962"/>
              <a:gd name="connsiteX39" fmla="*/ 230096 w 679898"/>
              <a:gd name="connsiteY39" fmla="*/ 474510 h 613962"/>
              <a:gd name="connsiteX40" fmla="*/ 215448 w 679898"/>
              <a:gd name="connsiteY40" fmla="*/ 448926 h 613962"/>
              <a:gd name="connsiteX41" fmla="*/ 203240 w 679898"/>
              <a:gd name="connsiteY41" fmla="*/ 446367 h 613962"/>
              <a:gd name="connsiteX42" fmla="*/ 477892 w 679898"/>
              <a:gd name="connsiteY42" fmla="*/ 428458 h 613962"/>
              <a:gd name="connsiteX43" fmla="*/ 497424 w 679898"/>
              <a:gd name="connsiteY43" fmla="*/ 434854 h 613962"/>
              <a:gd name="connsiteX44" fmla="*/ 520616 w 679898"/>
              <a:gd name="connsiteY44" fmla="*/ 474510 h 613962"/>
              <a:gd name="connsiteX45" fmla="*/ 477892 w 679898"/>
              <a:gd name="connsiteY45" fmla="*/ 520562 h 613962"/>
              <a:gd name="connsiteX46" fmla="*/ 433948 w 679898"/>
              <a:gd name="connsiteY46" fmla="*/ 474510 h 613962"/>
              <a:gd name="connsiteX47" fmla="*/ 477892 w 679898"/>
              <a:gd name="connsiteY47" fmla="*/ 428458 h 613962"/>
              <a:gd name="connsiteX48" fmla="*/ 203240 w 679898"/>
              <a:gd name="connsiteY48" fmla="*/ 428458 h 613962"/>
              <a:gd name="connsiteX49" fmla="*/ 222772 w 679898"/>
              <a:gd name="connsiteY49" fmla="*/ 434854 h 613962"/>
              <a:gd name="connsiteX50" fmla="*/ 245964 w 679898"/>
              <a:gd name="connsiteY50" fmla="*/ 474510 h 613962"/>
              <a:gd name="connsiteX51" fmla="*/ 203240 w 679898"/>
              <a:gd name="connsiteY51" fmla="*/ 520562 h 613962"/>
              <a:gd name="connsiteX52" fmla="*/ 159296 w 679898"/>
              <a:gd name="connsiteY52" fmla="*/ 474510 h 613962"/>
              <a:gd name="connsiteX53" fmla="*/ 203240 w 679898"/>
              <a:gd name="connsiteY53" fmla="*/ 428458 h 613962"/>
              <a:gd name="connsiteX54" fmla="*/ 311084 w 679898"/>
              <a:gd name="connsiteY54" fmla="*/ 324168 h 613962"/>
              <a:gd name="connsiteX55" fmla="*/ 273890 w 679898"/>
              <a:gd name="connsiteY55" fmla="*/ 361361 h 613962"/>
              <a:gd name="connsiteX56" fmla="*/ 273890 w 679898"/>
              <a:gd name="connsiteY56" fmla="*/ 402273 h 613962"/>
              <a:gd name="connsiteX57" fmla="*/ 288768 w 679898"/>
              <a:gd name="connsiteY57" fmla="*/ 410951 h 613962"/>
              <a:gd name="connsiteX58" fmla="*/ 288768 w 679898"/>
              <a:gd name="connsiteY58" fmla="*/ 379957 h 613962"/>
              <a:gd name="connsiteX59" fmla="*/ 297446 w 679898"/>
              <a:gd name="connsiteY59" fmla="*/ 371279 h 613962"/>
              <a:gd name="connsiteX60" fmla="*/ 304884 w 679898"/>
              <a:gd name="connsiteY60" fmla="*/ 379957 h 613962"/>
              <a:gd name="connsiteX61" fmla="*/ 304884 w 679898"/>
              <a:gd name="connsiteY61" fmla="*/ 417150 h 613962"/>
              <a:gd name="connsiteX62" fmla="*/ 333398 w 679898"/>
              <a:gd name="connsiteY62" fmla="*/ 422109 h 613962"/>
              <a:gd name="connsiteX63" fmla="*/ 333398 w 679898"/>
              <a:gd name="connsiteY63" fmla="*/ 397314 h 613962"/>
              <a:gd name="connsiteX64" fmla="*/ 342076 w 679898"/>
              <a:gd name="connsiteY64" fmla="*/ 389875 h 613962"/>
              <a:gd name="connsiteX65" fmla="*/ 350754 w 679898"/>
              <a:gd name="connsiteY65" fmla="*/ 397314 h 613962"/>
              <a:gd name="connsiteX66" fmla="*/ 350754 w 679898"/>
              <a:gd name="connsiteY66" fmla="*/ 422109 h 613962"/>
              <a:gd name="connsiteX67" fmla="*/ 378030 w 679898"/>
              <a:gd name="connsiteY67" fmla="*/ 417150 h 613962"/>
              <a:gd name="connsiteX68" fmla="*/ 378030 w 679898"/>
              <a:gd name="connsiteY68" fmla="*/ 379957 h 613962"/>
              <a:gd name="connsiteX69" fmla="*/ 386708 w 679898"/>
              <a:gd name="connsiteY69" fmla="*/ 371279 h 613962"/>
              <a:gd name="connsiteX70" fmla="*/ 395386 w 679898"/>
              <a:gd name="connsiteY70" fmla="*/ 379957 h 613962"/>
              <a:gd name="connsiteX71" fmla="*/ 395386 w 679898"/>
              <a:gd name="connsiteY71" fmla="*/ 410951 h 613962"/>
              <a:gd name="connsiteX72" fmla="*/ 409024 w 679898"/>
              <a:gd name="connsiteY72" fmla="*/ 402273 h 613962"/>
              <a:gd name="connsiteX73" fmla="*/ 409024 w 679898"/>
              <a:gd name="connsiteY73" fmla="*/ 361361 h 613962"/>
              <a:gd name="connsiteX74" fmla="*/ 371830 w 679898"/>
              <a:gd name="connsiteY74" fmla="*/ 324168 h 613962"/>
              <a:gd name="connsiteX75" fmla="*/ 565546 w 679898"/>
              <a:gd name="connsiteY75" fmla="*/ 307612 h 613962"/>
              <a:gd name="connsiteX76" fmla="*/ 626450 w 679898"/>
              <a:gd name="connsiteY76" fmla="*/ 307612 h 613962"/>
              <a:gd name="connsiteX77" fmla="*/ 679898 w 679898"/>
              <a:gd name="connsiteY77" fmla="*/ 361321 h 613962"/>
              <a:gd name="connsiteX78" fmla="*/ 679898 w 679898"/>
              <a:gd name="connsiteY78" fmla="*/ 397941 h 613962"/>
              <a:gd name="connsiteX79" fmla="*/ 671198 w 679898"/>
              <a:gd name="connsiteY79" fmla="*/ 405265 h 613962"/>
              <a:gd name="connsiteX80" fmla="*/ 663740 w 679898"/>
              <a:gd name="connsiteY80" fmla="*/ 397941 h 613962"/>
              <a:gd name="connsiteX81" fmla="*/ 663740 w 679898"/>
              <a:gd name="connsiteY81" fmla="*/ 361321 h 613962"/>
              <a:gd name="connsiteX82" fmla="*/ 626450 w 679898"/>
              <a:gd name="connsiteY82" fmla="*/ 324701 h 613962"/>
              <a:gd name="connsiteX83" fmla="*/ 565546 w 679898"/>
              <a:gd name="connsiteY83" fmla="*/ 324701 h 613962"/>
              <a:gd name="connsiteX84" fmla="*/ 528256 w 679898"/>
              <a:gd name="connsiteY84" fmla="*/ 361321 h 613962"/>
              <a:gd name="connsiteX85" fmla="*/ 519556 w 679898"/>
              <a:gd name="connsiteY85" fmla="*/ 369866 h 613962"/>
              <a:gd name="connsiteX86" fmla="*/ 510856 w 679898"/>
              <a:gd name="connsiteY86" fmla="*/ 361321 h 613962"/>
              <a:gd name="connsiteX87" fmla="*/ 565546 w 679898"/>
              <a:gd name="connsiteY87" fmla="*/ 307612 h 613962"/>
              <a:gd name="connsiteX88" fmla="*/ 54690 w 679898"/>
              <a:gd name="connsiteY88" fmla="*/ 307612 h 613962"/>
              <a:gd name="connsiteX89" fmla="*/ 114350 w 679898"/>
              <a:gd name="connsiteY89" fmla="*/ 307612 h 613962"/>
              <a:gd name="connsiteX90" fmla="*/ 169040 w 679898"/>
              <a:gd name="connsiteY90" fmla="*/ 361321 h 613962"/>
              <a:gd name="connsiteX91" fmla="*/ 160340 w 679898"/>
              <a:gd name="connsiteY91" fmla="*/ 369866 h 613962"/>
              <a:gd name="connsiteX92" fmla="*/ 152882 w 679898"/>
              <a:gd name="connsiteY92" fmla="*/ 361321 h 613962"/>
              <a:gd name="connsiteX93" fmla="*/ 114350 w 679898"/>
              <a:gd name="connsiteY93" fmla="*/ 324701 h 613962"/>
              <a:gd name="connsiteX94" fmla="*/ 54690 w 679898"/>
              <a:gd name="connsiteY94" fmla="*/ 324701 h 613962"/>
              <a:gd name="connsiteX95" fmla="*/ 16160 w 679898"/>
              <a:gd name="connsiteY95" fmla="*/ 361321 h 613962"/>
              <a:gd name="connsiteX96" fmla="*/ 16160 w 679898"/>
              <a:gd name="connsiteY96" fmla="*/ 396721 h 613962"/>
              <a:gd name="connsiteX97" fmla="*/ 8702 w 679898"/>
              <a:gd name="connsiteY97" fmla="*/ 405265 h 613962"/>
              <a:gd name="connsiteX98" fmla="*/ 0 w 679898"/>
              <a:gd name="connsiteY98" fmla="*/ 396721 h 613962"/>
              <a:gd name="connsiteX99" fmla="*/ 0 w 679898"/>
              <a:gd name="connsiteY99" fmla="*/ 361321 h 613962"/>
              <a:gd name="connsiteX100" fmla="*/ 54690 w 679898"/>
              <a:gd name="connsiteY100" fmla="*/ 307612 h 613962"/>
              <a:gd name="connsiteX101" fmla="*/ 597520 w 679898"/>
              <a:gd name="connsiteY101" fmla="*/ 235590 h 613962"/>
              <a:gd name="connsiteX102" fmla="*/ 570664 w 679898"/>
              <a:gd name="connsiteY102" fmla="*/ 262445 h 613962"/>
              <a:gd name="connsiteX103" fmla="*/ 597520 w 679898"/>
              <a:gd name="connsiteY103" fmla="*/ 289300 h 613962"/>
              <a:gd name="connsiteX104" fmla="*/ 624374 w 679898"/>
              <a:gd name="connsiteY104" fmla="*/ 262445 h 613962"/>
              <a:gd name="connsiteX105" fmla="*/ 609726 w 679898"/>
              <a:gd name="connsiteY105" fmla="*/ 239252 h 613962"/>
              <a:gd name="connsiteX106" fmla="*/ 597520 w 679898"/>
              <a:gd name="connsiteY106" fmla="*/ 235590 h 613962"/>
              <a:gd name="connsiteX107" fmla="*/ 340570 w 679898"/>
              <a:gd name="connsiteY107" fmla="*/ 235590 h 613962"/>
              <a:gd name="connsiteX108" fmla="*/ 313714 w 679898"/>
              <a:gd name="connsiteY108" fmla="*/ 262445 h 613962"/>
              <a:gd name="connsiteX109" fmla="*/ 340570 w 679898"/>
              <a:gd name="connsiteY109" fmla="*/ 289300 h 613962"/>
              <a:gd name="connsiteX110" fmla="*/ 367424 w 679898"/>
              <a:gd name="connsiteY110" fmla="*/ 262445 h 613962"/>
              <a:gd name="connsiteX111" fmla="*/ 351556 w 679898"/>
              <a:gd name="connsiteY111" fmla="*/ 239252 h 613962"/>
              <a:gd name="connsiteX112" fmla="*/ 340570 w 679898"/>
              <a:gd name="connsiteY112" fmla="*/ 235590 h 613962"/>
              <a:gd name="connsiteX113" fmla="*/ 84502 w 679898"/>
              <a:gd name="connsiteY113" fmla="*/ 235590 h 613962"/>
              <a:gd name="connsiteX114" fmla="*/ 56360 w 679898"/>
              <a:gd name="connsiteY114" fmla="*/ 262445 h 613962"/>
              <a:gd name="connsiteX115" fmla="*/ 84502 w 679898"/>
              <a:gd name="connsiteY115" fmla="*/ 289300 h 613962"/>
              <a:gd name="connsiteX116" fmla="*/ 112646 w 679898"/>
              <a:gd name="connsiteY116" fmla="*/ 262445 h 613962"/>
              <a:gd name="connsiteX117" fmla="*/ 97296 w 679898"/>
              <a:gd name="connsiteY117" fmla="*/ 239252 h 613962"/>
              <a:gd name="connsiteX118" fmla="*/ 84502 w 679898"/>
              <a:gd name="connsiteY118" fmla="*/ 235590 h 613962"/>
              <a:gd name="connsiteX119" fmla="*/ 597520 w 679898"/>
              <a:gd name="connsiteY119" fmla="*/ 219721 h 613962"/>
              <a:gd name="connsiteX120" fmla="*/ 618272 w 679898"/>
              <a:gd name="connsiteY120" fmla="*/ 224604 h 613962"/>
              <a:gd name="connsiteX121" fmla="*/ 641464 w 679898"/>
              <a:gd name="connsiteY121" fmla="*/ 262445 h 613962"/>
              <a:gd name="connsiteX122" fmla="*/ 597520 w 679898"/>
              <a:gd name="connsiteY122" fmla="*/ 306389 h 613962"/>
              <a:gd name="connsiteX123" fmla="*/ 554796 w 679898"/>
              <a:gd name="connsiteY123" fmla="*/ 262445 h 613962"/>
              <a:gd name="connsiteX124" fmla="*/ 597520 w 679898"/>
              <a:gd name="connsiteY124" fmla="*/ 219721 h 613962"/>
              <a:gd name="connsiteX125" fmla="*/ 340570 w 679898"/>
              <a:gd name="connsiteY125" fmla="*/ 219721 h 613962"/>
              <a:gd name="connsiteX126" fmla="*/ 360100 w 679898"/>
              <a:gd name="connsiteY126" fmla="*/ 224604 h 613962"/>
              <a:gd name="connsiteX127" fmla="*/ 383294 w 679898"/>
              <a:gd name="connsiteY127" fmla="*/ 262445 h 613962"/>
              <a:gd name="connsiteX128" fmla="*/ 340570 w 679898"/>
              <a:gd name="connsiteY128" fmla="*/ 306389 h 613962"/>
              <a:gd name="connsiteX129" fmla="*/ 296624 w 679898"/>
              <a:gd name="connsiteY129" fmla="*/ 262445 h 613962"/>
              <a:gd name="connsiteX130" fmla="*/ 340570 w 679898"/>
              <a:gd name="connsiteY130" fmla="*/ 219721 h 613962"/>
              <a:gd name="connsiteX131" fmla="*/ 84502 w 679898"/>
              <a:gd name="connsiteY131" fmla="*/ 219721 h 613962"/>
              <a:gd name="connsiteX132" fmla="*/ 104970 w 679898"/>
              <a:gd name="connsiteY132" fmla="*/ 224604 h 613962"/>
              <a:gd name="connsiteX133" fmla="*/ 130554 w 679898"/>
              <a:gd name="connsiteY133" fmla="*/ 262445 h 613962"/>
              <a:gd name="connsiteX134" fmla="*/ 84502 w 679898"/>
              <a:gd name="connsiteY134" fmla="*/ 306389 h 613962"/>
              <a:gd name="connsiteX135" fmla="*/ 38452 w 679898"/>
              <a:gd name="connsiteY135" fmla="*/ 262445 h 613962"/>
              <a:gd name="connsiteX136" fmla="*/ 84502 w 679898"/>
              <a:gd name="connsiteY136" fmla="*/ 219721 h 613962"/>
              <a:gd name="connsiteX137" fmla="*/ 333398 w 679898"/>
              <a:gd name="connsiteY137" fmla="*/ 176636 h 613962"/>
              <a:gd name="connsiteX138" fmla="*/ 218102 w 679898"/>
              <a:gd name="connsiteY138" fmla="*/ 298133 h 613962"/>
              <a:gd name="connsiteX139" fmla="*/ 242898 w 679898"/>
              <a:gd name="connsiteY139" fmla="*/ 298133 h 613962"/>
              <a:gd name="connsiteX140" fmla="*/ 251576 w 679898"/>
              <a:gd name="connsiteY140" fmla="*/ 305571 h 613962"/>
              <a:gd name="connsiteX141" fmla="*/ 242898 w 679898"/>
              <a:gd name="connsiteY141" fmla="*/ 314250 h 613962"/>
              <a:gd name="connsiteX142" fmla="*/ 219342 w 679898"/>
              <a:gd name="connsiteY142" fmla="*/ 314250 h 613962"/>
              <a:gd name="connsiteX143" fmla="*/ 256534 w 679898"/>
              <a:gd name="connsiteY143" fmla="*/ 389875 h 613962"/>
              <a:gd name="connsiteX144" fmla="*/ 256534 w 679898"/>
              <a:gd name="connsiteY144" fmla="*/ 361361 h 613962"/>
              <a:gd name="connsiteX145" fmla="*/ 311084 w 679898"/>
              <a:gd name="connsiteY145" fmla="*/ 306811 h 613962"/>
              <a:gd name="connsiteX146" fmla="*/ 371830 w 679898"/>
              <a:gd name="connsiteY146" fmla="*/ 306811 h 613962"/>
              <a:gd name="connsiteX147" fmla="*/ 426380 w 679898"/>
              <a:gd name="connsiteY147" fmla="*/ 361361 h 613962"/>
              <a:gd name="connsiteX148" fmla="*/ 426380 w 679898"/>
              <a:gd name="connsiteY148" fmla="*/ 389875 h 613962"/>
              <a:gd name="connsiteX149" fmla="*/ 464812 w 679898"/>
              <a:gd name="connsiteY149" fmla="*/ 314250 h 613962"/>
              <a:gd name="connsiteX150" fmla="*/ 440016 w 679898"/>
              <a:gd name="connsiteY150" fmla="*/ 314250 h 613962"/>
              <a:gd name="connsiteX151" fmla="*/ 431338 w 679898"/>
              <a:gd name="connsiteY151" fmla="*/ 305571 h 613962"/>
              <a:gd name="connsiteX152" fmla="*/ 440016 w 679898"/>
              <a:gd name="connsiteY152" fmla="*/ 298133 h 613962"/>
              <a:gd name="connsiteX153" fmla="*/ 464812 w 679898"/>
              <a:gd name="connsiteY153" fmla="*/ 298133 h 613962"/>
              <a:gd name="connsiteX154" fmla="*/ 399106 w 679898"/>
              <a:gd name="connsiteY154" fmla="*/ 189034 h 613962"/>
              <a:gd name="connsiteX155" fmla="*/ 350754 w 679898"/>
              <a:gd name="connsiteY155" fmla="*/ 176636 h 613962"/>
              <a:gd name="connsiteX156" fmla="*/ 350754 w 679898"/>
              <a:gd name="connsiteY156" fmla="*/ 201431 h 613962"/>
              <a:gd name="connsiteX157" fmla="*/ 342076 w 679898"/>
              <a:gd name="connsiteY157" fmla="*/ 210110 h 613962"/>
              <a:gd name="connsiteX158" fmla="*/ 333398 w 679898"/>
              <a:gd name="connsiteY158" fmla="*/ 201431 h 613962"/>
              <a:gd name="connsiteX159" fmla="*/ 342076 w 679898"/>
              <a:gd name="connsiteY159" fmla="*/ 120847 h 613962"/>
              <a:gd name="connsiteX160" fmla="*/ 350754 w 679898"/>
              <a:gd name="connsiteY160" fmla="*/ 129525 h 613962"/>
              <a:gd name="connsiteX161" fmla="*/ 350754 w 679898"/>
              <a:gd name="connsiteY161" fmla="*/ 159280 h 613962"/>
              <a:gd name="connsiteX162" fmla="*/ 406544 w 679898"/>
              <a:gd name="connsiteY162" fmla="*/ 175396 h 613962"/>
              <a:gd name="connsiteX163" fmla="*/ 482168 w 679898"/>
              <a:gd name="connsiteY163" fmla="*/ 298133 h 613962"/>
              <a:gd name="connsiteX164" fmla="*/ 511922 w 679898"/>
              <a:gd name="connsiteY164" fmla="*/ 298133 h 613962"/>
              <a:gd name="connsiteX165" fmla="*/ 520600 w 679898"/>
              <a:gd name="connsiteY165" fmla="*/ 305571 h 613962"/>
              <a:gd name="connsiteX166" fmla="*/ 511922 w 679898"/>
              <a:gd name="connsiteY166" fmla="*/ 314250 h 613962"/>
              <a:gd name="connsiteX167" fmla="*/ 480928 w 679898"/>
              <a:gd name="connsiteY167" fmla="*/ 314250 h 613962"/>
              <a:gd name="connsiteX168" fmla="*/ 423900 w 679898"/>
              <a:gd name="connsiteY168" fmla="*/ 413431 h 613962"/>
              <a:gd name="connsiteX169" fmla="*/ 422660 w 679898"/>
              <a:gd name="connsiteY169" fmla="*/ 414670 h 613962"/>
              <a:gd name="connsiteX170" fmla="*/ 350754 w 679898"/>
              <a:gd name="connsiteY170" fmla="*/ 439466 h 613962"/>
              <a:gd name="connsiteX171" fmla="*/ 350754 w 679898"/>
              <a:gd name="connsiteY171" fmla="*/ 469220 h 613962"/>
              <a:gd name="connsiteX172" fmla="*/ 342076 w 679898"/>
              <a:gd name="connsiteY172" fmla="*/ 476658 h 613962"/>
              <a:gd name="connsiteX173" fmla="*/ 333398 w 679898"/>
              <a:gd name="connsiteY173" fmla="*/ 469220 h 613962"/>
              <a:gd name="connsiteX174" fmla="*/ 333398 w 679898"/>
              <a:gd name="connsiteY174" fmla="*/ 439466 h 613962"/>
              <a:gd name="connsiteX175" fmla="*/ 201986 w 679898"/>
              <a:gd name="connsiteY175" fmla="*/ 314250 h 613962"/>
              <a:gd name="connsiteX176" fmla="*/ 172232 w 679898"/>
              <a:gd name="connsiteY176" fmla="*/ 314250 h 613962"/>
              <a:gd name="connsiteX177" fmla="*/ 164792 w 679898"/>
              <a:gd name="connsiteY177" fmla="*/ 305571 h 613962"/>
              <a:gd name="connsiteX178" fmla="*/ 172232 w 679898"/>
              <a:gd name="connsiteY178" fmla="*/ 298133 h 613962"/>
              <a:gd name="connsiteX179" fmla="*/ 201986 w 679898"/>
              <a:gd name="connsiteY179" fmla="*/ 298133 h 613962"/>
              <a:gd name="connsiteX180" fmla="*/ 333398 w 679898"/>
              <a:gd name="connsiteY180" fmla="*/ 159280 h 613962"/>
              <a:gd name="connsiteX181" fmla="*/ 333398 w 679898"/>
              <a:gd name="connsiteY181" fmla="*/ 129525 h 613962"/>
              <a:gd name="connsiteX182" fmla="*/ 342076 w 679898"/>
              <a:gd name="connsiteY182" fmla="*/ 120847 h 613962"/>
              <a:gd name="connsiteX183" fmla="*/ 449792 w 679898"/>
              <a:gd name="connsiteY183" fmla="*/ 93387 h 613962"/>
              <a:gd name="connsiteX184" fmla="*/ 509020 w 679898"/>
              <a:gd name="connsiteY184" fmla="*/ 93387 h 613962"/>
              <a:gd name="connsiteX185" fmla="*/ 564548 w 679898"/>
              <a:gd name="connsiteY185" fmla="*/ 147096 h 613962"/>
              <a:gd name="connsiteX186" fmla="*/ 564548 w 679898"/>
              <a:gd name="connsiteY186" fmla="*/ 182496 h 613962"/>
              <a:gd name="connsiteX187" fmla="*/ 555910 w 679898"/>
              <a:gd name="connsiteY187" fmla="*/ 191040 h 613962"/>
              <a:gd name="connsiteX188" fmla="*/ 547272 w 679898"/>
              <a:gd name="connsiteY188" fmla="*/ 182496 h 613962"/>
              <a:gd name="connsiteX189" fmla="*/ 547272 w 679898"/>
              <a:gd name="connsiteY189" fmla="*/ 147096 h 613962"/>
              <a:gd name="connsiteX190" fmla="*/ 509020 w 679898"/>
              <a:gd name="connsiteY190" fmla="*/ 109256 h 613962"/>
              <a:gd name="connsiteX191" fmla="*/ 449792 w 679898"/>
              <a:gd name="connsiteY191" fmla="*/ 109256 h 613962"/>
              <a:gd name="connsiteX192" fmla="*/ 412774 w 679898"/>
              <a:gd name="connsiteY192" fmla="*/ 147096 h 613962"/>
              <a:gd name="connsiteX193" fmla="*/ 404136 w 679898"/>
              <a:gd name="connsiteY193" fmla="*/ 155641 h 613962"/>
              <a:gd name="connsiteX194" fmla="*/ 395500 w 679898"/>
              <a:gd name="connsiteY194" fmla="*/ 147096 h 613962"/>
              <a:gd name="connsiteX195" fmla="*/ 449792 w 679898"/>
              <a:gd name="connsiteY195" fmla="*/ 93387 h 613962"/>
              <a:gd name="connsiteX196" fmla="*/ 169650 w 679898"/>
              <a:gd name="connsiteY196" fmla="*/ 93387 h 613962"/>
              <a:gd name="connsiteX197" fmla="*/ 230112 w 679898"/>
              <a:gd name="connsiteY197" fmla="*/ 93387 h 613962"/>
              <a:gd name="connsiteX198" fmla="*/ 284408 w 679898"/>
              <a:gd name="connsiteY198" fmla="*/ 147768 h 613962"/>
              <a:gd name="connsiteX199" fmla="*/ 275770 w 679898"/>
              <a:gd name="connsiteY199" fmla="*/ 156419 h 613962"/>
              <a:gd name="connsiteX200" fmla="*/ 267132 w 679898"/>
              <a:gd name="connsiteY200" fmla="*/ 147768 h 613962"/>
              <a:gd name="connsiteX201" fmla="*/ 230112 w 679898"/>
              <a:gd name="connsiteY201" fmla="*/ 109454 h 613962"/>
              <a:gd name="connsiteX202" fmla="*/ 169650 w 679898"/>
              <a:gd name="connsiteY202" fmla="*/ 109454 h 613962"/>
              <a:gd name="connsiteX203" fmla="*/ 133864 w 679898"/>
              <a:gd name="connsiteY203" fmla="*/ 147768 h 613962"/>
              <a:gd name="connsiteX204" fmla="*/ 133864 w 679898"/>
              <a:gd name="connsiteY204" fmla="*/ 183610 h 613962"/>
              <a:gd name="connsiteX205" fmla="*/ 125226 w 679898"/>
              <a:gd name="connsiteY205" fmla="*/ 191025 h 613962"/>
              <a:gd name="connsiteX206" fmla="*/ 115356 w 679898"/>
              <a:gd name="connsiteY206" fmla="*/ 183610 h 613962"/>
              <a:gd name="connsiteX207" fmla="*/ 115356 w 679898"/>
              <a:gd name="connsiteY207" fmla="*/ 147768 h 613962"/>
              <a:gd name="connsiteX208" fmla="*/ 169650 w 679898"/>
              <a:gd name="connsiteY208" fmla="*/ 93387 h 613962"/>
              <a:gd name="connsiteX209" fmla="*/ 477892 w 679898"/>
              <a:gd name="connsiteY209" fmla="*/ 17909 h 613962"/>
              <a:gd name="connsiteX210" fmla="*/ 451038 w 679898"/>
              <a:gd name="connsiteY210" fmla="*/ 46052 h 613962"/>
              <a:gd name="connsiteX211" fmla="*/ 477892 w 679898"/>
              <a:gd name="connsiteY211" fmla="*/ 74195 h 613962"/>
              <a:gd name="connsiteX212" fmla="*/ 504748 w 679898"/>
              <a:gd name="connsiteY212" fmla="*/ 46052 h 613962"/>
              <a:gd name="connsiteX213" fmla="*/ 490100 w 679898"/>
              <a:gd name="connsiteY213" fmla="*/ 20467 h 613962"/>
              <a:gd name="connsiteX214" fmla="*/ 477892 w 679898"/>
              <a:gd name="connsiteY214" fmla="*/ 17909 h 613962"/>
              <a:gd name="connsiteX215" fmla="*/ 203240 w 679898"/>
              <a:gd name="connsiteY215" fmla="*/ 17909 h 613962"/>
              <a:gd name="connsiteX216" fmla="*/ 176386 w 679898"/>
              <a:gd name="connsiteY216" fmla="*/ 46052 h 613962"/>
              <a:gd name="connsiteX217" fmla="*/ 203240 w 679898"/>
              <a:gd name="connsiteY217" fmla="*/ 74195 h 613962"/>
              <a:gd name="connsiteX218" fmla="*/ 230096 w 679898"/>
              <a:gd name="connsiteY218" fmla="*/ 46052 h 613962"/>
              <a:gd name="connsiteX219" fmla="*/ 215448 w 679898"/>
              <a:gd name="connsiteY219" fmla="*/ 20467 h 613962"/>
              <a:gd name="connsiteX220" fmla="*/ 203240 w 679898"/>
              <a:gd name="connsiteY220" fmla="*/ 17909 h 613962"/>
              <a:gd name="connsiteX221" fmla="*/ 477892 w 679898"/>
              <a:gd name="connsiteY221" fmla="*/ 0 h 613962"/>
              <a:gd name="connsiteX222" fmla="*/ 497424 w 679898"/>
              <a:gd name="connsiteY222" fmla="*/ 5117 h 613962"/>
              <a:gd name="connsiteX223" fmla="*/ 520616 w 679898"/>
              <a:gd name="connsiteY223" fmla="*/ 46052 h 613962"/>
              <a:gd name="connsiteX224" fmla="*/ 477892 w 679898"/>
              <a:gd name="connsiteY224" fmla="*/ 92104 h 613962"/>
              <a:gd name="connsiteX225" fmla="*/ 433948 w 679898"/>
              <a:gd name="connsiteY225" fmla="*/ 46052 h 613962"/>
              <a:gd name="connsiteX226" fmla="*/ 477892 w 679898"/>
              <a:gd name="connsiteY226" fmla="*/ 0 h 613962"/>
              <a:gd name="connsiteX227" fmla="*/ 203240 w 679898"/>
              <a:gd name="connsiteY227" fmla="*/ 0 h 613962"/>
              <a:gd name="connsiteX228" fmla="*/ 222772 w 679898"/>
              <a:gd name="connsiteY228" fmla="*/ 5117 h 613962"/>
              <a:gd name="connsiteX229" fmla="*/ 245964 w 679898"/>
              <a:gd name="connsiteY229" fmla="*/ 46052 h 613962"/>
              <a:gd name="connsiteX230" fmla="*/ 203240 w 679898"/>
              <a:gd name="connsiteY230" fmla="*/ 92104 h 613962"/>
              <a:gd name="connsiteX231" fmla="*/ 159296 w 679898"/>
              <a:gd name="connsiteY231" fmla="*/ 46052 h 613962"/>
              <a:gd name="connsiteX232" fmla="*/ 203240 w 679898"/>
              <a:gd name="connsiteY232" fmla="*/ 0 h 61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679898" h="613962">
                <a:moveTo>
                  <a:pt x="449792" y="521844"/>
                </a:moveTo>
                <a:lnTo>
                  <a:pt x="509020" y="521844"/>
                </a:lnTo>
                <a:cubicBezTo>
                  <a:pt x="539868" y="521844"/>
                  <a:pt x="564548" y="545820"/>
                  <a:pt x="564548" y="577367"/>
                </a:cubicBezTo>
                <a:lnTo>
                  <a:pt x="564548" y="605129"/>
                </a:lnTo>
                <a:cubicBezTo>
                  <a:pt x="564548" y="610176"/>
                  <a:pt x="559612" y="613962"/>
                  <a:pt x="555910" y="613962"/>
                </a:cubicBezTo>
                <a:cubicBezTo>
                  <a:pt x="550974" y="613962"/>
                  <a:pt x="547272" y="610176"/>
                  <a:pt x="547272" y="605129"/>
                </a:cubicBezTo>
                <a:lnTo>
                  <a:pt x="547272" y="577367"/>
                </a:lnTo>
                <a:cubicBezTo>
                  <a:pt x="547272" y="555915"/>
                  <a:pt x="531232" y="538249"/>
                  <a:pt x="509020" y="538249"/>
                </a:cubicBezTo>
                <a:lnTo>
                  <a:pt x="449792" y="538249"/>
                </a:lnTo>
                <a:cubicBezTo>
                  <a:pt x="430048" y="538249"/>
                  <a:pt x="412774" y="555915"/>
                  <a:pt x="412774" y="577367"/>
                </a:cubicBezTo>
                <a:lnTo>
                  <a:pt x="412774" y="603867"/>
                </a:lnTo>
                <a:cubicBezTo>
                  <a:pt x="412774" y="608915"/>
                  <a:pt x="409072" y="612700"/>
                  <a:pt x="404136" y="612700"/>
                </a:cubicBezTo>
                <a:cubicBezTo>
                  <a:pt x="399200" y="612700"/>
                  <a:pt x="395500" y="608915"/>
                  <a:pt x="395500" y="603867"/>
                </a:cubicBezTo>
                <a:lnTo>
                  <a:pt x="395500" y="577367"/>
                </a:lnTo>
                <a:cubicBezTo>
                  <a:pt x="395500" y="545820"/>
                  <a:pt x="420178" y="521844"/>
                  <a:pt x="449792" y="521844"/>
                </a:cubicBezTo>
                <a:close/>
                <a:moveTo>
                  <a:pt x="169650" y="521844"/>
                </a:moveTo>
                <a:lnTo>
                  <a:pt x="230112" y="521844"/>
                </a:lnTo>
                <a:cubicBezTo>
                  <a:pt x="259728" y="521844"/>
                  <a:pt x="284408" y="545820"/>
                  <a:pt x="284408" y="577367"/>
                </a:cubicBezTo>
                <a:lnTo>
                  <a:pt x="284408" y="605129"/>
                </a:lnTo>
                <a:cubicBezTo>
                  <a:pt x="284408" y="610176"/>
                  <a:pt x="280706" y="613962"/>
                  <a:pt x="275770" y="613962"/>
                </a:cubicBezTo>
                <a:cubicBezTo>
                  <a:pt x="270834" y="613962"/>
                  <a:pt x="267132" y="610176"/>
                  <a:pt x="267132" y="605129"/>
                </a:cubicBezTo>
                <a:lnTo>
                  <a:pt x="267132" y="577367"/>
                </a:lnTo>
                <a:cubicBezTo>
                  <a:pt x="267132" y="555915"/>
                  <a:pt x="251090" y="538249"/>
                  <a:pt x="230112" y="538249"/>
                </a:cubicBezTo>
                <a:lnTo>
                  <a:pt x="169650" y="538249"/>
                </a:lnTo>
                <a:cubicBezTo>
                  <a:pt x="149906" y="538249"/>
                  <a:pt x="133864" y="555915"/>
                  <a:pt x="133864" y="577367"/>
                </a:cubicBezTo>
                <a:lnTo>
                  <a:pt x="133864" y="603867"/>
                </a:lnTo>
                <a:cubicBezTo>
                  <a:pt x="133864" y="608915"/>
                  <a:pt x="128928" y="612700"/>
                  <a:pt x="125226" y="612700"/>
                </a:cubicBezTo>
                <a:cubicBezTo>
                  <a:pt x="120290" y="612700"/>
                  <a:pt x="115356" y="608915"/>
                  <a:pt x="115356" y="603867"/>
                </a:cubicBezTo>
                <a:lnTo>
                  <a:pt x="115356" y="577367"/>
                </a:lnTo>
                <a:cubicBezTo>
                  <a:pt x="115356" y="545820"/>
                  <a:pt x="141268" y="521844"/>
                  <a:pt x="169650" y="521844"/>
                </a:cubicBezTo>
                <a:close/>
                <a:moveTo>
                  <a:pt x="477892" y="446367"/>
                </a:moveTo>
                <a:cubicBezTo>
                  <a:pt x="462024" y="446367"/>
                  <a:pt x="451038" y="459159"/>
                  <a:pt x="451038" y="474510"/>
                </a:cubicBezTo>
                <a:cubicBezTo>
                  <a:pt x="451038" y="489861"/>
                  <a:pt x="462024" y="502653"/>
                  <a:pt x="477892" y="502653"/>
                </a:cubicBezTo>
                <a:cubicBezTo>
                  <a:pt x="492540" y="502653"/>
                  <a:pt x="504748" y="489861"/>
                  <a:pt x="504748" y="474510"/>
                </a:cubicBezTo>
                <a:cubicBezTo>
                  <a:pt x="504748" y="464276"/>
                  <a:pt x="498644" y="454042"/>
                  <a:pt x="490100" y="448926"/>
                </a:cubicBezTo>
                <a:cubicBezTo>
                  <a:pt x="485216" y="447646"/>
                  <a:pt x="482776" y="446367"/>
                  <a:pt x="477892" y="446367"/>
                </a:cubicBezTo>
                <a:close/>
                <a:moveTo>
                  <a:pt x="203240" y="446367"/>
                </a:moveTo>
                <a:cubicBezTo>
                  <a:pt x="188592" y="446367"/>
                  <a:pt x="176386" y="459159"/>
                  <a:pt x="176386" y="474510"/>
                </a:cubicBezTo>
                <a:cubicBezTo>
                  <a:pt x="176386" y="489861"/>
                  <a:pt x="188592" y="502653"/>
                  <a:pt x="203240" y="502653"/>
                </a:cubicBezTo>
                <a:cubicBezTo>
                  <a:pt x="217888" y="502653"/>
                  <a:pt x="230096" y="489861"/>
                  <a:pt x="230096" y="474510"/>
                </a:cubicBezTo>
                <a:cubicBezTo>
                  <a:pt x="230096" y="464276"/>
                  <a:pt x="225212" y="454042"/>
                  <a:pt x="215448" y="448926"/>
                </a:cubicBezTo>
                <a:cubicBezTo>
                  <a:pt x="210564" y="447646"/>
                  <a:pt x="208124" y="446367"/>
                  <a:pt x="203240" y="446367"/>
                </a:cubicBezTo>
                <a:close/>
                <a:moveTo>
                  <a:pt x="477892" y="428458"/>
                </a:moveTo>
                <a:cubicBezTo>
                  <a:pt x="483996" y="428458"/>
                  <a:pt x="491320" y="431017"/>
                  <a:pt x="497424" y="434854"/>
                </a:cubicBezTo>
                <a:cubicBezTo>
                  <a:pt x="512072" y="442529"/>
                  <a:pt x="520616" y="457880"/>
                  <a:pt x="520616" y="474510"/>
                </a:cubicBezTo>
                <a:cubicBezTo>
                  <a:pt x="520616" y="500094"/>
                  <a:pt x="501086" y="520562"/>
                  <a:pt x="477892" y="520562"/>
                </a:cubicBezTo>
                <a:cubicBezTo>
                  <a:pt x="453478" y="520562"/>
                  <a:pt x="433948" y="500094"/>
                  <a:pt x="433948" y="474510"/>
                </a:cubicBezTo>
                <a:cubicBezTo>
                  <a:pt x="433948" y="448926"/>
                  <a:pt x="453478" y="428458"/>
                  <a:pt x="477892" y="428458"/>
                </a:cubicBezTo>
                <a:close/>
                <a:moveTo>
                  <a:pt x="203240" y="428458"/>
                </a:moveTo>
                <a:cubicBezTo>
                  <a:pt x="209344" y="428458"/>
                  <a:pt x="216668" y="431017"/>
                  <a:pt x="222772" y="434854"/>
                </a:cubicBezTo>
                <a:cubicBezTo>
                  <a:pt x="237420" y="442529"/>
                  <a:pt x="245964" y="457880"/>
                  <a:pt x="245964" y="474510"/>
                </a:cubicBezTo>
                <a:cubicBezTo>
                  <a:pt x="245964" y="500094"/>
                  <a:pt x="226434" y="520562"/>
                  <a:pt x="203240" y="520562"/>
                </a:cubicBezTo>
                <a:cubicBezTo>
                  <a:pt x="178826" y="520562"/>
                  <a:pt x="159296" y="500094"/>
                  <a:pt x="159296" y="474510"/>
                </a:cubicBezTo>
                <a:cubicBezTo>
                  <a:pt x="159296" y="448926"/>
                  <a:pt x="178826" y="428458"/>
                  <a:pt x="203240" y="428458"/>
                </a:cubicBezTo>
                <a:close/>
                <a:moveTo>
                  <a:pt x="311084" y="324168"/>
                </a:moveTo>
                <a:cubicBezTo>
                  <a:pt x="291248" y="324168"/>
                  <a:pt x="273890" y="340285"/>
                  <a:pt x="273890" y="361361"/>
                </a:cubicBezTo>
                <a:lnTo>
                  <a:pt x="273890" y="402273"/>
                </a:lnTo>
                <a:cubicBezTo>
                  <a:pt x="278850" y="404752"/>
                  <a:pt x="283808" y="408471"/>
                  <a:pt x="288768" y="410951"/>
                </a:cubicBezTo>
                <a:lnTo>
                  <a:pt x="288768" y="379957"/>
                </a:lnTo>
                <a:cubicBezTo>
                  <a:pt x="288768" y="374998"/>
                  <a:pt x="292486" y="371279"/>
                  <a:pt x="297446" y="371279"/>
                </a:cubicBezTo>
                <a:cubicBezTo>
                  <a:pt x="301166" y="371279"/>
                  <a:pt x="304884" y="374998"/>
                  <a:pt x="304884" y="379957"/>
                </a:cubicBezTo>
                <a:lnTo>
                  <a:pt x="304884" y="417150"/>
                </a:lnTo>
                <a:cubicBezTo>
                  <a:pt x="314802" y="419629"/>
                  <a:pt x="323480" y="422109"/>
                  <a:pt x="333398" y="422109"/>
                </a:cubicBezTo>
                <a:lnTo>
                  <a:pt x="333398" y="397314"/>
                </a:lnTo>
                <a:cubicBezTo>
                  <a:pt x="333398" y="393594"/>
                  <a:pt x="337118" y="389875"/>
                  <a:pt x="342076" y="389875"/>
                </a:cubicBezTo>
                <a:cubicBezTo>
                  <a:pt x="345796" y="389875"/>
                  <a:pt x="350754" y="393594"/>
                  <a:pt x="350754" y="397314"/>
                </a:cubicBezTo>
                <a:lnTo>
                  <a:pt x="350754" y="422109"/>
                </a:lnTo>
                <a:cubicBezTo>
                  <a:pt x="359434" y="422109"/>
                  <a:pt x="369352" y="419629"/>
                  <a:pt x="378030" y="417150"/>
                </a:cubicBezTo>
                <a:lnTo>
                  <a:pt x="378030" y="379957"/>
                </a:lnTo>
                <a:cubicBezTo>
                  <a:pt x="378030" y="374998"/>
                  <a:pt x="381748" y="371279"/>
                  <a:pt x="386708" y="371279"/>
                </a:cubicBezTo>
                <a:cubicBezTo>
                  <a:pt x="391666" y="371279"/>
                  <a:pt x="395386" y="374998"/>
                  <a:pt x="395386" y="379957"/>
                </a:cubicBezTo>
                <a:lnTo>
                  <a:pt x="395386" y="410951"/>
                </a:lnTo>
                <a:cubicBezTo>
                  <a:pt x="400344" y="408471"/>
                  <a:pt x="405304" y="404752"/>
                  <a:pt x="409024" y="402273"/>
                </a:cubicBezTo>
                <a:lnTo>
                  <a:pt x="409024" y="361361"/>
                </a:lnTo>
                <a:cubicBezTo>
                  <a:pt x="409024" y="340285"/>
                  <a:pt x="392906" y="324168"/>
                  <a:pt x="371830" y="324168"/>
                </a:cubicBezTo>
                <a:close/>
                <a:moveTo>
                  <a:pt x="565546" y="307612"/>
                </a:moveTo>
                <a:lnTo>
                  <a:pt x="626450" y="307612"/>
                </a:lnTo>
                <a:cubicBezTo>
                  <a:pt x="656282" y="307612"/>
                  <a:pt x="679898" y="332025"/>
                  <a:pt x="679898" y="361321"/>
                </a:cubicBezTo>
                <a:lnTo>
                  <a:pt x="679898" y="397941"/>
                </a:lnTo>
                <a:cubicBezTo>
                  <a:pt x="679898" y="402824"/>
                  <a:pt x="676170" y="405265"/>
                  <a:pt x="671198" y="405265"/>
                </a:cubicBezTo>
                <a:cubicBezTo>
                  <a:pt x="667468" y="405265"/>
                  <a:pt x="663740" y="402824"/>
                  <a:pt x="663740" y="397941"/>
                </a:cubicBezTo>
                <a:lnTo>
                  <a:pt x="663740" y="361321"/>
                </a:lnTo>
                <a:cubicBezTo>
                  <a:pt x="663740" y="340570"/>
                  <a:pt x="646338" y="324701"/>
                  <a:pt x="626450" y="324701"/>
                </a:cubicBezTo>
                <a:lnTo>
                  <a:pt x="565546" y="324701"/>
                </a:lnTo>
                <a:cubicBezTo>
                  <a:pt x="544416" y="324701"/>
                  <a:pt x="528256" y="340570"/>
                  <a:pt x="528256" y="361321"/>
                </a:cubicBezTo>
                <a:cubicBezTo>
                  <a:pt x="528256" y="366204"/>
                  <a:pt x="524528" y="369866"/>
                  <a:pt x="519556" y="369866"/>
                </a:cubicBezTo>
                <a:cubicBezTo>
                  <a:pt x="514584" y="369866"/>
                  <a:pt x="510856" y="366204"/>
                  <a:pt x="510856" y="361321"/>
                </a:cubicBezTo>
                <a:cubicBezTo>
                  <a:pt x="510856" y="332025"/>
                  <a:pt x="535714" y="307612"/>
                  <a:pt x="565546" y="307612"/>
                </a:cubicBezTo>
                <a:close/>
                <a:moveTo>
                  <a:pt x="54690" y="307612"/>
                </a:moveTo>
                <a:lnTo>
                  <a:pt x="114350" y="307612"/>
                </a:lnTo>
                <a:cubicBezTo>
                  <a:pt x="145424" y="307612"/>
                  <a:pt x="169040" y="332025"/>
                  <a:pt x="169040" y="361321"/>
                </a:cubicBezTo>
                <a:cubicBezTo>
                  <a:pt x="169040" y="366204"/>
                  <a:pt x="165312" y="369866"/>
                  <a:pt x="160340" y="369866"/>
                </a:cubicBezTo>
                <a:cubicBezTo>
                  <a:pt x="156610" y="369866"/>
                  <a:pt x="152882" y="366204"/>
                  <a:pt x="152882" y="361321"/>
                </a:cubicBezTo>
                <a:cubicBezTo>
                  <a:pt x="152882" y="340570"/>
                  <a:pt x="135480" y="324701"/>
                  <a:pt x="114350" y="324701"/>
                </a:cubicBezTo>
                <a:lnTo>
                  <a:pt x="54690" y="324701"/>
                </a:lnTo>
                <a:cubicBezTo>
                  <a:pt x="33560" y="324701"/>
                  <a:pt x="16160" y="340570"/>
                  <a:pt x="16160" y="361321"/>
                </a:cubicBezTo>
                <a:lnTo>
                  <a:pt x="16160" y="396721"/>
                </a:lnTo>
                <a:cubicBezTo>
                  <a:pt x="16160" y="401603"/>
                  <a:pt x="12430" y="405265"/>
                  <a:pt x="8702" y="405265"/>
                </a:cubicBezTo>
                <a:cubicBezTo>
                  <a:pt x="3730" y="405265"/>
                  <a:pt x="0" y="401603"/>
                  <a:pt x="0" y="396721"/>
                </a:cubicBezTo>
                <a:lnTo>
                  <a:pt x="0" y="361321"/>
                </a:lnTo>
                <a:cubicBezTo>
                  <a:pt x="0" y="332025"/>
                  <a:pt x="23616" y="307612"/>
                  <a:pt x="54690" y="307612"/>
                </a:cubicBezTo>
                <a:close/>
                <a:moveTo>
                  <a:pt x="597520" y="235590"/>
                </a:moveTo>
                <a:cubicBezTo>
                  <a:pt x="582872" y="235590"/>
                  <a:pt x="570664" y="247797"/>
                  <a:pt x="570664" y="262445"/>
                </a:cubicBezTo>
                <a:cubicBezTo>
                  <a:pt x="570664" y="278314"/>
                  <a:pt x="582872" y="289300"/>
                  <a:pt x="597520" y="289300"/>
                </a:cubicBezTo>
                <a:cubicBezTo>
                  <a:pt x="613388" y="289300"/>
                  <a:pt x="624374" y="278314"/>
                  <a:pt x="624374" y="262445"/>
                </a:cubicBezTo>
                <a:cubicBezTo>
                  <a:pt x="624374" y="252679"/>
                  <a:pt x="619492" y="244135"/>
                  <a:pt x="609726" y="239252"/>
                </a:cubicBezTo>
                <a:cubicBezTo>
                  <a:pt x="606064" y="236811"/>
                  <a:pt x="602402" y="235590"/>
                  <a:pt x="597520" y="235590"/>
                </a:cubicBezTo>
                <a:close/>
                <a:moveTo>
                  <a:pt x="340570" y="235590"/>
                </a:moveTo>
                <a:cubicBezTo>
                  <a:pt x="325922" y="235590"/>
                  <a:pt x="313714" y="247797"/>
                  <a:pt x="313714" y="262445"/>
                </a:cubicBezTo>
                <a:cubicBezTo>
                  <a:pt x="313714" y="278314"/>
                  <a:pt x="325922" y="289300"/>
                  <a:pt x="340570" y="289300"/>
                </a:cubicBezTo>
                <a:cubicBezTo>
                  <a:pt x="355218" y="289300"/>
                  <a:pt x="367424" y="278314"/>
                  <a:pt x="367424" y="262445"/>
                </a:cubicBezTo>
                <a:cubicBezTo>
                  <a:pt x="367424" y="252679"/>
                  <a:pt x="362542" y="244135"/>
                  <a:pt x="351556" y="239252"/>
                </a:cubicBezTo>
                <a:cubicBezTo>
                  <a:pt x="349114" y="236811"/>
                  <a:pt x="344232" y="235590"/>
                  <a:pt x="340570" y="235590"/>
                </a:cubicBezTo>
                <a:close/>
                <a:moveTo>
                  <a:pt x="84502" y="235590"/>
                </a:moveTo>
                <a:cubicBezTo>
                  <a:pt x="69152" y="235590"/>
                  <a:pt x="56360" y="247797"/>
                  <a:pt x="56360" y="262445"/>
                </a:cubicBezTo>
                <a:cubicBezTo>
                  <a:pt x="56360" y="278314"/>
                  <a:pt x="69152" y="289300"/>
                  <a:pt x="84502" y="289300"/>
                </a:cubicBezTo>
                <a:cubicBezTo>
                  <a:pt x="99854" y="289300"/>
                  <a:pt x="112646" y="278314"/>
                  <a:pt x="112646" y="262445"/>
                </a:cubicBezTo>
                <a:cubicBezTo>
                  <a:pt x="112646" y="252679"/>
                  <a:pt x="107528" y="244135"/>
                  <a:pt x="97296" y="239252"/>
                </a:cubicBezTo>
                <a:cubicBezTo>
                  <a:pt x="93458" y="236811"/>
                  <a:pt x="88340" y="235590"/>
                  <a:pt x="84502" y="235590"/>
                </a:cubicBezTo>
                <a:close/>
                <a:moveTo>
                  <a:pt x="597520" y="219721"/>
                </a:moveTo>
                <a:cubicBezTo>
                  <a:pt x="604844" y="219721"/>
                  <a:pt x="610948" y="220942"/>
                  <a:pt x="618272" y="224604"/>
                </a:cubicBezTo>
                <a:cubicBezTo>
                  <a:pt x="631698" y="231928"/>
                  <a:pt x="641464" y="246576"/>
                  <a:pt x="641464" y="262445"/>
                </a:cubicBezTo>
                <a:cubicBezTo>
                  <a:pt x="641464" y="286858"/>
                  <a:pt x="621934" y="306389"/>
                  <a:pt x="597520" y="306389"/>
                </a:cubicBezTo>
                <a:cubicBezTo>
                  <a:pt x="574326" y="306389"/>
                  <a:pt x="554796" y="286858"/>
                  <a:pt x="554796" y="262445"/>
                </a:cubicBezTo>
                <a:cubicBezTo>
                  <a:pt x="554796" y="239252"/>
                  <a:pt x="574326" y="219721"/>
                  <a:pt x="597520" y="219721"/>
                </a:cubicBezTo>
                <a:close/>
                <a:moveTo>
                  <a:pt x="340570" y="219721"/>
                </a:moveTo>
                <a:cubicBezTo>
                  <a:pt x="346672" y="219721"/>
                  <a:pt x="353996" y="220942"/>
                  <a:pt x="360100" y="224604"/>
                </a:cubicBezTo>
                <a:cubicBezTo>
                  <a:pt x="374748" y="231928"/>
                  <a:pt x="383294" y="246576"/>
                  <a:pt x="383294" y="262445"/>
                </a:cubicBezTo>
                <a:cubicBezTo>
                  <a:pt x="383294" y="286858"/>
                  <a:pt x="363762" y="306389"/>
                  <a:pt x="340570" y="306389"/>
                </a:cubicBezTo>
                <a:cubicBezTo>
                  <a:pt x="316156" y="306389"/>
                  <a:pt x="296624" y="286858"/>
                  <a:pt x="296624" y="262445"/>
                </a:cubicBezTo>
                <a:cubicBezTo>
                  <a:pt x="296624" y="239252"/>
                  <a:pt x="316156" y="219721"/>
                  <a:pt x="340570" y="219721"/>
                </a:cubicBezTo>
                <a:close/>
                <a:moveTo>
                  <a:pt x="84502" y="219721"/>
                </a:moveTo>
                <a:cubicBezTo>
                  <a:pt x="92178" y="219721"/>
                  <a:pt x="98574" y="220942"/>
                  <a:pt x="104970" y="224604"/>
                </a:cubicBezTo>
                <a:cubicBezTo>
                  <a:pt x="121600" y="231928"/>
                  <a:pt x="130554" y="246576"/>
                  <a:pt x="130554" y="262445"/>
                </a:cubicBezTo>
                <a:cubicBezTo>
                  <a:pt x="130554" y="286858"/>
                  <a:pt x="110088" y="306389"/>
                  <a:pt x="84502" y="306389"/>
                </a:cubicBezTo>
                <a:cubicBezTo>
                  <a:pt x="58918" y="306389"/>
                  <a:pt x="38452" y="286858"/>
                  <a:pt x="38452" y="262445"/>
                </a:cubicBezTo>
                <a:cubicBezTo>
                  <a:pt x="38452" y="239252"/>
                  <a:pt x="58918" y="219721"/>
                  <a:pt x="84502" y="219721"/>
                </a:cubicBezTo>
                <a:close/>
                <a:moveTo>
                  <a:pt x="333398" y="176636"/>
                </a:moveTo>
                <a:cubicBezTo>
                  <a:pt x="270172" y="180356"/>
                  <a:pt x="219342" y="233665"/>
                  <a:pt x="218102" y="298133"/>
                </a:cubicBezTo>
                <a:lnTo>
                  <a:pt x="242898" y="298133"/>
                </a:lnTo>
                <a:cubicBezTo>
                  <a:pt x="247856" y="298133"/>
                  <a:pt x="251576" y="300612"/>
                  <a:pt x="251576" y="305571"/>
                </a:cubicBezTo>
                <a:cubicBezTo>
                  <a:pt x="251576" y="310530"/>
                  <a:pt x="247856" y="314250"/>
                  <a:pt x="242898" y="314250"/>
                </a:cubicBezTo>
                <a:lnTo>
                  <a:pt x="219342" y="314250"/>
                </a:lnTo>
                <a:cubicBezTo>
                  <a:pt x="223062" y="344004"/>
                  <a:pt x="236698" y="370039"/>
                  <a:pt x="256534" y="389875"/>
                </a:cubicBezTo>
                <a:lnTo>
                  <a:pt x="256534" y="361361"/>
                </a:lnTo>
                <a:cubicBezTo>
                  <a:pt x="256534" y="331606"/>
                  <a:pt x="281330" y="306811"/>
                  <a:pt x="311084" y="306811"/>
                </a:cubicBezTo>
                <a:lnTo>
                  <a:pt x="371830" y="306811"/>
                </a:lnTo>
                <a:cubicBezTo>
                  <a:pt x="401584" y="306811"/>
                  <a:pt x="426380" y="331606"/>
                  <a:pt x="426380" y="361361"/>
                </a:cubicBezTo>
                <a:lnTo>
                  <a:pt x="426380" y="389875"/>
                </a:lnTo>
                <a:cubicBezTo>
                  <a:pt x="447456" y="370039"/>
                  <a:pt x="461092" y="344004"/>
                  <a:pt x="464812" y="314250"/>
                </a:cubicBezTo>
                <a:lnTo>
                  <a:pt x="440016" y="314250"/>
                </a:lnTo>
                <a:cubicBezTo>
                  <a:pt x="435058" y="314250"/>
                  <a:pt x="431338" y="310530"/>
                  <a:pt x="431338" y="305571"/>
                </a:cubicBezTo>
                <a:cubicBezTo>
                  <a:pt x="431338" y="300612"/>
                  <a:pt x="435058" y="298133"/>
                  <a:pt x="440016" y="298133"/>
                </a:cubicBezTo>
                <a:lnTo>
                  <a:pt x="464812" y="298133"/>
                </a:lnTo>
                <a:cubicBezTo>
                  <a:pt x="464812" y="251022"/>
                  <a:pt x="438776" y="210110"/>
                  <a:pt x="399106" y="189034"/>
                </a:cubicBezTo>
                <a:cubicBezTo>
                  <a:pt x="382988" y="181595"/>
                  <a:pt x="366872" y="176636"/>
                  <a:pt x="350754" y="176636"/>
                </a:cubicBezTo>
                <a:lnTo>
                  <a:pt x="350754" y="201431"/>
                </a:lnTo>
                <a:cubicBezTo>
                  <a:pt x="350754" y="205151"/>
                  <a:pt x="345796" y="210110"/>
                  <a:pt x="342076" y="210110"/>
                </a:cubicBezTo>
                <a:cubicBezTo>
                  <a:pt x="337118" y="210110"/>
                  <a:pt x="333398" y="205151"/>
                  <a:pt x="333398" y="201431"/>
                </a:cubicBezTo>
                <a:close/>
                <a:moveTo>
                  <a:pt x="342076" y="120847"/>
                </a:moveTo>
                <a:cubicBezTo>
                  <a:pt x="345796" y="120847"/>
                  <a:pt x="350754" y="125806"/>
                  <a:pt x="350754" y="129525"/>
                </a:cubicBezTo>
                <a:lnTo>
                  <a:pt x="350754" y="159280"/>
                </a:lnTo>
                <a:cubicBezTo>
                  <a:pt x="369352" y="160519"/>
                  <a:pt x="389188" y="165478"/>
                  <a:pt x="406544" y="175396"/>
                </a:cubicBezTo>
                <a:cubicBezTo>
                  <a:pt x="452414" y="197712"/>
                  <a:pt x="480928" y="244823"/>
                  <a:pt x="482168" y="298133"/>
                </a:cubicBezTo>
                <a:lnTo>
                  <a:pt x="511922" y="298133"/>
                </a:lnTo>
                <a:cubicBezTo>
                  <a:pt x="515642" y="298133"/>
                  <a:pt x="520600" y="300612"/>
                  <a:pt x="520600" y="305571"/>
                </a:cubicBezTo>
                <a:cubicBezTo>
                  <a:pt x="520600" y="310530"/>
                  <a:pt x="515642" y="314250"/>
                  <a:pt x="511922" y="314250"/>
                </a:cubicBezTo>
                <a:lnTo>
                  <a:pt x="480928" y="314250"/>
                </a:lnTo>
                <a:cubicBezTo>
                  <a:pt x="477210" y="353922"/>
                  <a:pt x="454894" y="389875"/>
                  <a:pt x="423900" y="413431"/>
                </a:cubicBezTo>
                <a:cubicBezTo>
                  <a:pt x="422660" y="413431"/>
                  <a:pt x="422660" y="414670"/>
                  <a:pt x="422660" y="414670"/>
                </a:cubicBezTo>
                <a:cubicBezTo>
                  <a:pt x="401584" y="428308"/>
                  <a:pt x="376790" y="438226"/>
                  <a:pt x="350754" y="439466"/>
                </a:cubicBezTo>
                <a:lnTo>
                  <a:pt x="350754" y="469220"/>
                </a:lnTo>
                <a:cubicBezTo>
                  <a:pt x="350754" y="474179"/>
                  <a:pt x="345796" y="476658"/>
                  <a:pt x="342076" y="476658"/>
                </a:cubicBezTo>
                <a:cubicBezTo>
                  <a:pt x="337118" y="476658"/>
                  <a:pt x="333398" y="474179"/>
                  <a:pt x="333398" y="469220"/>
                </a:cubicBezTo>
                <a:lnTo>
                  <a:pt x="333398" y="439466"/>
                </a:lnTo>
                <a:cubicBezTo>
                  <a:pt x="265212" y="435746"/>
                  <a:pt x="209424" y="381197"/>
                  <a:pt x="201986" y="314250"/>
                </a:cubicBezTo>
                <a:lnTo>
                  <a:pt x="172232" y="314250"/>
                </a:lnTo>
                <a:cubicBezTo>
                  <a:pt x="168512" y="314250"/>
                  <a:pt x="164792" y="310530"/>
                  <a:pt x="164792" y="305571"/>
                </a:cubicBezTo>
                <a:cubicBezTo>
                  <a:pt x="164792" y="300612"/>
                  <a:pt x="168512" y="298133"/>
                  <a:pt x="172232" y="298133"/>
                </a:cubicBezTo>
                <a:lnTo>
                  <a:pt x="201986" y="298133"/>
                </a:lnTo>
                <a:cubicBezTo>
                  <a:pt x="201986" y="223747"/>
                  <a:pt x="260254" y="162999"/>
                  <a:pt x="333398" y="159280"/>
                </a:cubicBezTo>
                <a:lnTo>
                  <a:pt x="333398" y="129525"/>
                </a:lnTo>
                <a:cubicBezTo>
                  <a:pt x="333398" y="125806"/>
                  <a:pt x="337118" y="120847"/>
                  <a:pt x="342076" y="120847"/>
                </a:cubicBezTo>
                <a:close/>
                <a:moveTo>
                  <a:pt x="449792" y="93387"/>
                </a:moveTo>
                <a:lnTo>
                  <a:pt x="509020" y="93387"/>
                </a:lnTo>
                <a:cubicBezTo>
                  <a:pt x="539868" y="93387"/>
                  <a:pt x="564548" y="116580"/>
                  <a:pt x="564548" y="147096"/>
                </a:cubicBezTo>
                <a:lnTo>
                  <a:pt x="564548" y="182496"/>
                </a:lnTo>
                <a:cubicBezTo>
                  <a:pt x="564548" y="187378"/>
                  <a:pt x="559612" y="191040"/>
                  <a:pt x="555910" y="191040"/>
                </a:cubicBezTo>
                <a:cubicBezTo>
                  <a:pt x="550974" y="191040"/>
                  <a:pt x="547272" y="187378"/>
                  <a:pt x="547272" y="182496"/>
                </a:cubicBezTo>
                <a:lnTo>
                  <a:pt x="547272" y="147096"/>
                </a:lnTo>
                <a:cubicBezTo>
                  <a:pt x="547272" y="126345"/>
                  <a:pt x="531232" y="109256"/>
                  <a:pt x="509020" y="109256"/>
                </a:cubicBezTo>
                <a:lnTo>
                  <a:pt x="449792" y="109256"/>
                </a:lnTo>
                <a:cubicBezTo>
                  <a:pt x="430048" y="109256"/>
                  <a:pt x="412774" y="126345"/>
                  <a:pt x="412774" y="147096"/>
                </a:cubicBezTo>
                <a:cubicBezTo>
                  <a:pt x="412774" y="150758"/>
                  <a:pt x="409072" y="155641"/>
                  <a:pt x="404136" y="155641"/>
                </a:cubicBezTo>
                <a:cubicBezTo>
                  <a:pt x="399200" y="155641"/>
                  <a:pt x="395500" y="150758"/>
                  <a:pt x="395500" y="147096"/>
                </a:cubicBezTo>
                <a:cubicBezTo>
                  <a:pt x="395500" y="116580"/>
                  <a:pt x="420178" y="93387"/>
                  <a:pt x="449792" y="93387"/>
                </a:cubicBezTo>
                <a:close/>
                <a:moveTo>
                  <a:pt x="169650" y="93387"/>
                </a:moveTo>
                <a:lnTo>
                  <a:pt x="230112" y="93387"/>
                </a:lnTo>
                <a:cubicBezTo>
                  <a:pt x="259728" y="93387"/>
                  <a:pt x="284408" y="116870"/>
                  <a:pt x="284408" y="147768"/>
                </a:cubicBezTo>
                <a:cubicBezTo>
                  <a:pt x="284408" y="151476"/>
                  <a:pt x="280706" y="156419"/>
                  <a:pt x="275770" y="156419"/>
                </a:cubicBezTo>
                <a:cubicBezTo>
                  <a:pt x="270834" y="156419"/>
                  <a:pt x="267132" y="151476"/>
                  <a:pt x="267132" y="147768"/>
                </a:cubicBezTo>
                <a:cubicBezTo>
                  <a:pt x="267132" y="126757"/>
                  <a:pt x="251090" y="109454"/>
                  <a:pt x="230112" y="109454"/>
                </a:cubicBezTo>
                <a:lnTo>
                  <a:pt x="169650" y="109454"/>
                </a:lnTo>
                <a:cubicBezTo>
                  <a:pt x="149906" y="109454"/>
                  <a:pt x="133864" y="126757"/>
                  <a:pt x="133864" y="147768"/>
                </a:cubicBezTo>
                <a:lnTo>
                  <a:pt x="133864" y="183610"/>
                </a:lnTo>
                <a:cubicBezTo>
                  <a:pt x="133864" y="187317"/>
                  <a:pt x="128928" y="191025"/>
                  <a:pt x="125226" y="191025"/>
                </a:cubicBezTo>
                <a:cubicBezTo>
                  <a:pt x="120290" y="191025"/>
                  <a:pt x="115356" y="187317"/>
                  <a:pt x="115356" y="183610"/>
                </a:cubicBezTo>
                <a:lnTo>
                  <a:pt x="115356" y="147768"/>
                </a:lnTo>
                <a:cubicBezTo>
                  <a:pt x="115356" y="116870"/>
                  <a:pt x="141268" y="93387"/>
                  <a:pt x="169650" y="93387"/>
                </a:cubicBezTo>
                <a:close/>
                <a:moveTo>
                  <a:pt x="477892" y="17909"/>
                </a:moveTo>
                <a:cubicBezTo>
                  <a:pt x="462024" y="17909"/>
                  <a:pt x="451038" y="30701"/>
                  <a:pt x="451038" y="46052"/>
                </a:cubicBezTo>
                <a:cubicBezTo>
                  <a:pt x="451038" y="61402"/>
                  <a:pt x="462024" y="74195"/>
                  <a:pt x="477892" y="74195"/>
                </a:cubicBezTo>
                <a:cubicBezTo>
                  <a:pt x="492540" y="74195"/>
                  <a:pt x="504748" y="61402"/>
                  <a:pt x="504748" y="46052"/>
                </a:cubicBezTo>
                <a:cubicBezTo>
                  <a:pt x="504748" y="35818"/>
                  <a:pt x="498644" y="25584"/>
                  <a:pt x="490100" y="20467"/>
                </a:cubicBezTo>
                <a:cubicBezTo>
                  <a:pt x="485216" y="19188"/>
                  <a:pt x="482776" y="17909"/>
                  <a:pt x="477892" y="17909"/>
                </a:cubicBezTo>
                <a:close/>
                <a:moveTo>
                  <a:pt x="203240" y="17909"/>
                </a:moveTo>
                <a:cubicBezTo>
                  <a:pt x="188592" y="17909"/>
                  <a:pt x="176386" y="30701"/>
                  <a:pt x="176386" y="46052"/>
                </a:cubicBezTo>
                <a:cubicBezTo>
                  <a:pt x="176386" y="61402"/>
                  <a:pt x="188592" y="74195"/>
                  <a:pt x="203240" y="74195"/>
                </a:cubicBezTo>
                <a:cubicBezTo>
                  <a:pt x="217888" y="74195"/>
                  <a:pt x="230096" y="61402"/>
                  <a:pt x="230096" y="46052"/>
                </a:cubicBezTo>
                <a:cubicBezTo>
                  <a:pt x="230096" y="35818"/>
                  <a:pt x="225212" y="25584"/>
                  <a:pt x="215448" y="20467"/>
                </a:cubicBezTo>
                <a:cubicBezTo>
                  <a:pt x="210564" y="19188"/>
                  <a:pt x="208124" y="17909"/>
                  <a:pt x="203240" y="17909"/>
                </a:cubicBezTo>
                <a:close/>
                <a:moveTo>
                  <a:pt x="477892" y="0"/>
                </a:moveTo>
                <a:cubicBezTo>
                  <a:pt x="483996" y="0"/>
                  <a:pt x="491320" y="1279"/>
                  <a:pt x="497424" y="5117"/>
                </a:cubicBezTo>
                <a:cubicBezTo>
                  <a:pt x="512072" y="14071"/>
                  <a:pt x="520616" y="29422"/>
                  <a:pt x="520616" y="46052"/>
                </a:cubicBezTo>
                <a:cubicBezTo>
                  <a:pt x="520616" y="71636"/>
                  <a:pt x="501086" y="92104"/>
                  <a:pt x="477892" y="92104"/>
                </a:cubicBezTo>
                <a:cubicBezTo>
                  <a:pt x="453478" y="92104"/>
                  <a:pt x="433948" y="71636"/>
                  <a:pt x="433948" y="46052"/>
                </a:cubicBezTo>
                <a:cubicBezTo>
                  <a:pt x="433948" y="20467"/>
                  <a:pt x="453478" y="0"/>
                  <a:pt x="477892" y="0"/>
                </a:cubicBezTo>
                <a:close/>
                <a:moveTo>
                  <a:pt x="203240" y="0"/>
                </a:moveTo>
                <a:cubicBezTo>
                  <a:pt x="209344" y="0"/>
                  <a:pt x="216668" y="1279"/>
                  <a:pt x="222772" y="5117"/>
                </a:cubicBezTo>
                <a:cubicBezTo>
                  <a:pt x="237420" y="14071"/>
                  <a:pt x="245964" y="29422"/>
                  <a:pt x="245964" y="46052"/>
                </a:cubicBezTo>
                <a:cubicBezTo>
                  <a:pt x="245964" y="71636"/>
                  <a:pt x="226434" y="92104"/>
                  <a:pt x="203240" y="92104"/>
                </a:cubicBezTo>
                <a:cubicBezTo>
                  <a:pt x="178826" y="92104"/>
                  <a:pt x="159296" y="71636"/>
                  <a:pt x="159296" y="46052"/>
                </a:cubicBezTo>
                <a:cubicBezTo>
                  <a:pt x="159296" y="20467"/>
                  <a:pt x="178826" y="0"/>
                  <a:pt x="203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234F4C80-B900-9148-9FE4-58D6CA45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402" y="4984877"/>
            <a:ext cx="640701" cy="641434"/>
          </a:xfrm>
          <a:custGeom>
            <a:avLst/>
            <a:gdLst>
              <a:gd name="connsiteX0" fmla="*/ 467438 w 640701"/>
              <a:gd name="connsiteY0" fmla="*/ 400115 h 641434"/>
              <a:gd name="connsiteX1" fmla="*/ 400127 w 640701"/>
              <a:gd name="connsiteY1" fmla="*/ 467634 h 641434"/>
              <a:gd name="connsiteX2" fmla="*/ 543474 w 640701"/>
              <a:gd name="connsiteY2" fmla="*/ 611425 h 641434"/>
              <a:gd name="connsiteX3" fmla="*/ 609539 w 640701"/>
              <a:gd name="connsiteY3" fmla="*/ 611425 h 641434"/>
              <a:gd name="connsiteX4" fmla="*/ 609539 w 640701"/>
              <a:gd name="connsiteY4" fmla="*/ 543906 h 641434"/>
              <a:gd name="connsiteX5" fmla="*/ 420071 w 640701"/>
              <a:gd name="connsiteY5" fmla="*/ 353852 h 641434"/>
              <a:gd name="connsiteX6" fmla="*/ 352760 w 640701"/>
              <a:gd name="connsiteY6" fmla="*/ 420121 h 641434"/>
              <a:gd name="connsiteX7" fmla="*/ 388908 w 640701"/>
              <a:gd name="connsiteY7" fmla="*/ 455131 h 641434"/>
              <a:gd name="connsiteX8" fmla="*/ 454973 w 640701"/>
              <a:gd name="connsiteY8" fmla="*/ 388862 h 641434"/>
              <a:gd name="connsiteX9" fmla="*/ 383922 w 640701"/>
              <a:gd name="connsiteY9" fmla="*/ 317591 h 641434"/>
              <a:gd name="connsiteX10" fmla="*/ 355253 w 640701"/>
              <a:gd name="connsiteY10" fmla="*/ 355102 h 641434"/>
              <a:gd name="connsiteX11" fmla="*/ 317858 w 640701"/>
              <a:gd name="connsiteY11" fmla="*/ 385110 h 641434"/>
              <a:gd name="connsiteX12" fmla="*/ 341541 w 640701"/>
              <a:gd name="connsiteY12" fmla="*/ 408867 h 641434"/>
              <a:gd name="connsiteX13" fmla="*/ 407606 w 640701"/>
              <a:gd name="connsiteY13" fmla="*/ 341348 h 641434"/>
              <a:gd name="connsiteX14" fmla="*/ 207877 w 640701"/>
              <a:gd name="connsiteY14" fmla="*/ 175568 h 641434"/>
              <a:gd name="connsiteX15" fmla="*/ 185243 w 640701"/>
              <a:gd name="connsiteY15" fmla="*/ 186832 h 641434"/>
              <a:gd name="connsiteX16" fmla="*/ 185243 w 640701"/>
              <a:gd name="connsiteY16" fmla="*/ 231888 h 641434"/>
              <a:gd name="connsiteX17" fmla="*/ 207877 w 640701"/>
              <a:gd name="connsiteY17" fmla="*/ 240649 h 641434"/>
              <a:gd name="connsiteX18" fmla="*/ 231769 w 640701"/>
              <a:gd name="connsiteY18" fmla="*/ 231888 h 641434"/>
              <a:gd name="connsiteX19" fmla="*/ 240572 w 640701"/>
              <a:gd name="connsiteY19" fmla="*/ 208108 h 641434"/>
              <a:gd name="connsiteX20" fmla="*/ 231769 w 640701"/>
              <a:gd name="connsiteY20" fmla="*/ 186832 h 641434"/>
              <a:gd name="connsiteX21" fmla="*/ 207877 w 640701"/>
              <a:gd name="connsiteY21" fmla="*/ 175568 h 641434"/>
              <a:gd name="connsiteX22" fmla="*/ 207877 w 640701"/>
              <a:gd name="connsiteY22" fmla="*/ 159297 h 641434"/>
              <a:gd name="connsiteX23" fmla="*/ 243087 w 640701"/>
              <a:gd name="connsiteY23" fmla="*/ 174316 h 641434"/>
              <a:gd name="connsiteX24" fmla="*/ 256919 w 640701"/>
              <a:gd name="connsiteY24" fmla="*/ 208108 h 641434"/>
              <a:gd name="connsiteX25" fmla="*/ 243087 w 640701"/>
              <a:gd name="connsiteY25" fmla="*/ 243152 h 641434"/>
              <a:gd name="connsiteX26" fmla="*/ 207877 w 640701"/>
              <a:gd name="connsiteY26" fmla="*/ 256920 h 641434"/>
              <a:gd name="connsiteX27" fmla="*/ 173926 w 640701"/>
              <a:gd name="connsiteY27" fmla="*/ 243152 h 641434"/>
              <a:gd name="connsiteX28" fmla="*/ 173926 w 640701"/>
              <a:gd name="connsiteY28" fmla="*/ 174316 h 641434"/>
              <a:gd name="connsiteX29" fmla="*/ 207877 w 640701"/>
              <a:gd name="connsiteY29" fmla="*/ 159297 h 641434"/>
              <a:gd name="connsiteX30" fmla="*/ 201830 w 640701"/>
              <a:gd name="connsiteY30" fmla="*/ 116450 h 641434"/>
              <a:gd name="connsiteX31" fmla="*/ 199319 w 640701"/>
              <a:gd name="connsiteY31" fmla="*/ 117706 h 641434"/>
              <a:gd name="connsiteX32" fmla="*/ 195552 w 640701"/>
              <a:gd name="connsiteY32" fmla="*/ 129006 h 641434"/>
              <a:gd name="connsiteX33" fmla="*/ 184252 w 640701"/>
              <a:gd name="connsiteY33" fmla="*/ 140306 h 641434"/>
              <a:gd name="connsiteX34" fmla="*/ 177974 w 640701"/>
              <a:gd name="connsiteY34" fmla="*/ 142817 h 641434"/>
              <a:gd name="connsiteX35" fmla="*/ 161652 w 640701"/>
              <a:gd name="connsiteY35" fmla="*/ 142817 h 641434"/>
              <a:gd name="connsiteX36" fmla="*/ 150352 w 640701"/>
              <a:gd name="connsiteY36" fmla="*/ 137794 h 641434"/>
              <a:gd name="connsiteX37" fmla="*/ 147841 w 640701"/>
              <a:gd name="connsiteY37" fmla="*/ 137794 h 641434"/>
              <a:gd name="connsiteX38" fmla="*/ 139052 w 640701"/>
              <a:gd name="connsiteY38" fmla="*/ 147839 h 641434"/>
              <a:gd name="connsiteX39" fmla="*/ 137796 w 640701"/>
              <a:gd name="connsiteY39" fmla="*/ 150350 h 641434"/>
              <a:gd name="connsiteX40" fmla="*/ 142819 w 640701"/>
              <a:gd name="connsiteY40" fmla="*/ 161650 h 641434"/>
              <a:gd name="connsiteX41" fmla="*/ 142819 w 640701"/>
              <a:gd name="connsiteY41" fmla="*/ 177972 h 641434"/>
              <a:gd name="connsiteX42" fmla="*/ 140308 w 640701"/>
              <a:gd name="connsiteY42" fmla="*/ 184250 h 641434"/>
              <a:gd name="connsiteX43" fmla="*/ 129008 w 640701"/>
              <a:gd name="connsiteY43" fmla="*/ 195550 h 641434"/>
              <a:gd name="connsiteX44" fmla="*/ 117708 w 640701"/>
              <a:gd name="connsiteY44" fmla="*/ 200572 h 641434"/>
              <a:gd name="connsiteX45" fmla="*/ 116452 w 640701"/>
              <a:gd name="connsiteY45" fmla="*/ 201828 h 641434"/>
              <a:gd name="connsiteX46" fmla="*/ 116452 w 640701"/>
              <a:gd name="connsiteY46" fmla="*/ 215639 h 641434"/>
              <a:gd name="connsiteX47" fmla="*/ 117708 w 640701"/>
              <a:gd name="connsiteY47" fmla="*/ 216894 h 641434"/>
              <a:gd name="connsiteX48" fmla="*/ 129008 w 640701"/>
              <a:gd name="connsiteY48" fmla="*/ 221917 h 641434"/>
              <a:gd name="connsiteX49" fmla="*/ 140308 w 640701"/>
              <a:gd name="connsiteY49" fmla="*/ 233217 h 641434"/>
              <a:gd name="connsiteX50" fmla="*/ 142819 w 640701"/>
              <a:gd name="connsiteY50" fmla="*/ 239494 h 641434"/>
              <a:gd name="connsiteX51" fmla="*/ 142819 w 640701"/>
              <a:gd name="connsiteY51" fmla="*/ 255817 h 641434"/>
              <a:gd name="connsiteX52" fmla="*/ 137796 w 640701"/>
              <a:gd name="connsiteY52" fmla="*/ 265861 h 641434"/>
              <a:gd name="connsiteX53" fmla="*/ 139052 w 640701"/>
              <a:gd name="connsiteY53" fmla="*/ 268372 h 641434"/>
              <a:gd name="connsiteX54" fmla="*/ 147841 w 640701"/>
              <a:gd name="connsiteY54" fmla="*/ 278417 h 641434"/>
              <a:gd name="connsiteX55" fmla="*/ 150352 w 640701"/>
              <a:gd name="connsiteY55" fmla="*/ 278417 h 641434"/>
              <a:gd name="connsiteX56" fmla="*/ 161652 w 640701"/>
              <a:gd name="connsiteY56" fmla="*/ 273394 h 641434"/>
              <a:gd name="connsiteX57" fmla="*/ 169185 w 640701"/>
              <a:gd name="connsiteY57" fmla="*/ 272139 h 641434"/>
              <a:gd name="connsiteX58" fmla="*/ 177974 w 640701"/>
              <a:gd name="connsiteY58" fmla="*/ 273394 h 641434"/>
              <a:gd name="connsiteX59" fmla="*/ 184252 w 640701"/>
              <a:gd name="connsiteY59" fmla="*/ 275905 h 641434"/>
              <a:gd name="connsiteX60" fmla="*/ 195552 w 640701"/>
              <a:gd name="connsiteY60" fmla="*/ 288461 h 641434"/>
              <a:gd name="connsiteX61" fmla="*/ 199319 w 640701"/>
              <a:gd name="connsiteY61" fmla="*/ 298505 h 641434"/>
              <a:gd name="connsiteX62" fmla="*/ 201830 w 640701"/>
              <a:gd name="connsiteY62" fmla="*/ 301016 h 641434"/>
              <a:gd name="connsiteX63" fmla="*/ 215641 w 640701"/>
              <a:gd name="connsiteY63" fmla="*/ 301016 h 641434"/>
              <a:gd name="connsiteX64" fmla="*/ 218152 w 640701"/>
              <a:gd name="connsiteY64" fmla="*/ 298505 h 641434"/>
              <a:gd name="connsiteX65" fmla="*/ 220663 w 640701"/>
              <a:gd name="connsiteY65" fmla="*/ 288461 h 641434"/>
              <a:gd name="connsiteX66" fmla="*/ 233219 w 640701"/>
              <a:gd name="connsiteY66" fmla="*/ 275905 h 641434"/>
              <a:gd name="connsiteX67" fmla="*/ 239496 w 640701"/>
              <a:gd name="connsiteY67" fmla="*/ 273394 h 641434"/>
              <a:gd name="connsiteX68" fmla="*/ 254563 w 640701"/>
              <a:gd name="connsiteY68" fmla="*/ 273394 h 641434"/>
              <a:gd name="connsiteX69" fmla="*/ 265863 w 640701"/>
              <a:gd name="connsiteY69" fmla="*/ 278417 h 641434"/>
              <a:gd name="connsiteX70" fmla="*/ 268374 w 640701"/>
              <a:gd name="connsiteY70" fmla="*/ 278417 h 641434"/>
              <a:gd name="connsiteX71" fmla="*/ 278419 w 640701"/>
              <a:gd name="connsiteY71" fmla="*/ 268372 h 641434"/>
              <a:gd name="connsiteX72" fmla="*/ 278419 w 640701"/>
              <a:gd name="connsiteY72" fmla="*/ 265861 h 641434"/>
              <a:gd name="connsiteX73" fmla="*/ 273396 w 640701"/>
              <a:gd name="connsiteY73" fmla="*/ 255817 h 641434"/>
              <a:gd name="connsiteX74" fmla="*/ 273396 w 640701"/>
              <a:gd name="connsiteY74" fmla="*/ 239494 h 641434"/>
              <a:gd name="connsiteX75" fmla="*/ 275907 w 640701"/>
              <a:gd name="connsiteY75" fmla="*/ 233217 h 641434"/>
              <a:gd name="connsiteX76" fmla="*/ 288463 w 640701"/>
              <a:gd name="connsiteY76" fmla="*/ 221917 h 641434"/>
              <a:gd name="connsiteX77" fmla="*/ 298507 w 640701"/>
              <a:gd name="connsiteY77" fmla="*/ 216894 h 641434"/>
              <a:gd name="connsiteX78" fmla="*/ 299763 w 640701"/>
              <a:gd name="connsiteY78" fmla="*/ 215639 h 641434"/>
              <a:gd name="connsiteX79" fmla="*/ 299763 w 640701"/>
              <a:gd name="connsiteY79" fmla="*/ 201828 h 641434"/>
              <a:gd name="connsiteX80" fmla="*/ 298507 w 640701"/>
              <a:gd name="connsiteY80" fmla="*/ 200572 h 641434"/>
              <a:gd name="connsiteX81" fmla="*/ 288463 w 640701"/>
              <a:gd name="connsiteY81" fmla="*/ 195550 h 641434"/>
              <a:gd name="connsiteX82" fmla="*/ 275907 w 640701"/>
              <a:gd name="connsiteY82" fmla="*/ 184250 h 641434"/>
              <a:gd name="connsiteX83" fmla="*/ 273396 w 640701"/>
              <a:gd name="connsiteY83" fmla="*/ 177972 h 641434"/>
              <a:gd name="connsiteX84" fmla="*/ 273396 w 640701"/>
              <a:gd name="connsiteY84" fmla="*/ 161650 h 641434"/>
              <a:gd name="connsiteX85" fmla="*/ 278419 w 640701"/>
              <a:gd name="connsiteY85" fmla="*/ 150350 h 641434"/>
              <a:gd name="connsiteX86" fmla="*/ 278419 w 640701"/>
              <a:gd name="connsiteY86" fmla="*/ 147839 h 641434"/>
              <a:gd name="connsiteX87" fmla="*/ 268374 w 640701"/>
              <a:gd name="connsiteY87" fmla="*/ 137794 h 641434"/>
              <a:gd name="connsiteX88" fmla="*/ 265863 w 640701"/>
              <a:gd name="connsiteY88" fmla="*/ 137794 h 641434"/>
              <a:gd name="connsiteX89" fmla="*/ 254563 w 640701"/>
              <a:gd name="connsiteY89" fmla="*/ 142817 h 641434"/>
              <a:gd name="connsiteX90" fmla="*/ 239496 w 640701"/>
              <a:gd name="connsiteY90" fmla="*/ 142817 h 641434"/>
              <a:gd name="connsiteX91" fmla="*/ 233219 w 640701"/>
              <a:gd name="connsiteY91" fmla="*/ 140306 h 641434"/>
              <a:gd name="connsiteX92" fmla="*/ 220663 w 640701"/>
              <a:gd name="connsiteY92" fmla="*/ 129006 h 641434"/>
              <a:gd name="connsiteX93" fmla="*/ 218152 w 640701"/>
              <a:gd name="connsiteY93" fmla="*/ 117706 h 641434"/>
              <a:gd name="connsiteX94" fmla="*/ 215641 w 640701"/>
              <a:gd name="connsiteY94" fmla="*/ 116450 h 641434"/>
              <a:gd name="connsiteX95" fmla="*/ 201830 w 640701"/>
              <a:gd name="connsiteY95" fmla="*/ 98872 h 641434"/>
              <a:gd name="connsiteX96" fmla="*/ 215641 w 640701"/>
              <a:gd name="connsiteY96" fmla="*/ 98872 h 641434"/>
              <a:gd name="connsiteX97" fmla="*/ 233219 w 640701"/>
              <a:gd name="connsiteY97" fmla="*/ 112683 h 641434"/>
              <a:gd name="connsiteX98" fmla="*/ 236985 w 640701"/>
              <a:gd name="connsiteY98" fmla="*/ 122728 h 641434"/>
              <a:gd name="connsiteX99" fmla="*/ 239496 w 640701"/>
              <a:gd name="connsiteY99" fmla="*/ 123983 h 641434"/>
              <a:gd name="connsiteX100" fmla="*/ 245774 w 640701"/>
              <a:gd name="connsiteY100" fmla="*/ 127750 h 641434"/>
              <a:gd name="connsiteX101" fmla="*/ 248285 w 640701"/>
              <a:gd name="connsiteY101" fmla="*/ 127750 h 641434"/>
              <a:gd name="connsiteX102" fmla="*/ 259585 w 640701"/>
              <a:gd name="connsiteY102" fmla="*/ 122728 h 641434"/>
              <a:gd name="connsiteX103" fmla="*/ 280930 w 640701"/>
              <a:gd name="connsiteY103" fmla="*/ 126494 h 641434"/>
              <a:gd name="connsiteX104" fmla="*/ 290974 w 640701"/>
              <a:gd name="connsiteY104" fmla="*/ 136539 h 641434"/>
              <a:gd name="connsiteX105" fmla="*/ 294741 w 640701"/>
              <a:gd name="connsiteY105" fmla="*/ 157883 h 641434"/>
              <a:gd name="connsiteX106" fmla="*/ 289718 w 640701"/>
              <a:gd name="connsiteY106" fmla="*/ 167928 h 641434"/>
              <a:gd name="connsiteX107" fmla="*/ 289718 w 640701"/>
              <a:gd name="connsiteY107" fmla="*/ 170439 h 641434"/>
              <a:gd name="connsiteX108" fmla="*/ 292230 w 640701"/>
              <a:gd name="connsiteY108" fmla="*/ 177972 h 641434"/>
              <a:gd name="connsiteX109" fmla="*/ 293485 w 640701"/>
              <a:gd name="connsiteY109" fmla="*/ 180483 h 641434"/>
              <a:gd name="connsiteX110" fmla="*/ 304785 w 640701"/>
              <a:gd name="connsiteY110" fmla="*/ 184250 h 641434"/>
              <a:gd name="connsiteX111" fmla="*/ 317341 w 640701"/>
              <a:gd name="connsiteY111" fmla="*/ 201828 h 641434"/>
              <a:gd name="connsiteX112" fmla="*/ 317341 w 640701"/>
              <a:gd name="connsiteY112" fmla="*/ 215639 h 641434"/>
              <a:gd name="connsiteX113" fmla="*/ 304785 w 640701"/>
              <a:gd name="connsiteY113" fmla="*/ 233217 h 641434"/>
              <a:gd name="connsiteX114" fmla="*/ 293485 w 640701"/>
              <a:gd name="connsiteY114" fmla="*/ 238239 h 641434"/>
              <a:gd name="connsiteX115" fmla="*/ 292230 w 640701"/>
              <a:gd name="connsiteY115" fmla="*/ 239494 h 641434"/>
              <a:gd name="connsiteX116" fmla="*/ 289718 w 640701"/>
              <a:gd name="connsiteY116" fmla="*/ 245772 h 641434"/>
              <a:gd name="connsiteX117" fmla="*/ 289718 w 640701"/>
              <a:gd name="connsiteY117" fmla="*/ 248283 h 641434"/>
              <a:gd name="connsiteX118" fmla="*/ 294741 w 640701"/>
              <a:gd name="connsiteY118" fmla="*/ 259583 h 641434"/>
              <a:gd name="connsiteX119" fmla="*/ 290974 w 640701"/>
              <a:gd name="connsiteY119" fmla="*/ 280928 h 641434"/>
              <a:gd name="connsiteX120" fmla="*/ 280930 w 640701"/>
              <a:gd name="connsiteY120" fmla="*/ 290972 h 641434"/>
              <a:gd name="connsiteX121" fmla="*/ 259585 w 640701"/>
              <a:gd name="connsiteY121" fmla="*/ 294739 h 641434"/>
              <a:gd name="connsiteX122" fmla="*/ 248285 w 640701"/>
              <a:gd name="connsiteY122" fmla="*/ 288461 h 641434"/>
              <a:gd name="connsiteX123" fmla="*/ 245774 w 640701"/>
              <a:gd name="connsiteY123" fmla="*/ 288461 h 641434"/>
              <a:gd name="connsiteX124" fmla="*/ 239496 w 640701"/>
              <a:gd name="connsiteY124" fmla="*/ 292228 h 641434"/>
              <a:gd name="connsiteX125" fmla="*/ 236985 w 640701"/>
              <a:gd name="connsiteY125" fmla="*/ 293483 h 641434"/>
              <a:gd name="connsiteX126" fmla="*/ 233219 w 640701"/>
              <a:gd name="connsiteY126" fmla="*/ 304783 h 641434"/>
              <a:gd name="connsiteX127" fmla="*/ 215641 w 640701"/>
              <a:gd name="connsiteY127" fmla="*/ 317339 h 641434"/>
              <a:gd name="connsiteX128" fmla="*/ 201830 w 640701"/>
              <a:gd name="connsiteY128" fmla="*/ 317339 h 641434"/>
              <a:gd name="connsiteX129" fmla="*/ 182996 w 640701"/>
              <a:gd name="connsiteY129" fmla="*/ 304783 h 641434"/>
              <a:gd name="connsiteX130" fmla="*/ 179230 w 640701"/>
              <a:gd name="connsiteY130" fmla="*/ 293483 h 641434"/>
              <a:gd name="connsiteX131" fmla="*/ 177974 w 640701"/>
              <a:gd name="connsiteY131" fmla="*/ 292228 h 641434"/>
              <a:gd name="connsiteX132" fmla="*/ 170441 w 640701"/>
              <a:gd name="connsiteY132" fmla="*/ 288461 h 641434"/>
              <a:gd name="connsiteX133" fmla="*/ 167930 w 640701"/>
              <a:gd name="connsiteY133" fmla="*/ 288461 h 641434"/>
              <a:gd name="connsiteX134" fmla="*/ 157885 w 640701"/>
              <a:gd name="connsiteY134" fmla="*/ 294739 h 641434"/>
              <a:gd name="connsiteX135" fmla="*/ 136541 w 640701"/>
              <a:gd name="connsiteY135" fmla="*/ 290972 h 641434"/>
              <a:gd name="connsiteX136" fmla="*/ 126496 w 640701"/>
              <a:gd name="connsiteY136" fmla="*/ 280928 h 641434"/>
              <a:gd name="connsiteX137" fmla="*/ 122730 w 640701"/>
              <a:gd name="connsiteY137" fmla="*/ 259583 h 641434"/>
              <a:gd name="connsiteX138" fmla="*/ 127752 w 640701"/>
              <a:gd name="connsiteY138" fmla="*/ 248283 h 641434"/>
              <a:gd name="connsiteX139" fmla="*/ 127752 w 640701"/>
              <a:gd name="connsiteY139" fmla="*/ 245772 h 641434"/>
              <a:gd name="connsiteX140" fmla="*/ 125241 w 640701"/>
              <a:gd name="connsiteY140" fmla="*/ 239494 h 641434"/>
              <a:gd name="connsiteX141" fmla="*/ 122730 w 640701"/>
              <a:gd name="connsiteY141" fmla="*/ 238239 h 641434"/>
              <a:gd name="connsiteX142" fmla="*/ 112685 w 640701"/>
              <a:gd name="connsiteY142" fmla="*/ 233217 h 641434"/>
              <a:gd name="connsiteX143" fmla="*/ 98874 w 640701"/>
              <a:gd name="connsiteY143" fmla="*/ 215639 h 641434"/>
              <a:gd name="connsiteX144" fmla="*/ 98874 w 640701"/>
              <a:gd name="connsiteY144" fmla="*/ 201828 h 641434"/>
              <a:gd name="connsiteX145" fmla="*/ 112685 w 640701"/>
              <a:gd name="connsiteY145" fmla="*/ 184250 h 641434"/>
              <a:gd name="connsiteX146" fmla="*/ 122730 w 640701"/>
              <a:gd name="connsiteY146" fmla="*/ 180483 h 641434"/>
              <a:gd name="connsiteX147" fmla="*/ 125241 w 640701"/>
              <a:gd name="connsiteY147" fmla="*/ 177972 h 641434"/>
              <a:gd name="connsiteX148" fmla="*/ 127752 w 640701"/>
              <a:gd name="connsiteY148" fmla="*/ 170439 h 641434"/>
              <a:gd name="connsiteX149" fmla="*/ 127752 w 640701"/>
              <a:gd name="connsiteY149" fmla="*/ 167928 h 641434"/>
              <a:gd name="connsiteX150" fmla="*/ 122730 w 640701"/>
              <a:gd name="connsiteY150" fmla="*/ 157883 h 641434"/>
              <a:gd name="connsiteX151" fmla="*/ 126496 w 640701"/>
              <a:gd name="connsiteY151" fmla="*/ 136539 h 641434"/>
              <a:gd name="connsiteX152" fmla="*/ 136541 w 640701"/>
              <a:gd name="connsiteY152" fmla="*/ 126494 h 641434"/>
              <a:gd name="connsiteX153" fmla="*/ 157885 w 640701"/>
              <a:gd name="connsiteY153" fmla="*/ 122728 h 641434"/>
              <a:gd name="connsiteX154" fmla="*/ 167930 w 640701"/>
              <a:gd name="connsiteY154" fmla="*/ 127750 h 641434"/>
              <a:gd name="connsiteX155" fmla="*/ 170441 w 640701"/>
              <a:gd name="connsiteY155" fmla="*/ 127750 h 641434"/>
              <a:gd name="connsiteX156" fmla="*/ 177974 w 640701"/>
              <a:gd name="connsiteY156" fmla="*/ 123983 h 641434"/>
              <a:gd name="connsiteX157" fmla="*/ 179230 w 640701"/>
              <a:gd name="connsiteY157" fmla="*/ 122728 h 641434"/>
              <a:gd name="connsiteX158" fmla="*/ 182996 w 640701"/>
              <a:gd name="connsiteY158" fmla="*/ 112683 h 641434"/>
              <a:gd name="connsiteX159" fmla="*/ 201830 w 640701"/>
              <a:gd name="connsiteY159" fmla="*/ 98872 h 641434"/>
              <a:gd name="connsiteX160" fmla="*/ 207385 w 640701"/>
              <a:gd name="connsiteY160" fmla="*/ 55979 h 641434"/>
              <a:gd name="connsiteX161" fmla="*/ 99643 w 640701"/>
              <a:gd name="connsiteY161" fmla="*/ 99802 h 641434"/>
              <a:gd name="connsiteX162" fmla="*/ 99643 w 640701"/>
              <a:gd name="connsiteY162" fmla="*/ 316414 h 641434"/>
              <a:gd name="connsiteX163" fmla="*/ 207385 w 640701"/>
              <a:gd name="connsiteY163" fmla="*/ 360237 h 641434"/>
              <a:gd name="connsiteX164" fmla="*/ 315127 w 640701"/>
              <a:gd name="connsiteY164" fmla="*/ 316414 h 641434"/>
              <a:gd name="connsiteX165" fmla="*/ 360228 w 640701"/>
              <a:gd name="connsiteY165" fmla="*/ 207482 h 641434"/>
              <a:gd name="connsiteX166" fmla="*/ 315127 w 640701"/>
              <a:gd name="connsiteY166" fmla="*/ 99802 h 641434"/>
              <a:gd name="connsiteX167" fmla="*/ 207385 w 640701"/>
              <a:gd name="connsiteY167" fmla="*/ 55979 h 641434"/>
              <a:gd name="connsiteX168" fmla="*/ 207385 w 640701"/>
              <a:gd name="connsiteY168" fmla="*/ 38449 h 641434"/>
              <a:gd name="connsiteX169" fmla="*/ 327655 w 640701"/>
              <a:gd name="connsiteY169" fmla="*/ 88533 h 641434"/>
              <a:gd name="connsiteX170" fmla="*/ 377767 w 640701"/>
              <a:gd name="connsiteY170" fmla="*/ 207482 h 641434"/>
              <a:gd name="connsiteX171" fmla="*/ 327655 w 640701"/>
              <a:gd name="connsiteY171" fmla="*/ 327682 h 641434"/>
              <a:gd name="connsiteX172" fmla="*/ 207385 w 640701"/>
              <a:gd name="connsiteY172" fmla="*/ 377766 h 641434"/>
              <a:gd name="connsiteX173" fmla="*/ 87115 w 640701"/>
              <a:gd name="connsiteY173" fmla="*/ 327682 h 641434"/>
              <a:gd name="connsiteX174" fmla="*/ 87115 w 640701"/>
              <a:gd name="connsiteY174" fmla="*/ 88533 h 641434"/>
              <a:gd name="connsiteX175" fmla="*/ 207385 w 640701"/>
              <a:gd name="connsiteY175" fmla="*/ 38449 h 641434"/>
              <a:gd name="connsiteX176" fmla="*/ 208166 w 640701"/>
              <a:gd name="connsiteY176" fmla="*/ 16255 h 641434"/>
              <a:gd name="connsiteX177" fmla="*/ 73544 w 640701"/>
              <a:gd name="connsiteY177" fmla="*/ 72521 h 641434"/>
              <a:gd name="connsiteX178" fmla="*/ 17451 w 640701"/>
              <a:gd name="connsiteY178" fmla="*/ 207560 h 641434"/>
              <a:gd name="connsiteX179" fmla="*/ 73544 w 640701"/>
              <a:gd name="connsiteY179" fmla="*/ 342598 h 641434"/>
              <a:gd name="connsiteX180" fmla="*/ 208166 w 640701"/>
              <a:gd name="connsiteY180" fmla="*/ 400115 h 641434"/>
              <a:gd name="connsiteX181" fmla="*/ 342788 w 640701"/>
              <a:gd name="connsiteY181" fmla="*/ 342598 h 641434"/>
              <a:gd name="connsiteX182" fmla="*/ 398880 w 640701"/>
              <a:gd name="connsiteY182" fmla="*/ 207560 h 641434"/>
              <a:gd name="connsiteX183" fmla="*/ 342788 w 640701"/>
              <a:gd name="connsiteY183" fmla="*/ 72521 h 641434"/>
              <a:gd name="connsiteX184" fmla="*/ 208166 w 640701"/>
              <a:gd name="connsiteY184" fmla="*/ 16255 h 641434"/>
              <a:gd name="connsiteX185" fmla="*/ 208166 w 640701"/>
              <a:gd name="connsiteY185" fmla="*/ 0 h 641434"/>
              <a:gd name="connsiteX186" fmla="*/ 355253 w 640701"/>
              <a:gd name="connsiteY186" fmla="*/ 60017 h 641434"/>
              <a:gd name="connsiteX187" fmla="*/ 416331 w 640701"/>
              <a:gd name="connsiteY187" fmla="*/ 207560 h 641434"/>
              <a:gd name="connsiteX188" fmla="*/ 393894 w 640701"/>
              <a:gd name="connsiteY188" fmla="*/ 302587 h 641434"/>
              <a:gd name="connsiteX189" fmla="*/ 622004 w 640701"/>
              <a:gd name="connsiteY189" fmla="*/ 532653 h 641434"/>
              <a:gd name="connsiteX190" fmla="*/ 622004 w 640701"/>
              <a:gd name="connsiteY190" fmla="*/ 622678 h 641434"/>
              <a:gd name="connsiteX191" fmla="*/ 577130 w 640701"/>
              <a:gd name="connsiteY191" fmla="*/ 641434 h 641434"/>
              <a:gd name="connsiteX192" fmla="*/ 532256 w 640701"/>
              <a:gd name="connsiteY192" fmla="*/ 622678 h 641434"/>
              <a:gd name="connsiteX193" fmla="*/ 302900 w 640701"/>
              <a:gd name="connsiteY193" fmla="*/ 393863 h 641434"/>
              <a:gd name="connsiteX194" fmla="*/ 208166 w 640701"/>
              <a:gd name="connsiteY194" fmla="*/ 416369 h 641434"/>
              <a:gd name="connsiteX195" fmla="*/ 61079 w 640701"/>
              <a:gd name="connsiteY195" fmla="*/ 355102 h 641434"/>
              <a:gd name="connsiteX196" fmla="*/ 0 w 640701"/>
              <a:gd name="connsiteY196" fmla="*/ 207560 h 641434"/>
              <a:gd name="connsiteX197" fmla="*/ 61079 w 640701"/>
              <a:gd name="connsiteY197" fmla="*/ 60017 h 641434"/>
              <a:gd name="connsiteX198" fmla="*/ 208166 w 640701"/>
              <a:gd name="connsiteY198" fmla="*/ 0 h 64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640701" h="641434">
                <a:moveTo>
                  <a:pt x="467438" y="400115"/>
                </a:moveTo>
                <a:lnTo>
                  <a:pt x="400127" y="467634"/>
                </a:lnTo>
                <a:lnTo>
                  <a:pt x="543474" y="611425"/>
                </a:lnTo>
                <a:cubicBezTo>
                  <a:pt x="560925" y="628930"/>
                  <a:pt x="590841" y="628930"/>
                  <a:pt x="609539" y="611425"/>
                </a:cubicBezTo>
                <a:cubicBezTo>
                  <a:pt x="626990" y="592670"/>
                  <a:pt x="626990" y="562661"/>
                  <a:pt x="609539" y="543906"/>
                </a:cubicBezTo>
                <a:close/>
                <a:moveTo>
                  <a:pt x="420071" y="353852"/>
                </a:moveTo>
                <a:lnTo>
                  <a:pt x="352760" y="420121"/>
                </a:lnTo>
                <a:lnTo>
                  <a:pt x="388908" y="455131"/>
                </a:lnTo>
                <a:lnTo>
                  <a:pt x="454973" y="388862"/>
                </a:lnTo>
                <a:close/>
                <a:moveTo>
                  <a:pt x="383922" y="317591"/>
                </a:moveTo>
                <a:cubicBezTo>
                  <a:pt x="376443" y="331345"/>
                  <a:pt x="366471" y="343849"/>
                  <a:pt x="355253" y="355102"/>
                </a:cubicBezTo>
                <a:cubicBezTo>
                  <a:pt x="344034" y="366355"/>
                  <a:pt x="331569" y="376358"/>
                  <a:pt x="317858" y="385110"/>
                </a:cubicBezTo>
                <a:lnTo>
                  <a:pt x="341541" y="408867"/>
                </a:lnTo>
                <a:lnTo>
                  <a:pt x="407606" y="341348"/>
                </a:lnTo>
                <a:close/>
                <a:moveTo>
                  <a:pt x="207877" y="175568"/>
                </a:moveTo>
                <a:cubicBezTo>
                  <a:pt x="199075" y="175568"/>
                  <a:pt x="191530" y="180574"/>
                  <a:pt x="185243" y="186832"/>
                </a:cubicBezTo>
                <a:cubicBezTo>
                  <a:pt x="172668" y="198096"/>
                  <a:pt x="172668" y="219373"/>
                  <a:pt x="185243" y="231888"/>
                </a:cubicBezTo>
                <a:cubicBezTo>
                  <a:pt x="191530" y="238146"/>
                  <a:pt x="199075" y="240649"/>
                  <a:pt x="207877" y="240649"/>
                </a:cubicBezTo>
                <a:cubicBezTo>
                  <a:pt x="216680" y="240649"/>
                  <a:pt x="225482" y="238146"/>
                  <a:pt x="231769" y="231888"/>
                </a:cubicBezTo>
                <a:cubicBezTo>
                  <a:pt x="236799" y="225630"/>
                  <a:pt x="240572" y="216869"/>
                  <a:pt x="240572" y="208108"/>
                </a:cubicBezTo>
                <a:cubicBezTo>
                  <a:pt x="240572" y="200599"/>
                  <a:pt x="236799" y="191838"/>
                  <a:pt x="231769" y="186832"/>
                </a:cubicBezTo>
                <a:cubicBezTo>
                  <a:pt x="225482" y="180574"/>
                  <a:pt x="216680" y="175568"/>
                  <a:pt x="207877" y="175568"/>
                </a:cubicBezTo>
                <a:close/>
                <a:moveTo>
                  <a:pt x="207877" y="159297"/>
                </a:moveTo>
                <a:cubicBezTo>
                  <a:pt x="220452" y="159297"/>
                  <a:pt x="233027" y="164304"/>
                  <a:pt x="243087" y="174316"/>
                </a:cubicBezTo>
                <a:cubicBezTo>
                  <a:pt x="251889" y="183077"/>
                  <a:pt x="256919" y="195593"/>
                  <a:pt x="256919" y="208108"/>
                </a:cubicBezTo>
                <a:cubicBezTo>
                  <a:pt x="256919" y="221876"/>
                  <a:pt x="251889" y="233140"/>
                  <a:pt x="243087" y="243152"/>
                </a:cubicBezTo>
                <a:cubicBezTo>
                  <a:pt x="233027" y="253165"/>
                  <a:pt x="220452" y="256920"/>
                  <a:pt x="207877" y="256920"/>
                </a:cubicBezTo>
                <a:cubicBezTo>
                  <a:pt x="195303" y="256920"/>
                  <a:pt x="182728" y="253165"/>
                  <a:pt x="173926" y="243152"/>
                </a:cubicBezTo>
                <a:cubicBezTo>
                  <a:pt x="153806" y="224379"/>
                  <a:pt x="153806" y="193090"/>
                  <a:pt x="173926" y="174316"/>
                </a:cubicBezTo>
                <a:cubicBezTo>
                  <a:pt x="182728" y="164304"/>
                  <a:pt x="195303" y="159297"/>
                  <a:pt x="207877" y="159297"/>
                </a:cubicBezTo>
                <a:close/>
                <a:moveTo>
                  <a:pt x="201830" y="116450"/>
                </a:moveTo>
                <a:cubicBezTo>
                  <a:pt x="200574" y="116450"/>
                  <a:pt x="199319" y="116450"/>
                  <a:pt x="199319" y="117706"/>
                </a:cubicBezTo>
                <a:lnTo>
                  <a:pt x="195552" y="129006"/>
                </a:lnTo>
                <a:cubicBezTo>
                  <a:pt x="194296" y="134028"/>
                  <a:pt x="189274" y="137794"/>
                  <a:pt x="184252" y="140306"/>
                </a:cubicBezTo>
                <a:cubicBezTo>
                  <a:pt x="181741" y="141561"/>
                  <a:pt x="180485" y="142817"/>
                  <a:pt x="177974" y="142817"/>
                </a:cubicBezTo>
                <a:cubicBezTo>
                  <a:pt x="171696" y="145328"/>
                  <a:pt x="166674" y="145328"/>
                  <a:pt x="161652" y="142817"/>
                </a:cubicBezTo>
                <a:lnTo>
                  <a:pt x="150352" y="137794"/>
                </a:lnTo>
                <a:cubicBezTo>
                  <a:pt x="150352" y="137794"/>
                  <a:pt x="149096" y="137794"/>
                  <a:pt x="147841" y="137794"/>
                </a:cubicBezTo>
                <a:lnTo>
                  <a:pt x="139052" y="147839"/>
                </a:lnTo>
                <a:cubicBezTo>
                  <a:pt x="137796" y="149094"/>
                  <a:pt x="137796" y="150350"/>
                  <a:pt x="137796" y="150350"/>
                </a:cubicBezTo>
                <a:lnTo>
                  <a:pt x="142819" y="161650"/>
                </a:lnTo>
                <a:cubicBezTo>
                  <a:pt x="145330" y="166672"/>
                  <a:pt x="145330" y="172950"/>
                  <a:pt x="142819" y="177972"/>
                </a:cubicBezTo>
                <a:cubicBezTo>
                  <a:pt x="141563" y="180483"/>
                  <a:pt x="141563" y="181739"/>
                  <a:pt x="140308" y="184250"/>
                </a:cubicBezTo>
                <a:cubicBezTo>
                  <a:pt x="139052" y="189272"/>
                  <a:pt x="134030" y="194294"/>
                  <a:pt x="129008" y="195550"/>
                </a:cubicBezTo>
                <a:lnTo>
                  <a:pt x="117708" y="200572"/>
                </a:lnTo>
                <a:cubicBezTo>
                  <a:pt x="116452" y="200572"/>
                  <a:pt x="116452" y="200572"/>
                  <a:pt x="116452" y="201828"/>
                </a:cubicBezTo>
                <a:lnTo>
                  <a:pt x="116452" y="215639"/>
                </a:lnTo>
                <a:cubicBezTo>
                  <a:pt x="116452" y="215639"/>
                  <a:pt x="116452" y="216894"/>
                  <a:pt x="117708" y="216894"/>
                </a:cubicBezTo>
                <a:lnTo>
                  <a:pt x="129008" y="221917"/>
                </a:lnTo>
                <a:cubicBezTo>
                  <a:pt x="134030" y="223172"/>
                  <a:pt x="139052" y="226939"/>
                  <a:pt x="140308" y="233217"/>
                </a:cubicBezTo>
                <a:cubicBezTo>
                  <a:pt x="141563" y="235728"/>
                  <a:pt x="141563" y="236983"/>
                  <a:pt x="142819" y="239494"/>
                </a:cubicBezTo>
                <a:cubicBezTo>
                  <a:pt x="145330" y="244517"/>
                  <a:pt x="145330" y="250794"/>
                  <a:pt x="142819" y="255817"/>
                </a:cubicBezTo>
                <a:lnTo>
                  <a:pt x="137796" y="265861"/>
                </a:lnTo>
                <a:cubicBezTo>
                  <a:pt x="137796" y="267117"/>
                  <a:pt x="137796" y="268372"/>
                  <a:pt x="139052" y="268372"/>
                </a:cubicBezTo>
                <a:lnTo>
                  <a:pt x="147841" y="278417"/>
                </a:lnTo>
                <a:cubicBezTo>
                  <a:pt x="149096" y="278417"/>
                  <a:pt x="150352" y="278417"/>
                  <a:pt x="150352" y="278417"/>
                </a:cubicBezTo>
                <a:lnTo>
                  <a:pt x="161652" y="273394"/>
                </a:lnTo>
                <a:cubicBezTo>
                  <a:pt x="164163" y="273394"/>
                  <a:pt x="166674" y="272139"/>
                  <a:pt x="169185" y="272139"/>
                </a:cubicBezTo>
                <a:cubicBezTo>
                  <a:pt x="171696" y="272139"/>
                  <a:pt x="175463" y="273394"/>
                  <a:pt x="177974" y="273394"/>
                </a:cubicBezTo>
                <a:cubicBezTo>
                  <a:pt x="180485" y="274650"/>
                  <a:pt x="181741" y="275905"/>
                  <a:pt x="184252" y="275905"/>
                </a:cubicBezTo>
                <a:cubicBezTo>
                  <a:pt x="189274" y="278417"/>
                  <a:pt x="194296" y="282183"/>
                  <a:pt x="195552" y="288461"/>
                </a:cubicBezTo>
                <a:lnTo>
                  <a:pt x="199319" y="298505"/>
                </a:lnTo>
                <a:cubicBezTo>
                  <a:pt x="199319" y="299761"/>
                  <a:pt x="200574" y="301016"/>
                  <a:pt x="201830" y="301016"/>
                </a:cubicBezTo>
                <a:lnTo>
                  <a:pt x="215641" y="301016"/>
                </a:lnTo>
                <a:cubicBezTo>
                  <a:pt x="215641" y="301016"/>
                  <a:pt x="216896" y="299761"/>
                  <a:pt x="218152" y="298505"/>
                </a:cubicBezTo>
                <a:lnTo>
                  <a:pt x="220663" y="288461"/>
                </a:lnTo>
                <a:cubicBezTo>
                  <a:pt x="223174" y="282183"/>
                  <a:pt x="226941" y="278417"/>
                  <a:pt x="233219" y="275905"/>
                </a:cubicBezTo>
                <a:cubicBezTo>
                  <a:pt x="234474" y="275905"/>
                  <a:pt x="236985" y="274650"/>
                  <a:pt x="239496" y="273394"/>
                </a:cubicBezTo>
                <a:cubicBezTo>
                  <a:pt x="244519" y="270883"/>
                  <a:pt x="250796" y="270883"/>
                  <a:pt x="254563" y="273394"/>
                </a:cubicBezTo>
                <a:lnTo>
                  <a:pt x="265863" y="278417"/>
                </a:lnTo>
                <a:cubicBezTo>
                  <a:pt x="267119" y="278417"/>
                  <a:pt x="267119" y="278417"/>
                  <a:pt x="268374" y="278417"/>
                </a:cubicBezTo>
                <a:lnTo>
                  <a:pt x="278419" y="268372"/>
                </a:lnTo>
                <a:cubicBezTo>
                  <a:pt x="278419" y="268372"/>
                  <a:pt x="278419" y="267117"/>
                  <a:pt x="278419" y="265861"/>
                </a:cubicBezTo>
                <a:lnTo>
                  <a:pt x="273396" y="255817"/>
                </a:lnTo>
                <a:cubicBezTo>
                  <a:pt x="270885" y="250794"/>
                  <a:pt x="270885" y="244517"/>
                  <a:pt x="273396" y="239494"/>
                </a:cubicBezTo>
                <a:cubicBezTo>
                  <a:pt x="274652" y="236983"/>
                  <a:pt x="274652" y="235728"/>
                  <a:pt x="275907" y="233217"/>
                </a:cubicBezTo>
                <a:cubicBezTo>
                  <a:pt x="278419" y="226939"/>
                  <a:pt x="283441" y="223172"/>
                  <a:pt x="288463" y="221917"/>
                </a:cubicBezTo>
                <a:lnTo>
                  <a:pt x="298507" y="216894"/>
                </a:lnTo>
                <a:cubicBezTo>
                  <a:pt x="299763" y="216894"/>
                  <a:pt x="299763" y="215639"/>
                  <a:pt x="299763" y="215639"/>
                </a:cubicBezTo>
                <a:lnTo>
                  <a:pt x="299763" y="201828"/>
                </a:lnTo>
                <a:cubicBezTo>
                  <a:pt x="299763" y="200572"/>
                  <a:pt x="299763" y="200572"/>
                  <a:pt x="298507" y="200572"/>
                </a:cubicBezTo>
                <a:lnTo>
                  <a:pt x="288463" y="195550"/>
                </a:lnTo>
                <a:cubicBezTo>
                  <a:pt x="283441" y="194294"/>
                  <a:pt x="278419" y="189272"/>
                  <a:pt x="275907" y="184250"/>
                </a:cubicBezTo>
                <a:cubicBezTo>
                  <a:pt x="274652" y="181739"/>
                  <a:pt x="274652" y="180483"/>
                  <a:pt x="273396" y="177972"/>
                </a:cubicBezTo>
                <a:cubicBezTo>
                  <a:pt x="270885" y="172950"/>
                  <a:pt x="270885" y="166672"/>
                  <a:pt x="273396" y="161650"/>
                </a:cubicBezTo>
                <a:lnTo>
                  <a:pt x="278419" y="150350"/>
                </a:lnTo>
                <a:cubicBezTo>
                  <a:pt x="278419" y="150350"/>
                  <a:pt x="278419" y="149094"/>
                  <a:pt x="278419" y="147839"/>
                </a:cubicBezTo>
                <a:lnTo>
                  <a:pt x="268374" y="137794"/>
                </a:lnTo>
                <a:cubicBezTo>
                  <a:pt x="267119" y="137794"/>
                  <a:pt x="267119" y="137794"/>
                  <a:pt x="265863" y="137794"/>
                </a:cubicBezTo>
                <a:lnTo>
                  <a:pt x="254563" y="142817"/>
                </a:lnTo>
                <a:cubicBezTo>
                  <a:pt x="250796" y="145328"/>
                  <a:pt x="244519" y="145328"/>
                  <a:pt x="239496" y="142817"/>
                </a:cubicBezTo>
                <a:cubicBezTo>
                  <a:pt x="236985" y="142817"/>
                  <a:pt x="234474" y="141561"/>
                  <a:pt x="233219" y="140306"/>
                </a:cubicBezTo>
                <a:cubicBezTo>
                  <a:pt x="226941" y="137794"/>
                  <a:pt x="223174" y="134028"/>
                  <a:pt x="220663" y="129006"/>
                </a:cubicBezTo>
                <a:lnTo>
                  <a:pt x="218152" y="117706"/>
                </a:lnTo>
                <a:cubicBezTo>
                  <a:pt x="216896" y="116450"/>
                  <a:pt x="215641" y="116450"/>
                  <a:pt x="215641" y="116450"/>
                </a:cubicBezTo>
                <a:close/>
                <a:moveTo>
                  <a:pt x="201830" y="98872"/>
                </a:moveTo>
                <a:lnTo>
                  <a:pt x="215641" y="98872"/>
                </a:lnTo>
                <a:cubicBezTo>
                  <a:pt x="223174" y="98872"/>
                  <a:pt x="230707" y="105150"/>
                  <a:pt x="233219" y="112683"/>
                </a:cubicBezTo>
                <a:lnTo>
                  <a:pt x="236985" y="122728"/>
                </a:lnTo>
                <a:cubicBezTo>
                  <a:pt x="236985" y="123983"/>
                  <a:pt x="238241" y="123983"/>
                  <a:pt x="239496" y="123983"/>
                </a:cubicBezTo>
                <a:cubicBezTo>
                  <a:pt x="240752" y="125239"/>
                  <a:pt x="243263" y="126494"/>
                  <a:pt x="245774" y="127750"/>
                </a:cubicBezTo>
                <a:cubicBezTo>
                  <a:pt x="247030" y="127750"/>
                  <a:pt x="247030" y="129006"/>
                  <a:pt x="248285" y="127750"/>
                </a:cubicBezTo>
                <a:lnTo>
                  <a:pt x="259585" y="122728"/>
                </a:lnTo>
                <a:cubicBezTo>
                  <a:pt x="265863" y="118961"/>
                  <a:pt x="274652" y="121472"/>
                  <a:pt x="280930" y="126494"/>
                </a:cubicBezTo>
                <a:lnTo>
                  <a:pt x="290974" y="136539"/>
                </a:lnTo>
                <a:cubicBezTo>
                  <a:pt x="295996" y="142817"/>
                  <a:pt x="297252" y="150350"/>
                  <a:pt x="294741" y="157883"/>
                </a:cubicBezTo>
                <a:lnTo>
                  <a:pt x="289718" y="167928"/>
                </a:lnTo>
                <a:cubicBezTo>
                  <a:pt x="289718" y="169183"/>
                  <a:pt x="289718" y="170439"/>
                  <a:pt x="289718" y="170439"/>
                </a:cubicBezTo>
                <a:cubicBezTo>
                  <a:pt x="290974" y="172950"/>
                  <a:pt x="290974" y="175461"/>
                  <a:pt x="292230" y="177972"/>
                </a:cubicBezTo>
                <a:cubicBezTo>
                  <a:pt x="292230" y="177972"/>
                  <a:pt x="292230" y="179228"/>
                  <a:pt x="293485" y="180483"/>
                </a:cubicBezTo>
                <a:lnTo>
                  <a:pt x="304785" y="184250"/>
                </a:lnTo>
                <a:cubicBezTo>
                  <a:pt x="312318" y="186761"/>
                  <a:pt x="317341" y="194294"/>
                  <a:pt x="317341" y="201828"/>
                </a:cubicBezTo>
                <a:lnTo>
                  <a:pt x="317341" y="215639"/>
                </a:lnTo>
                <a:cubicBezTo>
                  <a:pt x="317341" y="223172"/>
                  <a:pt x="312318" y="230705"/>
                  <a:pt x="304785" y="233217"/>
                </a:cubicBezTo>
                <a:lnTo>
                  <a:pt x="293485" y="238239"/>
                </a:lnTo>
                <a:cubicBezTo>
                  <a:pt x="292230" y="238239"/>
                  <a:pt x="292230" y="238239"/>
                  <a:pt x="292230" y="239494"/>
                </a:cubicBezTo>
                <a:cubicBezTo>
                  <a:pt x="290974" y="240750"/>
                  <a:pt x="290974" y="243261"/>
                  <a:pt x="289718" y="245772"/>
                </a:cubicBezTo>
                <a:cubicBezTo>
                  <a:pt x="289718" y="247028"/>
                  <a:pt x="289718" y="247028"/>
                  <a:pt x="289718" y="248283"/>
                </a:cubicBezTo>
                <a:lnTo>
                  <a:pt x="294741" y="259583"/>
                </a:lnTo>
                <a:cubicBezTo>
                  <a:pt x="297252" y="265861"/>
                  <a:pt x="295996" y="274650"/>
                  <a:pt x="290974" y="280928"/>
                </a:cubicBezTo>
                <a:lnTo>
                  <a:pt x="280930" y="290972"/>
                </a:lnTo>
                <a:cubicBezTo>
                  <a:pt x="274652" y="295994"/>
                  <a:pt x="265863" y="297250"/>
                  <a:pt x="259585" y="294739"/>
                </a:cubicBezTo>
                <a:lnTo>
                  <a:pt x="248285" y="288461"/>
                </a:lnTo>
                <a:cubicBezTo>
                  <a:pt x="247030" y="288461"/>
                  <a:pt x="247030" y="288461"/>
                  <a:pt x="245774" y="288461"/>
                </a:cubicBezTo>
                <a:cubicBezTo>
                  <a:pt x="243263" y="290972"/>
                  <a:pt x="240752" y="290972"/>
                  <a:pt x="239496" y="292228"/>
                </a:cubicBezTo>
                <a:cubicBezTo>
                  <a:pt x="238241" y="292228"/>
                  <a:pt x="236985" y="292228"/>
                  <a:pt x="236985" y="293483"/>
                </a:cubicBezTo>
                <a:lnTo>
                  <a:pt x="233219" y="304783"/>
                </a:lnTo>
                <a:cubicBezTo>
                  <a:pt x="230707" y="312316"/>
                  <a:pt x="223174" y="317339"/>
                  <a:pt x="215641" y="317339"/>
                </a:cubicBezTo>
                <a:lnTo>
                  <a:pt x="201830" y="317339"/>
                </a:lnTo>
                <a:cubicBezTo>
                  <a:pt x="193041" y="317339"/>
                  <a:pt x="185507" y="312316"/>
                  <a:pt x="182996" y="304783"/>
                </a:cubicBezTo>
                <a:lnTo>
                  <a:pt x="179230" y="293483"/>
                </a:lnTo>
                <a:cubicBezTo>
                  <a:pt x="179230" y="292228"/>
                  <a:pt x="177974" y="292228"/>
                  <a:pt x="177974" y="292228"/>
                </a:cubicBezTo>
                <a:cubicBezTo>
                  <a:pt x="175463" y="290972"/>
                  <a:pt x="172952" y="290972"/>
                  <a:pt x="170441" y="288461"/>
                </a:cubicBezTo>
                <a:cubicBezTo>
                  <a:pt x="169185" y="288461"/>
                  <a:pt x="169185" y="288461"/>
                  <a:pt x="167930" y="288461"/>
                </a:cubicBezTo>
                <a:lnTo>
                  <a:pt x="157885" y="294739"/>
                </a:lnTo>
                <a:cubicBezTo>
                  <a:pt x="150352" y="297250"/>
                  <a:pt x="141563" y="295994"/>
                  <a:pt x="136541" y="290972"/>
                </a:cubicBezTo>
                <a:lnTo>
                  <a:pt x="126496" y="280928"/>
                </a:lnTo>
                <a:cubicBezTo>
                  <a:pt x="120219" y="274650"/>
                  <a:pt x="118963" y="265861"/>
                  <a:pt x="122730" y="259583"/>
                </a:cubicBezTo>
                <a:lnTo>
                  <a:pt x="127752" y="248283"/>
                </a:lnTo>
                <a:cubicBezTo>
                  <a:pt x="127752" y="247028"/>
                  <a:pt x="127752" y="247028"/>
                  <a:pt x="127752" y="245772"/>
                </a:cubicBezTo>
                <a:cubicBezTo>
                  <a:pt x="126496" y="243261"/>
                  <a:pt x="125241" y="240750"/>
                  <a:pt x="125241" y="239494"/>
                </a:cubicBezTo>
                <a:cubicBezTo>
                  <a:pt x="125241" y="238239"/>
                  <a:pt x="123985" y="238239"/>
                  <a:pt x="122730" y="238239"/>
                </a:cubicBezTo>
                <a:lnTo>
                  <a:pt x="112685" y="233217"/>
                </a:lnTo>
                <a:cubicBezTo>
                  <a:pt x="105152" y="230705"/>
                  <a:pt x="98874" y="223172"/>
                  <a:pt x="98874" y="215639"/>
                </a:cubicBezTo>
                <a:lnTo>
                  <a:pt x="98874" y="201828"/>
                </a:lnTo>
                <a:cubicBezTo>
                  <a:pt x="98874" y="194294"/>
                  <a:pt x="105152" y="186761"/>
                  <a:pt x="112685" y="184250"/>
                </a:cubicBezTo>
                <a:lnTo>
                  <a:pt x="122730" y="180483"/>
                </a:lnTo>
                <a:cubicBezTo>
                  <a:pt x="123985" y="179228"/>
                  <a:pt x="125241" y="177972"/>
                  <a:pt x="125241" y="177972"/>
                </a:cubicBezTo>
                <a:cubicBezTo>
                  <a:pt x="125241" y="175461"/>
                  <a:pt x="126496" y="172950"/>
                  <a:pt x="127752" y="170439"/>
                </a:cubicBezTo>
                <a:cubicBezTo>
                  <a:pt x="127752" y="170439"/>
                  <a:pt x="127752" y="169183"/>
                  <a:pt x="127752" y="167928"/>
                </a:cubicBezTo>
                <a:lnTo>
                  <a:pt x="122730" y="157883"/>
                </a:lnTo>
                <a:cubicBezTo>
                  <a:pt x="118963" y="150350"/>
                  <a:pt x="120219" y="142817"/>
                  <a:pt x="126496" y="136539"/>
                </a:cubicBezTo>
                <a:lnTo>
                  <a:pt x="136541" y="126494"/>
                </a:lnTo>
                <a:cubicBezTo>
                  <a:pt x="141563" y="121472"/>
                  <a:pt x="150352" y="118961"/>
                  <a:pt x="157885" y="122728"/>
                </a:cubicBezTo>
                <a:lnTo>
                  <a:pt x="167930" y="127750"/>
                </a:lnTo>
                <a:cubicBezTo>
                  <a:pt x="169185" y="129006"/>
                  <a:pt x="169185" y="127750"/>
                  <a:pt x="170441" y="127750"/>
                </a:cubicBezTo>
                <a:cubicBezTo>
                  <a:pt x="172952" y="126494"/>
                  <a:pt x="175463" y="125239"/>
                  <a:pt x="177974" y="123983"/>
                </a:cubicBezTo>
                <a:cubicBezTo>
                  <a:pt x="177974" y="123983"/>
                  <a:pt x="179230" y="123983"/>
                  <a:pt x="179230" y="122728"/>
                </a:cubicBezTo>
                <a:lnTo>
                  <a:pt x="182996" y="112683"/>
                </a:lnTo>
                <a:cubicBezTo>
                  <a:pt x="185507" y="105150"/>
                  <a:pt x="193041" y="98872"/>
                  <a:pt x="201830" y="98872"/>
                </a:cubicBezTo>
                <a:close/>
                <a:moveTo>
                  <a:pt x="207385" y="55979"/>
                </a:moveTo>
                <a:cubicBezTo>
                  <a:pt x="167295" y="55979"/>
                  <a:pt x="128458" y="71004"/>
                  <a:pt x="99643" y="99802"/>
                </a:cubicBezTo>
                <a:cubicBezTo>
                  <a:pt x="39509" y="159902"/>
                  <a:pt x="39509" y="256313"/>
                  <a:pt x="99643" y="316414"/>
                </a:cubicBezTo>
                <a:cubicBezTo>
                  <a:pt x="128458" y="345212"/>
                  <a:pt x="167295" y="360237"/>
                  <a:pt x="207385" y="360237"/>
                </a:cubicBezTo>
                <a:cubicBezTo>
                  <a:pt x="247475" y="360237"/>
                  <a:pt x="286312" y="345212"/>
                  <a:pt x="315127" y="316414"/>
                </a:cubicBezTo>
                <a:cubicBezTo>
                  <a:pt x="345194" y="287616"/>
                  <a:pt x="360228" y="248801"/>
                  <a:pt x="360228" y="207482"/>
                </a:cubicBezTo>
                <a:cubicBezTo>
                  <a:pt x="360228" y="167415"/>
                  <a:pt x="345194" y="128600"/>
                  <a:pt x="315127" y="99802"/>
                </a:cubicBezTo>
                <a:cubicBezTo>
                  <a:pt x="286312" y="71004"/>
                  <a:pt x="247475" y="55979"/>
                  <a:pt x="207385" y="55979"/>
                </a:cubicBezTo>
                <a:close/>
                <a:moveTo>
                  <a:pt x="207385" y="38449"/>
                </a:moveTo>
                <a:cubicBezTo>
                  <a:pt x="252486" y="38449"/>
                  <a:pt x="296335" y="55979"/>
                  <a:pt x="327655" y="88533"/>
                </a:cubicBezTo>
                <a:cubicBezTo>
                  <a:pt x="360228" y="119835"/>
                  <a:pt x="377767" y="162406"/>
                  <a:pt x="377767" y="207482"/>
                </a:cubicBezTo>
                <a:cubicBezTo>
                  <a:pt x="377767" y="252557"/>
                  <a:pt x="360228" y="295128"/>
                  <a:pt x="327655" y="327682"/>
                </a:cubicBezTo>
                <a:cubicBezTo>
                  <a:pt x="296335" y="360237"/>
                  <a:pt x="252486" y="377766"/>
                  <a:pt x="207385" y="377766"/>
                </a:cubicBezTo>
                <a:cubicBezTo>
                  <a:pt x="162284" y="377766"/>
                  <a:pt x="119688" y="360237"/>
                  <a:pt x="87115" y="327682"/>
                </a:cubicBezTo>
                <a:cubicBezTo>
                  <a:pt x="21969" y="261322"/>
                  <a:pt x="21969" y="153642"/>
                  <a:pt x="87115" y="88533"/>
                </a:cubicBezTo>
                <a:cubicBezTo>
                  <a:pt x="119688" y="55979"/>
                  <a:pt x="162284" y="38449"/>
                  <a:pt x="207385" y="38449"/>
                </a:cubicBezTo>
                <a:close/>
                <a:moveTo>
                  <a:pt x="208166" y="16255"/>
                </a:moveTo>
                <a:cubicBezTo>
                  <a:pt x="157059" y="16255"/>
                  <a:pt x="109692" y="36261"/>
                  <a:pt x="73544" y="72521"/>
                </a:cubicBezTo>
                <a:cubicBezTo>
                  <a:pt x="37395" y="108781"/>
                  <a:pt x="17451" y="156295"/>
                  <a:pt x="17451" y="207560"/>
                </a:cubicBezTo>
                <a:cubicBezTo>
                  <a:pt x="17451" y="258824"/>
                  <a:pt x="37395" y="307588"/>
                  <a:pt x="73544" y="342598"/>
                </a:cubicBezTo>
                <a:cubicBezTo>
                  <a:pt x="109692" y="380109"/>
                  <a:pt x="157059" y="400115"/>
                  <a:pt x="208166" y="400115"/>
                </a:cubicBezTo>
                <a:cubicBezTo>
                  <a:pt x="259272" y="400115"/>
                  <a:pt x="307886" y="380109"/>
                  <a:pt x="342788" y="342598"/>
                </a:cubicBezTo>
                <a:cubicBezTo>
                  <a:pt x="378936" y="307588"/>
                  <a:pt x="398880" y="258824"/>
                  <a:pt x="398880" y="207560"/>
                </a:cubicBezTo>
                <a:cubicBezTo>
                  <a:pt x="398880" y="156295"/>
                  <a:pt x="378936" y="108781"/>
                  <a:pt x="342788" y="72521"/>
                </a:cubicBezTo>
                <a:cubicBezTo>
                  <a:pt x="307886" y="36261"/>
                  <a:pt x="259272" y="16255"/>
                  <a:pt x="208166" y="16255"/>
                </a:cubicBezTo>
                <a:close/>
                <a:moveTo>
                  <a:pt x="208166" y="0"/>
                </a:moveTo>
                <a:cubicBezTo>
                  <a:pt x="264258" y="0"/>
                  <a:pt x="315365" y="21256"/>
                  <a:pt x="355253" y="60017"/>
                </a:cubicBezTo>
                <a:cubicBezTo>
                  <a:pt x="393894" y="100029"/>
                  <a:pt x="416331" y="152544"/>
                  <a:pt x="416331" y="207560"/>
                </a:cubicBezTo>
                <a:cubicBezTo>
                  <a:pt x="416331" y="241319"/>
                  <a:pt x="407606" y="273829"/>
                  <a:pt x="393894" y="302587"/>
                </a:cubicBezTo>
                <a:lnTo>
                  <a:pt x="622004" y="532653"/>
                </a:lnTo>
                <a:cubicBezTo>
                  <a:pt x="646934" y="556410"/>
                  <a:pt x="646934" y="597671"/>
                  <a:pt x="622004" y="622678"/>
                </a:cubicBezTo>
                <a:cubicBezTo>
                  <a:pt x="609539" y="635182"/>
                  <a:pt x="592088" y="641434"/>
                  <a:pt x="577130" y="641434"/>
                </a:cubicBezTo>
                <a:cubicBezTo>
                  <a:pt x="559679" y="641434"/>
                  <a:pt x="543474" y="635182"/>
                  <a:pt x="532256" y="622678"/>
                </a:cubicBezTo>
                <a:lnTo>
                  <a:pt x="302900" y="393863"/>
                </a:lnTo>
                <a:cubicBezTo>
                  <a:pt x="274230" y="408867"/>
                  <a:pt x="241821" y="416369"/>
                  <a:pt x="208166" y="416369"/>
                </a:cubicBezTo>
                <a:cubicBezTo>
                  <a:pt x="153320" y="416369"/>
                  <a:pt x="100967" y="395113"/>
                  <a:pt x="61079" y="355102"/>
                </a:cubicBezTo>
                <a:cubicBezTo>
                  <a:pt x="22437" y="316341"/>
                  <a:pt x="0" y="263826"/>
                  <a:pt x="0" y="207560"/>
                </a:cubicBezTo>
                <a:cubicBezTo>
                  <a:pt x="0" y="152544"/>
                  <a:pt x="22437" y="100029"/>
                  <a:pt x="61079" y="60017"/>
                </a:cubicBezTo>
                <a:cubicBezTo>
                  <a:pt x="100967" y="21256"/>
                  <a:pt x="153320" y="0"/>
                  <a:pt x="2081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C6451310-0231-794D-8EFD-52492AC3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645" y="4984875"/>
            <a:ext cx="660869" cy="630448"/>
          </a:xfrm>
          <a:custGeom>
            <a:avLst/>
            <a:gdLst>
              <a:gd name="connsiteX0" fmla="*/ 348030 w 660869"/>
              <a:gd name="connsiteY0" fmla="*/ 549141 h 630448"/>
              <a:gd name="connsiteX1" fmla="*/ 348030 w 660869"/>
              <a:gd name="connsiteY1" fmla="*/ 551642 h 630448"/>
              <a:gd name="connsiteX2" fmla="*/ 329396 w 660869"/>
              <a:gd name="connsiteY2" fmla="*/ 567904 h 630448"/>
              <a:gd name="connsiteX3" fmla="*/ 312002 w 660869"/>
              <a:gd name="connsiteY3" fmla="*/ 556646 h 630448"/>
              <a:gd name="connsiteX4" fmla="*/ 303306 w 660869"/>
              <a:gd name="connsiteY4" fmla="*/ 587918 h 630448"/>
              <a:gd name="connsiteX5" fmla="*/ 316972 w 660869"/>
              <a:gd name="connsiteY5" fmla="*/ 609183 h 630448"/>
              <a:gd name="connsiteX6" fmla="*/ 341820 w 660869"/>
              <a:gd name="connsiteY6" fmla="*/ 609183 h 630448"/>
              <a:gd name="connsiteX7" fmla="*/ 359212 w 660869"/>
              <a:gd name="connsiteY7" fmla="*/ 585416 h 630448"/>
              <a:gd name="connsiteX8" fmla="*/ 348030 w 660869"/>
              <a:gd name="connsiteY8" fmla="*/ 549141 h 630448"/>
              <a:gd name="connsiteX9" fmla="*/ 461084 w 660869"/>
              <a:gd name="connsiteY9" fmla="*/ 520370 h 630448"/>
              <a:gd name="connsiteX10" fmla="*/ 436238 w 660869"/>
              <a:gd name="connsiteY10" fmla="*/ 527875 h 630448"/>
              <a:gd name="connsiteX11" fmla="*/ 436238 w 660869"/>
              <a:gd name="connsiteY11" fmla="*/ 549141 h 630448"/>
              <a:gd name="connsiteX12" fmla="*/ 461084 w 660869"/>
              <a:gd name="connsiteY12" fmla="*/ 520370 h 630448"/>
              <a:gd name="connsiteX13" fmla="*/ 198948 w 660869"/>
              <a:gd name="connsiteY13" fmla="*/ 520370 h 630448"/>
              <a:gd name="connsiteX14" fmla="*/ 222554 w 660869"/>
              <a:gd name="connsiteY14" fmla="*/ 549141 h 630448"/>
              <a:gd name="connsiteX15" fmla="*/ 222554 w 660869"/>
              <a:gd name="connsiteY15" fmla="*/ 527875 h 630448"/>
              <a:gd name="connsiteX16" fmla="*/ 198948 w 660869"/>
              <a:gd name="connsiteY16" fmla="*/ 520370 h 630448"/>
              <a:gd name="connsiteX17" fmla="*/ 415118 w 660869"/>
              <a:gd name="connsiteY17" fmla="*/ 469084 h 630448"/>
              <a:gd name="connsiteX18" fmla="*/ 384058 w 660869"/>
              <a:gd name="connsiteY18" fmla="*/ 477840 h 630448"/>
              <a:gd name="connsiteX19" fmla="*/ 376604 w 660869"/>
              <a:gd name="connsiteY19" fmla="*/ 495352 h 630448"/>
              <a:gd name="connsiteX20" fmla="*/ 360454 w 660869"/>
              <a:gd name="connsiteY20" fmla="*/ 514116 h 630448"/>
              <a:gd name="connsiteX21" fmla="*/ 370394 w 660869"/>
              <a:gd name="connsiteY21" fmla="*/ 567904 h 630448"/>
              <a:gd name="connsiteX22" fmla="*/ 389028 w 660869"/>
              <a:gd name="connsiteY22" fmla="*/ 542886 h 630448"/>
              <a:gd name="connsiteX23" fmla="*/ 390270 w 660869"/>
              <a:gd name="connsiteY23" fmla="*/ 541635 h 630448"/>
              <a:gd name="connsiteX24" fmla="*/ 420088 w 660869"/>
              <a:gd name="connsiteY24" fmla="*/ 517868 h 630448"/>
              <a:gd name="connsiteX25" fmla="*/ 420088 w 660869"/>
              <a:gd name="connsiteY25" fmla="*/ 472836 h 630448"/>
              <a:gd name="connsiteX26" fmla="*/ 417602 w 660869"/>
              <a:gd name="connsiteY26" fmla="*/ 469084 h 630448"/>
              <a:gd name="connsiteX27" fmla="*/ 415118 w 660869"/>
              <a:gd name="connsiteY27" fmla="*/ 469084 h 630448"/>
              <a:gd name="connsiteX28" fmla="*/ 239946 w 660869"/>
              <a:gd name="connsiteY28" fmla="*/ 469084 h 630448"/>
              <a:gd name="connsiteX29" fmla="*/ 239946 w 660869"/>
              <a:gd name="connsiteY29" fmla="*/ 472836 h 630448"/>
              <a:gd name="connsiteX30" fmla="*/ 239946 w 660869"/>
              <a:gd name="connsiteY30" fmla="*/ 517868 h 630448"/>
              <a:gd name="connsiteX31" fmla="*/ 269762 w 660869"/>
              <a:gd name="connsiteY31" fmla="*/ 541635 h 630448"/>
              <a:gd name="connsiteX32" fmla="*/ 269762 w 660869"/>
              <a:gd name="connsiteY32" fmla="*/ 542886 h 630448"/>
              <a:gd name="connsiteX33" fmla="*/ 290882 w 660869"/>
              <a:gd name="connsiteY33" fmla="*/ 571657 h 630448"/>
              <a:gd name="connsiteX34" fmla="*/ 298336 w 660869"/>
              <a:gd name="connsiteY34" fmla="*/ 514116 h 630448"/>
              <a:gd name="connsiteX35" fmla="*/ 283428 w 660869"/>
              <a:gd name="connsiteY35" fmla="*/ 495352 h 630448"/>
              <a:gd name="connsiteX36" fmla="*/ 274732 w 660869"/>
              <a:gd name="connsiteY36" fmla="*/ 477840 h 630448"/>
              <a:gd name="connsiteX37" fmla="*/ 243674 w 660869"/>
              <a:gd name="connsiteY37" fmla="*/ 469084 h 630448"/>
              <a:gd name="connsiteX38" fmla="*/ 239946 w 660869"/>
              <a:gd name="connsiteY38" fmla="*/ 469084 h 630448"/>
              <a:gd name="connsiteX39" fmla="*/ 408906 w 660869"/>
              <a:gd name="connsiteY39" fmla="*/ 406539 h 630448"/>
              <a:gd name="connsiteX40" fmla="*/ 392756 w 660869"/>
              <a:gd name="connsiteY40" fmla="*/ 457826 h 630448"/>
              <a:gd name="connsiteX41" fmla="*/ 411390 w 660869"/>
              <a:gd name="connsiteY41" fmla="*/ 452822 h 630448"/>
              <a:gd name="connsiteX42" fmla="*/ 416360 w 660869"/>
              <a:gd name="connsiteY42" fmla="*/ 451571 h 630448"/>
              <a:gd name="connsiteX43" fmla="*/ 428784 w 660869"/>
              <a:gd name="connsiteY43" fmla="*/ 456575 h 630448"/>
              <a:gd name="connsiteX44" fmla="*/ 436238 w 660869"/>
              <a:gd name="connsiteY44" fmla="*/ 472836 h 630448"/>
              <a:gd name="connsiteX45" fmla="*/ 436238 w 660869"/>
              <a:gd name="connsiteY45" fmla="*/ 510363 h 630448"/>
              <a:gd name="connsiteX46" fmla="*/ 468538 w 660869"/>
              <a:gd name="connsiteY46" fmla="*/ 500356 h 630448"/>
              <a:gd name="connsiteX47" fmla="*/ 473508 w 660869"/>
              <a:gd name="connsiteY47" fmla="*/ 469084 h 630448"/>
              <a:gd name="connsiteX48" fmla="*/ 410148 w 660869"/>
              <a:gd name="connsiteY48" fmla="*/ 406539 h 630448"/>
              <a:gd name="connsiteX49" fmla="*/ 362938 w 660869"/>
              <a:gd name="connsiteY49" fmla="*/ 406539 h 630448"/>
              <a:gd name="connsiteX50" fmla="*/ 354242 w 660869"/>
              <a:gd name="connsiteY50" fmla="*/ 497854 h 630448"/>
              <a:gd name="connsiteX51" fmla="*/ 361696 w 660869"/>
              <a:gd name="connsiteY51" fmla="*/ 487847 h 630448"/>
              <a:gd name="connsiteX52" fmla="*/ 370394 w 660869"/>
              <a:gd name="connsiteY52" fmla="*/ 466582 h 630448"/>
              <a:gd name="connsiteX53" fmla="*/ 376604 w 660869"/>
              <a:gd name="connsiteY53" fmla="*/ 449069 h 630448"/>
              <a:gd name="connsiteX54" fmla="*/ 376604 w 660869"/>
              <a:gd name="connsiteY54" fmla="*/ 447819 h 630448"/>
              <a:gd name="connsiteX55" fmla="*/ 382816 w 660869"/>
              <a:gd name="connsiteY55" fmla="*/ 432808 h 630448"/>
              <a:gd name="connsiteX56" fmla="*/ 382816 w 660869"/>
              <a:gd name="connsiteY56" fmla="*/ 431557 h 630448"/>
              <a:gd name="connsiteX57" fmla="*/ 390270 w 660869"/>
              <a:gd name="connsiteY57" fmla="*/ 406539 h 630448"/>
              <a:gd name="connsiteX58" fmla="*/ 268520 w 660869"/>
              <a:gd name="connsiteY58" fmla="*/ 406539 h 630448"/>
              <a:gd name="connsiteX59" fmla="*/ 275974 w 660869"/>
              <a:gd name="connsiteY59" fmla="*/ 431557 h 630448"/>
              <a:gd name="connsiteX60" fmla="*/ 275974 w 660869"/>
              <a:gd name="connsiteY60" fmla="*/ 432808 h 630448"/>
              <a:gd name="connsiteX61" fmla="*/ 280944 w 660869"/>
              <a:gd name="connsiteY61" fmla="*/ 449069 h 630448"/>
              <a:gd name="connsiteX62" fmla="*/ 282186 w 660869"/>
              <a:gd name="connsiteY62" fmla="*/ 449069 h 630448"/>
              <a:gd name="connsiteX63" fmla="*/ 288398 w 660869"/>
              <a:gd name="connsiteY63" fmla="*/ 466582 h 630448"/>
              <a:gd name="connsiteX64" fmla="*/ 298336 w 660869"/>
              <a:gd name="connsiteY64" fmla="*/ 487847 h 630448"/>
              <a:gd name="connsiteX65" fmla="*/ 305790 w 660869"/>
              <a:gd name="connsiteY65" fmla="*/ 499105 h 630448"/>
              <a:gd name="connsiteX66" fmla="*/ 295852 w 660869"/>
              <a:gd name="connsiteY66" fmla="*/ 406539 h 630448"/>
              <a:gd name="connsiteX67" fmla="*/ 248642 w 660869"/>
              <a:gd name="connsiteY67" fmla="*/ 406539 h 630448"/>
              <a:gd name="connsiteX68" fmla="*/ 185282 w 660869"/>
              <a:gd name="connsiteY68" fmla="*/ 469084 h 630448"/>
              <a:gd name="connsiteX69" fmla="*/ 190252 w 660869"/>
              <a:gd name="connsiteY69" fmla="*/ 500356 h 630448"/>
              <a:gd name="connsiteX70" fmla="*/ 222554 w 660869"/>
              <a:gd name="connsiteY70" fmla="*/ 510363 h 630448"/>
              <a:gd name="connsiteX71" fmla="*/ 222554 w 660869"/>
              <a:gd name="connsiteY71" fmla="*/ 472836 h 630448"/>
              <a:gd name="connsiteX72" fmla="*/ 231250 w 660869"/>
              <a:gd name="connsiteY72" fmla="*/ 456575 h 630448"/>
              <a:gd name="connsiteX73" fmla="*/ 247400 w 660869"/>
              <a:gd name="connsiteY73" fmla="*/ 452822 h 630448"/>
              <a:gd name="connsiteX74" fmla="*/ 267278 w 660869"/>
              <a:gd name="connsiteY74" fmla="*/ 457826 h 630448"/>
              <a:gd name="connsiteX75" fmla="*/ 251128 w 660869"/>
              <a:gd name="connsiteY75" fmla="*/ 406539 h 630448"/>
              <a:gd name="connsiteX76" fmla="*/ 329396 w 660869"/>
              <a:gd name="connsiteY76" fmla="*/ 370263 h 630448"/>
              <a:gd name="connsiteX77" fmla="*/ 310760 w 660869"/>
              <a:gd name="connsiteY77" fmla="*/ 387776 h 630448"/>
              <a:gd name="connsiteX78" fmla="*/ 328154 w 660869"/>
              <a:gd name="connsiteY78" fmla="*/ 550391 h 630448"/>
              <a:gd name="connsiteX79" fmla="*/ 330638 w 660869"/>
              <a:gd name="connsiteY79" fmla="*/ 550391 h 630448"/>
              <a:gd name="connsiteX80" fmla="*/ 348030 w 660869"/>
              <a:gd name="connsiteY80" fmla="*/ 387776 h 630448"/>
              <a:gd name="connsiteX81" fmla="*/ 329396 w 660869"/>
              <a:gd name="connsiteY81" fmla="*/ 370263 h 630448"/>
              <a:gd name="connsiteX82" fmla="*/ 329988 w 660869"/>
              <a:gd name="connsiteY82" fmla="*/ 171408 h 630448"/>
              <a:gd name="connsiteX83" fmla="*/ 295622 w 660869"/>
              <a:gd name="connsiteY83" fmla="*/ 205359 h 630448"/>
              <a:gd name="connsiteX84" fmla="*/ 329988 w 660869"/>
              <a:gd name="connsiteY84" fmla="*/ 240566 h 630448"/>
              <a:gd name="connsiteX85" fmla="*/ 364352 w 660869"/>
              <a:gd name="connsiteY85" fmla="*/ 205359 h 630448"/>
              <a:gd name="connsiteX86" fmla="*/ 329988 w 660869"/>
              <a:gd name="connsiteY86" fmla="*/ 171408 h 630448"/>
              <a:gd name="connsiteX87" fmla="*/ 329988 w 660869"/>
              <a:gd name="connsiteY87" fmla="*/ 153804 h 630448"/>
              <a:gd name="connsiteX88" fmla="*/ 382172 w 660869"/>
              <a:gd name="connsiteY88" fmla="*/ 205359 h 630448"/>
              <a:gd name="connsiteX89" fmla="*/ 329988 w 660869"/>
              <a:gd name="connsiteY89" fmla="*/ 256913 h 630448"/>
              <a:gd name="connsiteX90" fmla="*/ 279076 w 660869"/>
              <a:gd name="connsiteY90" fmla="*/ 205359 h 630448"/>
              <a:gd name="connsiteX91" fmla="*/ 329988 w 660869"/>
              <a:gd name="connsiteY91" fmla="*/ 153804 h 630448"/>
              <a:gd name="connsiteX92" fmla="*/ 282186 w 660869"/>
              <a:gd name="connsiteY92" fmla="*/ 107577 h 630448"/>
              <a:gd name="connsiteX93" fmla="*/ 252370 w 660869"/>
              <a:gd name="connsiteY93" fmla="*/ 278949 h 630448"/>
              <a:gd name="connsiteX94" fmla="*/ 264794 w 660869"/>
              <a:gd name="connsiteY94" fmla="*/ 389027 h 630448"/>
              <a:gd name="connsiteX95" fmla="*/ 294610 w 660869"/>
              <a:gd name="connsiteY95" fmla="*/ 389027 h 630448"/>
              <a:gd name="connsiteX96" fmla="*/ 294610 w 660869"/>
              <a:gd name="connsiteY96" fmla="*/ 387776 h 630448"/>
              <a:gd name="connsiteX97" fmla="*/ 295852 w 660869"/>
              <a:gd name="connsiteY97" fmla="*/ 377769 h 630448"/>
              <a:gd name="connsiteX98" fmla="*/ 329396 w 660869"/>
              <a:gd name="connsiteY98" fmla="*/ 352751 h 630448"/>
              <a:gd name="connsiteX99" fmla="*/ 361696 w 660869"/>
              <a:gd name="connsiteY99" fmla="*/ 374016 h 630448"/>
              <a:gd name="connsiteX100" fmla="*/ 365424 w 660869"/>
              <a:gd name="connsiteY100" fmla="*/ 387776 h 630448"/>
              <a:gd name="connsiteX101" fmla="*/ 365424 w 660869"/>
              <a:gd name="connsiteY101" fmla="*/ 389027 h 630448"/>
              <a:gd name="connsiteX102" fmla="*/ 395240 w 660869"/>
              <a:gd name="connsiteY102" fmla="*/ 389027 h 630448"/>
              <a:gd name="connsiteX103" fmla="*/ 406422 w 660869"/>
              <a:gd name="connsiteY103" fmla="*/ 278949 h 630448"/>
              <a:gd name="connsiteX104" fmla="*/ 376604 w 660869"/>
              <a:gd name="connsiteY104" fmla="*/ 107577 h 630448"/>
              <a:gd name="connsiteX105" fmla="*/ 329396 w 660869"/>
              <a:gd name="connsiteY105" fmla="*/ 17513 h 630448"/>
              <a:gd name="connsiteX106" fmla="*/ 328154 w 660869"/>
              <a:gd name="connsiteY106" fmla="*/ 18764 h 630448"/>
              <a:gd name="connsiteX107" fmla="*/ 289640 w 660869"/>
              <a:gd name="connsiteY107" fmla="*/ 91315 h 630448"/>
              <a:gd name="connsiteX108" fmla="*/ 370394 w 660869"/>
              <a:gd name="connsiteY108" fmla="*/ 91315 h 630448"/>
              <a:gd name="connsiteX109" fmla="*/ 331880 w 660869"/>
              <a:gd name="connsiteY109" fmla="*/ 18764 h 630448"/>
              <a:gd name="connsiteX110" fmla="*/ 329396 w 660869"/>
              <a:gd name="connsiteY110" fmla="*/ 17513 h 630448"/>
              <a:gd name="connsiteX111" fmla="*/ 329396 w 660869"/>
              <a:gd name="connsiteY111" fmla="*/ 0 h 630448"/>
              <a:gd name="connsiteX112" fmla="*/ 345546 w 660869"/>
              <a:gd name="connsiteY112" fmla="*/ 8756 h 630448"/>
              <a:gd name="connsiteX113" fmla="*/ 423814 w 660869"/>
              <a:gd name="connsiteY113" fmla="*/ 278949 h 630448"/>
              <a:gd name="connsiteX114" fmla="*/ 412634 w 660869"/>
              <a:gd name="connsiteY114" fmla="*/ 389027 h 630448"/>
              <a:gd name="connsiteX115" fmla="*/ 490902 w 660869"/>
              <a:gd name="connsiteY115" fmla="*/ 469084 h 630448"/>
              <a:gd name="connsiteX116" fmla="*/ 487174 w 660869"/>
              <a:gd name="connsiteY116" fmla="*/ 499105 h 630448"/>
              <a:gd name="connsiteX117" fmla="*/ 495870 w 660869"/>
              <a:gd name="connsiteY117" fmla="*/ 500356 h 630448"/>
              <a:gd name="connsiteX118" fmla="*/ 589046 w 660869"/>
              <a:gd name="connsiteY118" fmla="*/ 545388 h 630448"/>
              <a:gd name="connsiteX119" fmla="*/ 647438 w 660869"/>
              <a:gd name="connsiteY119" fmla="*/ 480342 h 630448"/>
              <a:gd name="connsiteX120" fmla="*/ 658618 w 660869"/>
              <a:gd name="connsiteY120" fmla="*/ 481593 h 630448"/>
              <a:gd name="connsiteX121" fmla="*/ 657376 w 660869"/>
              <a:gd name="connsiteY121" fmla="*/ 492851 h 630448"/>
              <a:gd name="connsiteX122" fmla="*/ 596500 w 660869"/>
              <a:gd name="connsiteY122" fmla="*/ 565402 h 630448"/>
              <a:gd name="connsiteX123" fmla="*/ 589046 w 660869"/>
              <a:gd name="connsiteY123" fmla="*/ 567904 h 630448"/>
              <a:gd name="connsiteX124" fmla="*/ 582836 w 660869"/>
              <a:gd name="connsiteY124" fmla="*/ 565402 h 630448"/>
              <a:gd name="connsiteX125" fmla="*/ 494628 w 660869"/>
              <a:gd name="connsiteY125" fmla="*/ 516617 h 630448"/>
              <a:gd name="connsiteX126" fmla="*/ 480962 w 660869"/>
              <a:gd name="connsiteY126" fmla="*/ 516617 h 630448"/>
              <a:gd name="connsiteX127" fmla="*/ 441208 w 660869"/>
              <a:gd name="connsiteY127" fmla="*/ 565402 h 630448"/>
              <a:gd name="connsiteX128" fmla="*/ 433752 w 660869"/>
              <a:gd name="connsiteY128" fmla="*/ 567904 h 630448"/>
              <a:gd name="connsiteX129" fmla="*/ 427542 w 660869"/>
              <a:gd name="connsiteY129" fmla="*/ 566653 h 630448"/>
              <a:gd name="connsiteX130" fmla="*/ 420088 w 660869"/>
              <a:gd name="connsiteY130" fmla="*/ 554144 h 630448"/>
              <a:gd name="connsiteX131" fmla="*/ 420088 w 660869"/>
              <a:gd name="connsiteY131" fmla="*/ 537883 h 630448"/>
              <a:gd name="connsiteX132" fmla="*/ 402694 w 660869"/>
              <a:gd name="connsiteY132" fmla="*/ 552893 h 630448"/>
              <a:gd name="connsiteX133" fmla="*/ 355484 w 660869"/>
              <a:gd name="connsiteY133" fmla="*/ 619190 h 630448"/>
              <a:gd name="connsiteX134" fmla="*/ 354242 w 660869"/>
              <a:gd name="connsiteY134" fmla="*/ 620441 h 630448"/>
              <a:gd name="connsiteX135" fmla="*/ 329396 w 660869"/>
              <a:gd name="connsiteY135" fmla="*/ 630448 h 630448"/>
              <a:gd name="connsiteX136" fmla="*/ 304548 w 660869"/>
              <a:gd name="connsiteY136" fmla="*/ 620441 h 630448"/>
              <a:gd name="connsiteX137" fmla="*/ 304548 w 660869"/>
              <a:gd name="connsiteY137" fmla="*/ 619190 h 630448"/>
              <a:gd name="connsiteX138" fmla="*/ 256096 w 660869"/>
              <a:gd name="connsiteY138" fmla="*/ 552893 h 630448"/>
              <a:gd name="connsiteX139" fmla="*/ 239946 w 660869"/>
              <a:gd name="connsiteY139" fmla="*/ 537883 h 630448"/>
              <a:gd name="connsiteX140" fmla="*/ 239946 w 660869"/>
              <a:gd name="connsiteY140" fmla="*/ 554144 h 630448"/>
              <a:gd name="connsiteX141" fmla="*/ 232492 w 660869"/>
              <a:gd name="connsiteY141" fmla="*/ 566653 h 630448"/>
              <a:gd name="connsiteX142" fmla="*/ 225038 w 660869"/>
              <a:gd name="connsiteY142" fmla="*/ 567904 h 630448"/>
              <a:gd name="connsiteX143" fmla="*/ 217584 w 660869"/>
              <a:gd name="connsiteY143" fmla="*/ 565402 h 630448"/>
              <a:gd name="connsiteX144" fmla="*/ 177828 w 660869"/>
              <a:gd name="connsiteY144" fmla="*/ 516617 h 630448"/>
              <a:gd name="connsiteX145" fmla="*/ 162920 w 660869"/>
              <a:gd name="connsiteY145" fmla="*/ 516617 h 630448"/>
              <a:gd name="connsiteX146" fmla="*/ 75956 w 660869"/>
              <a:gd name="connsiteY146" fmla="*/ 565402 h 630448"/>
              <a:gd name="connsiteX147" fmla="*/ 69744 w 660869"/>
              <a:gd name="connsiteY147" fmla="*/ 567904 h 630448"/>
              <a:gd name="connsiteX148" fmla="*/ 62290 w 660869"/>
              <a:gd name="connsiteY148" fmla="*/ 564151 h 630448"/>
              <a:gd name="connsiteX149" fmla="*/ 3899 w 660869"/>
              <a:gd name="connsiteY149" fmla="*/ 487847 h 630448"/>
              <a:gd name="connsiteX150" fmla="*/ 2657 w 660869"/>
              <a:gd name="connsiteY150" fmla="*/ 477840 h 630448"/>
              <a:gd name="connsiteX151" fmla="*/ 13838 w 660869"/>
              <a:gd name="connsiteY151" fmla="*/ 475338 h 630448"/>
              <a:gd name="connsiteX152" fmla="*/ 69744 w 660869"/>
              <a:gd name="connsiteY152" fmla="*/ 545388 h 630448"/>
              <a:gd name="connsiteX153" fmla="*/ 162920 w 660869"/>
              <a:gd name="connsiteY153" fmla="*/ 500356 h 630448"/>
              <a:gd name="connsiteX154" fmla="*/ 172860 w 660869"/>
              <a:gd name="connsiteY154" fmla="*/ 499105 h 630448"/>
              <a:gd name="connsiteX155" fmla="*/ 169132 w 660869"/>
              <a:gd name="connsiteY155" fmla="*/ 469084 h 630448"/>
              <a:gd name="connsiteX156" fmla="*/ 247400 w 660869"/>
              <a:gd name="connsiteY156" fmla="*/ 389027 h 630448"/>
              <a:gd name="connsiteX157" fmla="*/ 236220 w 660869"/>
              <a:gd name="connsiteY157" fmla="*/ 278949 h 630448"/>
              <a:gd name="connsiteX158" fmla="*/ 313244 w 660869"/>
              <a:gd name="connsiteY158" fmla="*/ 8756 h 630448"/>
              <a:gd name="connsiteX159" fmla="*/ 329396 w 660869"/>
              <a:gd name="connsiteY159" fmla="*/ 0 h 63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660869" h="630448">
                <a:moveTo>
                  <a:pt x="348030" y="549141"/>
                </a:moveTo>
                <a:lnTo>
                  <a:pt x="348030" y="551642"/>
                </a:lnTo>
                <a:cubicBezTo>
                  <a:pt x="346788" y="561649"/>
                  <a:pt x="339334" y="567904"/>
                  <a:pt x="329396" y="567904"/>
                </a:cubicBezTo>
                <a:cubicBezTo>
                  <a:pt x="321942" y="567904"/>
                  <a:pt x="315730" y="564151"/>
                  <a:pt x="312002" y="556646"/>
                </a:cubicBezTo>
                <a:cubicBezTo>
                  <a:pt x="309518" y="567904"/>
                  <a:pt x="305790" y="579162"/>
                  <a:pt x="303306" y="587918"/>
                </a:cubicBezTo>
                <a:lnTo>
                  <a:pt x="316972" y="609183"/>
                </a:lnTo>
                <a:cubicBezTo>
                  <a:pt x="324426" y="615438"/>
                  <a:pt x="335608" y="615438"/>
                  <a:pt x="341820" y="609183"/>
                </a:cubicBezTo>
                <a:lnTo>
                  <a:pt x="359212" y="585416"/>
                </a:lnTo>
                <a:cubicBezTo>
                  <a:pt x="355484" y="574158"/>
                  <a:pt x="351758" y="561649"/>
                  <a:pt x="348030" y="549141"/>
                </a:cubicBezTo>
                <a:close/>
                <a:moveTo>
                  <a:pt x="461084" y="520370"/>
                </a:moveTo>
                <a:cubicBezTo>
                  <a:pt x="452388" y="521621"/>
                  <a:pt x="443692" y="524123"/>
                  <a:pt x="436238" y="527875"/>
                </a:cubicBezTo>
                <a:lnTo>
                  <a:pt x="436238" y="549141"/>
                </a:lnTo>
                <a:cubicBezTo>
                  <a:pt x="446176" y="541635"/>
                  <a:pt x="454872" y="531628"/>
                  <a:pt x="461084" y="520370"/>
                </a:cubicBezTo>
                <a:close/>
                <a:moveTo>
                  <a:pt x="198948" y="520370"/>
                </a:moveTo>
                <a:cubicBezTo>
                  <a:pt x="205160" y="531628"/>
                  <a:pt x="212614" y="541635"/>
                  <a:pt x="222554" y="549141"/>
                </a:cubicBezTo>
                <a:lnTo>
                  <a:pt x="222554" y="527875"/>
                </a:lnTo>
                <a:cubicBezTo>
                  <a:pt x="215100" y="524123"/>
                  <a:pt x="206402" y="521621"/>
                  <a:pt x="198948" y="520370"/>
                </a:cubicBezTo>
                <a:close/>
                <a:moveTo>
                  <a:pt x="415118" y="469084"/>
                </a:moveTo>
                <a:lnTo>
                  <a:pt x="384058" y="477840"/>
                </a:lnTo>
                <a:cubicBezTo>
                  <a:pt x="381574" y="482843"/>
                  <a:pt x="379090" y="489098"/>
                  <a:pt x="376604" y="495352"/>
                </a:cubicBezTo>
                <a:cubicBezTo>
                  <a:pt x="372878" y="502858"/>
                  <a:pt x="367908" y="509112"/>
                  <a:pt x="360454" y="514116"/>
                </a:cubicBezTo>
                <a:cubicBezTo>
                  <a:pt x="359212" y="521621"/>
                  <a:pt x="362938" y="544137"/>
                  <a:pt x="370394" y="567904"/>
                </a:cubicBezTo>
                <a:lnTo>
                  <a:pt x="389028" y="542886"/>
                </a:lnTo>
                <a:lnTo>
                  <a:pt x="390270" y="541635"/>
                </a:lnTo>
                <a:cubicBezTo>
                  <a:pt x="398968" y="532879"/>
                  <a:pt x="408906" y="524123"/>
                  <a:pt x="420088" y="517868"/>
                </a:cubicBezTo>
                <a:lnTo>
                  <a:pt x="420088" y="472836"/>
                </a:lnTo>
                <a:cubicBezTo>
                  <a:pt x="420088" y="471585"/>
                  <a:pt x="418844" y="470335"/>
                  <a:pt x="417602" y="469084"/>
                </a:cubicBezTo>
                <a:cubicBezTo>
                  <a:pt x="417602" y="469084"/>
                  <a:pt x="416360" y="469084"/>
                  <a:pt x="415118" y="469084"/>
                </a:cubicBezTo>
                <a:close/>
                <a:moveTo>
                  <a:pt x="239946" y="469084"/>
                </a:moveTo>
                <a:cubicBezTo>
                  <a:pt x="239946" y="470335"/>
                  <a:pt x="239946" y="471585"/>
                  <a:pt x="239946" y="472836"/>
                </a:cubicBezTo>
                <a:lnTo>
                  <a:pt x="239946" y="517868"/>
                </a:lnTo>
                <a:cubicBezTo>
                  <a:pt x="249884" y="524123"/>
                  <a:pt x="259824" y="532879"/>
                  <a:pt x="269762" y="541635"/>
                </a:cubicBezTo>
                <a:lnTo>
                  <a:pt x="269762" y="542886"/>
                </a:lnTo>
                <a:lnTo>
                  <a:pt x="290882" y="571657"/>
                </a:lnTo>
                <a:cubicBezTo>
                  <a:pt x="300822" y="544137"/>
                  <a:pt x="302064" y="520370"/>
                  <a:pt x="298336" y="514116"/>
                </a:cubicBezTo>
                <a:cubicBezTo>
                  <a:pt x="292124" y="509112"/>
                  <a:pt x="287156" y="502858"/>
                  <a:pt x="283428" y="495352"/>
                </a:cubicBezTo>
                <a:cubicBezTo>
                  <a:pt x="279702" y="489098"/>
                  <a:pt x="277216" y="482843"/>
                  <a:pt x="274732" y="477840"/>
                </a:cubicBezTo>
                <a:lnTo>
                  <a:pt x="243674" y="469084"/>
                </a:lnTo>
                <a:cubicBezTo>
                  <a:pt x="242430" y="469084"/>
                  <a:pt x="241188" y="469084"/>
                  <a:pt x="239946" y="469084"/>
                </a:cubicBezTo>
                <a:close/>
                <a:moveTo>
                  <a:pt x="408906" y="406539"/>
                </a:moveTo>
                <a:cubicBezTo>
                  <a:pt x="403936" y="422801"/>
                  <a:pt x="397724" y="441564"/>
                  <a:pt x="392756" y="457826"/>
                </a:cubicBezTo>
                <a:lnTo>
                  <a:pt x="411390" y="452822"/>
                </a:lnTo>
                <a:cubicBezTo>
                  <a:pt x="412634" y="452822"/>
                  <a:pt x="413876" y="451571"/>
                  <a:pt x="416360" y="451571"/>
                </a:cubicBezTo>
                <a:cubicBezTo>
                  <a:pt x="420088" y="451571"/>
                  <a:pt x="425056" y="452822"/>
                  <a:pt x="428784" y="456575"/>
                </a:cubicBezTo>
                <a:cubicBezTo>
                  <a:pt x="433752" y="460327"/>
                  <a:pt x="436238" y="466582"/>
                  <a:pt x="436238" y="472836"/>
                </a:cubicBezTo>
                <a:lnTo>
                  <a:pt x="436238" y="510363"/>
                </a:lnTo>
                <a:cubicBezTo>
                  <a:pt x="447418" y="505359"/>
                  <a:pt x="457358" y="501607"/>
                  <a:pt x="468538" y="500356"/>
                </a:cubicBezTo>
                <a:cubicBezTo>
                  <a:pt x="472266" y="490349"/>
                  <a:pt x="473508" y="480342"/>
                  <a:pt x="473508" y="469084"/>
                </a:cubicBezTo>
                <a:cubicBezTo>
                  <a:pt x="473508" y="434059"/>
                  <a:pt x="446176" y="406539"/>
                  <a:pt x="410148" y="406539"/>
                </a:cubicBezTo>
                <a:close/>
                <a:moveTo>
                  <a:pt x="362938" y="406539"/>
                </a:moveTo>
                <a:lnTo>
                  <a:pt x="354242" y="497854"/>
                </a:lnTo>
                <a:cubicBezTo>
                  <a:pt x="356728" y="495352"/>
                  <a:pt x="359212" y="491600"/>
                  <a:pt x="361696" y="487847"/>
                </a:cubicBezTo>
                <a:cubicBezTo>
                  <a:pt x="364182" y="480342"/>
                  <a:pt x="367908" y="472836"/>
                  <a:pt x="370394" y="466582"/>
                </a:cubicBezTo>
                <a:cubicBezTo>
                  <a:pt x="372878" y="461578"/>
                  <a:pt x="375362" y="455324"/>
                  <a:pt x="376604" y="449069"/>
                </a:cubicBezTo>
                <a:cubicBezTo>
                  <a:pt x="376604" y="449069"/>
                  <a:pt x="376604" y="449069"/>
                  <a:pt x="376604" y="447819"/>
                </a:cubicBezTo>
                <a:cubicBezTo>
                  <a:pt x="379090" y="442815"/>
                  <a:pt x="381574" y="437811"/>
                  <a:pt x="382816" y="432808"/>
                </a:cubicBezTo>
                <a:cubicBezTo>
                  <a:pt x="382816" y="431557"/>
                  <a:pt x="382816" y="431557"/>
                  <a:pt x="382816" y="431557"/>
                </a:cubicBezTo>
                <a:cubicBezTo>
                  <a:pt x="386544" y="422801"/>
                  <a:pt x="389028" y="414045"/>
                  <a:pt x="390270" y="406539"/>
                </a:cubicBezTo>
                <a:close/>
                <a:moveTo>
                  <a:pt x="268520" y="406539"/>
                </a:moveTo>
                <a:cubicBezTo>
                  <a:pt x="271004" y="414045"/>
                  <a:pt x="273490" y="422801"/>
                  <a:pt x="275974" y="431557"/>
                </a:cubicBezTo>
                <a:cubicBezTo>
                  <a:pt x="275974" y="431557"/>
                  <a:pt x="275974" y="431557"/>
                  <a:pt x="275974" y="432808"/>
                </a:cubicBezTo>
                <a:cubicBezTo>
                  <a:pt x="278460" y="437811"/>
                  <a:pt x="279702" y="442815"/>
                  <a:pt x="280944" y="449069"/>
                </a:cubicBezTo>
                <a:cubicBezTo>
                  <a:pt x="282186" y="449069"/>
                  <a:pt x="282186" y="449069"/>
                  <a:pt x="282186" y="449069"/>
                </a:cubicBezTo>
                <a:cubicBezTo>
                  <a:pt x="284670" y="455324"/>
                  <a:pt x="285914" y="461578"/>
                  <a:pt x="288398" y="466582"/>
                </a:cubicBezTo>
                <a:cubicBezTo>
                  <a:pt x="290882" y="472836"/>
                  <a:pt x="295852" y="480342"/>
                  <a:pt x="298336" y="487847"/>
                </a:cubicBezTo>
                <a:cubicBezTo>
                  <a:pt x="300822" y="492851"/>
                  <a:pt x="303306" y="495352"/>
                  <a:pt x="305790" y="499105"/>
                </a:cubicBezTo>
                <a:lnTo>
                  <a:pt x="295852" y="406539"/>
                </a:lnTo>
                <a:close/>
                <a:moveTo>
                  <a:pt x="248642" y="406539"/>
                </a:moveTo>
                <a:cubicBezTo>
                  <a:pt x="213856" y="406539"/>
                  <a:pt x="185282" y="434059"/>
                  <a:pt x="185282" y="469084"/>
                </a:cubicBezTo>
                <a:cubicBezTo>
                  <a:pt x="185282" y="480342"/>
                  <a:pt x="187768" y="490349"/>
                  <a:pt x="190252" y="500356"/>
                </a:cubicBezTo>
                <a:cubicBezTo>
                  <a:pt x="201434" y="501607"/>
                  <a:pt x="212614" y="505359"/>
                  <a:pt x="222554" y="510363"/>
                </a:cubicBezTo>
                <a:lnTo>
                  <a:pt x="222554" y="472836"/>
                </a:lnTo>
                <a:cubicBezTo>
                  <a:pt x="222554" y="466582"/>
                  <a:pt x="225038" y="460327"/>
                  <a:pt x="231250" y="456575"/>
                </a:cubicBezTo>
                <a:cubicBezTo>
                  <a:pt x="236220" y="452822"/>
                  <a:pt x="241188" y="451571"/>
                  <a:pt x="247400" y="452822"/>
                </a:cubicBezTo>
                <a:lnTo>
                  <a:pt x="267278" y="457826"/>
                </a:lnTo>
                <a:cubicBezTo>
                  <a:pt x="261066" y="441564"/>
                  <a:pt x="256096" y="422801"/>
                  <a:pt x="251128" y="406539"/>
                </a:cubicBezTo>
                <a:close/>
                <a:moveTo>
                  <a:pt x="329396" y="370263"/>
                </a:moveTo>
                <a:cubicBezTo>
                  <a:pt x="319456" y="370263"/>
                  <a:pt x="310760" y="377769"/>
                  <a:pt x="310760" y="387776"/>
                </a:cubicBezTo>
                <a:lnTo>
                  <a:pt x="328154" y="550391"/>
                </a:lnTo>
                <a:cubicBezTo>
                  <a:pt x="328154" y="551642"/>
                  <a:pt x="330638" y="551642"/>
                  <a:pt x="330638" y="550391"/>
                </a:cubicBezTo>
                <a:lnTo>
                  <a:pt x="348030" y="387776"/>
                </a:lnTo>
                <a:cubicBezTo>
                  <a:pt x="348030" y="377769"/>
                  <a:pt x="339334" y="370263"/>
                  <a:pt x="329396" y="370263"/>
                </a:cubicBezTo>
                <a:close/>
                <a:moveTo>
                  <a:pt x="329988" y="171408"/>
                </a:moveTo>
                <a:cubicBezTo>
                  <a:pt x="310896" y="171408"/>
                  <a:pt x="295622" y="186497"/>
                  <a:pt x="295622" y="205359"/>
                </a:cubicBezTo>
                <a:cubicBezTo>
                  <a:pt x="295622" y="224220"/>
                  <a:pt x="310896" y="240566"/>
                  <a:pt x="329988" y="240566"/>
                </a:cubicBezTo>
                <a:cubicBezTo>
                  <a:pt x="349080" y="240566"/>
                  <a:pt x="364352" y="224220"/>
                  <a:pt x="364352" y="205359"/>
                </a:cubicBezTo>
                <a:cubicBezTo>
                  <a:pt x="364352" y="186497"/>
                  <a:pt x="349080" y="171408"/>
                  <a:pt x="329988" y="171408"/>
                </a:cubicBezTo>
                <a:close/>
                <a:moveTo>
                  <a:pt x="329988" y="153804"/>
                </a:moveTo>
                <a:cubicBezTo>
                  <a:pt x="359262" y="153804"/>
                  <a:pt x="382172" y="176438"/>
                  <a:pt x="382172" y="205359"/>
                </a:cubicBezTo>
                <a:cubicBezTo>
                  <a:pt x="382172" y="234279"/>
                  <a:pt x="359262" y="256913"/>
                  <a:pt x="329988" y="256913"/>
                </a:cubicBezTo>
                <a:cubicBezTo>
                  <a:pt x="301986" y="256913"/>
                  <a:pt x="279076" y="234279"/>
                  <a:pt x="279076" y="205359"/>
                </a:cubicBezTo>
                <a:cubicBezTo>
                  <a:pt x="279076" y="176438"/>
                  <a:pt x="301986" y="153804"/>
                  <a:pt x="329988" y="153804"/>
                </a:cubicBezTo>
                <a:close/>
                <a:moveTo>
                  <a:pt x="282186" y="107577"/>
                </a:moveTo>
                <a:cubicBezTo>
                  <a:pt x="263550" y="160114"/>
                  <a:pt x="252370" y="218906"/>
                  <a:pt x="252370" y="278949"/>
                </a:cubicBezTo>
                <a:cubicBezTo>
                  <a:pt x="252370" y="317726"/>
                  <a:pt x="257340" y="354002"/>
                  <a:pt x="264794" y="389027"/>
                </a:cubicBezTo>
                <a:lnTo>
                  <a:pt x="294610" y="389027"/>
                </a:lnTo>
                <a:lnTo>
                  <a:pt x="294610" y="387776"/>
                </a:lnTo>
                <a:cubicBezTo>
                  <a:pt x="294610" y="384023"/>
                  <a:pt x="295852" y="381521"/>
                  <a:pt x="295852" y="377769"/>
                </a:cubicBezTo>
                <a:cubicBezTo>
                  <a:pt x="300822" y="362758"/>
                  <a:pt x="314488" y="352751"/>
                  <a:pt x="329396" y="352751"/>
                </a:cubicBezTo>
                <a:cubicBezTo>
                  <a:pt x="344304" y="352751"/>
                  <a:pt x="356728" y="361507"/>
                  <a:pt x="361696" y="374016"/>
                </a:cubicBezTo>
                <a:cubicBezTo>
                  <a:pt x="364182" y="379020"/>
                  <a:pt x="365424" y="384023"/>
                  <a:pt x="365424" y="387776"/>
                </a:cubicBezTo>
                <a:lnTo>
                  <a:pt x="365424" y="389027"/>
                </a:lnTo>
                <a:lnTo>
                  <a:pt x="395240" y="389027"/>
                </a:lnTo>
                <a:cubicBezTo>
                  <a:pt x="402694" y="354002"/>
                  <a:pt x="406422" y="317726"/>
                  <a:pt x="406422" y="278949"/>
                </a:cubicBezTo>
                <a:cubicBezTo>
                  <a:pt x="406422" y="218906"/>
                  <a:pt x="396482" y="161365"/>
                  <a:pt x="376604" y="107577"/>
                </a:cubicBezTo>
                <a:close/>
                <a:moveTo>
                  <a:pt x="329396" y="17513"/>
                </a:moveTo>
                <a:cubicBezTo>
                  <a:pt x="329396" y="17513"/>
                  <a:pt x="328154" y="17513"/>
                  <a:pt x="328154" y="18764"/>
                </a:cubicBezTo>
                <a:cubicBezTo>
                  <a:pt x="312002" y="40029"/>
                  <a:pt x="299580" y="65046"/>
                  <a:pt x="289640" y="91315"/>
                </a:cubicBezTo>
                <a:lnTo>
                  <a:pt x="370394" y="91315"/>
                </a:lnTo>
                <a:cubicBezTo>
                  <a:pt x="359212" y="65046"/>
                  <a:pt x="346788" y="40029"/>
                  <a:pt x="331880" y="18764"/>
                </a:cubicBezTo>
                <a:cubicBezTo>
                  <a:pt x="330638" y="17513"/>
                  <a:pt x="330638" y="17513"/>
                  <a:pt x="329396" y="17513"/>
                </a:cubicBezTo>
                <a:close/>
                <a:moveTo>
                  <a:pt x="329396" y="0"/>
                </a:moveTo>
                <a:cubicBezTo>
                  <a:pt x="335608" y="0"/>
                  <a:pt x="341820" y="3753"/>
                  <a:pt x="345546" y="8756"/>
                </a:cubicBezTo>
                <a:cubicBezTo>
                  <a:pt x="395240" y="82559"/>
                  <a:pt x="423814" y="178877"/>
                  <a:pt x="423814" y="278949"/>
                </a:cubicBezTo>
                <a:cubicBezTo>
                  <a:pt x="423814" y="317726"/>
                  <a:pt x="418844" y="354002"/>
                  <a:pt x="412634" y="389027"/>
                </a:cubicBezTo>
                <a:cubicBezTo>
                  <a:pt x="454872" y="390278"/>
                  <a:pt x="490902" y="425303"/>
                  <a:pt x="490902" y="469084"/>
                </a:cubicBezTo>
                <a:cubicBezTo>
                  <a:pt x="490902" y="479091"/>
                  <a:pt x="488416" y="490349"/>
                  <a:pt x="487174" y="499105"/>
                </a:cubicBezTo>
                <a:cubicBezTo>
                  <a:pt x="489658" y="499105"/>
                  <a:pt x="492144" y="499105"/>
                  <a:pt x="495870" y="500356"/>
                </a:cubicBezTo>
                <a:cubicBezTo>
                  <a:pt x="531898" y="501607"/>
                  <a:pt x="565442" y="517868"/>
                  <a:pt x="589046" y="545388"/>
                </a:cubicBezTo>
                <a:cubicBezTo>
                  <a:pt x="602712" y="530377"/>
                  <a:pt x="630044" y="494101"/>
                  <a:pt x="647438" y="480342"/>
                </a:cubicBezTo>
                <a:cubicBezTo>
                  <a:pt x="651164" y="477840"/>
                  <a:pt x="656134" y="477840"/>
                  <a:pt x="658618" y="481593"/>
                </a:cubicBezTo>
                <a:cubicBezTo>
                  <a:pt x="662346" y="485345"/>
                  <a:pt x="661104" y="490349"/>
                  <a:pt x="657376" y="492851"/>
                </a:cubicBezTo>
                <a:cubicBezTo>
                  <a:pt x="637498" y="510363"/>
                  <a:pt x="596500" y="564151"/>
                  <a:pt x="596500" y="565402"/>
                </a:cubicBezTo>
                <a:cubicBezTo>
                  <a:pt x="595258" y="566653"/>
                  <a:pt x="591532" y="567904"/>
                  <a:pt x="589046" y="567904"/>
                </a:cubicBezTo>
                <a:cubicBezTo>
                  <a:pt x="586562" y="567904"/>
                  <a:pt x="584078" y="566653"/>
                  <a:pt x="582836" y="565402"/>
                </a:cubicBezTo>
                <a:cubicBezTo>
                  <a:pt x="561716" y="536632"/>
                  <a:pt x="529414" y="519119"/>
                  <a:pt x="494628" y="516617"/>
                </a:cubicBezTo>
                <a:cubicBezTo>
                  <a:pt x="490902" y="516617"/>
                  <a:pt x="485932" y="516617"/>
                  <a:pt x="480962" y="516617"/>
                </a:cubicBezTo>
                <a:cubicBezTo>
                  <a:pt x="472266" y="536632"/>
                  <a:pt x="458600" y="554144"/>
                  <a:pt x="441208" y="565402"/>
                </a:cubicBezTo>
                <a:cubicBezTo>
                  <a:pt x="439964" y="566653"/>
                  <a:pt x="436238" y="567904"/>
                  <a:pt x="433752" y="567904"/>
                </a:cubicBezTo>
                <a:cubicBezTo>
                  <a:pt x="432510" y="567904"/>
                  <a:pt x="430026" y="566653"/>
                  <a:pt x="427542" y="566653"/>
                </a:cubicBezTo>
                <a:cubicBezTo>
                  <a:pt x="422572" y="564151"/>
                  <a:pt x="420088" y="559148"/>
                  <a:pt x="420088" y="554144"/>
                </a:cubicBezTo>
                <a:lnTo>
                  <a:pt x="420088" y="537883"/>
                </a:lnTo>
                <a:cubicBezTo>
                  <a:pt x="413876" y="542886"/>
                  <a:pt x="407664" y="547890"/>
                  <a:pt x="402694" y="552893"/>
                </a:cubicBezTo>
                <a:lnTo>
                  <a:pt x="355484" y="619190"/>
                </a:lnTo>
                <a:cubicBezTo>
                  <a:pt x="355484" y="619190"/>
                  <a:pt x="354242" y="619190"/>
                  <a:pt x="354242" y="620441"/>
                </a:cubicBezTo>
                <a:cubicBezTo>
                  <a:pt x="348030" y="626696"/>
                  <a:pt x="339334" y="630448"/>
                  <a:pt x="329396" y="630448"/>
                </a:cubicBezTo>
                <a:cubicBezTo>
                  <a:pt x="319456" y="630448"/>
                  <a:pt x="310760" y="626696"/>
                  <a:pt x="304548" y="620441"/>
                </a:cubicBezTo>
                <a:cubicBezTo>
                  <a:pt x="304548" y="619190"/>
                  <a:pt x="304548" y="619190"/>
                  <a:pt x="304548" y="619190"/>
                </a:cubicBezTo>
                <a:lnTo>
                  <a:pt x="256096" y="552893"/>
                </a:lnTo>
                <a:cubicBezTo>
                  <a:pt x="251128" y="547890"/>
                  <a:pt x="246158" y="542886"/>
                  <a:pt x="239946" y="537883"/>
                </a:cubicBezTo>
                <a:lnTo>
                  <a:pt x="239946" y="554144"/>
                </a:lnTo>
                <a:cubicBezTo>
                  <a:pt x="239946" y="559148"/>
                  <a:pt x="236220" y="564151"/>
                  <a:pt x="232492" y="566653"/>
                </a:cubicBezTo>
                <a:cubicBezTo>
                  <a:pt x="230008" y="566653"/>
                  <a:pt x="227522" y="567904"/>
                  <a:pt x="225038" y="567904"/>
                </a:cubicBezTo>
                <a:cubicBezTo>
                  <a:pt x="222554" y="567904"/>
                  <a:pt x="220068" y="566653"/>
                  <a:pt x="217584" y="565402"/>
                </a:cubicBezTo>
                <a:cubicBezTo>
                  <a:pt x="200190" y="554144"/>
                  <a:pt x="187768" y="536632"/>
                  <a:pt x="177828" y="516617"/>
                </a:cubicBezTo>
                <a:cubicBezTo>
                  <a:pt x="174102" y="516617"/>
                  <a:pt x="169132" y="516617"/>
                  <a:pt x="162920" y="516617"/>
                </a:cubicBezTo>
                <a:cubicBezTo>
                  <a:pt x="128134" y="519119"/>
                  <a:pt x="97076" y="536632"/>
                  <a:pt x="75956" y="565402"/>
                </a:cubicBezTo>
                <a:cubicBezTo>
                  <a:pt x="74714" y="566653"/>
                  <a:pt x="72228" y="567904"/>
                  <a:pt x="69744" y="567904"/>
                </a:cubicBezTo>
                <a:cubicBezTo>
                  <a:pt x="66016" y="567904"/>
                  <a:pt x="63532" y="566653"/>
                  <a:pt x="62290" y="564151"/>
                </a:cubicBezTo>
                <a:cubicBezTo>
                  <a:pt x="62290" y="564151"/>
                  <a:pt x="23777" y="506610"/>
                  <a:pt x="3899" y="487847"/>
                </a:cubicBezTo>
                <a:cubicBezTo>
                  <a:pt x="-1070" y="485345"/>
                  <a:pt x="-1070" y="480342"/>
                  <a:pt x="2657" y="477840"/>
                </a:cubicBezTo>
                <a:cubicBezTo>
                  <a:pt x="5142" y="472836"/>
                  <a:pt x="11354" y="472836"/>
                  <a:pt x="13838" y="475338"/>
                </a:cubicBezTo>
                <a:cubicBezTo>
                  <a:pt x="31231" y="490349"/>
                  <a:pt x="58562" y="527875"/>
                  <a:pt x="69744" y="545388"/>
                </a:cubicBezTo>
                <a:cubicBezTo>
                  <a:pt x="93348" y="517868"/>
                  <a:pt x="126892" y="501607"/>
                  <a:pt x="162920" y="500356"/>
                </a:cubicBezTo>
                <a:cubicBezTo>
                  <a:pt x="166648" y="499105"/>
                  <a:pt x="169132" y="499105"/>
                  <a:pt x="172860" y="499105"/>
                </a:cubicBezTo>
                <a:cubicBezTo>
                  <a:pt x="170374" y="490349"/>
                  <a:pt x="169132" y="479091"/>
                  <a:pt x="169132" y="469084"/>
                </a:cubicBezTo>
                <a:cubicBezTo>
                  <a:pt x="169132" y="425303"/>
                  <a:pt x="203918" y="390278"/>
                  <a:pt x="247400" y="389027"/>
                </a:cubicBezTo>
                <a:cubicBezTo>
                  <a:pt x="239946" y="354002"/>
                  <a:pt x="236220" y="317726"/>
                  <a:pt x="236220" y="278949"/>
                </a:cubicBezTo>
                <a:cubicBezTo>
                  <a:pt x="236220" y="178877"/>
                  <a:pt x="263550" y="82559"/>
                  <a:pt x="313244" y="8756"/>
                </a:cubicBezTo>
                <a:cubicBezTo>
                  <a:pt x="316972" y="3753"/>
                  <a:pt x="323184" y="0"/>
                  <a:pt x="3293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700">
            <a:extLst>
              <a:ext uri="{FF2B5EF4-FFF2-40B4-BE49-F238E27FC236}">
                <a16:creationId xmlns:a16="http://schemas.microsoft.com/office/drawing/2014/main" id="{EEF72B58-CE2C-8445-A1BE-77A485DF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369" y="9362831"/>
            <a:ext cx="527332" cy="549304"/>
          </a:xfrm>
          <a:custGeom>
            <a:avLst/>
            <a:gdLst>
              <a:gd name="T0" fmla="*/ 332 w 422"/>
              <a:gd name="T1" fmla="*/ 398 h 442"/>
              <a:gd name="T2" fmla="*/ 242 w 422"/>
              <a:gd name="T3" fmla="*/ 338 h 442"/>
              <a:gd name="T4" fmla="*/ 180 w 422"/>
              <a:gd name="T5" fmla="*/ 339 h 442"/>
              <a:gd name="T6" fmla="*/ 179 w 422"/>
              <a:gd name="T7" fmla="*/ 311 h 442"/>
              <a:gd name="T8" fmla="*/ 241 w 422"/>
              <a:gd name="T9" fmla="*/ 309 h 442"/>
              <a:gd name="T10" fmla="*/ 242 w 422"/>
              <a:gd name="T11" fmla="*/ 338 h 442"/>
              <a:gd name="T12" fmla="*/ 48 w 422"/>
              <a:gd name="T13" fmla="*/ 237 h 442"/>
              <a:gd name="T14" fmla="*/ 47 w 422"/>
              <a:gd name="T15" fmla="*/ 237 h 442"/>
              <a:gd name="T16" fmla="*/ 75 w 422"/>
              <a:gd name="T17" fmla="*/ 92 h 442"/>
              <a:gd name="T18" fmla="*/ 389 w 422"/>
              <a:gd name="T19" fmla="*/ 86 h 442"/>
              <a:gd name="T20" fmla="*/ 404 w 422"/>
              <a:gd name="T21" fmla="*/ 88 h 442"/>
              <a:gd name="T22" fmla="*/ 377 w 422"/>
              <a:gd name="T23" fmla="*/ 233 h 442"/>
              <a:gd name="T24" fmla="*/ 370 w 422"/>
              <a:gd name="T25" fmla="*/ 239 h 442"/>
              <a:gd name="T26" fmla="*/ 369 w 422"/>
              <a:gd name="T27" fmla="*/ 239 h 442"/>
              <a:gd name="T28" fmla="*/ 53 w 422"/>
              <a:gd name="T29" fmla="*/ 239 h 442"/>
              <a:gd name="T30" fmla="*/ 45 w 422"/>
              <a:gd name="T31" fmla="*/ 23 h 442"/>
              <a:gd name="T32" fmla="*/ 131 w 422"/>
              <a:gd name="T33" fmla="*/ 14 h 442"/>
              <a:gd name="T34" fmla="*/ 368 w 422"/>
              <a:gd name="T35" fmla="*/ 46 h 442"/>
              <a:gd name="T36" fmla="*/ 376 w 422"/>
              <a:gd name="T37" fmla="*/ 73 h 442"/>
              <a:gd name="T38" fmla="*/ 62 w 422"/>
              <a:gd name="T39" fmla="*/ 90 h 442"/>
              <a:gd name="T40" fmla="*/ 89 w 422"/>
              <a:gd name="T41" fmla="*/ 428 h 442"/>
              <a:gd name="T42" fmla="*/ 89 w 422"/>
              <a:gd name="T43" fmla="*/ 398 h 442"/>
              <a:gd name="T44" fmla="*/ 378 w 422"/>
              <a:gd name="T45" fmla="*/ 384 h 442"/>
              <a:gd name="T46" fmla="*/ 354 w 422"/>
              <a:gd name="T47" fmla="*/ 317 h 442"/>
              <a:gd name="T48" fmla="*/ 257 w 422"/>
              <a:gd name="T49" fmla="*/ 311 h 442"/>
              <a:gd name="T50" fmla="*/ 217 w 422"/>
              <a:gd name="T51" fmla="*/ 253 h 442"/>
              <a:gd name="T52" fmla="*/ 372 w 422"/>
              <a:gd name="T53" fmla="*/ 252 h 442"/>
              <a:gd name="T54" fmla="*/ 372 w 422"/>
              <a:gd name="T55" fmla="*/ 252 h 442"/>
              <a:gd name="T56" fmla="*/ 373 w 422"/>
              <a:gd name="T57" fmla="*/ 252 h 442"/>
              <a:gd name="T58" fmla="*/ 418 w 422"/>
              <a:gd name="T59" fmla="*/ 92 h 442"/>
              <a:gd name="T60" fmla="*/ 399 w 422"/>
              <a:gd name="T61" fmla="*/ 73 h 442"/>
              <a:gd name="T62" fmla="*/ 389 w 422"/>
              <a:gd name="T63" fmla="*/ 55 h 442"/>
              <a:gd name="T64" fmla="*/ 149 w 422"/>
              <a:gd name="T65" fmla="*/ 10 h 442"/>
              <a:gd name="T66" fmla="*/ 55 w 422"/>
              <a:gd name="T67" fmla="*/ 0 h 442"/>
              <a:gd name="T68" fmla="*/ 32 w 422"/>
              <a:gd name="T69" fmla="*/ 231 h 442"/>
              <a:gd name="T70" fmla="*/ 36 w 422"/>
              <a:gd name="T71" fmla="*/ 243 h 442"/>
              <a:gd name="T72" fmla="*/ 53 w 422"/>
              <a:gd name="T73" fmla="*/ 253 h 442"/>
              <a:gd name="T74" fmla="*/ 180 w 422"/>
              <a:gd name="T75" fmla="*/ 296 h 442"/>
              <a:gd name="T76" fmla="*/ 165 w 422"/>
              <a:gd name="T77" fmla="*/ 317 h 442"/>
              <a:gd name="T78" fmla="*/ 43 w 422"/>
              <a:gd name="T79" fmla="*/ 341 h 442"/>
              <a:gd name="T80" fmla="*/ 11 w 422"/>
              <a:gd name="T81" fmla="*/ 384 h 442"/>
              <a:gd name="T82" fmla="*/ 0 w 422"/>
              <a:gd name="T83" fmla="*/ 430 h 442"/>
              <a:gd name="T84" fmla="*/ 91 w 422"/>
              <a:gd name="T85" fmla="*/ 441 h 442"/>
              <a:gd name="T86" fmla="*/ 102 w 422"/>
              <a:gd name="T87" fmla="*/ 396 h 442"/>
              <a:gd name="T88" fmla="*/ 56 w 422"/>
              <a:gd name="T89" fmla="*/ 341 h 442"/>
              <a:gd name="T90" fmla="*/ 165 w 422"/>
              <a:gd name="T91" fmla="*/ 331 h 442"/>
              <a:gd name="T92" fmla="*/ 180 w 422"/>
              <a:gd name="T93" fmla="*/ 353 h 442"/>
              <a:gd name="T94" fmla="*/ 257 w 422"/>
              <a:gd name="T95" fmla="*/ 338 h 442"/>
              <a:gd name="T96" fmla="*/ 354 w 422"/>
              <a:gd name="T97" fmla="*/ 331 h 442"/>
              <a:gd name="T98" fmla="*/ 330 w 422"/>
              <a:gd name="T99" fmla="*/ 384 h 442"/>
              <a:gd name="T100" fmla="*/ 319 w 422"/>
              <a:gd name="T101" fmla="*/ 430 h 442"/>
              <a:gd name="T102" fmla="*/ 410 w 422"/>
              <a:gd name="T103" fmla="*/ 441 h 442"/>
              <a:gd name="T104" fmla="*/ 421 w 422"/>
              <a:gd name="T105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2" h="442">
                <a:moveTo>
                  <a:pt x="407" y="428"/>
                </a:moveTo>
                <a:lnTo>
                  <a:pt x="332" y="428"/>
                </a:lnTo>
                <a:lnTo>
                  <a:pt x="332" y="398"/>
                </a:lnTo>
                <a:lnTo>
                  <a:pt x="407" y="398"/>
                </a:lnTo>
                <a:lnTo>
                  <a:pt x="407" y="428"/>
                </a:lnTo>
                <a:close/>
                <a:moveTo>
                  <a:pt x="242" y="338"/>
                </a:moveTo>
                <a:lnTo>
                  <a:pt x="242" y="338"/>
                </a:lnTo>
                <a:cubicBezTo>
                  <a:pt x="242" y="339"/>
                  <a:pt x="242" y="339"/>
                  <a:pt x="241" y="339"/>
                </a:cubicBezTo>
                <a:lnTo>
                  <a:pt x="180" y="339"/>
                </a:lnTo>
                <a:lnTo>
                  <a:pt x="180" y="339"/>
                </a:lnTo>
                <a:cubicBezTo>
                  <a:pt x="179" y="339"/>
                  <a:pt x="179" y="339"/>
                  <a:pt x="179" y="338"/>
                </a:cubicBezTo>
                <a:lnTo>
                  <a:pt x="179" y="311"/>
                </a:lnTo>
                <a:lnTo>
                  <a:pt x="179" y="311"/>
                </a:lnTo>
                <a:cubicBezTo>
                  <a:pt x="179" y="310"/>
                  <a:pt x="179" y="309"/>
                  <a:pt x="180" y="309"/>
                </a:cubicBezTo>
                <a:lnTo>
                  <a:pt x="241" y="309"/>
                </a:lnTo>
                <a:lnTo>
                  <a:pt x="241" y="309"/>
                </a:lnTo>
                <a:cubicBezTo>
                  <a:pt x="242" y="309"/>
                  <a:pt x="242" y="310"/>
                  <a:pt x="242" y="311"/>
                </a:cubicBezTo>
                <a:lnTo>
                  <a:pt x="242" y="338"/>
                </a:lnTo>
                <a:close/>
                <a:moveTo>
                  <a:pt x="48" y="238"/>
                </a:moveTo>
                <a:lnTo>
                  <a:pt x="48" y="238"/>
                </a:lnTo>
                <a:cubicBezTo>
                  <a:pt x="48" y="237"/>
                  <a:pt x="48" y="237"/>
                  <a:pt x="48" y="237"/>
                </a:cubicBezTo>
                <a:lnTo>
                  <a:pt x="48" y="237"/>
                </a:lnTo>
                <a:lnTo>
                  <a:pt x="48" y="237"/>
                </a:lnTo>
                <a:lnTo>
                  <a:pt x="47" y="237"/>
                </a:lnTo>
                <a:lnTo>
                  <a:pt x="47" y="237"/>
                </a:lnTo>
                <a:lnTo>
                  <a:pt x="47" y="236"/>
                </a:lnTo>
                <a:lnTo>
                  <a:pt x="75" y="92"/>
                </a:lnTo>
                <a:lnTo>
                  <a:pt x="75" y="92"/>
                </a:lnTo>
                <a:cubicBezTo>
                  <a:pt x="75" y="90"/>
                  <a:pt x="80" y="86"/>
                  <a:pt x="85" y="86"/>
                </a:cubicBezTo>
                <a:lnTo>
                  <a:pt x="389" y="86"/>
                </a:lnTo>
                <a:lnTo>
                  <a:pt x="399" y="86"/>
                </a:lnTo>
                <a:lnTo>
                  <a:pt x="399" y="86"/>
                </a:lnTo>
                <a:cubicBezTo>
                  <a:pt x="402" y="86"/>
                  <a:pt x="404" y="87"/>
                  <a:pt x="404" y="88"/>
                </a:cubicBezTo>
                <a:lnTo>
                  <a:pt x="404" y="88"/>
                </a:lnTo>
                <a:cubicBezTo>
                  <a:pt x="404" y="89"/>
                  <a:pt x="405" y="89"/>
                  <a:pt x="404" y="90"/>
                </a:cubicBezTo>
                <a:lnTo>
                  <a:pt x="377" y="233"/>
                </a:lnTo>
                <a:lnTo>
                  <a:pt x="377" y="233"/>
                </a:lnTo>
                <a:cubicBezTo>
                  <a:pt x="377" y="236"/>
                  <a:pt x="374" y="238"/>
                  <a:pt x="370" y="239"/>
                </a:cubicBezTo>
                <a:lnTo>
                  <a:pt x="370" y="239"/>
                </a:lnTo>
                <a:lnTo>
                  <a:pt x="369" y="239"/>
                </a:lnTo>
                <a:lnTo>
                  <a:pt x="369" y="239"/>
                </a:lnTo>
                <a:lnTo>
                  <a:pt x="369" y="239"/>
                </a:lnTo>
                <a:cubicBezTo>
                  <a:pt x="368" y="239"/>
                  <a:pt x="368" y="239"/>
                  <a:pt x="367" y="239"/>
                </a:cubicBezTo>
                <a:lnTo>
                  <a:pt x="53" y="239"/>
                </a:lnTo>
                <a:lnTo>
                  <a:pt x="53" y="239"/>
                </a:lnTo>
                <a:cubicBezTo>
                  <a:pt x="50" y="239"/>
                  <a:pt x="48" y="238"/>
                  <a:pt x="48" y="238"/>
                </a:cubicBezTo>
                <a:close/>
                <a:moveTo>
                  <a:pt x="45" y="23"/>
                </a:moveTo>
                <a:lnTo>
                  <a:pt x="45" y="23"/>
                </a:lnTo>
                <a:cubicBezTo>
                  <a:pt x="45" y="18"/>
                  <a:pt x="49" y="14"/>
                  <a:pt x="55" y="14"/>
                </a:cubicBezTo>
                <a:lnTo>
                  <a:pt x="131" y="14"/>
                </a:lnTo>
                <a:lnTo>
                  <a:pt x="131" y="14"/>
                </a:lnTo>
                <a:cubicBezTo>
                  <a:pt x="133" y="14"/>
                  <a:pt x="136" y="16"/>
                  <a:pt x="138" y="18"/>
                </a:cubicBezTo>
                <a:lnTo>
                  <a:pt x="160" y="46"/>
                </a:lnTo>
                <a:lnTo>
                  <a:pt x="368" y="46"/>
                </a:lnTo>
                <a:lnTo>
                  <a:pt x="368" y="46"/>
                </a:lnTo>
                <a:cubicBezTo>
                  <a:pt x="372" y="46"/>
                  <a:pt x="376" y="50"/>
                  <a:pt x="376" y="55"/>
                </a:cubicBezTo>
                <a:lnTo>
                  <a:pt x="376" y="73"/>
                </a:lnTo>
                <a:lnTo>
                  <a:pt x="85" y="73"/>
                </a:lnTo>
                <a:lnTo>
                  <a:pt x="85" y="73"/>
                </a:lnTo>
                <a:cubicBezTo>
                  <a:pt x="74" y="73"/>
                  <a:pt x="64" y="80"/>
                  <a:pt x="62" y="90"/>
                </a:cubicBezTo>
                <a:lnTo>
                  <a:pt x="45" y="176"/>
                </a:lnTo>
                <a:lnTo>
                  <a:pt x="45" y="23"/>
                </a:lnTo>
                <a:close/>
                <a:moveTo>
                  <a:pt x="89" y="428"/>
                </a:moveTo>
                <a:lnTo>
                  <a:pt x="14" y="428"/>
                </a:lnTo>
                <a:lnTo>
                  <a:pt x="14" y="398"/>
                </a:lnTo>
                <a:lnTo>
                  <a:pt x="89" y="398"/>
                </a:lnTo>
                <a:lnTo>
                  <a:pt x="89" y="428"/>
                </a:lnTo>
                <a:close/>
                <a:moveTo>
                  <a:pt x="410" y="384"/>
                </a:moveTo>
                <a:lnTo>
                  <a:pt x="378" y="384"/>
                </a:lnTo>
                <a:lnTo>
                  <a:pt x="378" y="341"/>
                </a:lnTo>
                <a:lnTo>
                  <a:pt x="378" y="341"/>
                </a:lnTo>
                <a:cubicBezTo>
                  <a:pt x="378" y="328"/>
                  <a:pt x="368" y="317"/>
                  <a:pt x="354" y="317"/>
                </a:cubicBezTo>
                <a:lnTo>
                  <a:pt x="257" y="317"/>
                </a:lnTo>
                <a:lnTo>
                  <a:pt x="257" y="311"/>
                </a:lnTo>
                <a:lnTo>
                  <a:pt x="257" y="311"/>
                </a:lnTo>
                <a:cubicBezTo>
                  <a:pt x="257" y="303"/>
                  <a:pt x="250" y="296"/>
                  <a:pt x="241" y="296"/>
                </a:cubicBezTo>
                <a:lnTo>
                  <a:pt x="217" y="296"/>
                </a:lnTo>
                <a:lnTo>
                  <a:pt x="217" y="253"/>
                </a:lnTo>
                <a:lnTo>
                  <a:pt x="367" y="253"/>
                </a:lnTo>
                <a:lnTo>
                  <a:pt x="367" y="253"/>
                </a:lnTo>
                <a:cubicBezTo>
                  <a:pt x="369" y="253"/>
                  <a:pt x="370" y="252"/>
                  <a:pt x="372" y="252"/>
                </a:cubicBezTo>
                <a:lnTo>
                  <a:pt x="372" y="252"/>
                </a:lnTo>
                <a:lnTo>
                  <a:pt x="372" y="252"/>
                </a:lnTo>
                <a:lnTo>
                  <a:pt x="372" y="252"/>
                </a:lnTo>
                <a:lnTo>
                  <a:pt x="373" y="252"/>
                </a:lnTo>
                <a:lnTo>
                  <a:pt x="373" y="252"/>
                </a:lnTo>
                <a:lnTo>
                  <a:pt x="373" y="252"/>
                </a:lnTo>
                <a:cubicBezTo>
                  <a:pt x="382" y="250"/>
                  <a:pt x="389" y="244"/>
                  <a:pt x="390" y="236"/>
                </a:cubicBezTo>
                <a:lnTo>
                  <a:pt x="418" y="92"/>
                </a:lnTo>
                <a:lnTo>
                  <a:pt x="418" y="92"/>
                </a:lnTo>
                <a:cubicBezTo>
                  <a:pt x="419" y="87"/>
                  <a:pt x="418" y="83"/>
                  <a:pt x="415" y="79"/>
                </a:cubicBezTo>
                <a:lnTo>
                  <a:pt x="415" y="79"/>
                </a:lnTo>
                <a:cubicBezTo>
                  <a:pt x="411" y="75"/>
                  <a:pt x="406" y="73"/>
                  <a:pt x="399" y="73"/>
                </a:cubicBezTo>
                <a:lnTo>
                  <a:pt x="389" y="73"/>
                </a:lnTo>
                <a:lnTo>
                  <a:pt x="389" y="55"/>
                </a:lnTo>
                <a:lnTo>
                  <a:pt x="389" y="55"/>
                </a:lnTo>
                <a:cubicBezTo>
                  <a:pt x="389" y="43"/>
                  <a:pt x="379" y="33"/>
                  <a:pt x="368" y="33"/>
                </a:cubicBezTo>
                <a:lnTo>
                  <a:pt x="166" y="33"/>
                </a:lnTo>
                <a:lnTo>
                  <a:pt x="149" y="10"/>
                </a:lnTo>
                <a:lnTo>
                  <a:pt x="149" y="10"/>
                </a:lnTo>
                <a:cubicBezTo>
                  <a:pt x="144" y="4"/>
                  <a:pt x="137" y="0"/>
                  <a:pt x="131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42" y="0"/>
                  <a:pt x="32" y="11"/>
                  <a:pt x="32" y="23"/>
                </a:cubicBezTo>
                <a:lnTo>
                  <a:pt x="32" y="231"/>
                </a:lnTo>
                <a:lnTo>
                  <a:pt x="32" y="231"/>
                </a:lnTo>
                <a:cubicBezTo>
                  <a:pt x="32" y="235"/>
                  <a:pt x="33" y="240"/>
                  <a:pt x="36" y="243"/>
                </a:cubicBezTo>
                <a:lnTo>
                  <a:pt x="36" y="243"/>
                </a:lnTo>
                <a:cubicBezTo>
                  <a:pt x="36" y="244"/>
                  <a:pt x="37" y="245"/>
                  <a:pt x="38" y="246"/>
                </a:cubicBezTo>
                <a:lnTo>
                  <a:pt x="38" y="246"/>
                </a:lnTo>
                <a:cubicBezTo>
                  <a:pt x="41" y="251"/>
                  <a:pt x="47" y="253"/>
                  <a:pt x="53" y="253"/>
                </a:cubicBezTo>
                <a:lnTo>
                  <a:pt x="204" y="253"/>
                </a:lnTo>
                <a:lnTo>
                  <a:pt x="204" y="296"/>
                </a:lnTo>
                <a:lnTo>
                  <a:pt x="180" y="296"/>
                </a:lnTo>
                <a:lnTo>
                  <a:pt x="180" y="296"/>
                </a:lnTo>
                <a:cubicBezTo>
                  <a:pt x="171" y="296"/>
                  <a:pt x="165" y="303"/>
                  <a:pt x="165" y="311"/>
                </a:cubicBezTo>
                <a:lnTo>
                  <a:pt x="165" y="317"/>
                </a:lnTo>
                <a:lnTo>
                  <a:pt x="67" y="317"/>
                </a:lnTo>
                <a:lnTo>
                  <a:pt x="67" y="317"/>
                </a:lnTo>
                <a:cubicBezTo>
                  <a:pt x="53" y="317"/>
                  <a:pt x="43" y="328"/>
                  <a:pt x="43" y="341"/>
                </a:cubicBezTo>
                <a:lnTo>
                  <a:pt x="43" y="384"/>
                </a:lnTo>
                <a:lnTo>
                  <a:pt x="11" y="384"/>
                </a:lnTo>
                <a:lnTo>
                  <a:pt x="11" y="384"/>
                </a:lnTo>
                <a:cubicBezTo>
                  <a:pt x="5" y="384"/>
                  <a:pt x="0" y="389"/>
                  <a:pt x="0" y="396"/>
                </a:cubicBezTo>
                <a:lnTo>
                  <a:pt x="0" y="430"/>
                </a:lnTo>
                <a:lnTo>
                  <a:pt x="0" y="430"/>
                </a:lnTo>
                <a:cubicBezTo>
                  <a:pt x="0" y="436"/>
                  <a:pt x="5" y="441"/>
                  <a:pt x="11" y="441"/>
                </a:cubicBezTo>
                <a:lnTo>
                  <a:pt x="91" y="441"/>
                </a:lnTo>
                <a:lnTo>
                  <a:pt x="91" y="441"/>
                </a:lnTo>
                <a:cubicBezTo>
                  <a:pt x="97" y="441"/>
                  <a:pt x="102" y="436"/>
                  <a:pt x="102" y="430"/>
                </a:cubicBezTo>
                <a:lnTo>
                  <a:pt x="102" y="396"/>
                </a:lnTo>
                <a:lnTo>
                  <a:pt x="102" y="396"/>
                </a:lnTo>
                <a:cubicBezTo>
                  <a:pt x="102" y="389"/>
                  <a:pt x="97" y="384"/>
                  <a:pt x="91" y="384"/>
                </a:cubicBezTo>
                <a:lnTo>
                  <a:pt x="56" y="384"/>
                </a:lnTo>
                <a:lnTo>
                  <a:pt x="56" y="341"/>
                </a:lnTo>
                <a:lnTo>
                  <a:pt x="56" y="341"/>
                </a:lnTo>
                <a:cubicBezTo>
                  <a:pt x="56" y="336"/>
                  <a:pt x="61" y="331"/>
                  <a:pt x="67" y="331"/>
                </a:cubicBezTo>
                <a:lnTo>
                  <a:pt x="165" y="331"/>
                </a:lnTo>
                <a:lnTo>
                  <a:pt x="165" y="338"/>
                </a:lnTo>
                <a:lnTo>
                  <a:pt x="165" y="338"/>
                </a:lnTo>
                <a:cubicBezTo>
                  <a:pt x="165" y="346"/>
                  <a:pt x="171" y="353"/>
                  <a:pt x="180" y="353"/>
                </a:cubicBezTo>
                <a:lnTo>
                  <a:pt x="241" y="353"/>
                </a:lnTo>
                <a:lnTo>
                  <a:pt x="241" y="353"/>
                </a:lnTo>
                <a:cubicBezTo>
                  <a:pt x="250" y="353"/>
                  <a:pt x="257" y="346"/>
                  <a:pt x="257" y="338"/>
                </a:cubicBezTo>
                <a:lnTo>
                  <a:pt x="257" y="331"/>
                </a:lnTo>
                <a:lnTo>
                  <a:pt x="354" y="331"/>
                </a:lnTo>
                <a:lnTo>
                  <a:pt x="354" y="331"/>
                </a:lnTo>
                <a:cubicBezTo>
                  <a:pt x="360" y="331"/>
                  <a:pt x="365" y="336"/>
                  <a:pt x="365" y="341"/>
                </a:cubicBezTo>
                <a:lnTo>
                  <a:pt x="365" y="384"/>
                </a:lnTo>
                <a:lnTo>
                  <a:pt x="330" y="384"/>
                </a:lnTo>
                <a:lnTo>
                  <a:pt x="330" y="384"/>
                </a:lnTo>
                <a:cubicBezTo>
                  <a:pt x="324" y="384"/>
                  <a:pt x="319" y="389"/>
                  <a:pt x="319" y="396"/>
                </a:cubicBezTo>
                <a:lnTo>
                  <a:pt x="319" y="430"/>
                </a:lnTo>
                <a:lnTo>
                  <a:pt x="319" y="430"/>
                </a:lnTo>
                <a:cubicBezTo>
                  <a:pt x="319" y="436"/>
                  <a:pt x="324" y="441"/>
                  <a:pt x="330" y="441"/>
                </a:cubicBezTo>
                <a:lnTo>
                  <a:pt x="410" y="441"/>
                </a:lnTo>
                <a:lnTo>
                  <a:pt x="410" y="441"/>
                </a:lnTo>
                <a:cubicBezTo>
                  <a:pt x="416" y="441"/>
                  <a:pt x="421" y="436"/>
                  <a:pt x="421" y="430"/>
                </a:cubicBezTo>
                <a:lnTo>
                  <a:pt x="421" y="396"/>
                </a:lnTo>
                <a:lnTo>
                  <a:pt x="421" y="396"/>
                </a:lnTo>
                <a:cubicBezTo>
                  <a:pt x="421" y="389"/>
                  <a:pt x="416" y="384"/>
                  <a:pt x="410" y="3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EAFF50-4975-954D-A30D-F5214A13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3423" y="9324381"/>
            <a:ext cx="504110" cy="613971"/>
          </a:xfrm>
          <a:custGeom>
            <a:avLst/>
            <a:gdLst>
              <a:gd name="connsiteX0" fmla="*/ 94016 w 504110"/>
              <a:gd name="connsiteY0" fmla="*/ 232056 h 613971"/>
              <a:gd name="connsiteX1" fmla="*/ 86552 w 504110"/>
              <a:gd name="connsiteY1" fmla="*/ 239538 h 613971"/>
              <a:gd name="connsiteX2" fmla="*/ 94016 w 504110"/>
              <a:gd name="connsiteY2" fmla="*/ 247019 h 613971"/>
              <a:gd name="connsiteX3" fmla="*/ 101480 w 504110"/>
              <a:gd name="connsiteY3" fmla="*/ 239538 h 613971"/>
              <a:gd name="connsiteX4" fmla="*/ 94016 w 504110"/>
              <a:gd name="connsiteY4" fmla="*/ 232056 h 613971"/>
              <a:gd name="connsiteX5" fmla="*/ 290578 w 504110"/>
              <a:gd name="connsiteY5" fmla="*/ 213353 h 613971"/>
              <a:gd name="connsiteX6" fmla="*/ 283114 w 504110"/>
              <a:gd name="connsiteY6" fmla="*/ 220835 h 613971"/>
              <a:gd name="connsiteX7" fmla="*/ 290578 w 504110"/>
              <a:gd name="connsiteY7" fmla="*/ 228316 h 613971"/>
              <a:gd name="connsiteX8" fmla="*/ 298042 w 504110"/>
              <a:gd name="connsiteY8" fmla="*/ 220835 h 613971"/>
              <a:gd name="connsiteX9" fmla="*/ 290578 w 504110"/>
              <a:gd name="connsiteY9" fmla="*/ 213353 h 613971"/>
              <a:gd name="connsiteX10" fmla="*/ 368954 w 504110"/>
              <a:gd name="connsiteY10" fmla="*/ 155997 h 613971"/>
              <a:gd name="connsiteX11" fmla="*/ 312972 w 504110"/>
              <a:gd name="connsiteY11" fmla="*/ 210860 h 613971"/>
              <a:gd name="connsiteX12" fmla="*/ 315460 w 504110"/>
              <a:gd name="connsiteY12" fmla="*/ 220835 h 613971"/>
              <a:gd name="connsiteX13" fmla="*/ 290578 w 504110"/>
              <a:gd name="connsiteY13" fmla="*/ 244525 h 613971"/>
              <a:gd name="connsiteX14" fmla="*/ 265696 w 504110"/>
              <a:gd name="connsiteY14" fmla="*/ 220835 h 613971"/>
              <a:gd name="connsiteX15" fmla="*/ 266940 w 504110"/>
              <a:gd name="connsiteY15" fmla="*/ 213353 h 613971"/>
              <a:gd name="connsiteX16" fmla="*/ 204738 w 504110"/>
              <a:gd name="connsiteY16" fmla="*/ 164725 h 613971"/>
              <a:gd name="connsiteX17" fmla="*/ 192298 w 504110"/>
              <a:gd name="connsiteY17" fmla="*/ 168466 h 613971"/>
              <a:gd name="connsiteX18" fmla="*/ 179856 w 504110"/>
              <a:gd name="connsiteY18" fmla="*/ 165972 h 613971"/>
              <a:gd name="connsiteX19" fmla="*/ 117654 w 504110"/>
              <a:gd name="connsiteY19" fmla="*/ 232056 h 613971"/>
              <a:gd name="connsiteX20" fmla="*/ 118898 w 504110"/>
              <a:gd name="connsiteY20" fmla="*/ 239538 h 613971"/>
              <a:gd name="connsiteX21" fmla="*/ 102724 w 504110"/>
              <a:gd name="connsiteY21" fmla="*/ 261981 h 613971"/>
              <a:gd name="connsiteX22" fmla="*/ 102724 w 504110"/>
              <a:gd name="connsiteY22" fmla="*/ 295647 h 613971"/>
              <a:gd name="connsiteX23" fmla="*/ 371442 w 504110"/>
              <a:gd name="connsiteY23" fmla="*/ 295647 h 613971"/>
              <a:gd name="connsiteX24" fmla="*/ 371442 w 504110"/>
              <a:gd name="connsiteY24" fmla="*/ 155997 h 613971"/>
              <a:gd name="connsiteX25" fmla="*/ 368954 w 504110"/>
              <a:gd name="connsiteY25" fmla="*/ 155997 h 613971"/>
              <a:gd name="connsiteX26" fmla="*/ 192298 w 504110"/>
              <a:gd name="connsiteY26" fmla="*/ 137294 h 613971"/>
              <a:gd name="connsiteX27" fmla="*/ 184832 w 504110"/>
              <a:gd name="connsiteY27" fmla="*/ 144775 h 613971"/>
              <a:gd name="connsiteX28" fmla="*/ 192298 w 504110"/>
              <a:gd name="connsiteY28" fmla="*/ 152257 h 613971"/>
              <a:gd name="connsiteX29" fmla="*/ 199762 w 504110"/>
              <a:gd name="connsiteY29" fmla="*/ 144775 h 613971"/>
              <a:gd name="connsiteX30" fmla="*/ 192298 w 504110"/>
              <a:gd name="connsiteY30" fmla="*/ 137294 h 613971"/>
              <a:gd name="connsiteX31" fmla="*/ 380152 w 504110"/>
              <a:gd name="connsiteY31" fmla="*/ 126072 h 613971"/>
              <a:gd name="connsiteX32" fmla="*/ 372686 w 504110"/>
              <a:gd name="connsiteY32" fmla="*/ 133554 h 613971"/>
              <a:gd name="connsiteX33" fmla="*/ 380152 w 504110"/>
              <a:gd name="connsiteY33" fmla="*/ 141035 h 613971"/>
              <a:gd name="connsiteX34" fmla="*/ 387616 w 504110"/>
              <a:gd name="connsiteY34" fmla="*/ 133554 h 613971"/>
              <a:gd name="connsiteX35" fmla="*/ 380152 w 504110"/>
              <a:gd name="connsiteY35" fmla="*/ 126072 h 613971"/>
              <a:gd name="connsiteX36" fmla="*/ 380152 w 504110"/>
              <a:gd name="connsiteY36" fmla="*/ 109863 h 613971"/>
              <a:gd name="connsiteX37" fmla="*/ 403788 w 504110"/>
              <a:gd name="connsiteY37" fmla="*/ 133554 h 613971"/>
              <a:gd name="connsiteX38" fmla="*/ 388860 w 504110"/>
              <a:gd name="connsiteY38" fmla="*/ 155997 h 613971"/>
              <a:gd name="connsiteX39" fmla="*/ 388860 w 504110"/>
              <a:gd name="connsiteY39" fmla="*/ 295647 h 613971"/>
              <a:gd name="connsiteX40" fmla="*/ 407520 w 504110"/>
              <a:gd name="connsiteY40" fmla="*/ 295647 h 613971"/>
              <a:gd name="connsiteX41" fmla="*/ 416228 w 504110"/>
              <a:gd name="connsiteY41" fmla="*/ 304375 h 613971"/>
              <a:gd name="connsiteX42" fmla="*/ 407520 w 504110"/>
              <a:gd name="connsiteY42" fmla="*/ 311856 h 613971"/>
              <a:gd name="connsiteX43" fmla="*/ 388860 w 504110"/>
              <a:gd name="connsiteY43" fmla="*/ 311856 h 613971"/>
              <a:gd name="connsiteX44" fmla="*/ 85308 w 504110"/>
              <a:gd name="connsiteY44" fmla="*/ 311856 h 613971"/>
              <a:gd name="connsiteX45" fmla="*/ 69134 w 504110"/>
              <a:gd name="connsiteY45" fmla="*/ 311856 h 613971"/>
              <a:gd name="connsiteX46" fmla="*/ 60426 w 504110"/>
              <a:gd name="connsiteY46" fmla="*/ 304375 h 613971"/>
              <a:gd name="connsiteX47" fmla="*/ 69134 w 504110"/>
              <a:gd name="connsiteY47" fmla="*/ 295647 h 613971"/>
              <a:gd name="connsiteX48" fmla="*/ 85308 w 504110"/>
              <a:gd name="connsiteY48" fmla="*/ 295647 h 613971"/>
              <a:gd name="connsiteX49" fmla="*/ 85308 w 504110"/>
              <a:gd name="connsiteY49" fmla="*/ 261981 h 613971"/>
              <a:gd name="connsiteX50" fmla="*/ 69134 w 504110"/>
              <a:gd name="connsiteY50" fmla="*/ 239538 h 613971"/>
              <a:gd name="connsiteX51" fmla="*/ 94016 w 504110"/>
              <a:gd name="connsiteY51" fmla="*/ 215847 h 613971"/>
              <a:gd name="connsiteX52" fmla="*/ 106456 w 504110"/>
              <a:gd name="connsiteY52" fmla="*/ 218341 h 613971"/>
              <a:gd name="connsiteX53" fmla="*/ 168660 w 504110"/>
              <a:gd name="connsiteY53" fmla="*/ 153503 h 613971"/>
              <a:gd name="connsiteX54" fmla="*/ 167416 w 504110"/>
              <a:gd name="connsiteY54" fmla="*/ 144775 h 613971"/>
              <a:gd name="connsiteX55" fmla="*/ 192298 w 504110"/>
              <a:gd name="connsiteY55" fmla="*/ 119838 h 613971"/>
              <a:gd name="connsiteX56" fmla="*/ 217178 w 504110"/>
              <a:gd name="connsiteY56" fmla="*/ 144775 h 613971"/>
              <a:gd name="connsiteX57" fmla="*/ 215934 w 504110"/>
              <a:gd name="connsiteY57" fmla="*/ 152257 h 613971"/>
              <a:gd name="connsiteX58" fmla="*/ 276894 w 504110"/>
              <a:gd name="connsiteY58" fmla="*/ 199638 h 613971"/>
              <a:gd name="connsiteX59" fmla="*/ 290578 w 504110"/>
              <a:gd name="connsiteY59" fmla="*/ 195897 h 613971"/>
              <a:gd name="connsiteX60" fmla="*/ 301774 w 504110"/>
              <a:gd name="connsiteY60" fmla="*/ 198391 h 613971"/>
              <a:gd name="connsiteX61" fmla="*/ 357758 w 504110"/>
              <a:gd name="connsiteY61" fmla="*/ 143529 h 613971"/>
              <a:gd name="connsiteX62" fmla="*/ 355270 w 504110"/>
              <a:gd name="connsiteY62" fmla="*/ 133554 h 613971"/>
              <a:gd name="connsiteX63" fmla="*/ 380152 w 504110"/>
              <a:gd name="connsiteY63" fmla="*/ 109863 h 613971"/>
              <a:gd name="connsiteX64" fmla="*/ 43780 w 504110"/>
              <a:gd name="connsiteY64" fmla="*/ 73777 h 613971"/>
              <a:gd name="connsiteX65" fmla="*/ 43780 w 504110"/>
              <a:gd name="connsiteY65" fmla="*/ 345124 h 613971"/>
              <a:gd name="connsiteX66" fmla="*/ 444066 w 504110"/>
              <a:gd name="connsiteY66" fmla="*/ 345124 h 613971"/>
              <a:gd name="connsiteX67" fmla="*/ 444066 w 504110"/>
              <a:gd name="connsiteY67" fmla="*/ 73777 h 613971"/>
              <a:gd name="connsiteX68" fmla="*/ 243924 w 504110"/>
              <a:gd name="connsiteY68" fmla="*/ 0 h 613971"/>
              <a:gd name="connsiteX69" fmla="*/ 261436 w 504110"/>
              <a:gd name="connsiteY69" fmla="*/ 18757 h 613971"/>
              <a:gd name="connsiteX70" fmla="*/ 252680 w 504110"/>
              <a:gd name="connsiteY70" fmla="*/ 32512 h 613971"/>
              <a:gd name="connsiteX71" fmla="*/ 252680 w 504110"/>
              <a:gd name="connsiteY71" fmla="*/ 57521 h 613971"/>
              <a:gd name="connsiteX72" fmla="*/ 460328 w 504110"/>
              <a:gd name="connsiteY72" fmla="*/ 57521 h 613971"/>
              <a:gd name="connsiteX73" fmla="*/ 496604 w 504110"/>
              <a:gd name="connsiteY73" fmla="*/ 57521 h 613971"/>
              <a:gd name="connsiteX74" fmla="*/ 504110 w 504110"/>
              <a:gd name="connsiteY74" fmla="*/ 65023 h 613971"/>
              <a:gd name="connsiteX75" fmla="*/ 496604 w 504110"/>
              <a:gd name="connsiteY75" fmla="*/ 73777 h 613971"/>
              <a:gd name="connsiteX76" fmla="*/ 460328 w 504110"/>
              <a:gd name="connsiteY76" fmla="*/ 73777 h 613971"/>
              <a:gd name="connsiteX77" fmla="*/ 460328 w 504110"/>
              <a:gd name="connsiteY77" fmla="*/ 362630 h 613971"/>
              <a:gd name="connsiteX78" fmla="*/ 252680 w 504110"/>
              <a:gd name="connsiteY78" fmla="*/ 362630 h 613971"/>
              <a:gd name="connsiteX79" fmla="*/ 252680 w 504110"/>
              <a:gd name="connsiteY79" fmla="*/ 476421 h 613971"/>
              <a:gd name="connsiteX80" fmla="*/ 375268 w 504110"/>
              <a:gd name="connsiteY80" fmla="*/ 582709 h 613971"/>
              <a:gd name="connsiteX81" fmla="*/ 376518 w 504110"/>
              <a:gd name="connsiteY81" fmla="*/ 595214 h 613971"/>
              <a:gd name="connsiteX82" fmla="*/ 369012 w 504110"/>
              <a:gd name="connsiteY82" fmla="*/ 598965 h 613971"/>
              <a:gd name="connsiteX83" fmla="*/ 364010 w 504110"/>
              <a:gd name="connsiteY83" fmla="*/ 596464 h 613971"/>
              <a:gd name="connsiteX84" fmla="*/ 252680 w 504110"/>
              <a:gd name="connsiteY84" fmla="*/ 498929 h 613971"/>
              <a:gd name="connsiteX85" fmla="*/ 252680 w 504110"/>
              <a:gd name="connsiteY85" fmla="*/ 605217 h 613971"/>
              <a:gd name="connsiteX86" fmla="*/ 243924 w 504110"/>
              <a:gd name="connsiteY86" fmla="*/ 613971 h 613971"/>
              <a:gd name="connsiteX87" fmla="*/ 236418 w 504110"/>
              <a:gd name="connsiteY87" fmla="*/ 605217 h 613971"/>
              <a:gd name="connsiteX88" fmla="*/ 236418 w 504110"/>
              <a:gd name="connsiteY88" fmla="*/ 498929 h 613971"/>
              <a:gd name="connsiteX89" fmla="*/ 122586 w 504110"/>
              <a:gd name="connsiteY89" fmla="*/ 596464 h 613971"/>
              <a:gd name="connsiteX90" fmla="*/ 116332 w 504110"/>
              <a:gd name="connsiteY90" fmla="*/ 598965 h 613971"/>
              <a:gd name="connsiteX91" fmla="*/ 111328 w 504110"/>
              <a:gd name="connsiteY91" fmla="*/ 595214 h 613971"/>
              <a:gd name="connsiteX92" fmla="*/ 111328 w 504110"/>
              <a:gd name="connsiteY92" fmla="*/ 582709 h 613971"/>
              <a:gd name="connsiteX93" fmla="*/ 236418 w 504110"/>
              <a:gd name="connsiteY93" fmla="*/ 476421 h 613971"/>
              <a:gd name="connsiteX94" fmla="*/ 236418 w 504110"/>
              <a:gd name="connsiteY94" fmla="*/ 362630 h 613971"/>
              <a:gd name="connsiteX95" fmla="*/ 27518 w 504110"/>
              <a:gd name="connsiteY95" fmla="*/ 362630 h 613971"/>
              <a:gd name="connsiteX96" fmla="*/ 27518 w 504110"/>
              <a:gd name="connsiteY96" fmla="*/ 73777 h 613971"/>
              <a:gd name="connsiteX97" fmla="*/ 7504 w 504110"/>
              <a:gd name="connsiteY97" fmla="*/ 73777 h 613971"/>
              <a:gd name="connsiteX98" fmla="*/ 0 w 504110"/>
              <a:gd name="connsiteY98" fmla="*/ 65023 h 613971"/>
              <a:gd name="connsiteX99" fmla="*/ 7504 w 504110"/>
              <a:gd name="connsiteY99" fmla="*/ 57521 h 613971"/>
              <a:gd name="connsiteX100" fmla="*/ 27518 w 504110"/>
              <a:gd name="connsiteY100" fmla="*/ 57521 h 613971"/>
              <a:gd name="connsiteX101" fmla="*/ 236418 w 504110"/>
              <a:gd name="connsiteY101" fmla="*/ 57521 h 613971"/>
              <a:gd name="connsiteX102" fmla="*/ 236418 w 504110"/>
              <a:gd name="connsiteY102" fmla="*/ 32512 h 613971"/>
              <a:gd name="connsiteX103" fmla="*/ 227662 w 504110"/>
              <a:gd name="connsiteY103" fmla="*/ 18757 h 613971"/>
              <a:gd name="connsiteX104" fmla="*/ 243924 w 504110"/>
              <a:gd name="connsiteY104" fmla="*/ 0 h 61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04110" h="613971">
                <a:moveTo>
                  <a:pt x="94016" y="232056"/>
                </a:moveTo>
                <a:cubicBezTo>
                  <a:pt x="90284" y="232056"/>
                  <a:pt x="86552" y="234550"/>
                  <a:pt x="86552" y="239538"/>
                </a:cubicBezTo>
                <a:cubicBezTo>
                  <a:pt x="86552" y="244525"/>
                  <a:pt x="90284" y="247019"/>
                  <a:pt x="94016" y="247019"/>
                </a:cubicBezTo>
                <a:cubicBezTo>
                  <a:pt x="98992" y="247019"/>
                  <a:pt x="101480" y="244525"/>
                  <a:pt x="101480" y="239538"/>
                </a:cubicBezTo>
                <a:cubicBezTo>
                  <a:pt x="101480" y="234550"/>
                  <a:pt x="98992" y="232056"/>
                  <a:pt x="94016" y="232056"/>
                </a:cubicBezTo>
                <a:close/>
                <a:moveTo>
                  <a:pt x="290578" y="213353"/>
                </a:moveTo>
                <a:cubicBezTo>
                  <a:pt x="286846" y="213353"/>
                  <a:pt x="283114" y="217094"/>
                  <a:pt x="283114" y="220835"/>
                </a:cubicBezTo>
                <a:cubicBezTo>
                  <a:pt x="283114" y="225822"/>
                  <a:pt x="286846" y="228316"/>
                  <a:pt x="290578" y="228316"/>
                </a:cubicBezTo>
                <a:cubicBezTo>
                  <a:pt x="294310" y="228316"/>
                  <a:pt x="298042" y="225822"/>
                  <a:pt x="298042" y="220835"/>
                </a:cubicBezTo>
                <a:cubicBezTo>
                  <a:pt x="298042" y="217094"/>
                  <a:pt x="294310" y="213353"/>
                  <a:pt x="290578" y="213353"/>
                </a:cubicBezTo>
                <a:close/>
                <a:moveTo>
                  <a:pt x="368954" y="155997"/>
                </a:moveTo>
                <a:lnTo>
                  <a:pt x="312972" y="210860"/>
                </a:lnTo>
                <a:cubicBezTo>
                  <a:pt x="314216" y="213353"/>
                  <a:pt x="315460" y="217094"/>
                  <a:pt x="315460" y="220835"/>
                </a:cubicBezTo>
                <a:cubicBezTo>
                  <a:pt x="315460" y="234550"/>
                  <a:pt x="304262" y="244525"/>
                  <a:pt x="290578" y="244525"/>
                </a:cubicBezTo>
                <a:cubicBezTo>
                  <a:pt x="276894" y="244525"/>
                  <a:pt x="265696" y="234550"/>
                  <a:pt x="265696" y="220835"/>
                </a:cubicBezTo>
                <a:cubicBezTo>
                  <a:pt x="265696" y="218341"/>
                  <a:pt x="266940" y="215847"/>
                  <a:pt x="266940" y="213353"/>
                </a:cubicBezTo>
                <a:lnTo>
                  <a:pt x="204738" y="164725"/>
                </a:lnTo>
                <a:cubicBezTo>
                  <a:pt x="201006" y="167219"/>
                  <a:pt x="197274" y="168466"/>
                  <a:pt x="192298" y="168466"/>
                </a:cubicBezTo>
                <a:cubicBezTo>
                  <a:pt x="188564" y="168466"/>
                  <a:pt x="183588" y="168466"/>
                  <a:pt x="179856" y="165972"/>
                </a:cubicBezTo>
                <a:lnTo>
                  <a:pt x="117654" y="232056"/>
                </a:lnTo>
                <a:cubicBezTo>
                  <a:pt x="118898" y="234550"/>
                  <a:pt x="118898" y="237044"/>
                  <a:pt x="118898" y="239538"/>
                </a:cubicBezTo>
                <a:cubicBezTo>
                  <a:pt x="118898" y="250759"/>
                  <a:pt x="112676" y="259488"/>
                  <a:pt x="102724" y="261981"/>
                </a:cubicBezTo>
                <a:lnTo>
                  <a:pt x="102724" y="295647"/>
                </a:lnTo>
                <a:lnTo>
                  <a:pt x="371442" y="295647"/>
                </a:lnTo>
                <a:lnTo>
                  <a:pt x="371442" y="155997"/>
                </a:lnTo>
                <a:cubicBezTo>
                  <a:pt x="370198" y="155997"/>
                  <a:pt x="370198" y="155997"/>
                  <a:pt x="368954" y="155997"/>
                </a:cubicBezTo>
                <a:close/>
                <a:moveTo>
                  <a:pt x="192298" y="137294"/>
                </a:moveTo>
                <a:cubicBezTo>
                  <a:pt x="188564" y="137294"/>
                  <a:pt x="184832" y="141035"/>
                  <a:pt x="184832" y="144775"/>
                </a:cubicBezTo>
                <a:cubicBezTo>
                  <a:pt x="184832" y="148516"/>
                  <a:pt x="188564" y="152257"/>
                  <a:pt x="192298" y="152257"/>
                </a:cubicBezTo>
                <a:cubicBezTo>
                  <a:pt x="197274" y="152257"/>
                  <a:pt x="199762" y="148516"/>
                  <a:pt x="199762" y="144775"/>
                </a:cubicBezTo>
                <a:cubicBezTo>
                  <a:pt x="199762" y="141035"/>
                  <a:pt x="197274" y="137294"/>
                  <a:pt x="192298" y="137294"/>
                </a:cubicBezTo>
                <a:close/>
                <a:moveTo>
                  <a:pt x="380152" y="126072"/>
                </a:moveTo>
                <a:cubicBezTo>
                  <a:pt x="376418" y="126072"/>
                  <a:pt x="372686" y="128566"/>
                  <a:pt x="372686" y="133554"/>
                </a:cubicBezTo>
                <a:cubicBezTo>
                  <a:pt x="372686" y="137294"/>
                  <a:pt x="376418" y="141035"/>
                  <a:pt x="380152" y="141035"/>
                </a:cubicBezTo>
                <a:cubicBezTo>
                  <a:pt x="383884" y="141035"/>
                  <a:pt x="387616" y="137294"/>
                  <a:pt x="387616" y="133554"/>
                </a:cubicBezTo>
                <a:cubicBezTo>
                  <a:pt x="387616" y="128566"/>
                  <a:pt x="383884" y="126072"/>
                  <a:pt x="380152" y="126072"/>
                </a:cubicBezTo>
                <a:close/>
                <a:moveTo>
                  <a:pt x="380152" y="109863"/>
                </a:moveTo>
                <a:cubicBezTo>
                  <a:pt x="393836" y="109863"/>
                  <a:pt x="403788" y="119838"/>
                  <a:pt x="403788" y="133554"/>
                </a:cubicBezTo>
                <a:cubicBezTo>
                  <a:pt x="403788" y="144775"/>
                  <a:pt x="397568" y="153503"/>
                  <a:pt x="388860" y="155997"/>
                </a:cubicBezTo>
                <a:lnTo>
                  <a:pt x="388860" y="295647"/>
                </a:lnTo>
                <a:lnTo>
                  <a:pt x="407520" y="295647"/>
                </a:lnTo>
                <a:cubicBezTo>
                  <a:pt x="412496" y="295647"/>
                  <a:pt x="416228" y="299387"/>
                  <a:pt x="416228" y="304375"/>
                </a:cubicBezTo>
                <a:cubicBezTo>
                  <a:pt x="416228" y="308116"/>
                  <a:pt x="412496" y="311856"/>
                  <a:pt x="407520" y="311856"/>
                </a:cubicBezTo>
                <a:lnTo>
                  <a:pt x="388860" y="311856"/>
                </a:lnTo>
                <a:lnTo>
                  <a:pt x="85308" y="311856"/>
                </a:lnTo>
                <a:lnTo>
                  <a:pt x="69134" y="311856"/>
                </a:lnTo>
                <a:cubicBezTo>
                  <a:pt x="62914" y="311856"/>
                  <a:pt x="60426" y="308116"/>
                  <a:pt x="60426" y="304375"/>
                </a:cubicBezTo>
                <a:cubicBezTo>
                  <a:pt x="60426" y="299387"/>
                  <a:pt x="62914" y="295647"/>
                  <a:pt x="69134" y="295647"/>
                </a:cubicBezTo>
                <a:lnTo>
                  <a:pt x="85308" y="295647"/>
                </a:lnTo>
                <a:lnTo>
                  <a:pt x="85308" y="261981"/>
                </a:lnTo>
                <a:cubicBezTo>
                  <a:pt x="76598" y="259488"/>
                  <a:pt x="69134" y="250759"/>
                  <a:pt x="69134" y="239538"/>
                </a:cubicBezTo>
                <a:cubicBezTo>
                  <a:pt x="69134" y="225822"/>
                  <a:pt x="81576" y="215847"/>
                  <a:pt x="94016" y="215847"/>
                </a:cubicBezTo>
                <a:cubicBezTo>
                  <a:pt x="98992" y="215847"/>
                  <a:pt x="102724" y="217094"/>
                  <a:pt x="106456" y="218341"/>
                </a:cubicBezTo>
                <a:lnTo>
                  <a:pt x="168660" y="153503"/>
                </a:lnTo>
                <a:cubicBezTo>
                  <a:pt x="168660" y="149763"/>
                  <a:pt x="167416" y="147269"/>
                  <a:pt x="167416" y="144775"/>
                </a:cubicBezTo>
                <a:cubicBezTo>
                  <a:pt x="167416" y="131060"/>
                  <a:pt x="178612" y="119838"/>
                  <a:pt x="192298" y="119838"/>
                </a:cubicBezTo>
                <a:cubicBezTo>
                  <a:pt x="205982" y="119838"/>
                  <a:pt x="217178" y="131060"/>
                  <a:pt x="217178" y="144775"/>
                </a:cubicBezTo>
                <a:cubicBezTo>
                  <a:pt x="217178" y="147269"/>
                  <a:pt x="215934" y="149763"/>
                  <a:pt x="215934" y="152257"/>
                </a:cubicBezTo>
                <a:lnTo>
                  <a:pt x="276894" y="199638"/>
                </a:lnTo>
                <a:cubicBezTo>
                  <a:pt x="280626" y="198391"/>
                  <a:pt x="285602" y="195897"/>
                  <a:pt x="290578" y="195897"/>
                </a:cubicBezTo>
                <a:cubicBezTo>
                  <a:pt x="294310" y="195897"/>
                  <a:pt x="298042" y="197144"/>
                  <a:pt x="301774" y="198391"/>
                </a:cubicBezTo>
                <a:lnTo>
                  <a:pt x="357758" y="143529"/>
                </a:lnTo>
                <a:cubicBezTo>
                  <a:pt x="356514" y="141035"/>
                  <a:pt x="355270" y="137294"/>
                  <a:pt x="355270" y="133554"/>
                </a:cubicBezTo>
                <a:cubicBezTo>
                  <a:pt x="355270" y="119838"/>
                  <a:pt x="366466" y="109863"/>
                  <a:pt x="380152" y="109863"/>
                </a:cubicBezTo>
                <a:close/>
                <a:moveTo>
                  <a:pt x="43780" y="73777"/>
                </a:moveTo>
                <a:lnTo>
                  <a:pt x="43780" y="345124"/>
                </a:lnTo>
                <a:lnTo>
                  <a:pt x="444066" y="345124"/>
                </a:lnTo>
                <a:lnTo>
                  <a:pt x="444066" y="73777"/>
                </a:lnTo>
                <a:close/>
                <a:moveTo>
                  <a:pt x="243924" y="0"/>
                </a:moveTo>
                <a:cubicBezTo>
                  <a:pt x="253930" y="0"/>
                  <a:pt x="261436" y="8753"/>
                  <a:pt x="261436" y="18757"/>
                </a:cubicBezTo>
                <a:cubicBezTo>
                  <a:pt x="261436" y="25009"/>
                  <a:pt x="258934" y="30011"/>
                  <a:pt x="252680" y="32512"/>
                </a:cubicBezTo>
                <a:lnTo>
                  <a:pt x="252680" y="57521"/>
                </a:lnTo>
                <a:lnTo>
                  <a:pt x="460328" y="57521"/>
                </a:lnTo>
                <a:lnTo>
                  <a:pt x="496604" y="57521"/>
                </a:lnTo>
                <a:cubicBezTo>
                  <a:pt x="501608" y="57521"/>
                  <a:pt x="504110" y="61272"/>
                  <a:pt x="504110" y="65023"/>
                </a:cubicBezTo>
                <a:cubicBezTo>
                  <a:pt x="504110" y="70025"/>
                  <a:pt x="501608" y="73777"/>
                  <a:pt x="496604" y="73777"/>
                </a:cubicBezTo>
                <a:lnTo>
                  <a:pt x="460328" y="73777"/>
                </a:lnTo>
                <a:lnTo>
                  <a:pt x="460328" y="362630"/>
                </a:lnTo>
                <a:lnTo>
                  <a:pt x="252680" y="362630"/>
                </a:lnTo>
                <a:lnTo>
                  <a:pt x="252680" y="476421"/>
                </a:lnTo>
                <a:lnTo>
                  <a:pt x="375268" y="582709"/>
                </a:lnTo>
                <a:cubicBezTo>
                  <a:pt x="379020" y="586461"/>
                  <a:pt x="379020" y="591462"/>
                  <a:pt x="376518" y="595214"/>
                </a:cubicBezTo>
                <a:cubicBezTo>
                  <a:pt x="374016" y="596464"/>
                  <a:pt x="371514" y="598965"/>
                  <a:pt x="369012" y="598965"/>
                </a:cubicBezTo>
                <a:cubicBezTo>
                  <a:pt x="367762" y="598965"/>
                  <a:pt x="365260" y="597715"/>
                  <a:pt x="364010" y="596464"/>
                </a:cubicBezTo>
                <a:lnTo>
                  <a:pt x="252680" y="498929"/>
                </a:lnTo>
                <a:lnTo>
                  <a:pt x="252680" y="605217"/>
                </a:lnTo>
                <a:cubicBezTo>
                  <a:pt x="252680" y="610219"/>
                  <a:pt x="248926" y="613971"/>
                  <a:pt x="243924" y="613971"/>
                </a:cubicBezTo>
                <a:cubicBezTo>
                  <a:pt x="240170" y="613971"/>
                  <a:pt x="236418" y="610219"/>
                  <a:pt x="236418" y="605217"/>
                </a:cubicBezTo>
                <a:lnTo>
                  <a:pt x="236418" y="498929"/>
                </a:lnTo>
                <a:lnTo>
                  <a:pt x="122586" y="596464"/>
                </a:lnTo>
                <a:cubicBezTo>
                  <a:pt x="121336" y="597715"/>
                  <a:pt x="118834" y="598965"/>
                  <a:pt x="116332" y="598965"/>
                </a:cubicBezTo>
                <a:cubicBezTo>
                  <a:pt x="115082" y="598965"/>
                  <a:pt x="112580" y="596464"/>
                  <a:pt x="111328" y="595214"/>
                </a:cubicBezTo>
                <a:cubicBezTo>
                  <a:pt x="107576" y="591462"/>
                  <a:pt x="107576" y="586461"/>
                  <a:pt x="111328" y="582709"/>
                </a:cubicBezTo>
                <a:lnTo>
                  <a:pt x="236418" y="476421"/>
                </a:lnTo>
                <a:lnTo>
                  <a:pt x="236418" y="362630"/>
                </a:lnTo>
                <a:lnTo>
                  <a:pt x="27518" y="362630"/>
                </a:lnTo>
                <a:lnTo>
                  <a:pt x="27518" y="73777"/>
                </a:lnTo>
                <a:lnTo>
                  <a:pt x="7504" y="73777"/>
                </a:lnTo>
                <a:cubicBezTo>
                  <a:pt x="3752" y="73777"/>
                  <a:pt x="0" y="70025"/>
                  <a:pt x="0" y="65023"/>
                </a:cubicBezTo>
                <a:cubicBezTo>
                  <a:pt x="0" y="61272"/>
                  <a:pt x="3752" y="57521"/>
                  <a:pt x="7504" y="57521"/>
                </a:cubicBezTo>
                <a:lnTo>
                  <a:pt x="27518" y="57521"/>
                </a:lnTo>
                <a:lnTo>
                  <a:pt x="236418" y="57521"/>
                </a:lnTo>
                <a:lnTo>
                  <a:pt x="236418" y="32512"/>
                </a:lnTo>
                <a:cubicBezTo>
                  <a:pt x="230164" y="30011"/>
                  <a:pt x="227662" y="25009"/>
                  <a:pt x="227662" y="18757"/>
                </a:cubicBezTo>
                <a:cubicBezTo>
                  <a:pt x="227662" y="8753"/>
                  <a:pt x="235166" y="0"/>
                  <a:pt x="2439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9C2DF75C-4F0D-9D45-9EF8-8D548E64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097" y="695890"/>
            <a:ext cx="681137" cy="581221"/>
          </a:xfrm>
          <a:custGeom>
            <a:avLst/>
            <a:gdLst>
              <a:gd name="connsiteX0" fmla="*/ 470355 w 905109"/>
              <a:gd name="connsiteY0" fmla="*/ 708069 h 772338"/>
              <a:gd name="connsiteX1" fmla="*/ 471117 w 905109"/>
              <a:gd name="connsiteY1" fmla="*/ 708820 h 772338"/>
              <a:gd name="connsiteX2" fmla="*/ 433851 w 905109"/>
              <a:gd name="connsiteY2" fmla="*/ 726094 h 772338"/>
              <a:gd name="connsiteX3" fmla="*/ 432882 w 905109"/>
              <a:gd name="connsiteY3" fmla="*/ 725179 h 772338"/>
              <a:gd name="connsiteX4" fmla="*/ 528627 w 905109"/>
              <a:gd name="connsiteY4" fmla="*/ 681462 h 772338"/>
              <a:gd name="connsiteX5" fmla="*/ 529106 w 905109"/>
              <a:gd name="connsiteY5" fmla="*/ 681941 h 772338"/>
              <a:gd name="connsiteX6" fmla="*/ 492491 w 905109"/>
              <a:gd name="connsiteY6" fmla="*/ 698913 h 772338"/>
              <a:gd name="connsiteX7" fmla="*/ 491837 w 905109"/>
              <a:gd name="connsiteY7" fmla="*/ 698260 h 772338"/>
              <a:gd name="connsiteX8" fmla="*/ 352817 w 905109"/>
              <a:gd name="connsiteY8" fmla="*/ 676457 h 772338"/>
              <a:gd name="connsiteX9" fmla="*/ 342844 w 905109"/>
              <a:gd name="connsiteY9" fmla="*/ 682683 h 772338"/>
              <a:gd name="connsiteX10" fmla="*/ 340350 w 905109"/>
              <a:gd name="connsiteY10" fmla="*/ 690154 h 772338"/>
              <a:gd name="connsiteX11" fmla="*/ 342844 w 905109"/>
              <a:gd name="connsiteY11" fmla="*/ 701361 h 772338"/>
              <a:gd name="connsiteX12" fmla="*/ 345337 w 905109"/>
              <a:gd name="connsiteY12" fmla="*/ 702606 h 772338"/>
              <a:gd name="connsiteX13" fmla="*/ 354064 w 905109"/>
              <a:gd name="connsiteY13" fmla="*/ 708832 h 772338"/>
              <a:gd name="connsiteX14" fmla="*/ 361544 w 905109"/>
              <a:gd name="connsiteY14" fmla="*/ 707587 h 772338"/>
              <a:gd name="connsiteX15" fmla="*/ 372765 w 905109"/>
              <a:gd name="connsiteY15" fmla="*/ 698871 h 772338"/>
              <a:gd name="connsiteX16" fmla="*/ 374011 w 905109"/>
              <a:gd name="connsiteY16" fmla="*/ 697626 h 772338"/>
              <a:gd name="connsiteX17" fmla="*/ 587547 w 905109"/>
              <a:gd name="connsiteY17" fmla="*/ 654560 h 772338"/>
              <a:gd name="connsiteX18" fmla="*/ 587748 w 905109"/>
              <a:gd name="connsiteY18" fmla="*/ 654758 h 772338"/>
              <a:gd name="connsiteX19" fmla="*/ 551246 w 905109"/>
              <a:gd name="connsiteY19" fmla="*/ 671678 h 772338"/>
              <a:gd name="connsiteX20" fmla="*/ 550873 w 905109"/>
              <a:gd name="connsiteY20" fmla="*/ 671305 h 772338"/>
              <a:gd name="connsiteX21" fmla="*/ 315416 w 905109"/>
              <a:gd name="connsiteY21" fmla="*/ 639101 h 772338"/>
              <a:gd name="connsiteX22" fmla="*/ 304196 w 905109"/>
              <a:gd name="connsiteY22" fmla="*/ 647817 h 772338"/>
              <a:gd name="connsiteX23" fmla="*/ 299209 w 905109"/>
              <a:gd name="connsiteY23" fmla="*/ 656534 h 772338"/>
              <a:gd name="connsiteX24" fmla="*/ 301703 w 905109"/>
              <a:gd name="connsiteY24" fmla="*/ 666495 h 772338"/>
              <a:gd name="connsiteX25" fmla="*/ 304196 w 905109"/>
              <a:gd name="connsiteY25" fmla="*/ 668986 h 772338"/>
              <a:gd name="connsiteX26" fmla="*/ 312923 w 905109"/>
              <a:gd name="connsiteY26" fmla="*/ 673967 h 772338"/>
              <a:gd name="connsiteX27" fmla="*/ 322897 w 905109"/>
              <a:gd name="connsiteY27" fmla="*/ 671476 h 772338"/>
              <a:gd name="connsiteX28" fmla="*/ 337857 w 905109"/>
              <a:gd name="connsiteY28" fmla="*/ 660269 h 772338"/>
              <a:gd name="connsiteX29" fmla="*/ 629586 w 905109"/>
              <a:gd name="connsiteY29" fmla="*/ 635365 h 772338"/>
              <a:gd name="connsiteX30" fmla="*/ 614148 w 905109"/>
              <a:gd name="connsiteY30" fmla="*/ 642521 h 772338"/>
              <a:gd name="connsiteX31" fmla="*/ 614022 w 905109"/>
              <a:gd name="connsiteY31" fmla="*/ 642472 h 772338"/>
              <a:gd name="connsiteX32" fmla="*/ 391465 w 905109"/>
              <a:gd name="connsiteY32" fmla="*/ 614197 h 772338"/>
              <a:gd name="connsiteX33" fmla="*/ 407673 w 905109"/>
              <a:gd name="connsiteY33" fmla="*/ 614197 h 772338"/>
              <a:gd name="connsiteX34" fmla="*/ 491837 w 905109"/>
              <a:gd name="connsiteY34" fmla="*/ 698260 h 772338"/>
              <a:gd name="connsiteX35" fmla="*/ 470355 w 905109"/>
              <a:gd name="connsiteY35" fmla="*/ 708069 h 772338"/>
              <a:gd name="connsiteX36" fmla="*/ 391465 w 905109"/>
              <a:gd name="connsiteY36" fmla="*/ 630384 h 772338"/>
              <a:gd name="connsiteX37" fmla="*/ 391465 w 905109"/>
              <a:gd name="connsiteY37" fmla="*/ 614197 h 772338"/>
              <a:gd name="connsiteX38" fmla="*/ 286742 w 905109"/>
              <a:gd name="connsiteY38" fmla="*/ 610461 h 772338"/>
              <a:gd name="connsiteX39" fmla="*/ 287989 w 905109"/>
              <a:gd name="connsiteY39" fmla="*/ 611706 h 772338"/>
              <a:gd name="connsiteX40" fmla="*/ 289235 w 905109"/>
              <a:gd name="connsiteY40" fmla="*/ 614197 h 772338"/>
              <a:gd name="connsiteX41" fmla="*/ 295469 w 905109"/>
              <a:gd name="connsiteY41" fmla="*/ 619178 h 772338"/>
              <a:gd name="connsiteX42" fmla="*/ 435100 w 905109"/>
              <a:gd name="connsiteY42" fmla="*/ 571860 h 772338"/>
              <a:gd name="connsiteX43" fmla="*/ 451307 w 905109"/>
              <a:gd name="connsiteY43" fmla="*/ 571860 h 772338"/>
              <a:gd name="connsiteX44" fmla="*/ 550873 w 905109"/>
              <a:gd name="connsiteY44" fmla="*/ 671305 h 772338"/>
              <a:gd name="connsiteX45" fmla="*/ 528627 w 905109"/>
              <a:gd name="connsiteY45" fmla="*/ 681462 h 772338"/>
              <a:gd name="connsiteX46" fmla="*/ 435100 w 905109"/>
              <a:gd name="connsiteY46" fmla="*/ 588047 h 772338"/>
              <a:gd name="connsiteX47" fmla="*/ 435100 w 905109"/>
              <a:gd name="connsiteY47" fmla="*/ 571860 h 772338"/>
              <a:gd name="connsiteX48" fmla="*/ 477488 w 905109"/>
              <a:gd name="connsiteY48" fmla="*/ 529523 h 772338"/>
              <a:gd name="connsiteX49" fmla="*/ 493695 w 905109"/>
              <a:gd name="connsiteY49" fmla="*/ 529523 h 772338"/>
              <a:gd name="connsiteX50" fmla="*/ 602159 w 905109"/>
              <a:gd name="connsiteY50" fmla="*/ 637856 h 772338"/>
              <a:gd name="connsiteX51" fmla="*/ 614022 w 905109"/>
              <a:gd name="connsiteY51" fmla="*/ 642472 h 772338"/>
              <a:gd name="connsiteX52" fmla="*/ 587547 w 905109"/>
              <a:gd name="connsiteY52" fmla="*/ 654560 h 772338"/>
              <a:gd name="connsiteX53" fmla="*/ 477488 w 905109"/>
              <a:gd name="connsiteY53" fmla="*/ 545710 h 772338"/>
              <a:gd name="connsiteX54" fmla="*/ 477488 w 905109"/>
              <a:gd name="connsiteY54" fmla="*/ 529523 h 772338"/>
              <a:gd name="connsiteX55" fmla="*/ 341130 w 905109"/>
              <a:gd name="connsiteY55" fmla="*/ 369825 h 772338"/>
              <a:gd name="connsiteX56" fmla="*/ 321650 w 905109"/>
              <a:gd name="connsiteY56" fmla="*/ 376362 h 772338"/>
              <a:gd name="connsiteX57" fmla="*/ 231887 w 905109"/>
              <a:gd name="connsiteY57" fmla="*/ 467262 h 772338"/>
              <a:gd name="connsiteX58" fmla="*/ 236874 w 905109"/>
              <a:gd name="connsiteY58" fmla="*/ 528278 h 772338"/>
              <a:gd name="connsiteX59" fmla="*/ 365285 w 905109"/>
              <a:gd name="connsiteY59" fmla="*/ 657779 h 772338"/>
              <a:gd name="connsiteX60" fmla="*/ 407673 w 905109"/>
              <a:gd name="connsiteY60" fmla="*/ 701361 h 772338"/>
              <a:gd name="connsiteX61" fmla="*/ 432882 w 905109"/>
              <a:gd name="connsiteY61" fmla="*/ 725179 h 772338"/>
              <a:gd name="connsiteX62" fmla="*/ 411413 w 905109"/>
              <a:gd name="connsiteY62" fmla="*/ 734982 h 772338"/>
              <a:gd name="connsiteX63" fmla="*/ 391465 w 905109"/>
              <a:gd name="connsiteY63" fmla="*/ 716304 h 772338"/>
              <a:gd name="connsiteX64" fmla="*/ 390219 w 905109"/>
              <a:gd name="connsiteY64" fmla="*/ 713813 h 772338"/>
              <a:gd name="connsiteX65" fmla="*/ 386479 w 905109"/>
              <a:gd name="connsiteY65" fmla="*/ 716304 h 772338"/>
              <a:gd name="connsiteX66" fmla="*/ 386479 w 905109"/>
              <a:gd name="connsiteY66" fmla="*/ 732491 h 772338"/>
              <a:gd name="connsiteX67" fmla="*/ 388972 w 905109"/>
              <a:gd name="connsiteY67" fmla="*/ 736227 h 772338"/>
              <a:gd name="connsiteX68" fmla="*/ 403932 w 905109"/>
              <a:gd name="connsiteY68" fmla="*/ 739963 h 772338"/>
              <a:gd name="connsiteX69" fmla="*/ 433851 w 905109"/>
              <a:gd name="connsiteY69" fmla="*/ 726094 h 772338"/>
              <a:gd name="connsiteX70" fmla="*/ 453801 w 905109"/>
              <a:gd name="connsiteY70" fmla="*/ 744943 h 772338"/>
              <a:gd name="connsiteX71" fmla="*/ 476241 w 905109"/>
              <a:gd name="connsiteY71" fmla="*/ 744943 h 772338"/>
              <a:gd name="connsiteX72" fmla="*/ 479981 w 905109"/>
              <a:gd name="connsiteY72" fmla="*/ 741208 h 772338"/>
              <a:gd name="connsiteX73" fmla="*/ 484968 w 905109"/>
              <a:gd name="connsiteY73" fmla="*/ 730001 h 772338"/>
              <a:gd name="connsiteX74" fmla="*/ 479981 w 905109"/>
              <a:gd name="connsiteY74" fmla="*/ 717549 h 772338"/>
              <a:gd name="connsiteX75" fmla="*/ 471117 w 905109"/>
              <a:gd name="connsiteY75" fmla="*/ 708820 h 772338"/>
              <a:gd name="connsiteX76" fmla="*/ 492491 w 905109"/>
              <a:gd name="connsiteY76" fmla="*/ 698913 h 772338"/>
              <a:gd name="connsiteX77" fmla="*/ 516136 w 905109"/>
              <a:gd name="connsiteY77" fmla="*/ 722530 h 772338"/>
              <a:gd name="connsiteX78" fmla="*/ 541070 w 905109"/>
              <a:gd name="connsiteY78" fmla="*/ 722530 h 772338"/>
              <a:gd name="connsiteX79" fmla="*/ 543563 w 905109"/>
              <a:gd name="connsiteY79" fmla="*/ 720039 h 772338"/>
              <a:gd name="connsiteX80" fmla="*/ 548550 w 905109"/>
              <a:gd name="connsiteY80" fmla="*/ 708832 h 772338"/>
              <a:gd name="connsiteX81" fmla="*/ 543563 w 905109"/>
              <a:gd name="connsiteY81" fmla="*/ 696380 h 772338"/>
              <a:gd name="connsiteX82" fmla="*/ 529106 w 905109"/>
              <a:gd name="connsiteY82" fmla="*/ 681941 h 772338"/>
              <a:gd name="connsiteX83" fmla="*/ 551246 w 905109"/>
              <a:gd name="connsiteY83" fmla="*/ 671678 h 772338"/>
              <a:gd name="connsiteX84" fmla="*/ 559771 w 905109"/>
              <a:gd name="connsiteY84" fmla="*/ 680193 h 772338"/>
              <a:gd name="connsiteX85" fmla="*/ 577224 w 905109"/>
              <a:gd name="connsiteY85" fmla="*/ 698871 h 772338"/>
              <a:gd name="connsiteX86" fmla="*/ 605899 w 905109"/>
              <a:gd name="connsiteY86" fmla="*/ 701361 h 772338"/>
              <a:gd name="connsiteX87" fmla="*/ 608392 w 905109"/>
              <a:gd name="connsiteY87" fmla="*/ 698871 h 772338"/>
              <a:gd name="connsiteX88" fmla="*/ 604652 w 905109"/>
              <a:gd name="connsiteY88" fmla="*/ 671476 h 772338"/>
              <a:gd name="connsiteX89" fmla="*/ 587748 w 905109"/>
              <a:gd name="connsiteY89" fmla="*/ 654758 h 772338"/>
              <a:gd name="connsiteX90" fmla="*/ 614148 w 905109"/>
              <a:gd name="connsiteY90" fmla="*/ 642521 h 772338"/>
              <a:gd name="connsiteX91" fmla="*/ 614158 w 905109"/>
              <a:gd name="connsiteY91" fmla="*/ 642525 h 772338"/>
              <a:gd name="connsiteX92" fmla="*/ 627093 w 905109"/>
              <a:gd name="connsiteY92" fmla="*/ 637856 h 772338"/>
              <a:gd name="connsiteX93" fmla="*/ 629586 w 905109"/>
              <a:gd name="connsiteY93" fmla="*/ 635365 h 772338"/>
              <a:gd name="connsiteX94" fmla="*/ 634573 w 905109"/>
              <a:gd name="connsiteY94" fmla="*/ 622913 h 772338"/>
              <a:gd name="connsiteX95" fmla="*/ 629586 w 905109"/>
              <a:gd name="connsiteY95" fmla="*/ 610461 h 772338"/>
              <a:gd name="connsiteX96" fmla="*/ 563511 w 905109"/>
              <a:gd name="connsiteY96" fmla="*/ 545710 h 772338"/>
              <a:gd name="connsiteX97" fmla="*/ 552290 w 905109"/>
              <a:gd name="connsiteY97" fmla="*/ 533258 h 772338"/>
              <a:gd name="connsiteX98" fmla="*/ 544810 w 905109"/>
              <a:gd name="connsiteY98" fmla="*/ 525787 h 772338"/>
              <a:gd name="connsiteX99" fmla="*/ 441334 w 905109"/>
              <a:gd name="connsiteY99" fmla="*/ 482205 h 772338"/>
              <a:gd name="connsiteX100" fmla="*/ 438840 w 905109"/>
              <a:gd name="connsiteY100" fmla="*/ 482205 h 772338"/>
              <a:gd name="connsiteX101" fmla="*/ 408919 w 905109"/>
              <a:gd name="connsiteY101" fmla="*/ 518316 h 772338"/>
              <a:gd name="connsiteX102" fmla="*/ 362791 w 905109"/>
              <a:gd name="connsiteY102" fmla="*/ 549446 h 772338"/>
              <a:gd name="connsiteX103" fmla="*/ 346584 w 905109"/>
              <a:gd name="connsiteY103" fmla="*/ 546956 h 772338"/>
              <a:gd name="connsiteX104" fmla="*/ 325390 w 905109"/>
              <a:gd name="connsiteY104" fmla="*/ 530768 h 772338"/>
              <a:gd name="connsiteX105" fmla="*/ 317910 w 905109"/>
              <a:gd name="connsiteY105" fmla="*/ 484695 h 772338"/>
              <a:gd name="connsiteX106" fmla="*/ 383985 w 905109"/>
              <a:gd name="connsiteY106" fmla="*/ 393795 h 772338"/>
              <a:gd name="connsiteX107" fmla="*/ 361544 w 905109"/>
              <a:gd name="connsiteY107" fmla="*/ 376362 h 772338"/>
              <a:gd name="connsiteX108" fmla="*/ 341130 w 905109"/>
              <a:gd name="connsiteY108" fmla="*/ 369825 h 772338"/>
              <a:gd name="connsiteX109" fmla="*/ 519097 w 905109"/>
              <a:gd name="connsiteY109" fmla="*/ 354104 h 772338"/>
              <a:gd name="connsiteX110" fmla="*/ 437593 w 905109"/>
              <a:gd name="connsiteY110" fmla="*/ 376362 h 772338"/>
              <a:gd name="connsiteX111" fmla="*/ 435100 w 905109"/>
              <a:gd name="connsiteY111" fmla="*/ 376362 h 772338"/>
              <a:gd name="connsiteX112" fmla="*/ 435100 w 905109"/>
              <a:gd name="connsiteY112" fmla="*/ 377608 h 772338"/>
              <a:gd name="connsiteX113" fmla="*/ 339104 w 905109"/>
              <a:gd name="connsiteY113" fmla="*/ 493412 h 772338"/>
              <a:gd name="connsiteX114" fmla="*/ 342844 w 905109"/>
              <a:gd name="connsiteY114" fmla="*/ 517071 h 772338"/>
              <a:gd name="connsiteX115" fmla="*/ 354064 w 905109"/>
              <a:gd name="connsiteY115" fmla="*/ 525787 h 772338"/>
              <a:gd name="connsiteX116" fmla="*/ 387725 w 905109"/>
              <a:gd name="connsiteY116" fmla="*/ 509599 h 772338"/>
              <a:gd name="connsiteX117" fmla="*/ 425126 w 905109"/>
              <a:gd name="connsiteY117" fmla="*/ 463527 h 772338"/>
              <a:gd name="connsiteX118" fmla="*/ 457541 w 905109"/>
              <a:gd name="connsiteY118" fmla="*/ 467262 h 772338"/>
              <a:gd name="connsiteX119" fmla="*/ 607145 w 905109"/>
              <a:gd name="connsiteY119" fmla="*/ 480960 h 772338"/>
              <a:gd name="connsiteX120" fmla="*/ 623353 w 905109"/>
              <a:gd name="connsiteY120" fmla="*/ 482205 h 772338"/>
              <a:gd name="connsiteX121" fmla="*/ 620859 w 905109"/>
              <a:gd name="connsiteY121" fmla="*/ 498393 h 772338"/>
              <a:gd name="connsiteX122" fmla="*/ 572238 w 905109"/>
              <a:gd name="connsiteY122" fmla="*/ 522052 h 772338"/>
              <a:gd name="connsiteX123" fmla="*/ 623353 w 905109"/>
              <a:gd name="connsiteY123" fmla="*/ 573105 h 772338"/>
              <a:gd name="connsiteX124" fmla="*/ 674468 w 905109"/>
              <a:gd name="connsiteY124" fmla="*/ 533258 h 772338"/>
              <a:gd name="connsiteX125" fmla="*/ 680701 w 905109"/>
              <a:gd name="connsiteY125" fmla="*/ 522052 h 772338"/>
              <a:gd name="connsiteX126" fmla="*/ 676961 w 905109"/>
              <a:gd name="connsiteY126" fmla="*/ 507109 h 772338"/>
              <a:gd name="connsiteX127" fmla="*/ 599665 w 905109"/>
              <a:gd name="connsiteY127" fmla="*/ 405002 h 772338"/>
              <a:gd name="connsiteX128" fmla="*/ 595925 w 905109"/>
              <a:gd name="connsiteY128" fmla="*/ 402512 h 772338"/>
              <a:gd name="connsiteX129" fmla="*/ 593432 w 905109"/>
              <a:gd name="connsiteY129" fmla="*/ 397531 h 772338"/>
              <a:gd name="connsiteX130" fmla="*/ 592185 w 905109"/>
              <a:gd name="connsiteY130" fmla="*/ 396286 h 772338"/>
              <a:gd name="connsiteX131" fmla="*/ 519097 w 905109"/>
              <a:gd name="connsiteY131" fmla="*/ 354104 h 772338"/>
              <a:gd name="connsiteX132" fmla="*/ 653376 w 905109"/>
              <a:gd name="connsiteY132" fmla="*/ 351856 h 772338"/>
              <a:gd name="connsiteX133" fmla="*/ 661690 w 905109"/>
              <a:gd name="connsiteY133" fmla="*/ 353092 h 772338"/>
              <a:gd name="connsiteX134" fmla="*/ 684256 w 905109"/>
              <a:gd name="connsiteY134" fmla="*/ 381518 h 772338"/>
              <a:gd name="connsiteX135" fmla="*/ 683068 w 905109"/>
              <a:gd name="connsiteY135" fmla="*/ 388933 h 772338"/>
              <a:gd name="connsiteX136" fmla="*/ 673567 w 905109"/>
              <a:gd name="connsiteY136" fmla="*/ 396348 h 772338"/>
              <a:gd name="connsiteX137" fmla="*/ 666441 w 905109"/>
              <a:gd name="connsiteY137" fmla="*/ 396348 h 772338"/>
              <a:gd name="connsiteX138" fmla="*/ 643875 w 905109"/>
              <a:gd name="connsiteY138" fmla="*/ 367923 h 772338"/>
              <a:gd name="connsiteX139" fmla="*/ 645063 w 905109"/>
              <a:gd name="connsiteY139" fmla="*/ 359271 h 772338"/>
              <a:gd name="connsiteX140" fmla="*/ 276344 w 905109"/>
              <a:gd name="connsiteY140" fmla="*/ 320198 h 772338"/>
              <a:gd name="connsiteX141" fmla="*/ 283950 w 905109"/>
              <a:gd name="connsiteY141" fmla="*/ 320198 h 772338"/>
              <a:gd name="connsiteX142" fmla="*/ 292823 w 905109"/>
              <a:gd name="connsiteY142" fmla="*/ 329071 h 772338"/>
              <a:gd name="connsiteX143" fmla="*/ 292823 w 905109"/>
              <a:gd name="connsiteY143" fmla="*/ 336677 h 772338"/>
              <a:gd name="connsiteX144" fmla="*/ 266204 w 905109"/>
              <a:gd name="connsiteY144" fmla="*/ 363296 h 772338"/>
              <a:gd name="connsiteX145" fmla="*/ 258598 w 905109"/>
              <a:gd name="connsiteY145" fmla="*/ 363296 h 772338"/>
              <a:gd name="connsiteX146" fmla="*/ 249725 w 905109"/>
              <a:gd name="connsiteY146" fmla="*/ 354423 h 772338"/>
              <a:gd name="connsiteX147" fmla="*/ 249725 w 905109"/>
              <a:gd name="connsiteY147" fmla="*/ 346818 h 772338"/>
              <a:gd name="connsiteX148" fmla="*/ 623675 w 905109"/>
              <a:gd name="connsiteY148" fmla="*/ 313435 h 772338"/>
              <a:gd name="connsiteX149" fmla="*/ 630013 w 905109"/>
              <a:gd name="connsiteY149" fmla="*/ 313435 h 772338"/>
              <a:gd name="connsiteX150" fmla="*/ 640154 w 905109"/>
              <a:gd name="connsiteY150" fmla="*/ 326111 h 772338"/>
              <a:gd name="connsiteX151" fmla="*/ 638887 w 905109"/>
              <a:gd name="connsiteY151" fmla="*/ 331182 h 772338"/>
              <a:gd name="connsiteX152" fmla="*/ 627478 w 905109"/>
              <a:gd name="connsiteY152" fmla="*/ 342591 h 772338"/>
              <a:gd name="connsiteX153" fmla="*/ 621140 w 905109"/>
              <a:gd name="connsiteY153" fmla="*/ 341323 h 772338"/>
              <a:gd name="connsiteX154" fmla="*/ 610998 w 905109"/>
              <a:gd name="connsiteY154" fmla="*/ 329914 h 772338"/>
              <a:gd name="connsiteX155" fmla="*/ 610998 w 905109"/>
              <a:gd name="connsiteY155" fmla="*/ 323576 h 772338"/>
              <a:gd name="connsiteX156" fmla="*/ 284249 w 905109"/>
              <a:gd name="connsiteY156" fmla="*/ 279236 h 772338"/>
              <a:gd name="connsiteX157" fmla="*/ 114697 w 905109"/>
              <a:gd name="connsiteY157" fmla="*/ 448584 h 772338"/>
              <a:gd name="connsiteX158" fmla="*/ 147111 w 905109"/>
              <a:gd name="connsiteY158" fmla="*/ 480960 h 772338"/>
              <a:gd name="connsiteX159" fmla="*/ 184512 w 905109"/>
              <a:gd name="connsiteY159" fmla="*/ 480960 h 772338"/>
              <a:gd name="connsiteX160" fmla="*/ 213187 w 905109"/>
              <a:gd name="connsiteY160" fmla="*/ 451075 h 772338"/>
              <a:gd name="connsiteX161" fmla="*/ 220667 w 905109"/>
              <a:gd name="connsiteY161" fmla="*/ 443604 h 772338"/>
              <a:gd name="connsiteX162" fmla="*/ 299209 w 905109"/>
              <a:gd name="connsiteY162" fmla="*/ 365156 h 772338"/>
              <a:gd name="connsiteX163" fmla="*/ 307936 w 905109"/>
              <a:gd name="connsiteY163" fmla="*/ 358930 h 772338"/>
              <a:gd name="connsiteX164" fmla="*/ 331623 w 905109"/>
              <a:gd name="connsiteY164" fmla="*/ 335270 h 772338"/>
              <a:gd name="connsiteX165" fmla="*/ 331623 w 905109"/>
              <a:gd name="connsiteY165" fmla="*/ 326554 h 772338"/>
              <a:gd name="connsiteX166" fmla="*/ 634573 w 905109"/>
              <a:gd name="connsiteY166" fmla="*/ 276746 h 772338"/>
              <a:gd name="connsiteX167" fmla="*/ 583458 w 905109"/>
              <a:gd name="connsiteY167" fmla="*/ 320328 h 772338"/>
              <a:gd name="connsiteX168" fmla="*/ 580965 w 905109"/>
              <a:gd name="connsiteY168" fmla="*/ 324064 h 772338"/>
              <a:gd name="connsiteX169" fmla="*/ 582211 w 905109"/>
              <a:gd name="connsiteY169" fmla="*/ 327799 h 772338"/>
              <a:gd name="connsiteX170" fmla="*/ 713116 w 905109"/>
              <a:gd name="connsiteY170" fmla="*/ 487186 h 772338"/>
              <a:gd name="connsiteX171" fmla="*/ 731816 w 905109"/>
              <a:gd name="connsiteY171" fmla="*/ 497147 h 772338"/>
              <a:gd name="connsiteX172" fmla="*/ 751764 w 905109"/>
              <a:gd name="connsiteY172" fmla="*/ 490921 h 772338"/>
              <a:gd name="connsiteX173" fmla="*/ 787918 w 905109"/>
              <a:gd name="connsiteY173" fmla="*/ 461036 h 772338"/>
              <a:gd name="connsiteX174" fmla="*/ 881421 w 905109"/>
              <a:gd name="connsiteY174" fmla="*/ 25214 h 772338"/>
              <a:gd name="connsiteX175" fmla="*/ 642053 w 905109"/>
              <a:gd name="connsiteY175" fmla="*/ 239390 h 772338"/>
              <a:gd name="connsiteX176" fmla="*/ 640806 w 905109"/>
              <a:gd name="connsiteY176" fmla="*/ 249351 h 772338"/>
              <a:gd name="connsiteX177" fmla="*/ 728076 w 905109"/>
              <a:gd name="connsiteY177" fmla="*/ 355194 h 772338"/>
              <a:gd name="connsiteX178" fmla="*/ 816592 w 905109"/>
              <a:gd name="connsiteY178" fmla="*/ 461036 h 772338"/>
              <a:gd name="connsiteX179" fmla="*/ 820333 w 905109"/>
              <a:gd name="connsiteY179" fmla="*/ 463527 h 772338"/>
              <a:gd name="connsiteX180" fmla="*/ 824073 w 905109"/>
              <a:gd name="connsiteY180" fmla="*/ 462282 h 772338"/>
              <a:gd name="connsiteX181" fmla="*/ 862721 w 905109"/>
              <a:gd name="connsiteY181" fmla="*/ 416209 h 772338"/>
              <a:gd name="connsiteX182" fmla="*/ 881421 w 905109"/>
              <a:gd name="connsiteY182" fmla="*/ 377608 h 772338"/>
              <a:gd name="connsiteX183" fmla="*/ 22441 w 905109"/>
              <a:gd name="connsiteY183" fmla="*/ 22724 h 772338"/>
              <a:gd name="connsiteX184" fmla="*/ 22441 w 905109"/>
              <a:gd name="connsiteY184" fmla="*/ 353949 h 772338"/>
              <a:gd name="connsiteX185" fmla="*/ 37401 w 905109"/>
              <a:gd name="connsiteY185" fmla="*/ 395041 h 772338"/>
              <a:gd name="connsiteX186" fmla="*/ 77296 w 905109"/>
              <a:gd name="connsiteY186" fmla="*/ 444849 h 772338"/>
              <a:gd name="connsiteX187" fmla="*/ 86023 w 905109"/>
              <a:gd name="connsiteY187" fmla="*/ 444849 h 772338"/>
              <a:gd name="connsiteX188" fmla="*/ 280509 w 905109"/>
              <a:gd name="connsiteY188" fmla="*/ 250596 h 772338"/>
              <a:gd name="connsiteX189" fmla="*/ 281755 w 905109"/>
              <a:gd name="connsiteY189" fmla="*/ 245616 h 772338"/>
              <a:gd name="connsiteX190" fmla="*/ 280509 w 905109"/>
              <a:gd name="connsiteY190" fmla="*/ 241880 h 772338"/>
              <a:gd name="connsiteX191" fmla="*/ 25402 w 905109"/>
              <a:gd name="connsiteY191" fmla="*/ 154 h 772338"/>
              <a:gd name="connsiteX192" fmla="*/ 37401 w 905109"/>
              <a:gd name="connsiteY192" fmla="*/ 5291 h 772338"/>
              <a:gd name="connsiteX193" fmla="*/ 296716 w 905109"/>
              <a:gd name="connsiteY193" fmla="*/ 225692 h 772338"/>
              <a:gd name="connsiteX194" fmla="*/ 304196 w 905109"/>
              <a:gd name="connsiteY194" fmla="*/ 245616 h 772338"/>
              <a:gd name="connsiteX195" fmla="*/ 299209 w 905109"/>
              <a:gd name="connsiteY195" fmla="*/ 263049 h 772338"/>
              <a:gd name="connsiteX196" fmla="*/ 346584 w 905109"/>
              <a:gd name="connsiteY196" fmla="*/ 310366 h 772338"/>
              <a:gd name="connsiteX197" fmla="*/ 349077 w 905109"/>
              <a:gd name="connsiteY197" fmla="*/ 347723 h 772338"/>
              <a:gd name="connsiteX198" fmla="*/ 375258 w 905109"/>
              <a:gd name="connsiteY198" fmla="*/ 358930 h 772338"/>
              <a:gd name="connsiteX199" fmla="*/ 400192 w 905109"/>
              <a:gd name="connsiteY199" fmla="*/ 377608 h 772338"/>
              <a:gd name="connsiteX200" fmla="*/ 420140 w 905109"/>
              <a:gd name="connsiteY200" fmla="*/ 360175 h 772338"/>
              <a:gd name="connsiteX201" fmla="*/ 422633 w 905109"/>
              <a:gd name="connsiteY201" fmla="*/ 358930 h 772338"/>
              <a:gd name="connsiteX202" fmla="*/ 423880 w 905109"/>
              <a:gd name="connsiteY202" fmla="*/ 357684 h 772338"/>
              <a:gd name="connsiteX203" fmla="*/ 569744 w 905109"/>
              <a:gd name="connsiteY203" fmla="*/ 347723 h 772338"/>
              <a:gd name="connsiteX204" fmla="*/ 564757 w 905109"/>
              <a:gd name="connsiteY204" fmla="*/ 341497 h 772338"/>
              <a:gd name="connsiteX205" fmla="*/ 559771 w 905109"/>
              <a:gd name="connsiteY205" fmla="*/ 321573 h 772338"/>
              <a:gd name="connsiteX206" fmla="*/ 568498 w 905109"/>
              <a:gd name="connsiteY206" fmla="*/ 302895 h 772338"/>
              <a:gd name="connsiteX207" fmla="*/ 620859 w 905109"/>
              <a:gd name="connsiteY207" fmla="*/ 259313 h 772338"/>
              <a:gd name="connsiteX208" fmla="*/ 627093 w 905109"/>
              <a:gd name="connsiteY208" fmla="*/ 223202 h 772338"/>
              <a:gd name="connsiteX209" fmla="*/ 868954 w 905109"/>
              <a:gd name="connsiteY209" fmla="*/ 6536 h 772338"/>
              <a:gd name="connsiteX210" fmla="*/ 892641 w 905109"/>
              <a:gd name="connsiteY210" fmla="*/ 5291 h 772338"/>
              <a:gd name="connsiteX211" fmla="*/ 905109 w 905109"/>
              <a:gd name="connsiteY211" fmla="*/ 26459 h 772338"/>
              <a:gd name="connsiteX212" fmla="*/ 905109 w 905109"/>
              <a:gd name="connsiteY212" fmla="*/ 378853 h 772338"/>
              <a:gd name="connsiteX213" fmla="*/ 880174 w 905109"/>
              <a:gd name="connsiteY213" fmla="*/ 431151 h 772338"/>
              <a:gd name="connsiteX214" fmla="*/ 839033 w 905109"/>
              <a:gd name="connsiteY214" fmla="*/ 479715 h 772338"/>
              <a:gd name="connsiteX215" fmla="*/ 820333 w 905109"/>
              <a:gd name="connsiteY215" fmla="*/ 485941 h 772338"/>
              <a:gd name="connsiteX216" fmla="*/ 817839 w 905109"/>
              <a:gd name="connsiteY216" fmla="*/ 484695 h 772338"/>
              <a:gd name="connsiteX217" fmla="*/ 802879 w 905109"/>
              <a:gd name="connsiteY217" fmla="*/ 478469 h 772338"/>
              <a:gd name="connsiteX218" fmla="*/ 766724 w 905109"/>
              <a:gd name="connsiteY218" fmla="*/ 508354 h 772338"/>
              <a:gd name="connsiteX219" fmla="*/ 735557 w 905109"/>
              <a:gd name="connsiteY219" fmla="*/ 519561 h 772338"/>
              <a:gd name="connsiteX220" fmla="*/ 730570 w 905109"/>
              <a:gd name="connsiteY220" fmla="*/ 519561 h 772338"/>
              <a:gd name="connsiteX221" fmla="*/ 701895 w 905109"/>
              <a:gd name="connsiteY221" fmla="*/ 507109 h 772338"/>
              <a:gd name="connsiteX222" fmla="*/ 703142 w 905109"/>
              <a:gd name="connsiteY222" fmla="*/ 524542 h 772338"/>
              <a:gd name="connsiteX223" fmla="*/ 688182 w 905109"/>
              <a:gd name="connsiteY223" fmla="*/ 551936 h 772338"/>
              <a:gd name="connsiteX224" fmla="*/ 639560 w 905109"/>
              <a:gd name="connsiteY224" fmla="*/ 588047 h 772338"/>
              <a:gd name="connsiteX225" fmla="*/ 645794 w 905109"/>
              <a:gd name="connsiteY225" fmla="*/ 594273 h 772338"/>
              <a:gd name="connsiteX226" fmla="*/ 645794 w 905109"/>
              <a:gd name="connsiteY226" fmla="*/ 650308 h 772338"/>
              <a:gd name="connsiteX227" fmla="*/ 643300 w 905109"/>
              <a:gd name="connsiteY227" fmla="*/ 652798 h 772338"/>
              <a:gd name="connsiteX228" fmla="*/ 625846 w 905109"/>
              <a:gd name="connsiteY228" fmla="*/ 662760 h 772338"/>
              <a:gd name="connsiteX229" fmla="*/ 634573 w 905109"/>
              <a:gd name="connsiteY229" fmla="*/ 685173 h 772338"/>
              <a:gd name="connsiteX230" fmla="*/ 624599 w 905109"/>
              <a:gd name="connsiteY230" fmla="*/ 715058 h 772338"/>
              <a:gd name="connsiteX231" fmla="*/ 620859 w 905109"/>
              <a:gd name="connsiteY231" fmla="*/ 717549 h 772338"/>
              <a:gd name="connsiteX232" fmla="*/ 594678 w 905109"/>
              <a:gd name="connsiteY232" fmla="*/ 727510 h 772338"/>
              <a:gd name="connsiteX233" fmla="*/ 590938 w 905109"/>
              <a:gd name="connsiteY233" fmla="*/ 727510 h 772338"/>
              <a:gd name="connsiteX234" fmla="*/ 568498 w 905109"/>
              <a:gd name="connsiteY234" fmla="*/ 720039 h 772338"/>
              <a:gd name="connsiteX235" fmla="*/ 559771 w 905109"/>
              <a:gd name="connsiteY235" fmla="*/ 736227 h 772338"/>
              <a:gd name="connsiteX236" fmla="*/ 556030 w 905109"/>
              <a:gd name="connsiteY236" fmla="*/ 738717 h 772338"/>
              <a:gd name="connsiteX237" fmla="*/ 528603 w 905109"/>
              <a:gd name="connsiteY237" fmla="*/ 749924 h 772338"/>
              <a:gd name="connsiteX238" fmla="*/ 504916 w 905109"/>
              <a:gd name="connsiteY238" fmla="*/ 741208 h 772338"/>
              <a:gd name="connsiteX239" fmla="*/ 496189 w 905109"/>
              <a:gd name="connsiteY239" fmla="*/ 757395 h 772338"/>
              <a:gd name="connsiteX240" fmla="*/ 491202 w 905109"/>
              <a:gd name="connsiteY240" fmla="*/ 761131 h 772338"/>
              <a:gd name="connsiteX241" fmla="*/ 465021 w 905109"/>
              <a:gd name="connsiteY241" fmla="*/ 772338 h 772338"/>
              <a:gd name="connsiteX242" fmla="*/ 437593 w 905109"/>
              <a:gd name="connsiteY242" fmla="*/ 761131 h 772338"/>
              <a:gd name="connsiteX243" fmla="*/ 427620 w 905109"/>
              <a:gd name="connsiteY243" fmla="*/ 751169 h 772338"/>
              <a:gd name="connsiteX244" fmla="*/ 417646 w 905109"/>
              <a:gd name="connsiteY244" fmla="*/ 757395 h 772338"/>
              <a:gd name="connsiteX245" fmla="*/ 398946 w 905109"/>
              <a:gd name="connsiteY245" fmla="*/ 763621 h 772338"/>
              <a:gd name="connsiteX246" fmla="*/ 370271 w 905109"/>
              <a:gd name="connsiteY246" fmla="*/ 749924 h 772338"/>
              <a:gd name="connsiteX247" fmla="*/ 367778 w 905109"/>
              <a:gd name="connsiteY247" fmla="*/ 746189 h 772338"/>
              <a:gd name="connsiteX248" fmla="*/ 360298 w 905109"/>
              <a:gd name="connsiteY248" fmla="*/ 731246 h 772338"/>
              <a:gd name="connsiteX249" fmla="*/ 356558 w 905109"/>
              <a:gd name="connsiteY249" fmla="*/ 731246 h 772338"/>
              <a:gd name="connsiteX250" fmla="*/ 349077 w 905109"/>
              <a:gd name="connsiteY250" fmla="*/ 730001 h 772338"/>
              <a:gd name="connsiteX251" fmla="*/ 326637 w 905109"/>
              <a:gd name="connsiteY251" fmla="*/ 716304 h 772338"/>
              <a:gd name="connsiteX252" fmla="*/ 325390 w 905109"/>
              <a:gd name="connsiteY252" fmla="*/ 715058 h 772338"/>
              <a:gd name="connsiteX253" fmla="*/ 317910 w 905109"/>
              <a:gd name="connsiteY253" fmla="*/ 696380 h 772338"/>
              <a:gd name="connsiteX254" fmla="*/ 315416 w 905109"/>
              <a:gd name="connsiteY254" fmla="*/ 696380 h 772338"/>
              <a:gd name="connsiteX255" fmla="*/ 310429 w 905109"/>
              <a:gd name="connsiteY255" fmla="*/ 696380 h 772338"/>
              <a:gd name="connsiteX256" fmla="*/ 285495 w 905109"/>
              <a:gd name="connsiteY256" fmla="*/ 682683 h 772338"/>
              <a:gd name="connsiteX257" fmla="*/ 284249 w 905109"/>
              <a:gd name="connsiteY257" fmla="*/ 680193 h 772338"/>
              <a:gd name="connsiteX258" fmla="*/ 276768 w 905109"/>
              <a:gd name="connsiteY258" fmla="*/ 652798 h 772338"/>
              <a:gd name="connsiteX259" fmla="*/ 284249 w 905109"/>
              <a:gd name="connsiteY259" fmla="*/ 637856 h 772338"/>
              <a:gd name="connsiteX260" fmla="*/ 271782 w 905109"/>
              <a:gd name="connsiteY260" fmla="*/ 627894 h 772338"/>
              <a:gd name="connsiteX261" fmla="*/ 270535 w 905109"/>
              <a:gd name="connsiteY261" fmla="*/ 625404 h 772338"/>
              <a:gd name="connsiteX262" fmla="*/ 261808 w 905109"/>
              <a:gd name="connsiteY262" fmla="*/ 600499 h 772338"/>
              <a:gd name="connsiteX263" fmla="*/ 264301 w 905109"/>
              <a:gd name="connsiteY263" fmla="*/ 588047 h 772338"/>
              <a:gd name="connsiteX264" fmla="*/ 220667 w 905109"/>
              <a:gd name="connsiteY264" fmla="*/ 544465 h 772338"/>
              <a:gd name="connsiteX265" fmla="*/ 199473 w 905109"/>
              <a:gd name="connsiteY265" fmla="*/ 497147 h 772338"/>
              <a:gd name="connsiteX266" fmla="*/ 165812 w 905109"/>
              <a:gd name="connsiteY266" fmla="*/ 510845 h 772338"/>
              <a:gd name="connsiteX267" fmla="*/ 130904 w 905109"/>
              <a:gd name="connsiteY267" fmla="*/ 495902 h 772338"/>
              <a:gd name="connsiteX268" fmla="*/ 97243 w 905109"/>
              <a:gd name="connsiteY268" fmla="*/ 463527 h 772338"/>
              <a:gd name="connsiteX269" fmla="*/ 82282 w 905109"/>
              <a:gd name="connsiteY269" fmla="*/ 468508 h 772338"/>
              <a:gd name="connsiteX270" fmla="*/ 61088 w 905109"/>
              <a:gd name="connsiteY270" fmla="*/ 461036 h 772338"/>
              <a:gd name="connsiteX271" fmla="*/ 59842 w 905109"/>
              <a:gd name="connsiteY271" fmla="*/ 459791 h 772338"/>
              <a:gd name="connsiteX272" fmla="*/ 18700 w 905109"/>
              <a:gd name="connsiteY272" fmla="*/ 408738 h 772338"/>
              <a:gd name="connsiteX273" fmla="*/ 0 w 905109"/>
              <a:gd name="connsiteY273" fmla="*/ 353949 h 772338"/>
              <a:gd name="connsiteX274" fmla="*/ 0 w 905109"/>
              <a:gd name="connsiteY274" fmla="*/ 22724 h 772338"/>
              <a:gd name="connsiteX275" fmla="*/ 12467 w 905109"/>
              <a:gd name="connsiteY275" fmla="*/ 1555 h 772338"/>
              <a:gd name="connsiteX276" fmla="*/ 25402 w 905109"/>
              <a:gd name="connsiteY276" fmla="*/ 154 h 7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</a:cxnLst>
            <a:rect l="l" t="t" r="r" b="b"/>
            <a:pathLst>
              <a:path w="905109" h="772338">
                <a:moveTo>
                  <a:pt x="470355" y="708069"/>
                </a:moveTo>
                <a:lnTo>
                  <a:pt x="471117" y="708820"/>
                </a:lnTo>
                <a:lnTo>
                  <a:pt x="433851" y="726094"/>
                </a:lnTo>
                <a:lnTo>
                  <a:pt x="432882" y="725179"/>
                </a:lnTo>
                <a:close/>
                <a:moveTo>
                  <a:pt x="528627" y="681462"/>
                </a:moveTo>
                <a:lnTo>
                  <a:pt x="529106" y="681941"/>
                </a:lnTo>
                <a:lnTo>
                  <a:pt x="492491" y="698913"/>
                </a:lnTo>
                <a:lnTo>
                  <a:pt x="491837" y="698260"/>
                </a:lnTo>
                <a:close/>
                <a:moveTo>
                  <a:pt x="352817" y="676457"/>
                </a:moveTo>
                <a:lnTo>
                  <a:pt x="342844" y="682683"/>
                </a:lnTo>
                <a:cubicBezTo>
                  <a:pt x="340350" y="685173"/>
                  <a:pt x="340350" y="688909"/>
                  <a:pt x="340350" y="690154"/>
                </a:cubicBezTo>
                <a:cubicBezTo>
                  <a:pt x="340350" y="693890"/>
                  <a:pt x="340350" y="697626"/>
                  <a:pt x="342844" y="701361"/>
                </a:cubicBezTo>
                <a:lnTo>
                  <a:pt x="345337" y="702606"/>
                </a:lnTo>
                <a:cubicBezTo>
                  <a:pt x="347831" y="706342"/>
                  <a:pt x="350324" y="708832"/>
                  <a:pt x="354064" y="708832"/>
                </a:cubicBezTo>
                <a:cubicBezTo>
                  <a:pt x="356558" y="708832"/>
                  <a:pt x="359051" y="708832"/>
                  <a:pt x="361544" y="707587"/>
                </a:cubicBezTo>
                <a:lnTo>
                  <a:pt x="372765" y="698871"/>
                </a:lnTo>
                <a:lnTo>
                  <a:pt x="374011" y="697626"/>
                </a:lnTo>
                <a:close/>
                <a:moveTo>
                  <a:pt x="587547" y="654560"/>
                </a:moveTo>
                <a:lnTo>
                  <a:pt x="587748" y="654758"/>
                </a:lnTo>
                <a:lnTo>
                  <a:pt x="551246" y="671678"/>
                </a:lnTo>
                <a:lnTo>
                  <a:pt x="550873" y="671305"/>
                </a:lnTo>
                <a:close/>
                <a:moveTo>
                  <a:pt x="315416" y="639101"/>
                </a:moveTo>
                <a:lnTo>
                  <a:pt x="304196" y="647817"/>
                </a:lnTo>
                <a:cubicBezTo>
                  <a:pt x="301703" y="650308"/>
                  <a:pt x="299209" y="652798"/>
                  <a:pt x="299209" y="656534"/>
                </a:cubicBezTo>
                <a:cubicBezTo>
                  <a:pt x="299209" y="659024"/>
                  <a:pt x="299209" y="662760"/>
                  <a:pt x="301703" y="666495"/>
                </a:cubicBezTo>
                <a:lnTo>
                  <a:pt x="304196" y="668986"/>
                </a:lnTo>
                <a:cubicBezTo>
                  <a:pt x="306689" y="671476"/>
                  <a:pt x="310429" y="672721"/>
                  <a:pt x="312923" y="673967"/>
                </a:cubicBezTo>
                <a:cubicBezTo>
                  <a:pt x="316663" y="675212"/>
                  <a:pt x="319156" y="672721"/>
                  <a:pt x="322897" y="671476"/>
                </a:cubicBezTo>
                <a:lnTo>
                  <a:pt x="337857" y="660269"/>
                </a:lnTo>
                <a:close/>
                <a:moveTo>
                  <a:pt x="629586" y="635365"/>
                </a:moveTo>
                <a:lnTo>
                  <a:pt x="614148" y="642521"/>
                </a:lnTo>
                <a:lnTo>
                  <a:pt x="614022" y="642472"/>
                </a:lnTo>
                <a:close/>
                <a:moveTo>
                  <a:pt x="391465" y="614197"/>
                </a:moveTo>
                <a:cubicBezTo>
                  <a:pt x="396452" y="610461"/>
                  <a:pt x="403932" y="610461"/>
                  <a:pt x="407673" y="614197"/>
                </a:cubicBezTo>
                <a:lnTo>
                  <a:pt x="491837" y="698260"/>
                </a:lnTo>
                <a:lnTo>
                  <a:pt x="470355" y="708069"/>
                </a:lnTo>
                <a:lnTo>
                  <a:pt x="391465" y="630384"/>
                </a:lnTo>
                <a:cubicBezTo>
                  <a:pt x="388972" y="625404"/>
                  <a:pt x="388972" y="619178"/>
                  <a:pt x="391465" y="614197"/>
                </a:cubicBezTo>
                <a:close/>
                <a:moveTo>
                  <a:pt x="286742" y="610461"/>
                </a:moveTo>
                <a:cubicBezTo>
                  <a:pt x="287989" y="611706"/>
                  <a:pt x="287989" y="611706"/>
                  <a:pt x="287989" y="611706"/>
                </a:cubicBezTo>
                <a:lnTo>
                  <a:pt x="289235" y="614197"/>
                </a:lnTo>
                <a:cubicBezTo>
                  <a:pt x="290482" y="616687"/>
                  <a:pt x="292976" y="617932"/>
                  <a:pt x="295469" y="619178"/>
                </a:cubicBezTo>
                <a:close/>
                <a:moveTo>
                  <a:pt x="435100" y="571860"/>
                </a:moveTo>
                <a:cubicBezTo>
                  <a:pt x="438840" y="566879"/>
                  <a:pt x="447567" y="566879"/>
                  <a:pt x="451307" y="571860"/>
                </a:cubicBezTo>
                <a:lnTo>
                  <a:pt x="550873" y="671305"/>
                </a:lnTo>
                <a:lnTo>
                  <a:pt x="528627" y="681462"/>
                </a:lnTo>
                <a:lnTo>
                  <a:pt x="435100" y="588047"/>
                </a:lnTo>
                <a:cubicBezTo>
                  <a:pt x="431360" y="583067"/>
                  <a:pt x="431360" y="576841"/>
                  <a:pt x="435100" y="571860"/>
                </a:cubicBezTo>
                <a:close/>
                <a:moveTo>
                  <a:pt x="477488" y="529523"/>
                </a:moveTo>
                <a:cubicBezTo>
                  <a:pt x="482475" y="524542"/>
                  <a:pt x="489955" y="524542"/>
                  <a:pt x="493695" y="529523"/>
                </a:cubicBezTo>
                <a:lnTo>
                  <a:pt x="602159" y="637856"/>
                </a:lnTo>
                <a:lnTo>
                  <a:pt x="614022" y="642472"/>
                </a:lnTo>
                <a:lnTo>
                  <a:pt x="587547" y="654560"/>
                </a:lnTo>
                <a:lnTo>
                  <a:pt x="477488" y="545710"/>
                </a:lnTo>
                <a:cubicBezTo>
                  <a:pt x="473748" y="540730"/>
                  <a:pt x="473748" y="533258"/>
                  <a:pt x="477488" y="529523"/>
                </a:cubicBezTo>
                <a:close/>
                <a:moveTo>
                  <a:pt x="341130" y="369825"/>
                </a:moveTo>
                <a:cubicBezTo>
                  <a:pt x="334117" y="369825"/>
                  <a:pt x="327260" y="372004"/>
                  <a:pt x="321650" y="376362"/>
                </a:cubicBezTo>
                <a:lnTo>
                  <a:pt x="231887" y="467262"/>
                </a:lnTo>
                <a:cubicBezTo>
                  <a:pt x="218173" y="484695"/>
                  <a:pt x="219420" y="512090"/>
                  <a:pt x="236874" y="528278"/>
                </a:cubicBezTo>
                <a:lnTo>
                  <a:pt x="365285" y="657779"/>
                </a:lnTo>
                <a:lnTo>
                  <a:pt x="407673" y="701361"/>
                </a:lnTo>
                <a:lnTo>
                  <a:pt x="432882" y="725179"/>
                </a:lnTo>
                <a:lnTo>
                  <a:pt x="411413" y="734982"/>
                </a:lnTo>
                <a:lnTo>
                  <a:pt x="391465" y="716304"/>
                </a:lnTo>
                <a:lnTo>
                  <a:pt x="390219" y="713813"/>
                </a:lnTo>
                <a:lnTo>
                  <a:pt x="386479" y="716304"/>
                </a:lnTo>
                <a:cubicBezTo>
                  <a:pt x="382738" y="720039"/>
                  <a:pt x="381492" y="727510"/>
                  <a:pt x="386479" y="732491"/>
                </a:cubicBezTo>
                <a:lnTo>
                  <a:pt x="388972" y="736227"/>
                </a:lnTo>
                <a:cubicBezTo>
                  <a:pt x="392712" y="741208"/>
                  <a:pt x="400192" y="743698"/>
                  <a:pt x="403932" y="739963"/>
                </a:cubicBezTo>
                <a:lnTo>
                  <a:pt x="433851" y="726094"/>
                </a:lnTo>
                <a:lnTo>
                  <a:pt x="453801" y="744943"/>
                </a:lnTo>
                <a:cubicBezTo>
                  <a:pt x="458787" y="751169"/>
                  <a:pt x="470008" y="751169"/>
                  <a:pt x="476241" y="744943"/>
                </a:cubicBezTo>
                <a:lnTo>
                  <a:pt x="479981" y="741208"/>
                </a:lnTo>
                <a:cubicBezTo>
                  <a:pt x="483722" y="737472"/>
                  <a:pt x="484968" y="733737"/>
                  <a:pt x="484968" y="730001"/>
                </a:cubicBezTo>
                <a:cubicBezTo>
                  <a:pt x="484968" y="725020"/>
                  <a:pt x="483722" y="721284"/>
                  <a:pt x="479981" y="717549"/>
                </a:cubicBezTo>
                <a:lnTo>
                  <a:pt x="471117" y="708820"/>
                </a:lnTo>
                <a:lnTo>
                  <a:pt x="492491" y="698913"/>
                </a:lnTo>
                <a:lnTo>
                  <a:pt x="516136" y="722530"/>
                </a:lnTo>
                <a:cubicBezTo>
                  <a:pt x="523616" y="730001"/>
                  <a:pt x="534837" y="730001"/>
                  <a:pt x="541070" y="722530"/>
                </a:cubicBezTo>
                <a:lnTo>
                  <a:pt x="543563" y="720039"/>
                </a:lnTo>
                <a:cubicBezTo>
                  <a:pt x="547304" y="717549"/>
                  <a:pt x="548550" y="712568"/>
                  <a:pt x="548550" y="708832"/>
                </a:cubicBezTo>
                <a:cubicBezTo>
                  <a:pt x="548550" y="703852"/>
                  <a:pt x="547304" y="698871"/>
                  <a:pt x="543563" y="696380"/>
                </a:cubicBezTo>
                <a:lnTo>
                  <a:pt x="529106" y="681941"/>
                </a:lnTo>
                <a:lnTo>
                  <a:pt x="551246" y="671678"/>
                </a:lnTo>
                <a:lnTo>
                  <a:pt x="559771" y="680193"/>
                </a:lnTo>
                <a:lnTo>
                  <a:pt x="577224" y="698871"/>
                </a:lnTo>
                <a:cubicBezTo>
                  <a:pt x="585951" y="706342"/>
                  <a:pt x="598418" y="708832"/>
                  <a:pt x="605899" y="701361"/>
                </a:cubicBezTo>
                <a:lnTo>
                  <a:pt x="608392" y="698871"/>
                </a:lnTo>
                <a:cubicBezTo>
                  <a:pt x="614626" y="692645"/>
                  <a:pt x="613379" y="678947"/>
                  <a:pt x="604652" y="671476"/>
                </a:cubicBezTo>
                <a:lnTo>
                  <a:pt x="587748" y="654758"/>
                </a:lnTo>
                <a:lnTo>
                  <a:pt x="614148" y="642521"/>
                </a:lnTo>
                <a:lnTo>
                  <a:pt x="614158" y="642525"/>
                </a:lnTo>
                <a:cubicBezTo>
                  <a:pt x="618677" y="642525"/>
                  <a:pt x="623353" y="640969"/>
                  <a:pt x="627093" y="637856"/>
                </a:cubicBezTo>
                <a:lnTo>
                  <a:pt x="629586" y="635365"/>
                </a:lnTo>
                <a:cubicBezTo>
                  <a:pt x="632080" y="631630"/>
                  <a:pt x="634573" y="627894"/>
                  <a:pt x="634573" y="622913"/>
                </a:cubicBezTo>
                <a:cubicBezTo>
                  <a:pt x="634573" y="617932"/>
                  <a:pt x="632080" y="614197"/>
                  <a:pt x="629586" y="610461"/>
                </a:cubicBezTo>
                <a:lnTo>
                  <a:pt x="563511" y="545710"/>
                </a:lnTo>
                <a:lnTo>
                  <a:pt x="552290" y="533258"/>
                </a:lnTo>
                <a:lnTo>
                  <a:pt x="544810" y="525787"/>
                </a:lnTo>
                <a:cubicBezTo>
                  <a:pt x="506162" y="527032"/>
                  <a:pt x="468761" y="512090"/>
                  <a:pt x="441334" y="482205"/>
                </a:cubicBezTo>
                <a:cubicBezTo>
                  <a:pt x="441334" y="480960"/>
                  <a:pt x="438840" y="480960"/>
                  <a:pt x="438840" y="482205"/>
                </a:cubicBezTo>
                <a:cubicBezTo>
                  <a:pt x="430113" y="488431"/>
                  <a:pt x="415153" y="500883"/>
                  <a:pt x="408919" y="518316"/>
                </a:cubicBezTo>
                <a:cubicBezTo>
                  <a:pt x="402686" y="536994"/>
                  <a:pt x="382738" y="549446"/>
                  <a:pt x="362791" y="549446"/>
                </a:cubicBezTo>
                <a:cubicBezTo>
                  <a:pt x="357804" y="549446"/>
                  <a:pt x="352817" y="549446"/>
                  <a:pt x="346584" y="546956"/>
                </a:cubicBezTo>
                <a:cubicBezTo>
                  <a:pt x="337857" y="544465"/>
                  <a:pt x="330377" y="538239"/>
                  <a:pt x="325390" y="530768"/>
                </a:cubicBezTo>
                <a:cubicBezTo>
                  <a:pt x="315416" y="518316"/>
                  <a:pt x="311676" y="500883"/>
                  <a:pt x="317910" y="484695"/>
                </a:cubicBezTo>
                <a:cubicBezTo>
                  <a:pt x="329130" y="453565"/>
                  <a:pt x="359051" y="417454"/>
                  <a:pt x="383985" y="393795"/>
                </a:cubicBezTo>
                <a:lnTo>
                  <a:pt x="361544" y="376362"/>
                </a:lnTo>
                <a:cubicBezTo>
                  <a:pt x="355311" y="372004"/>
                  <a:pt x="348142" y="369825"/>
                  <a:pt x="341130" y="369825"/>
                </a:cubicBezTo>
                <a:close/>
                <a:moveTo>
                  <a:pt x="519097" y="354104"/>
                </a:moveTo>
                <a:cubicBezTo>
                  <a:pt x="491202" y="350524"/>
                  <a:pt x="461904" y="357684"/>
                  <a:pt x="437593" y="376362"/>
                </a:cubicBezTo>
                <a:cubicBezTo>
                  <a:pt x="436347" y="376362"/>
                  <a:pt x="436347" y="376362"/>
                  <a:pt x="435100" y="376362"/>
                </a:cubicBezTo>
                <a:lnTo>
                  <a:pt x="435100" y="377608"/>
                </a:lnTo>
                <a:cubicBezTo>
                  <a:pt x="421386" y="388814"/>
                  <a:pt x="355311" y="444849"/>
                  <a:pt x="339104" y="493412"/>
                </a:cubicBezTo>
                <a:cubicBezTo>
                  <a:pt x="335364" y="500883"/>
                  <a:pt x="337857" y="509599"/>
                  <a:pt x="342844" y="517071"/>
                </a:cubicBezTo>
                <a:cubicBezTo>
                  <a:pt x="345337" y="520806"/>
                  <a:pt x="349077" y="523297"/>
                  <a:pt x="354064" y="525787"/>
                </a:cubicBezTo>
                <a:cubicBezTo>
                  <a:pt x="369025" y="530768"/>
                  <a:pt x="382738" y="523297"/>
                  <a:pt x="387725" y="509599"/>
                </a:cubicBezTo>
                <a:cubicBezTo>
                  <a:pt x="396452" y="488431"/>
                  <a:pt x="412659" y="473488"/>
                  <a:pt x="425126" y="463527"/>
                </a:cubicBezTo>
                <a:cubicBezTo>
                  <a:pt x="435100" y="457301"/>
                  <a:pt x="448814" y="458546"/>
                  <a:pt x="457541" y="467262"/>
                </a:cubicBezTo>
                <a:cubicBezTo>
                  <a:pt x="496189" y="509599"/>
                  <a:pt x="562264" y="514580"/>
                  <a:pt x="607145" y="480960"/>
                </a:cubicBezTo>
                <a:cubicBezTo>
                  <a:pt x="612132" y="477224"/>
                  <a:pt x="619612" y="477224"/>
                  <a:pt x="623353" y="482205"/>
                </a:cubicBezTo>
                <a:cubicBezTo>
                  <a:pt x="625846" y="487186"/>
                  <a:pt x="625846" y="494657"/>
                  <a:pt x="620859" y="498393"/>
                </a:cubicBezTo>
                <a:cubicBezTo>
                  <a:pt x="605899" y="509599"/>
                  <a:pt x="588445" y="517071"/>
                  <a:pt x="572238" y="522052"/>
                </a:cubicBezTo>
                <a:lnTo>
                  <a:pt x="623353" y="573105"/>
                </a:lnTo>
                <a:lnTo>
                  <a:pt x="674468" y="533258"/>
                </a:lnTo>
                <a:cubicBezTo>
                  <a:pt x="678208" y="530768"/>
                  <a:pt x="680701" y="525787"/>
                  <a:pt x="680701" y="522052"/>
                </a:cubicBezTo>
                <a:cubicBezTo>
                  <a:pt x="681948" y="515825"/>
                  <a:pt x="680701" y="512090"/>
                  <a:pt x="676961" y="507109"/>
                </a:cubicBezTo>
                <a:lnTo>
                  <a:pt x="599665" y="405002"/>
                </a:lnTo>
                <a:cubicBezTo>
                  <a:pt x="598418" y="403757"/>
                  <a:pt x="597172" y="403757"/>
                  <a:pt x="595925" y="402512"/>
                </a:cubicBezTo>
                <a:cubicBezTo>
                  <a:pt x="595925" y="401267"/>
                  <a:pt x="594678" y="398776"/>
                  <a:pt x="593432" y="397531"/>
                </a:cubicBezTo>
                <a:cubicBezTo>
                  <a:pt x="593432" y="396286"/>
                  <a:pt x="592185" y="396286"/>
                  <a:pt x="592185" y="396286"/>
                </a:cubicBezTo>
                <a:cubicBezTo>
                  <a:pt x="573484" y="372004"/>
                  <a:pt x="546992" y="357684"/>
                  <a:pt x="519097" y="354104"/>
                </a:cubicBezTo>
                <a:close/>
                <a:moveTo>
                  <a:pt x="653376" y="351856"/>
                </a:moveTo>
                <a:cubicBezTo>
                  <a:pt x="655752" y="350620"/>
                  <a:pt x="659315" y="350620"/>
                  <a:pt x="661690" y="353092"/>
                </a:cubicBezTo>
                <a:lnTo>
                  <a:pt x="684256" y="381518"/>
                </a:lnTo>
                <a:cubicBezTo>
                  <a:pt x="685444" y="382753"/>
                  <a:pt x="685444" y="386461"/>
                  <a:pt x="683068" y="388933"/>
                </a:cubicBezTo>
                <a:lnTo>
                  <a:pt x="673567" y="396348"/>
                </a:lnTo>
                <a:cubicBezTo>
                  <a:pt x="671191" y="398820"/>
                  <a:pt x="668816" y="398820"/>
                  <a:pt x="666441" y="396348"/>
                </a:cubicBezTo>
                <a:lnTo>
                  <a:pt x="643875" y="367923"/>
                </a:lnTo>
                <a:cubicBezTo>
                  <a:pt x="642687" y="365451"/>
                  <a:pt x="642687" y="361743"/>
                  <a:pt x="645063" y="359271"/>
                </a:cubicBezTo>
                <a:close/>
                <a:moveTo>
                  <a:pt x="276344" y="320198"/>
                </a:moveTo>
                <a:cubicBezTo>
                  <a:pt x="277612" y="317663"/>
                  <a:pt x="281415" y="317663"/>
                  <a:pt x="283950" y="320198"/>
                </a:cubicBezTo>
                <a:lnTo>
                  <a:pt x="292823" y="329071"/>
                </a:lnTo>
                <a:cubicBezTo>
                  <a:pt x="295358" y="331606"/>
                  <a:pt x="295358" y="335409"/>
                  <a:pt x="292823" y="336677"/>
                </a:cubicBezTo>
                <a:lnTo>
                  <a:pt x="266204" y="363296"/>
                </a:lnTo>
                <a:cubicBezTo>
                  <a:pt x="263668" y="365831"/>
                  <a:pt x="259866" y="365831"/>
                  <a:pt x="258598" y="363296"/>
                </a:cubicBezTo>
                <a:lnTo>
                  <a:pt x="249725" y="354423"/>
                </a:lnTo>
                <a:cubicBezTo>
                  <a:pt x="247190" y="353156"/>
                  <a:pt x="247190" y="348085"/>
                  <a:pt x="249725" y="346818"/>
                </a:cubicBezTo>
                <a:close/>
                <a:moveTo>
                  <a:pt x="623675" y="313435"/>
                </a:moveTo>
                <a:cubicBezTo>
                  <a:pt x="624943" y="312167"/>
                  <a:pt x="628746" y="312167"/>
                  <a:pt x="630013" y="313435"/>
                </a:cubicBezTo>
                <a:lnTo>
                  <a:pt x="640154" y="326111"/>
                </a:lnTo>
                <a:cubicBezTo>
                  <a:pt x="641422" y="327379"/>
                  <a:pt x="641422" y="331182"/>
                  <a:pt x="638887" y="331182"/>
                </a:cubicBezTo>
                <a:lnTo>
                  <a:pt x="627478" y="342591"/>
                </a:lnTo>
                <a:cubicBezTo>
                  <a:pt x="624943" y="343858"/>
                  <a:pt x="622407" y="343858"/>
                  <a:pt x="621140" y="341323"/>
                </a:cubicBezTo>
                <a:lnTo>
                  <a:pt x="610998" y="329914"/>
                </a:lnTo>
                <a:cubicBezTo>
                  <a:pt x="609731" y="327379"/>
                  <a:pt x="609731" y="324843"/>
                  <a:pt x="610998" y="323576"/>
                </a:cubicBezTo>
                <a:close/>
                <a:moveTo>
                  <a:pt x="284249" y="279236"/>
                </a:moveTo>
                <a:lnTo>
                  <a:pt x="114697" y="448584"/>
                </a:lnTo>
                <a:lnTo>
                  <a:pt x="147111" y="480960"/>
                </a:lnTo>
                <a:cubicBezTo>
                  <a:pt x="157085" y="490921"/>
                  <a:pt x="174539" y="490921"/>
                  <a:pt x="184512" y="480960"/>
                </a:cubicBezTo>
                <a:lnTo>
                  <a:pt x="213187" y="451075"/>
                </a:lnTo>
                <a:cubicBezTo>
                  <a:pt x="215680" y="449830"/>
                  <a:pt x="218173" y="447339"/>
                  <a:pt x="220667" y="443604"/>
                </a:cubicBezTo>
                <a:lnTo>
                  <a:pt x="299209" y="365156"/>
                </a:lnTo>
                <a:cubicBezTo>
                  <a:pt x="301703" y="362665"/>
                  <a:pt x="304196" y="360175"/>
                  <a:pt x="307936" y="358930"/>
                </a:cubicBezTo>
                <a:lnTo>
                  <a:pt x="331623" y="335270"/>
                </a:lnTo>
                <a:cubicBezTo>
                  <a:pt x="332870" y="332780"/>
                  <a:pt x="332870" y="329044"/>
                  <a:pt x="331623" y="326554"/>
                </a:cubicBezTo>
                <a:close/>
                <a:moveTo>
                  <a:pt x="634573" y="276746"/>
                </a:moveTo>
                <a:lnTo>
                  <a:pt x="583458" y="320328"/>
                </a:lnTo>
                <a:cubicBezTo>
                  <a:pt x="582211" y="320328"/>
                  <a:pt x="580965" y="322818"/>
                  <a:pt x="580965" y="324064"/>
                </a:cubicBezTo>
                <a:cubicBezTo>
                  <a:pt x="580965" y="325309"/>
                  <a:pt x="580965" y="326554"/>
                  <a:pt x="582211" y="327799"/>
                </a:cubicBezTo>
                <a:lnTo>
                  <a:pt x="713116" y="487186"/>
                </a:lnTo>
                <a:cubicBezTo>
                  <a:pt x="718103" y="493412"/>
                  <a:pt x="725583" y="495902"/>
                  <a:pt x="731816" y="497147"/>
                </a:cubicBezTo>
                <a:cubicBezTo>
                  <a:pt x="739297" y="497147"/>
                  <a:pt x="746777" y="495902"/>
                  <a:pt x="751764" y="490921"/>
                </a:cubicBezTo>
                <a:lnTo>
                  <a:pt x="787918" y="461036"/>
                </a:lnTo>
                <a:close/>
                <a:moveTo>
                  <a:pt x="881421" y="25214"/>
                </a:moveTo>
                <a:lnTo>
                  <a:pt x="642053" y="239390"/>
                </a:lnTo>
                <a:cubicBezTo>
                  <a:pt x="639560" y="243125"/>
                  <a:pt x="639560" y="246861"/>
                  <a:pt x="640806" y="249351"/>
                </a:cubicBezTo>
                <a:lnTo>
                  <a:pt x="728076" y="355194"/>
                </a:lnTo>
                <a:lnTo>
                  <a:pt x="816592" y="461036"/>
                </a:lnTo>
                <a:cubicBezTo>
                  <a:pt x="817839" y="462282"/>
                  <a:pt x="817839" y="463527"/>
                  <a:pt x="820333" y="463527"/>
                </a:cubicBezTo>
                <a:cubicBezTo>
                  <a:pt x="821579" y="463527"/>
                  <a:pt x="822826" y="463527"/>
                  <a:pt x="824073" y="462282"/>
                </a:cubicBezTo>
                <a:lnTo>
                  <a:pt x="862721" y="416209"/>
                </a:lnTo>
                <a:cubicBezTo>
                  <a:pt x="873941" y="405002"/>
                  <a:pt x="880174" y="391305"/>
                  <a:pt x="881421" y="377608"/>
                </a:cubicBezTo>
                <a:close/>
                <a:moveTo>
                  <a:pt x="22441" y="22724"/>
                </a:moveTo>
                <a:lnTo>
                  <a:pt x="22441" y="353949"/>
                </a:lnTo>
                <a:cubicBezTo>
                  <a:pt x="22441" y="368891"/>
                  <a:pt x="27427" y="382588"/>
                  <a:pt x="37401" y="395041"/>
                </a:cubicBezTo>
                <a:lnTo>
                  <a:pt x="77296" y="444849"/>
                </a:lnTo>
                <a:cubicBezTo>
                  <a:pt x="81036" y="447339"/>
                  <a:pt x="83529" y="447339"/>
                  <a:pt x="86023" y="444849"/>
                </a:cubicBezTo>
                <a:lnTo>
                  <a:pt x="280509" y="250596"/>
                </a:lnTo>
                <a:cubicBezTo>
                  <a:pt x="281755" y="249351"/>
                  <a:pt x="281755" y="248106"/>
                  <a:pt x="281755" y="245616"/>
                </a:cubicBezTo>
                <a:cubicBezTo>
                  <a:pt x="281755" y="244370"/>
                  <a:pt x="281755" y="244370"/>
                  <a:pt x="280509" y="241880"/>
                </a:cubicBezTo>
                <a:close/>
                <a:moveTo>
                  <a:pt x="25402" y="154"/>
                </a:moveTo>
                <a:cubicBezTo>
                  <a:pt x="29609" y="621"/>
                  <a:pt x="33661" y="2178"/>
                  <a:pt x="37401" y="5291"/>
                </a:cubicBezTo>
                <a:lnTo>
                  <a:pt x="296716" y="225692"/>
                </a:lnTo>
                <a:cubicBezTo>
                  <a:pt x="301703" y="231918"/>
                  <a:pt x="304196" y="239390"/>
                  <a:pt x="304196" y="245616"/>
                </a:cubicBezTo>
                <a:cubicBezTo>
                  <a:pt x="304196" y="251842"/>
                  <a:pt x="302949" y="258068"/>
                  <a:pt x="299209" y="263049"/>
                </a:cubicBezTo>
                <a:lnTo>
                  <a:pt x="346584" y="310366"/>
                </a:lnTo>
                <a:cubicBezTo>
                  <a:pt x="356558" y="320328"/>
                  <a:pt x="357804" y="337761"/>
                  <a:pt x="349077" y="347723"/>
                </a:cubicBezTo>
                <a:cubicBezTo>
                  <a:pt x="357804" y="350213"/>
                  <a:pt x="366531" y="352704"/>
                  <a:pt x="375258" y="358930"/>
                </a:cubicBezTo>
                <a:lnTo>
                  <a:pt x="400192" y="377608"/>
                </a:lnTo>
                <a:cubicBezTo>
                  <a:pt x="410166" y="368891"/>
                  <a:pt x="417646" y="363910"/>
                  <a:pt x="420140" y="360175"/>
                </a:cubicBezTo>
                <a:cubicBezTo>
                  <a:pt x="421386" y="360175"/>
                  <a:pt x="421386" y="358930"/>
                  <a:pt x="422633" y="358930"/>
                </a:cubicBezTo>
                <a:cubicBezTo>
                  <a:pt x="422633" y="358930"/>
                  <a:pt x="423880" y="358930"/>
                  <a:pt x="423880" y="357684"/>
                </a:cubicBezTo>
                <a:cubicBezTo>
                  <a:pt x="467514" y="325309"/>
                  <a:pt x="524863" y="322818"/>
                  <a:pt x="569744" y="347723"/>
                </a:cubicBezTo>
                <a:lnTo>
                  <a:pt x="564757" y="341497"/>
                </a:lnTo>
                <a:cubicBezTo>
                  <a:pt x="561017" y="336516"/>
                  <a:pt x="558524" y="329044"/>
                  <a:pt x="559771" y="321573"/>
                </a:cubicBezTo>
                <a:cubicBezTo>
                  <a:pt x="559771" y="314102"/>
                  <a:pt x="563511" y="306631"/>
                  <a:pt x="568498" y="302895"/>
                </a:cubicBezTo>
                <a:lnTo>
                  <a:pt x="620859" y="259313"/>
                </a:lnTo>
                <a:cubicBezTo>
                  <a:pt x="613379" y="246861"/>
                  <a:pt x="615872" y="231918"/>
                  <a:pt x="627093" y="223202"/>
                </a:cubicBezTo>
                <a:lnTo>
                  <a:pt x="868954" y="6536"/>
                </a:lnTo>
                <a:cubicBezTo>
                  <a:pt x="876434" y="1555"/>
                  <a:pt x="885161" y="310"/>
                  <a:pt x="892641" y="5291"/>
                </a:cubicBezTo>
                <a:cubicBezTo>
                  <a:pt x="900122" y="10272"/>
                  <a:pt x="905109" y="17743"/>
                  <a:pt x="905109" y="26459"/>
                </a:cubicBezTo>
                <a:lnTo>
                  <a:pt x="905109" y="378853"/>
                </a:lnTo>
                <a:cubicBezTo>
                  <a:pt x="902615" y="398776"/>
                  <a:pt x="893888" y="417454"/>
                  <a:pt x="880174" y="431151"/>
                </a:cubicBezTo>
                <a:lnTo>
                  <a:pt x="839033" y="479715"/>
                </a:lnTo>
                <a:cubicBezTo>
                  <a:pt x="834046" y="483450"/>
                  <a:pt x="827813" y="485941"/>
                  <a:pt x="820333" y="485941"/>
                </a:cubicBezTo>
                <a:cubicBezTo>
                  <a:pt x="820333" y="485941"/>
                  <a:pt x="819086" y="485941"/>
                  <a:pt x="817839" y="484695"/>
                </a:cubicBezTo>
                <a:cubicBezTo>
                  <a:pt x="811606" y="484695"/>
                  <a:pt x="806619" y="482205"/>
                  <a:pt x="802879" y="478469"/>
                </a:cubicBezTo>
                <a:lnTo>
                  <a:pt x="766724" y="508354"/>
                </a:lnTo>
                <a:cubicBezTo>
                  <a:pt x="756751" y="515825"/>
                  <a:pt x="746777" y="519561"/>
                  <a:pt x="735557" y="519561"/>
                </a:cubicBezTo>
                <a:cubicBezTo>
                  <a:pt x="733063" y="519561"/>
                  <a:pt x="731816" y="519561"/>
                  <a:pt x="730570" y="519561"/>
                </a:cubicBezTo>
                <a:cubicBezTo>
                  <a:pt x="719349" y="518316"/>
                  <a:pt x="709376" y="513335"/>
                  <a:pt x="701895" y="507109"/>
                </a:cubicBezTo>
                <a:cubicBezTo>
                  <a:pt x="704389" y="512090"/>
                  <a:pt x="704389" y="518316"/>
                  <a:pt x="703142" y="524542"/>
                </a:cubicBezTo>
                <a:cubicBezTo>
                  <a:pt x="703142" y="535749"/>
                  <a:pt x="696909" y="545710"/>
                  <a:pt x="688182" y="551936"/>
                </a:cubicBezTo>
                <a:lnTo>
                  <a:pt x="639560" y="588047"/>
                </a:lnTo>
                <a:lnTo>
                  <a:pt x="645794" y="594273"/>
                </a:lnTo>
                <a:cubicBezTo>
                  <a:pt x="660754" y="610461"/>
                  <a:pt x="660754" y="635365"/>
                  <a:pt x="645794" y="650308"/>
                </a:cubicBezTo>
                <a:lnTo>
                  <a:pt x="643300" y="652798"/>
                </a:lnTo>
                <a:cubicBezTo>
                  <a:pt x="637066" y="657779"/>
                  <a:pt x="632080" y="660269"/>
                  <a:pt x="625846" y="662760"/>
                </a:cubicBezTo>
                <a:cubicBezTo>
                  <a:pt x="630833" y="668986"/>
                  <a:pt x="633326" y="676457"/>
                  <a:pt x="634573" y="685173"/>
                </a:cubicBezTo>
                <a:cubicBezTo>
                  <a:pt x="634573" y="696380"/>
                  <a:pt x="632080" y="707587"/>
                  <a:pt x="624599" y="715058"/>
                </a:cubicBezTo>
                <a:lnTo>
                  <a:pt x="620859" y="717549"/>
                </a:lnTo>
                <a:cubicBezTo>
                  <a:pt x="613379" y="723775"/>
                  <a:pt x="604652" y="727510"/>
                  <a:pt x="594678" y="727510"/>
                </a:cubicBezTo>
                <a:cubicBezTo>
                  <a:pt x="593432" y="727510"/>
                  <a:pt x="592185" y="727510"/>
                  <a:pt x="590938" y="727510"/>
                </a:cubicBezTo>
                <a:cubicBezTo>
                  <a:pt x="583458" y="727510"/>
                  <a:pt x="575978" y="723775"/>
                  <a:pt x="568498" y="720039"/>
                </a:cubicBezTo>
                <a:cubicBezTo>
                  <a:pt x="567251" y="725020"/>
                  <a:pt x="564757" y="731246"/>
                  <a:pt x="559771" y="736227"/>
                </a:cubicBezTo>
                <a:lnTo>
                  <a:pt x="556030" y="738717"/>
                </a:lnTo>
                <a:cubicBezTo>
                  <a:pt x="548550" y="746189"/>
                  <a:pt x="539823" y="749924"/>
                  <a:pt x="528603" y="749924"/>
                </a:cubicBezTo>
                <a:cubicBezTo>
                  <a:pt x="519876" y="749924"/>
                  <a:pt x="512396" y="747434"/>
                  <a:pt x="504916" y="741208"/>
                </a:cubicBezTo>
                <a:cubicBezTo>
                  <a:pt x="503669" y="747434"/>
                  <a:pt x="499929" y="752415"/>
                  <a:pt x="496189" y="757395"/>
                </a:cubicBezTo>
                <a:lnTo>
                  <a:pt x="491202" y="761131"/>
                </a:lnTo>
                <a:cubicBezTo>
                  <a:pt x="483722" y="768602"/>
                  <a:pt x="474995" y="772338"/>
                  <a:pt x="465021" y="772338"/>
                </a:cubicBezTo>
                <a:cubicBezTo>
                  <a:pt x="455047" y="772338"/>
                  <a:pt x="445074" y="768602"/>
                  <a:pt x="437593" y="761131"/>
                </a:cubicBezTo>
                <a:lnTo>
                  <a:pt x="427620" y="751169"/>
                </a:lnTo>
                <a:lnTo>
                  <a:pt x="417646" y="757395"/>
                </a:lnTo>
                <a:cubicBezTo>
                  <a:pt x="412659" y="762376"/>
                  <a:pt x="405179" y="763621"/>
                  <a:pt x="398946" y="763621"/>
                </a:cubicBezTo>
                <a:cubicBezTo>
                  <a:pt x="388972" y="763621"/>
                  <a:pt x="377752" y="759886"/>
                  <a:pt x="370271" y="749924"/>
                </a:cubicBezTo>
                <a:lnTo>
                  <a:pt x="367778" y="746189"/>
                </a:lnTo>
                <a:cubicBezTo>
                  <a:pt x="364038" y="741208"/>
                  <a:pt x="362791" y="736227"/>
                  <a:pt x="360298" y="731246"/>
                </a:cubicBezTo>
                <a:cubicBezTo>
                  <a:pt x="359051" y="731246"/>
                  <a:pt x="357804" y="731246"/>
                  <a:pt x="356558" y="731246"/>
                </a:cubicBezTo>
                <a:cubicBezTo>
                  <a:pt x="354064" y="731246"/>
                  <a:pt x="351571" y="731246"/>
                  <a:pt x="349077" y="730001"/>
                </a:cubicBezTo>
                <a:cubicBezTo>
                  <a:pt x="340350" y="728756"/>
                  <a:pt x="332870" y="723775"/>
                  <a:pt x="326637" y="716304"/>
                </a:cubicBezTo>
                <a:lnTo>
                  <a:pt x="325390" y="715058"/>
                </a:lnTo>
                <a:cubicBezTo>
                  <a:pt x="321650" y="708832"/>
                  <a:pt x="319156" y="702606"/>
                  <a:pt x="317910" y="696380"/>
                </a:cubicBezTo>
                <a:lnTo>
                  <a:pt x="315416" y="696380"/>
                </a:lnTo>
                <a:cubicBezTo>
                  <a:pt x="312923" y="696380"/>
                  <a:pt x="311676" y="696380"/>
                  <a:pt x="310429" y="696380"/>
                </a:cubicBezTo>
                <a:cubicBezTo>
                  <a:pt x="300456" y="695135"/>
                  <a:pt x="291729" y="688909"/>
                  <a:pt x="285495" y="682683"/>
                </a:cubicBezTo>
                <a:lnTo>
                  <a:pt x="284249" y="680193"/>
                </a:lnTo>
                <a:cubicBezTo>
                  <a:pt x="279262" y="672721"/>
                  <a:pt x="275522" y="662760"/>
                  <a:pt x="276768" y="652798"/>
                </a:cubicBezTo>
                <a:cubicBezTo>
                  <a:pt x="278015" y="647817"/>
                  <a:pt x="280509" y="642836"/>
                  <a:pt x="284249" y="637856"/>
                </a:cubicBezTo>
                <a:cubicBezTo>
                  <a:pt x="279262" y="635365"/>
                  <a:pt x="274275" y="631630"/>
                  <a:pt x="271782" y="627894"/>
                </a:cubicBezTo>
                <a:lnTo>
                  <a:pt x="270535" y="625404"/>
                </a:lnTo>
                <a:cubicBezTo>
                  <a:pt x="264301" y="617932"/>
                  <a:pt x="261808" y="609216"/>
                  <a:pt x="261808" y="600499"/>
                </a:cubicBezTo>
                <a:cubicBezTo>
                  <a:pt x="261808" y="596764"/>
                  <a:pt x="263055" y="593028"/>
                  <a:pt x="264301" y="588047"/>
                </a:cubicBezTo>
                <a:lnTo>
                  <a:pt x="220667" y="544465"/>
                </a:lnTo>
                <a:cubicBezTo>
                  <a:pt x="208200" y="532013"/>
                  <a:pt x="200719" y="514580"/>
                  <a:pt x="199473" y="497147"/>
                </a:cubicBezTo>
                <a:cubicBezTo>
                  <a:pt x="190746" y="507109"/>
                  <a:pt x="178279" y="510845"/>
                  <a:pt x="165812" y="510845"/>
                </a:cubicBezTo>
                <a:cubicBezTo>
                  <a:pt x="153345" y="510845"/>
                  <a:pt x="140878" y="505864"/>
                  <a:pt x="130904" y="495902"/>
                </a:cubicBezTo>
                <a:lnTo>
                  <a:pt x="97243" y="463527"/>
                </a:lnTo>
                <a:cubicBezTo>
                  <a:pt x="93503" y="467262"/>
                  <a:pt x="87269" y="468508"/>
                  <a:pt x="82282" y="468508"/>
                </a:cubicBezTo>
                <a:cubicBezTo>
                  <a:pt x="74802" y="468508"/>
                  <a:pt x="67322" y="466017"/>
                  <a:pt x="61088" y="461036"/>
                </a:cubicBezTo>
                <a:lnTo>
                  <a:pt x="59842" y="459791"/>
                </a:lnTo>
                <a:lnTo>
                  <a:pt x="18700" y="408738"/>
                </a:lnTo>
                <a:cubicBezTo>
                  <a:pt x="7480" y="393795"/>
                  <a:pt x="0" y="373872"/>
                  <a:pt x="0" y="353949"/>
                </a:cubicBezTo>
                <a:lnTo>
                  <a:pt x="0" y="22724"/>
                </a:lnTo>
                <a:cubicBezTo>
                  <a:pt x="0" y="12762"/>
                  <a:pt x="4987" y="5291"/>
                  <a:pt x="12467" y="1555"/>
                </a:cubicBezTo>
                <a:cubicBezTo>
                  <a:pt x="16830" y="310"/>
                  <a:pt x="21194" y="-312"/>
                  <a:pt x="25402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B5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31F6-6DA9-144C-BD5D-8B4DAE1917FD}"/>
              </a:ext>
            </a:extLst>
          </p:cNvPr>
          <p:cNvSpPr txBox="1"/>
          <p:nvPr/>
        </p:nvSpPr>
        <p:spPr>
          <a:xfrm>
            <a:off x="621789" y="4764832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CC395-A0E6-6045-B563-8E335903DE46}"/>
              </a:ext>
            </a:extLst>
          </p:cNvPr>
          <p:cNvSpPr txBox="1"/>
          <p:nvPr/>
        </p:nvSpPr>
        <p:spPr>
          <a:xfrm>
            <a:off x="5519057" y="2831771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2E817-096C-0146-B0C6-F7500A866303}"/>
              </a:ext>
            </a:extLst>
          </p:cNvPr>
          <p:cNvSpPr txBox="1"/>
          <p:nvPr/>
        </p:nvSpPr>
        <p:spPr>
          <a:xfrm>
            <a:off x="5528216" y="6270267"/>
            <a:ext cx="35864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EC662-80FE-DF4B-B6B2-1583878756DE}"/>
              </a:ext>
            </a:extLst>
          </p:cNvPr>
          <p:cNvSpPr txBox="1"/>
          <p:nvPr/>
        </p:nvSpPr>
        <p:spPr>
          <a:xfrm>
            <a:off x="5512039" y="7151287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E8404-0995-D243-A4A9-E073406720E6}"/>
              </a:ext>
            </a:extLst>
          </p:cNvPr>
          <p:cNvSpPr txBox="1"/>
          <p:nvPr/>
        </p:nvSpPr>
        <p:spPr>
          <a:xfrm>
            <a:off x="10381130" y="4770424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0546-9374-9349-BB03-ADD1483D20A2}"/>
              </a:ext>
            </a:extLst>
          </p:cNvPr>
          <p:cNvSpPr txBox="1"/>
          <p:nvPr/>
        </p:nvSpPr>
        <p:spPr>
          <a:xfrm>
            <a:off x="15262940" y="2826695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DF2FA-30B1-F042-A5AC-C498D01E63C6}"/>
              </a:ext>
            </a:extLst>
          </p:cNvPr>
          <p:cNvSpPr txBox="1"/>
          <p:nvPr/>
        </p:nvSpPr>
        <p:spPr>
          <a:xfrm>
            <a:off x="15279117" y="6270267"/>
            <a:ext cx="358649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EF9E9-9BCF-B14B-9149-7A861A349C9A}"/>
              </a:ext>
            </a:extLst>
          </p:cNvPr>
          <p:cNvSpPr txBox="1"/>
          <p:nvPr/>
        </p:nvSpPr>
        <p:spPr>
          <a:xfrm>
            <a:off x="15262940" y="7151287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31FDA-3E28-7548-A8CC-8BB8051FA256}"/>
              </a:ext>
            </a:extLst>
          </p:cNvPr>
          <p:cNvSpPr txBox="1"/>
          <p:nvPr/>
        </p:nvSpPr>
        <p:spPr>
          <a:xfrm>
            <a:off x="634457" y="1945439"/>
            <a:ext cx="358649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8E857-518F-AB4D-8952-5B0908A8EACF}"/>
              </a:ext>
            </a:extLst>
          </p:cNvPr>
          <p:cNvSpPr txBox="1"/>
          <p:nvPr/>
        </p:nvSpPr>
        <p:spPr>
          <a:xfrm>
            <a:off x="5528217" y="1943386"/>
            <a:ext cx="35864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7D947-6FA1-BD4D-ADF7-1B0F1F29BABA}"/>
              </a:ext>
            </a:extLst>
          </p:cNvPr>
          <p:cNvSpPr txBox="1"/>
          <p:nvPr/>
        </p:nvSpPr>
        <p:spPr>
          <a:xfrm>
            <a:off x="10400815" y="1941905"/>
            <a:ext cx="35864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744C8-98EB-6843-A4DF-3EFF4F65E5BB}"/>
              </a:ext>
            </a:extLst>
          </p:cNvPr>
          <p:cNvSpPr txBox="1"/>
          <p:nvPr/>
        </p:nvSpPr>
        <p:spPr>
          <a:xfrm>
            <a:off x="15279117" y="1941905"/>
            <a:ext cx="35864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456F8-2D48-244B-8DBF-9E236F76D399}"/>
              </a:ext>
            </a:extLst>
          </p:cNvPr>
          <p:cNvSpPr txBox="1"/>
          <p:nvPr/>
        </p:nvSpPr>
        <p:spPr>
          <a:xfrm>
            <a:off x="20171251" y="1941905"/>
            <a:ext cx="358649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F92CA-224C-354B-8C1C-C07673CD3451}"/>
              </a:ext>
            </a:extLst>
          </p:cNvPr>
          <p:cNvSpPr txBox="1"/>
          <p:nvPr/>
        </p:nvSpPr>
        <p:spPr>
          <a:xfrm>
            <a:off x="20140471" y="4764832"/>
            <a:ext cx="3618848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B01F5-9B75-6641-ACBA-9596DECD105E}"/>
              </a:ext>
            </a:extLst>
          </p:cNvPr>
          <p:cNvSpPr txBox="1"/>
          <p:nvPr/>
        </p:nvSpPr>
        <p:spPr>
          <a:xfrm>
            <a:off x="2007960" y="10591081"/>
            <a:ext cx="81842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5B6F-BB9A-3F4F-8BF6-BCBDC4C732C9}"/>
              </a:ext>
            </a:extLst>
          </p:cNvPr>
          <p:cNvSpPr txBox="1"/>
          <p:nvPr/>
        </p:nvSpPr>
        <p:spPr>
          <a:xfrm>
            <a:off x="2007959" y="11575909"/>
            <a:ext cx="8184256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69327-CFEB-E84F-8C84-F2D20FABBE84}"/>
              </a:ext>
            </a:extLst>
          </p:cNvPr>
          <p:cNvSpPr txBox="1"/>
          <p:nvPr/>
        </p:nvSpPr>
        <p:spPr>
          <a:xfrm>
            <a:off x="14185437" y="10591080"/>
            <a:ext cx="81842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A6629-6196-C546-85D8-EF2E538C8D79}"/>
              </a:ext>
            </a:extLst>
          </p:cNvPr>
          <p:cNvSpPr txBox="1"/>
          <p:nvPr/>
        </p:nvSpPr>
        <p:spPr>
          <a:xfrm>
            <a:off x="14185438" y="11575909"/>
            <a:ext cx="8184256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06541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04D2D-6A48-4340-BA61-8B5316D550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904073" y="8172"/>
            <a:ext cx="5468938" cy="13708063"/>
          </a:xfrm>
        </p:spPr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2E551DA1-5939-1640-8F90-999B9427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" y="2679"/>
            <a:ext cx="18899493" cy="13705149"/>
          </a:xfrm>
          <a:custGeom>
            <a:avLst/>
            <a:gdLst>
              <a:gd name="T0" fmla="*/ 0 w 15180"/>
              <a:gd name="T1" fmla="*/ 11007 h 11008"/>
              <a:gd name="T2" fmla="*/ 15179 w 15180"/>
              <a:gd name="T3" fmla="*/ 11007 h 11008"/>
              <a:gd name="T4" fmla="*/ 15179 w 15180"/>
              <a:gd name="T5" fmla="*/ 0 h 11008"/>
              <a:gd name="T6" fmla="*/ 0 w 15180"/>
              <a:gd name="T7" fmla="*/ 0 h 11008"/>
              <a:gd name="T8" fmla="*/ 0 w 1518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80" h="11008">
                <a:moveTo>
                  <a:pt x="0" y="11007"/>
                </a:moveTo>
                <a:lnTo>
                  <a:pt x="15179" y="11007"/>
                </a:lnTo>
                <a:lnTo>
                  <a:pt x="1517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">
            <a:extLst>
              <a:ext uri="{FF2B5EF4-FFF2-40B4-BE49-F238E27FC236}">
                <a16:creationId xmlns:a16="http://schemas.microsoft.com/office/drawing/2014/main" id="{E1D9BF0E-9BFE-E74F-A77C-62844DB5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4130" y="2679"/>
            <a:ext cx="5468882" cy="13705149"/>
          </a:xfrm>
          <a:custGeom>
            <a:avLst/>
            <a:gdLst>
              <a:gd name="T0" fmla="*/ 0 w 4391"/>
              <a:gd name="T1" fmla="*/ 11007 h 11008"/>
              <a:gd name="T2" fmla="*/ 4390 w 4391"/>
              <a:gd name="T3" fmla="*/ 11007 h 11008"/>
              <a:gd name="T4" fmla="*/ 4390 w 4391"/>
              <a:gd name="T5" fmla="*/ 0 h 11008"/>
              <a:gd name="T6" fmla="*/ 0 w 4391"/>
              <a:gd name="T7" fmla="*/ 0 h 11008"/>
              <a:gd name="T8" fmla="*/ 0 w 4391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1" h="11008">
                <a:moveTo>
                  <a:pt x="0" y="11007"/>
                </a:moveTo>
                <a:lnTo>
                  <a:pt x="4390" y="11007"/>
                </a:lnTo>
                <a:lnTo>
                  <a:pt x="4390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A8B6CDB9-FBFE-DE41-9E66-16AE1971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4130" y="8101679"/>
            <a:ext cx="5468882" cy="5611643"/>
          </a:xfrm>
          <a:custGeom>
            <a:avLst/>
            <a:gdLst>
              <a:gd name="T0" fmla="*/ 0 w 4391"/>
              <a:gd name="T1" fmla="*/ 4505 h 4506"/>
              <a:gd name="T2" fmla="*/ 4390 w 4391"/>
              <a:gd name="T3" fmla="*/ 4505 h 4506"/>
              <a:gd name="T4" fmla="*/ 4390 w 4391"/>
              <a:gd name="T5" fmla="*/ 0 h 4506"/>
              <a:gd name="T6" fmla="*/ 0 w 4391"/>
              <a:gd name="T7" fmla="*/ 0 h 4506"/>
              <a:gd name="T8" fmla="*/ 0 w 4391"/>
              <a:gd name="T9" fmla="*/ 4505 h 4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1" h="4506">
                <a:moveTo>
                  <a:pt x="0" y="4505"/>
                </a:moveTo>
                <a:lnTo>
                  <a:pt x="4390" y="4505"/>
                </a:lnTo>
                <a:lnTo>
                  <a:pt x="4390" y="0"/>
                </a:lnTo>
                <a:lnTo>
                  <a:pt x="0" y="0"/>
                </a:lnTo>
                <a:lnTo>
                  <a:pt x="0" y="4505"/>
                </a:lnTo>
              </a:path>
            </a:pathLst>
          </a:custGeom>
          <a:solidFill>
            <a:srgbClr val="0187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15">
            <a:extLst>
              <a:ext uri="{FF2B5EF4-FFF2-40B4-BE49-F238E27FC236}">
                <a16:creationId xmlns:a16="http://schemas.microsoft.com/office/drawing/2014/main" id="{1FC9244D-258A-C04B-9488-DC02D7967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1716" y="9886201"/>
            <a:ext cx="3173709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62E1AB1C-6308-FF4A-AD14-A01864485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7208" y="11330296"/>
            <a:ext cx="3173709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68D85B6C-7B97-1C4E-8B38-1D5CBB7EB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8191" y="12774385"/>
            <a:ext cx="3173709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A9BA256D-A8C1-2146-84BE-509CBAA5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84" y="9046104"/>
            <a:ext cx="8576701" cy="3914971"/>
          </a:xfrm>
          <a:prstGeom prst="roundRect">
            <a:avLst>
              <a:gd name="adj" fmla="val 774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B90428AA-480C-6943-97D2-207DB8F8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184" y="9046104"/>
            <a:ext cx="8576701" cy="3914971"/>
          </a:xfrm>
          <a:prstGeom prst="roundRect">
            <a:avLst>
              <a:gd name="adj" fmla="val 8174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6697E7F8-A182-5F40-86E3-48BB3216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84" y="760418"/>
            <a:ext cx="3283526" cy="8055072"/>
          </a:xfrm>
          <a:prstGeom prst="roundRect">
            <a:avLst>
              <a:gd name="adj" fmla="val 900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43">
            <a:extLst>
              <a:ext uri="{FF2B5EF4-FFF2-40B4-BE49-F238E27FC236}">
                <a16:creationId xmlns:a16="http://schemas.microsoft.com/office/drawing/2014/main" id="{9D0FA3E8-B744-8342-B10F-4851B674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007" y="4900513"/>
            <a:ext cx="3283526" cy="3914975"/>
          </a:xfrm>
          <a:prstGeom prst="roundRect">
            <a:avLst>
              <a:gd name="adj" fmla="val 9241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44">
            <a:extLst>
              <a:ext uri="{FF2B5EF4-FFF2-40B4-BE49-F238E27FC236}">
                <a16:creationId xmlns:a16="http://schemas.microsoft.com/office/drawing/2014/main" id="{7B212258-98DB-1E4D-9407-32BEDBAC7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622" y="760418"/>
            <a:ext cx="3283526" cy="8055072"/>
          </a:xfrm>
          <a:prstGeom prst="roundRect">
            <a:avLst>
              <a:gd name="adj" fmla="val 8545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408CB6FA-8FF9-DE44-92FA-22874121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3235" y="4900513"/>
            <a:ext cx="3283526" cy="3914975"/>
          </a:xfrm>
          <a:prstGeom prst="roundRect">
            <a:avLst>
              <a:gd name="adj" fmla="val 9485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E61BCB0D-CD9C-C24B-A8AB-D3F0AF81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007" y="760416"/>
            <a:ext cx="3283526" cy="3914975"/>
          </a:xfrm>
          <a:prstGeom prst="roundRect">
            <a:avLst>
              <a:gd name="adj" fmla="val 9705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7">
            <a:extLst>
              <a:ext uri="{FF2B5EF4-FFF2-40B4-BE49-F238E27FC236}">
                <a16:creationId xmlns:a16="http://schemas.microsoft.com/office/drawing/2014/main" id="{FEAD0291-B754-2247-AFBB-17F5F2B6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3235" y="760416"/>
            <a:ext cx="3283526" cy="3914975"/>
          </a:xfrm>
          <a:prstGeom prst="roundRect">
            <a:avLst>
              <a:gd name="adj" fmla="val 947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8">
            <a:extLst>
              <a:ext uri="{FF2B5EF4-FFF2-40B4-BE49-F238E27FC236}">
                <a16:creationId xmlns:a16="http://schemas.microsoft.com/office/drawing/2014/main" id="{C74F55F2-78F8-6743-B55A-79FE1D0E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358" y="760418"/>
            <a:ext cx="3283526" cy="8055072"/>
          </a:xfrm>
          <a:prstGeom prst="roundRect">
            <a:avLst>
              <a:gd name="adj" fmla="val 9592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677">
            <a:extLst>
              <a:ext uri="{FF2B5EF4-FFF2-40B4-BE49-F238E27FC236}">
                <a16:creationId xmlns:a16="http://schemas.microsoft.com/office/drawing/2014/main" id="{16224EAF-994E-3741-A68A-DB707992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4132" y="1759752"/>
            <a:ext cx="1416638" cy="1773545"/>
          </a:xfrm>
          <a:custGeom>
            <a:avLst/>
            <a:gdLst>
              <a:gd name="T0" fmla="*/ 1136 w 1137"/>
              <a:gd name="T1" fmla="*/ 713 h 1426"/>
              <a:gd name="T2" fmla="*/ 0 w 1137"/>
              <a:gd name="T3" fmla="*/ 0 h 1426"/>
              <a:gd name="T4" fmla="*/ 0 w 1137"/>
              <a:gd name="T5" fmla="*/ 1425 h 1426"/>
              <a:gd name="T6" fmla="*/ 1136 w 1137"/>
              <a:gd name="T7" fmla="*/ 713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7" h="1426">
                <a:moveTo>
                  <a:pt x="1136" y="713"/>
                </a:moveTo>
                <a:lnTo>
                  <a:pt x="0" y="0"/>
                </a:lnTo>
                <a:lnTo>
                  <a:pt x="0" y="1425"/>
                </a:lnTo>
                <a:lnTo>
                  <a:pt x="1136" y="713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F60FF-3BFC-3241-AFB2-C7B35FDA2C08}"/>
              </a:ext>
            </a:extLst>
          </p:cNvPr>
          <p:cNvSpPr txBox="1"/>
          <p:nvPr/>
        </p:nvSpPr>
        <p:spPr>
          <a:xfrm>
            <a:off x="1031768" y="3957938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6F3CE-442F-684E-9BF1-5A0B0F9B33DD}"/>
              </a:ext>
            </a:extLst>
          </p:cNvPr>
          <p:cNvSpPr txBox="1"/>
          <p:nvPr/>
        </p:nvSpPr>
        <p:spPr>
          <a:xfrm>
            <a:off x="4554748" y="2356114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A3DC7-EFEE-5846-B8FB-B6068C05E450}"/>
              </a:ext>
            </a:extLst>
          </p:cNvPr>
          <p:cNvSpPr txBox="1"/>
          <p:nvPr/>
        </p:nvSpPr>
        <p:spPr>
          <a:xfrm>
            <a:off x="4566952" y="5185806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2977-7A0D-7D4A-94A6-C9EF35F0F647}"/>
              </a:ext>
            </a:extLst>
          </p:cNvPr>
          <p:cNvSpPr txBox="1"/>
          <p:nvPr/>
        </p:nvSpPr>
        <p:spPr>
          <a:xfrm>
            <a:off x="4554748" y="6502153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BA101-0564-8844-A18D-6B26DE525411}"/>
              </a:ext>
            </a:extLst>
          </p:cNvPr>
          <p:cNvSpPr txBox="1"/>
          <p:nvPr/>
        </p:nvSpPr>
        <p:spPr>
          <a:xfrm>
            <a:off x="8093904" y="3963530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CB34C-A097-264B-9D8C-0F4F01444B79}"/>
              </a:ext>
            </a:extLst>
          </p:cNvPr>
          <p:cNvSpPr txBox="1"/>
          <p:nvPr/>
        </p:nvSpPr>
        <p:spPr>
          <a:xfrm>
            <a:off x="11616154" y="2528412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56A03-5896-5E4B-901A-8986A4B15653}"/>
              </a:ext>
            </a:extLst>
          </p:cNvPr>
          <p:cNvSpPr txBox="1"/>
          <p:nvPr/>
        </p:nvSpPr>
        <p:spPr>
          <a:xfrm>
            <a:off x="11616154" y="6502153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7BB69-997D-A947-A7C4-F244E7F13CE2}"/>
              </a:ext>
            </a:extLst>
          </p:cNvPr>
          <p:cNvSpPr txBox="1"/>
          <p:nvPr/>
        </p:nvSpPr>
        <p:spPr>
          <a:xfrm>
            <a:off x="1031768" y="1052902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B63ED-492C-2943-A419-DFC75EF36531}"/>
              </a:ext>
            </a:extLst>
          </p:cNvPr>
          <p:cNvSpPr txBox="1"/>
          <p:nvPr/>
        </p:nvSpPr>
        <p:spPr>
          <a:xfrm>
            <a:off x="4566952" y="1050849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A04D3-A29B-A743-A3AF-19B2D2785F2A}"/>
              </a:ext>
            </a:extLst>
          </p:cNvPr>
          <p:cNvSpPr txBox="1"/>
          <p:nvPr/>
        </p:nvSpPr>
        <p:spPr>
          <a:xfrm>
            <a:off x="8106108" y="1049368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B6936-4EED-E042-AB25-720656F29F88}"/>
              </a:ext>
            </a:extLst>
          </p:cNvPr>
          <p:cNvSpPr txBox="1"/>
          <p:nvPr/>
        </p:nvSpPr>
        <p:spPr>
          <a:xfrm>
            <a:off x="11628049" y="1049368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1AE21-D4F7-674D-83FE-3FDB0321B1B3}"/>
              </a:ext>
            </a:extLst>
          </p:cNvPr>
          <p:cNvSpPr txBox="1"/>
          <p:nvPr/>
        </p:nvSpPr>
        <p:spPr>
          <a:xfrm>
            <a:off x="15175022" y="1049368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DFEE3-5085-6D40-8365-63A5BC962C63}"/>
              </a:ext>
            </a:extLst>
          </p:cNvPr>
          <p:cNvSpPr txBox="1"/>
          <p:nvPr/>
        </p:nvSpPr>
        <p:spPr>
          <a:xfrm>
            <a:off x="15150614" y="3957938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0B52D-45C1-2347-885E-5434AD34B7B2}"/>
              </a:ext>
            </a:extLst>
          </p:cNvPr>
          <p:cNvSpPr txBox="1"/>
          <p:nvPr/>
        </p:nvSpPr>
        <p:spPr>
          <a:xfrm>
            <a:off x="1485559" y="9327697"/>
            <a:ext cx="71059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07FBC2-9214-554C-B83A-501769B6CFEA}"/>
              </a:ext>
            </a:extLst>
          </p:cNvPr>
          <p:cNvSpPr txBox="1"/>
          <p:nvPr/>
        </p:nvSpPr>
        <p:spPr>
          <a:xfrm>
            <a:off x="1485558" y="10913133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5C252-5E4A-F64E-A472-FA187770F7D9}"/>
              </a:ext>
            </a:extLst>
          </p:cNvPr>
          <p:cNvSpPr txBox="1"/>
          <p:nvPr/>
        </p:nvSpPr>
        <p:spPr>
          <a:xfrm>
            <a:off x="10318393" y="9327696"/>
            <a:ext cx="71059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9AB8C2-A342-E94C-868C-15652CD2B620}"/>
              </a:ext>
            </a:extLst>
          </p:cNvPr>
          <p:cNvSpPr txBox="1"/>
          <p:nvPr/>
        </p:nvSpPr>
        <p:spPr>
          <a:xfrm>
            <a:off x="10318394" y="10913133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7ECFF8-167D-134C-9BBD-84166C51D1DE}"/>
              </a:ext>
            </a:extLst>
          </p:cNvPr>
          <p:cNvSpPr txBox="1"/>
          <p:nvPr/>
        </p:nvSpPr>
        <p:spPr>
          <a:xfrm>
            <a:off x="11616153" y="5185806"/>
            <a:ext cx="27300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F5E6E-0B20-F54E-AE3E-5C6531B263E5}"/>
              </a:ext>
            </a:extLst>
          </p:cNvPr>
          <p:cNvSpPr txBox="1"/>
          <p:nvPr/>
        </p:nvSpPr>
        <p:spPr>
          <a:xfrm>
            <a:off x="19968891" y="8874754"/>
            <a:ext cx="33827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D82FD2-D386-094E-AB60-711489634150}"/>
              </a:ext>
            </a:extLst>
          </p:cNvPr>
          <p:cNvSpPr txBox="1"/>
          <p:nvPr/>
        </p:nvSpPr>
        <p:spPr>
          <a:xfrm>
            <a:off x="19968891" y="10319592"/>
            <a:ext cx="33827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DESIGNED BY: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6F95A4-FBB6-9148-B424-B83CC8E91BC5}"/>
              </a:ext>
            </a:extLst>
          </p:cNvPr>
          <p:cNvSpPr txBox="1"/>
          <p:nvPr/>
        </p:nvSpPr>
        <p:spPr>
          <a:xfrm>
            <a:off x="19968891" y="11764430"/>
            <a:ext cx="33827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ITERATION:</a:t>
            </a:r>
          </a:p>
        </p:txBody>
      </p:sp>
    </p:spTree>
    <p:extLst>
      <p:ext uri="{BB962C8B-B14F-4D97-AF65-F5344CB8AC3E}">
        <p14:creationId xmlns:p14="http://schemas.microsoft.com/office/powerpoint/2010/main" val="211053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">
            <a:extLst>
              <a:ext uri="{FF2B5EF4-FFF2-40B4-BE49-F238E27FC236}">
                <a16:creationId xmlns:a16="http://schemas.microsoft.com/office/drawing/2014/main" id="{CB8FC498-5424-3F46-961F-56894EEA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9B04D941-A34F-8443-A1DE-BDDF8D50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2" y="9395787"/>
            <a:ext cx="11507934" cy="4064854"/>
          </a:xfrm>
          <a:prstGeom prst="roundRect">
            <a:avLst>
              <a:gd name="adj" fmla="val 6066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EEB93EAB-F85C-7641-910C-2B3762DA8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322" y="9395787"/>
            <a:ext cx="11507934" cy="4064854"/>
          </a:xfrm>
          <a:prstGeom prst="roundRect">
            <a:avLst>
              <a:gd name="adj" fmla="val 6195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AD1C046A-CC36-E04B-B8B8-5F5736A6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1" y="255361"/>
            <a:ext cx="4306548" cy="8635067"/>
          </a:xfrm>
          <a:prstGeom prst="roundRect">
            <a:avLst>
              <a:gd name="adj" fmla="val 592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A564C0D6-C0CC-F84F-998F-D1C44B24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445" y="4825574"/>
            <a:ext cx="4301058" cy="4064854"/>
          </a:xfrm>
          <a:prstGeom prst="roundRect">
            <a:avLst>
              <a:gd name="adj" fmla="val 6195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FB7D29A-0846-B647-A02B-E284184C1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8369" y="255361"/>
            <a:ext cx="4301058" cy="8635067"/>
          </a:xfrm>
          <a:prstGeom prst="roundRect">
            <a:avLst>
              <a:gd name="adj" fmla="val 6037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F4262EA-5C37-114C-8F93-96F9CF82F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783" y="4825574"/>
            <a:ext cx="4301054" cy="4064854"/>
          </a:xfrm>
          <a:prstGeom prst="roundRect">
            <a:avLst>
              <a:gd name="adj" fmla="val 6066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204DA7A5-1A21-5446-B174-33701AD8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445" y="255359"/>
            <a:ext cx="4301058" cy="4064854"/>
          </a:xfrm>
          <a:prstGeom prst="roundRect">
            <a:avLst>
              <a:gd name="adj" fmla="val 6324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8CAC85C0-9A14-354D-82D0-98DB3E3E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783" y="255359"/>
            <a:ext cx="4301054" cy="4064854"/>
          </a:xfrm>
          <a:prstGeom prst="roundRect">
            <a:avLst>
              <a:gd name="adj" fmla="val 6324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CD52B5FB-01C6-0948-A65A-4F7DB4F9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708" y="255361"/>
            <a:ext cx="4301054" cy="8635067"/>
          </a:xfrm>
          <a:prstGeom prst="roundRect">
            <a:avLst>
              <a:gd name="adj" fmla="val 6037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F2E458-61CF-6842-B305-CBD08010224D}"/>
              </a:ext>
            </a:extLst>
          </p:cNvPr>
          <p:cNvGrpSpPr/>
          <p:nvPr/>
        </p:nvGrpSpPr>
        <p:grpSpPr>
          <a:xfrm>
            <a:off x="9892728" y="639876"/>
            <a:ext cx="4086827" cy="1356782"/>
            <a:chOff x="9892728" y="639876"/>
            <a:chExt cx="4086827" cy="1356782"/>
          </a:xfrm>
        </p:grpSpPr>
        <p:sp>
          <p:nvSpPr>
            <p:cNvPr id="33" name="Freeform 121">
              <a:extLst>
                <a:ext uri="{FF2B5EF4-FFF2-40B4-BE49-F238E27FC236}">
                  <a16:creationId xmlns:a16="http://schemas.microsoft.com/office/drawing/2014/main" id="{E33E073B-6871-D14E-ACE6-AC85A4CD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2728" y="639876"/>
              <a:ext cx="4086827" cy="1219456"/>
            </a:xfrm>
            <a:custGeom>
              <a:avLst/>
              <a:gdLst>
                <a:gd name="T0" fmla="*/ 3151 w 3280"/>
                <a:gd name="T1" fmla="*/ 128 h 981"/>
                <a:gd name="T2" fmla="*/ 3151 w 3280"/>
                <a:gd name="T3" fmla="*/ 128 h 981"/>
                <a:gd name="T4" fmla="*/ 2842 w 3280"/>
                <a:gd name="T5" fmla="*/ 0 h 981"/>
                <a:gd name="T6" fmla="*/ 108 w 3280"/>
                <a:gd name="T7" fmla="*/ 0 h 981"/>
                <a:gd name="T8" fmla="*/ 108 w 3280"/>
                <a:gd name="T9" fmla="*/ 0 h 981"/>
                <a:gd name="T10" fmla="*/ 32 w 3280"/>
                <a:gd name="T11" fmla="*/ 32 h 981"/>
                <a:gd name="T12" fmla="*/ 32 w 3280"/>
                <a:gd name="T13" fmla="*/ 32 h 981"/>
                <a:gd name="T14" fmla="*/ 0 w 3280"/>
                <a:gd name="T15" fmla="*/ 108 h 981"/>
                <a:gd name="T16" fmla="*/ 0 w 3280"/>
                <a:gd name="T17" fmla="*/ 980 h 981"/>
                <a:gd name="T18" fmla="*/ 0 w 3280"/>
                <a:gd name="T19" fmla="*/ 980 h 981"/>
                <a:gd name="T20" fmla="*/ 108 w 3280"/>
                <a:gd name="T21" fmla="*/ 874 h 981"/>
                <a:gd name="T22" fmla="*/ 298 w 3280"/>
                <a:gd name="T23" fmla="*/ 874 h 981"/>
                <a:gd name="T24" fmla="*/ 2842 w 3280"/>
                <a:gd name="T25" fmla="*/ 874 h 981"/>
                <a:gd name="T26" fmla="*/ 2842 w 3280"/>
                <a:gd name="T27" fmla="*/ 874 h 981"/>
                <a:gd name="T28" fmla="*/ 3279 w 3280"/>
                <a:gd name="T29" fmla="*/ 437 h 981"/>
                <a:gd name="T30" fmla="*/ 3279 w 3280"/>
                <a:gd name="T31" fmla="*/ 437 h 981"/>
                <a:gd name="T32" fmla="*/ 3151 w 3280"/>
                <a:gd name="T33" fmla="*/ 128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0" h="981">
                  <a:moveTo>
                    <a:pt x="3151" y="128"/>
                  </a:moveTo>
                  <a:lnTo>
                    <a:pt x="3151" y="128"/>
                  </a:lnTo>
                  <a:cubicBezTo>
                    <a:pt x="3071" y="49"/>
                    <a:pt x="2962" y="0"/>
                    <a:pt x="2842" y="0"/>
                  </a:cubicBezTo>
                  <a:lnTo>
                    <a:pt x="108" y="0"/>
                  </a:lnTo>
                  <a:lnTo>
                    <a:pt x="108" y="0"/>
                  </a:lnTo>
                  <a:cubicBezTo>
                    <a:pt x="77" y="0"/>
                    <a:pt x="51" y="13"/>
                    <a:pt x="32" y="32"/>
                  </a:cubicBezTo>
                  <a:lnTo>
                    <a:pt x="32" y="32"/>
                  </a:lnTo>
                  <a:cubicBezTo>
                    <a:pt x="12" y="51"/>
                    <a:pt x="0" y="78"/>
                    <a:pt x="0" y="108"/>
                  </a:cubicBezTo>
                  <a:lnTo>
                    <a:pt x="0" y="980"/>
                  </a:lnTo>
                  <a:lnTo>
                    <a:pt x="0" y="980"/>
                  </a:lnTo>
                  <a:cubicBezTo>
                    <a:pt x="0" y="921"/>
                    <a:pt x="48" y="874"/>
                    <a:pt x="108" y="874"/>
                  </a:cubicBezTo>
                  <a:lnTo>
                    <a:pt x="298" y="874"/>
                  </a:lnTo>
                  <a:lnTo>
                    <a:pt x="2842" y="874"/>
                  </a:lnTo>
                  <a:lnTo>
                    <a:pt x="2842" y="874"/>
                  </a:lnTo>
                  <a:cubicBezTo>
                    <a:pt x="3083" y="874"/>
                    <a:pt x="3279" y="679"/>
                    <a:pt x="3279" y="437"/>
                  </a:cubicBezTo>
                  <a:lnTo>
                    <a:pt x="3279" y="437"/>
                  </a:lnTo>
                  <a:cubicBezTo>
                    <a:pt x="3279" y="317"/>
                    <a:pt x="3230" y="208"/>
                    <a:pt x="3151" y="128"/>
                  </a:cubicBezTo>
                </a:path>
              </a:pathLst>
            </a:custGeom>
            <a:solidFill>
              <a:srgbClr val="2A9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140">
              <a:extLst>
                <a:ext uri="{FF2B5EF4-FFF2-40B4-BE49-F238E27FC236}">
                  <a16:creationId xmlns:a16="http://schemas.microsoft.com/office/drawing/2014/main" id="{DDEC4935-27D5-4042-B3CC-FDEBF20A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2728" y="1727496"/>
              <a:ext cx="291133" cy="269162"/>
            </a:xfrm>
            <a:custGeom>
              <a:avLst/>
              <a:gdLst>
                <a:gd name="T0" fmla="*/ 231 w 232"/>
                <a:gd name="T1" fmla="*/ 0 h 215"/>
                <a:gd name="T2" fmla="*/ 108 w 232"/>
                <a:gd name="T3" fmla="*/ 0 h 215"/>
                <a:gd name="T4" fmla="*/ 108 w 232"/>
                <a:gd name="T5" fmla="*/ 0 h 215"/>
                <a:gd name="T6" fmla="*/ 0 w 232"/>
                <a:gd name="T7" fmla="*/ 107 h 215"/>
                <a:gd name="T8" fmla="*/ 0 w 232"/>
                <a:gd name="T9" fmla="*/ 107 h 215"/>
                <a:gd name="T10" fmla="*/ 108 w 232"/>
                <a:gd name="T11" fmla="*/ 214 h 215"/>
                <a:gd name="T12" fmla="*/ 231 w 232"/>
                <a:gd name="T13" fmla="*/ 214 h 215"/>
                <a:gd name="T14" fmla="*/ 231 w 232"/>
                <a:gd name="T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15">
                  <a:moveTo>
                    <a:pt x="231" y="0"/>
                  </a:moveTo>
                  <a:lnTo>
                    <a:pt x="108" y="0"/>
                  </a:lnTo>
                  <a:lnTo>
                    <a:pt x="108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6"/>
                    <a:pt x="48" y="214"/>
                    <a:pt x="108" y="214"/>
                  </a:cubicBezTo>
                  <a:lnTo>
                    <a:pt x="231" y="214"/>
                  </a:lnTo>
                  <a:lnTo>
                    <a:pt x="231" y="0"/>
                  </a:lnTo>
                </a:path>
              </a:pathLst>
            </a:custGeom>
            <a:solidFill>
              <a:srgbClr val="207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1CB1F9-457E-2C49-918E-E3589405A92D}"/>
              </a:ext>
            </a:extLst>
          </p:cNvPr>
          <p:cNvGrpSpPr/>
          <p:nvPr/>
        </p:nvGrpSpPr>
        <p:grpSpPr>
          <a:xfrm>
            <a:off x="19500069" y="639876"/>
            <a:ext cx="4086827" cy="1356782"/>
            <a:chOff x="19500069" y="639876"/>
            <a:chExt cx="4086827" cy="1356782"/>
          </a:xfrm>
        </p:grpSpPr>
        <p:sp>
          <p:nvSpPr>
            <p:cNvPr id="34" name="Freeform 139">
              <a:extLst>
                <a:ext uri="{FF2B5EF4-FFF2-40B4-BE49-F238E27FC236}">
                  <a16:creationId xmlns:a16="http://schemas.microsoft.com/office/drawing/2014/main" id="{E6BA59CD-7C72-AF45-906C-530CE1EB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0069" y="639876"/>
              <a:ext cx="4086827" cy="1219456"/>
            </a:xfrm>
            <a:custGeom>
              <a:avLst/>
              <a:gdLst>
                <a:gd name="T0" fmla="*/ 3151 w 3280"/>
                <a:gd name="T1" fmla="*/ 128 h 981"/>
                <a:gd name="T2" fmla="*/ 3151 w 3280"/>
                <a:gd name="T3" fmla="*/ 128 h 981"/>
                <a:gd name="T4" fmla="*/ 2842 w 3280"/>
                <a:gd name="T5" fmla="*/ 0 h 981"/>
                <a:gd name="T6" fmla="*/ 107 w 3280"/>
                <a:gd name="T7" fmla="*/ 0 h 981"/>
                <a:gd name="T8" fmla="*/ 107 w 3280"/>
                <a:gd name="T9" fmla="*/ 0 h 981"/>
                <a:gd name="T10" fmla="*/ 31 w 3280"/>
                <a:gd name="T11" fmla="*/ 32 h 981"/>
                <a:gd name="T12" fmla="*/ 31 w 3280"/>
                <a:gd name="T13" fmla="*/ 32 h 981"/>
                <a:gd name="T14" fmla="*/ 0 w 3280"/>
                <a:gd name="T15" fmla="*/ 108 h 981"/>
                <a:gd name="T16" fmla="*/ 0 w 3280"/>
                <a:gd name="T17" fmla="*/ 980 h 981"/>
                <a:gd name="T18" fmla="*/ 0 w 3280"/>
                <a:gd name="T19" fmla="*/ 980 h 981"/>
                <a:gd name="T20" fmla="*/ 107 w 3280"/>
                <a:gd name="T21" fmla="*/ 874 h 981"/>
                <a:gd name="T22" fmla="*/ 298 w 3280"/>
                <a:gd name="T23" fmla="*/ 874 h 981"/>
                <a:gd name="T24" fmla="*/ 2842 w 3280"/>
                <a:gd name="T25" fmla="*/ 874 h 981"/>
                <a:gd name="T26" fmla="*/ 2842 w 3280"/>
                <a:gd name="T27" fmla="*/ 874 h 981"/>
                <a:gd name="T28" fmla="*/ 3279 w 3280"/>
                <a:gd name="T29" fmla="*/ 437 h 981"/>
                <a:gd name="T30" fmla="*/ 3279 w 3280"/>
                <a:gd name="T31" fmla="*/ 437 h 981"/>
                <a:gd name="T32" fmla="*/ 3151 w 3280"/>
                <a:gd name="T33" fmla="*/ 128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0" h="981">
                  <a:moveTo>
                    <a:pt x="3151" y="128"/>
                  </a:moveTo>
                  <a:lnTo>
                    <a:pt x="3151" y="128"/>
                  </a:lnTo>
                  <a:cubicBezTo>
                    <a:pt x="3072" y="49"/>
                    <a:pt x="2963" y="0"/>
                    <a:pt x="2842" y="0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78" y="0"/>
                    <a:pt x="50" y="13"/>
                    <a:pt x="31" y="32"/>
                  </a:cubicBezTo>
                  <a:lnTo>
                    <a:pt x="31" y="32"/>
                  </a:lnTo>
                  <a:cubicBezTo>
                    <a:pt x="12" y="51"/>
                    <a:pt x="0" y="78"/>
                    <a:pt x="0" y="108"/>
                  </a:cubicBezTo>
                  <a:lnTo>
                    <a:pt x="0" y="980"/>
                  </a:lnTo>
                  <a:lnTo>
                    <a:pt x="0" y="980"/>
                  </a:lnTo>
                  <a:cubicBezTo>
                    <a:pt x="0" y="921"/>
                    <a:pt x="48" y="874"/>
                    <a:pt x="107" y="874"/>
                  </a:cubicBezTo>
                  <a:lnTo>
                    <a:pt x="298" y="874"/>
                  </a:lnTo>
                  <a:lnTo>
                    <a:pt x="2842" y="874"/>
                  </a:lnTo>
                  <a:lnTo>
                    <a:pt x="2842" y="874"/>
                  </a:lnTo>
                  <a:cubicBezTo>
                    <a:pt x="3083" y="874"/>
                    <a:pt x="3279" y="679"/>
                    <a:pt x="3279" y="437"/>
                  </a:cubicBezTo>
                  <a:lnTo>
                    <a:pt x="3279" y="437"/>
                  </a:lnTo>
                  <a:cubicBezTo>
                    <a:pt x="3279" y="317"/>
                    <a:pt x="3230" y="208"/>
                    <a:pt x="3151" y="128"/>
                  </a:cubicBezTo>
                </a:path>
              </a:pathLst>
            </a:custGeom>
            <a:solidFill>
              <a:srgbClr val="EAC4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141">
              <a:extLst>
                <a:ext uri="{FF2B5EF4-FFF2-40B4-BE49-F238E27FC236}">
                  <a16:creationId xmlns:a16="http://schemas.microsoft.com/office/drawing/2014/main" id="{DC62A662-21B5-724D-A2C3-DE6A2E219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0071" y="1727496"/>
              <a:ext cx="291130" cy="269162"/>
            </a:xfrm>
            <a:custGeom>
              <a:avLst/>
              <a:gdLst>
                <a:gd name="T0" fmla="*/ 232 w 233"/>
                <a:gd name="T1" fmla="*/ 0 h 215"/>
                <a:gd name="T2" fmla="*/ 107 w 233"/>
                <a:gd name="T3" fmla="*/ 0 h 215"/>
                <a:gd name="T4" fmla="*/ 107 w 233"/>
                <a:gd name="T5" fmla="*/ 0 h 215"/>
                <a:gd name="T6" fmla="*/ 0 w 233"/>
                <a:gd name="T7" fmla="*/ 107 h 215"/>
                <a:gd name="T8" fmla="*/ 0 w 233"/>
                <a:gd name="T9" fmla="*/ 107 h 215"/>
                <a:gd name="T10" fmla="*/ 107 w 233"/>
                <a:gd name="T11" fmla="*/ 214 h 215"/>
                <a:gd name="T12" fmla="*/ 232 w 233"/>
                <a:gd name="T13" fmla="*/ 214 h 215"/>
                <a:gd name="T14" fmla="*/ 232 w 233"/>
                <a:gd name="T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215">
                  <a:moveTo>
                    <a:pt x="232" y="0"/>
                  </a:moveTo>
                  <a:lnTo>
                    <a:pt x="107" y="0"/>
                  </a:lnTo>
                  <a:lnTo>
                    <a:pt x="107" y="0"/>
                  </a:lnTo>
                  <a:cubicBezTo>
                    <a:pt x="47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6"/>
                    <a:pt x="47" y="214"/>
                    <a:pt x="107" y="214"/>
                  </a:cubicBezTo>
                  <a:lnTo>
                    <a:pt x="232" y="214"/>
                  </a:lnTo>
                  <a:lnTo>
                    <a:pt x="232" y="0"/>
                  </a:lnTo>
                </a:path>
              </a:pathLst>
            </a:custGeom>
            <a:solidFill>
              <a:srgbClr val="B093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9E68DD-E8E8-B849-985A-EF7925D9C766}"/>
              </a:ext>
            </a:extLst>
          </p:cNvPr>
          <p:cNvGrpSpPr/>
          <p:nvPr/>
        </p:nvGrpSpPr>
        <p:grpSpPr>
          <a:xfrm>
            <a:off x="14693650" y="639876"/>
            <a:ext cx="4086827" cy="1356782"/>
            <a:chOff x="14693650" y="639876"/>
            <a:chExt cx="4086827" cy="1356782"/>
          </a:xfrm>
        </p:grpSpPr>
        <p:sp>
          <p:nvSpPr>
            <p:cNvPr id="37" name="Freeform 142">
              <a:extLst>
                <a:ext uri="{FF2B5EF4-FFF2-40B4-BE49-F238E27FC236}">
                  <a16:creationId xmlns:a16="http://schemas.microsoft.com/office/drawing/2014/main" id="{0290D9BC-07E5-3D47-8BE7-7ED550E4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3650" y="639876"/>
              <a:ext cx="4086827" cy="1219456"/>
            </a:xfrm>
            <a:custGeom>
              <a:avLst/>
              <a:gdLst>
                <a:gd name="T0" fmla="*/ 3151 w 3280"/>
                <a:gd name="T1" fmla="*/ 128 h 981"/>
                <a:gd name="T2" fmla="*/ 3151 w 3280"/>
                <a:gd name="T3" fmla="*/ 128 h 981"/>
                <a:gd name="T4" fmla="*/ 2842 w 3280"/>
                <a:gd name="T5" fmla="*/ 0 h 981"/>
                <a:gd name="T6" fmla="*/ 107 w 3280"/>
                <a:gd name="T7" fmla="*/ 0 h 981"/>
                <a:gd name="T8" fmla="*/ 107 w 3280"/>
                <a:gd name="T9" fmla="*/ 0 h 981"/>
                <a:gd name="T10" fmla="*/ 32 w 3280"/>
                <a:gd name="T11" fmla="*/ 32 h 981"/>
                <a:gd name="T12" fmla="*/ 32 w 3280"/>
                <a:gd name="T13" fmla="*/ 32 h 981"/>
                <a:gd name="T14" fmla="*/ 0 w 3280"/>
                <a:gd name="T15" fmla="*/ 108 h 981"/>
                <a:gd name="T16" fmla="*/ 0 w 3280"/>
                <a:gd name="T17" fmla="*/ 980 h 981"/>
                <a:gd name="T18" fmla="*/ 0 w 3280"/>
                <a:gd name="T19" fmla="*/ 980 h 981"/>
                <a:gd name="T20" fmla="*/ 107 w 3280"/>
                <a:gd name="T21" fmla="*/ 874 h 981"/>
                <a:gd name="T22" fmla="*/ 298 w 3280"/>
                <a:gd name="T23" fmla="*/ 874 h 981"/>
                <a:gd name="T24" fmla="*/ 2842 w 3280"/>
                <a:gd name="T25" fmla="*/ 874 h 981"/>
                <a:gd name="T26" fmla="*/ 2842 w 3280"/>
                <a:gd name="T27" fmla="*/ 874 h 981"/>
                <a:gd name="T28" fmla="*/ 3279 w 3280"/>
                <a:gd name="T29" fmla="*/ 437 h 981"/>
                <a:gd name="T30" fmla="*/ 3279 w 3280"/>
                <a:gd name="T31" fmla="*/ 437 h 981"/>
                <a:gd name="T32" fmla="*/ 3151 w 3280"/>
                <a:gd name="T33" fmla="*/ 128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0" h="981">
                  <a:moveTo>
                    <a:pt x="3151" y="128"/>
                  </a:moveTo>
                  <a:lnTo>
                    <a:pt x="3151" y="128"/>
                  </a:lnTo>
                  <a:cubicBezTo>
                    <a:pt x="3072" y="49"/>
                    <a:pt x="2964" y="0"/>
                    <a:pt x="2842" y="0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77" y="0"/>
                    <a:pt x="50" y="13"/>
                    <a:pt x="32" y="32"/>
                  </a:cubicBezTo>
                  <a:lnTo>
                    <a:pt x="32" y="32"/>
                  </a:lnTo>
                  <a:cubicBezTo>
                    <a:pt x="12" y="51"/>
                    <a:pt x="0" y="78"/>
                    <a:pt x="0" y="108"/>
                  </a:cubicBezTo>
                  <a:lnTo>
                    <a:pt x="0" y="980"/>
                  </a:lnTo>
                  <a:lnTo>
                    <a:pt x="0" y="980"/>
                  </a:lnTo>
                  <a:cubicBezTo>
                    <a:pt x="0" y="921"/>
                    <a:pt x="48" y="874"/>
                    <a:pt x="107" y="874"/>
                  </a:cubicBezTo>
                  <a:lnTo>
                    <a:pt x="298" y="874"/>
                  </a:lnTo>
                  <a:lnTo>
                    <a:pt x="2842" y="874"/>
                  </a:lnTo>
                  <a:lnTo>
                    <a:pt x="2842" y="874"/>
                  </a:lnTo>
                  <a:cubicBezTo>
                    <a:pt x="3084" y="874"/>
                    <a:pt x="3279" y="679"/>
                    <a:pt x="3279" y="437"/>
                  </a:cubicBezTo>
                  <a:lnTo>
                    <a:pt x="3279" y="437"/>
                  </a:lnTo>
                  <a:cubicBezTo>
                    <a:pt x="3279" y="317"/>
                    <a:pt x="3231" y="208"/>
                    <a:pt x="3151" y="128"/>
                  </a:cubicBezTo>
                </a:path>
              </a:pathLst>
            </a:custGeom>
            <a:solidFill>
              <a:srgbClr val="EAC4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143">
              <a:extLst>
                <a:ext uri="{FF2B5EF4-FFF2-40B4-BE49-F238E27FC236}">
                  <a16:creationId xmlns:a16="http://schemas.microsoft.com/office/drawing/2014/main" id="{E29F302F-4078-0F40-AE1D-530A7555B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3650" y="1727496"/>
              <a:ext cx="291133" cy="269162"/>
            </a:xfrm>
            <a:custGeom>
              <a:avLst/>
              <a:gdLst>
                <a:gd name="T0" fmla="*/ 232 w 233"/>
                <a:gd name="T1" fmla="*/ 0 h 215"/>
                <a:gd name="T2" fmla="*/ 107 w 233"/>
                <a:gd name="T3" fmla="*/ 0 h 215"/>
                <a:gd name="T4" fmla="*/ 107 w 233"/>
                <a:gd name="T5" fmla="*/ 0 h 215"/>
                <a:gd name="T6" fmla="*/ 0 w 233"/>
                <a:gd name="T7" fmla="*/ 107 h 215"/>
                <a:gd name="T8" fmla="*/ 0 w 233"/>
                <a:gd name="T9" fmla="*/ 107 h 215"/>
                <a:gd name="T10" fmla="*/ 107 w 233"/>
                <a:gd name="T11" fmla="*/ 214 h 215"/>
                <a:gd name="T12" fmla="*/ 232 w 233"/>
                <a:gd name="T13" fmla="*/ 214 h 215"/>
                <a:gd name="T14" fmla="*/ 232 w 233"/>
                <a:gd name="T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215">
                  <a:moveTo>
                    <a:pt x="232" y="0"/>
                  </a:moveTo>
                  <a:lnTo>
                    <a:pt x="107" y="0"/>
                  </a:lnTo>
                  <a:lnTo>
                    <a:pt x="107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6"/>
                    <a:pt x="48" y="214"/>
                    <a:pt x="107" y="214"/>
                  </a:cubicBezTo>
                  <a:lnTo>
                    <a:pt x="232" y="214"/>
                  </a:lnTo>
                  <a:lnTo>
                    <a:pt x="232" y="0"/>
                  </a:lnTo>
                </a:path>
              </a:pathLst>
            </a:custGeom>
            <a:solidFill>
              <a:srgbClr val="B093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00BEBF-E7A1-AE47-A780-16BDFC270D7F}"/>
              </a:ext>
            </a:extLst>
          </p:cNvPr>
          <p:cNvGrpSpPr/>
          <p:nvPr/>
        </p:nvGrpSpPr>
        <p:grpSpPr>
          <a:xfrm>
            <a:off x="5091806" y="639876"/>
            <a:ext cx="4086827" cy="1356782"/>
            <a:chOff x="5091806" y="639876"/>
            <a:chExt cx="4086827" cy="1356782"/>
          </a:xfrm>
        </p:grpSpPr>
        <p:sp>
          <p:nvSpPr>
            <p:cNvPr id="39" name="Freeform 164">
              <a:extLst>
                <a:ext uri="{FF2B5EF4-FFF2-40B4-BE49-F238E27FC236}">
                  <a16:creationId xmlns:a16="http://schemas.microsoft.com/office/drawing/2014/main" id="{5321D9C9-1B52-804A-BD27-9814D8094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806" y="639876"/>
              <a:ext cx="4086827" cy="1219456"/>
            </a:xfrm>
            <a:custGeom>
              <a:avLst/>
              <a:gdLst>
                <a:gd name="T0" fmla="*/ 3152 w 3281"/>
                <a:gd name="T1" fmla="*/ 128 h 981"/>
                <a:gd name="T2" fmla="*/ 3152 w 3281"/>
                <a:gd name="T3" fmla="*/ 128 h 981"/>
                <a:gd name="T4" fmla="*/ 2843 w 3281"/>
                <a:gd name="T5" fmla="*/ 0 h 981"/>
                <a:gd name="T6" fmla="*/ 108 w 3281"/>
                <a:gd name="T7" fmla="*/ 0 h 981"/>
                <a:gd name="T8" fmla="*/ 108 w 3281"/>
                <a:gd name="T9" fmla="*/ 0 h 981"/>
                <a:gd name="T10" fmla="*/ 32 w 3281"/>
                <a:gd name="T11" fmla="*/ 32 h 981"/>
                <a:gd name="T12" fmla="*/ 32 w 3281"/>
                <a:gd name="T13" fmla="*/ 32 h 981"/>
                <a:gd name="T14" fmla="*/ 0 w 3281"/>
                <a:gd name="T15" fmla="*/ 108 h 981"/>
                <a:gd name="T16" fmla="*/ 0 w 3281"/>
                <a:gd name="T17" fmla="*/ 980 h 981"/>
                <a:gd name="T18" fmla="*/ 0 w 3281"/>
                <a:gd name="T19" fmla="*/ 980 h 981"/>
                <a:gd name="T20" fmla="*/ 108 w 3281"/>
                <a:gd name="T21" fmla="*/ 874 h 981"/>
                <a:gd name="T22" fmla="*/ 298 w 3281"/>
                <a:gd name="T23" fmla="*/ 874 h 981"/>
                <a:gd name="T24" fmla="*/ 2843 w 3281"/>
                <a:gd name="T25" fmla="*/ 874 h 981"/>
                <a:gd name="T26" fmla="*/ 2843 w 3281"/>
                <a:gd name="T27" fmla="*/ 874 h 981"/>
                <a:gd name="T28" fmla="*/ 3280 w 3281"/>
                <a:gd name="T29" fmla="*/ 437 h 981"/>
                <a:gd name="T30" fmla="*/ 3280 w 3281"/>
                <a:gd name="T31" fmla="*/ 437 h 981"/>
                <a:gd name="T32" fmla="*/ 3152 w 3281"/>
                <a:gd name="T33" fmla="*/ 128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1" h="981">
                  <a:moveTo>
                    <a:pt x="3152" y="128"/>
                  </a:moveTo>
                  <a:lnTo>
                    <a:pt x="3152" y="128"/>
                  </a:lnTo>
                  <a:cubicBezTo>
                    <a:pt x="3073" y="49"/>
                    <a:pt x="2964" y="0"/>
                    <a:pt x="2843" y="0"/>
                  </a:cubicBezTo>
                  <a:lnTo>
                    <a:pt x="108" y="0"/>
                  </a:lnTo>
                  <a:lnTo>
                    <a:pt x="108" y="0"/>
                  </a:lnTo>
                  <a:cubicBezTo>
                    <a:pt x="78" y="0"/>
                    <a:pt x="51" y="13"/>
                    <a:pt x="32" y="32"/>
                  </a:cubicBezTo>
                  <a:lnTo>
                    <a:pt x="32" y="32"/>
                  </a:lnTo>
                  <a:cubicBezTo>
                    <a:pt x="13" y="51"/>
                    <a:pt x="0" y="78"/>
                    <a:pt x="0" y="108"/>
                  </a:cubicBezTo>
                  <a:lnTo>
                    <a:pt x="0" y="980"/>
                  </a:lnTo>
                  <a:lnTo>
                    <a:pt x="0" y="980"/>
                  </a:lnTo>
                  <a:cubicBezTo>
                    <a:pt x="1" y="921"/>
                    <a:pt x="49" y="874"/>
                    <a:pt x="108" y="874"/>
                  </a:cubicBezTo>
                  <a:lnTo>
                    <a:pt x="298" y="874"/>
                  </a:lnTo>
                  <a:lnTo>
                    <a:pt x="2843" y="874"/>
                  </a:lnTo>
                  <a:lnTo>
                    <a:pt x="2843" y="874"/>
                  </a:lnTo>
                  <a:cubicBezTo>
                    <a:pt x="3084" y="874"/>
                    <a:pt x="3280" y="679"/>
                    <a:pt x="3280" y="437"/>
                  </a:cubicBezTo>
                  <a:lnTo>
                    <a:pt x="3280" y="437"/>
                  </a:lnTo>
                  <a:cubicBezTo>
                    <a:pt x="3280" y="317"/>
                    <a:pt x="3231" y="208"/>
                    <a:pt x="3152" y="128"/>
                  </a:cubicBezTo>
                </a:path>
              </a:pathLst>
            </a:custGeom>
            <a:solidFill>
              <a:srgbClr val="2646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165">
              <a:extLst>
                <a:ext uri="{FF2B5EF4-FFF2-40B4-BE49-F238E27FC236}">
                  <a16:creationId xmlns:a16="http://schemas.microsoft.com/office/drawing/2014/main" id="{1E725750-412B-274E-A92A-D99D6A9A8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806" y="1727496"/>
              <a:ext cx="291133" cy="269162"/>
            </a:xfrm>
            <a:custGeom>
              <a:avLst/>
              <a:gdLst>
                <a:gd name="T0" fmla="*/ 232 w 233"/>
                <a:gd name="T1" fmla="*/ 0 h 215"/>
                <a:gd name="T2" fmla="*/ 108 w 233"/>
                <a:gd name="T3" fmla="*/ 0 h 215"/>
                <a:gd name="T4" fmla="*/ 108 w 233"/>
                <a:gd name="T5" fmla="*/ 0 h 215"/>
                <a:gd name="T6" fmla="*/ 0 w 233"/>
                <a:gd name="T7" fmla="*/ 107 h 215"/>
                <a:gd name="T8" fmla="*/ 0 w 233"/>
                <a:gd name="T9" fmla="*/ 107 h 215"/>
                <a:gd name="T10" fmla="*/ 108 w 233"/>
                <a:gd name="T11" fmla="*/ 214 h 215"/>
                <a:gd name="T12" fmla="*/ 232 w 233"/>
                <a:gd name="T13" fmla="*/ 214 h 215"/>
                <a:gd name="T14" fmla="*/ 232 w 233"/>
                <a:gd name="T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215">
                  <a:moveTo>
                    <a:pt x="232" y="0"/>
                  </a:moveTo>
                  <a:lnTo>
                    <a:pt x="108" y="0"/>
                  </a:lnTo>
                  <a:lnTo>
                    <a:pt x="108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6"/>
                    <a:pt x="48" y="214"/>
                    <a:pt x="108" y="214"/>
                  </a:cubicBezTo>
                  <a:lnTo>
                    <a:pt x="232" y="214"/>
                  </a:lnTo>
                  <a:lnTo>
                    <a:pt x="232" y="0"/>
                  </a:lnTo>
                </a:path>
              </a:pathLst>
            </a:custGeom>
            <a:solidFill>
              <a:srgbClr val="1C35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CA2FB4-7CB2-2849-842E-8F7E0FAA7C24}"/>
              </a:ext>
            </a:extLst>
          </p:cNvPr>
          <p:cNvGrpSpPr/>
          <p:nvPr/>
        </p:nvGrpSpPr>
        <p:grpSpPr>
          <a:xfrm>
            <a:off x="14693650" y="5210089"/>
            <a:ext cx="4086827" cy="1356783"/>
            <a:chOff x="14693650" y="5210089"/>
            <a:chExt cx="4086827" cy="1356783"/>
          </a:xfrm>
        </p:grpSpPr>
        <p:sp>
          <p:nvSpPr>
            <p:cNvPr id="41" name="Freeform 182">
              <a:extLst>
                <a:ext uri="{FF2B5EF4-FFF2-40B4-BE49-F238E27FC236}">
                  <a16:creationId xmlns:a16="http://schemas.microsoft.com/office/drawing/2014/main" id="{87347370-6810-0C41-940B-66D6DD1B2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3650" y="5210089"/>
              <a:ext cx="4086827" cy="1219456"/>
            </a:xfrm>
            <a:custGeom>
              <a:avLst/>
              <a:gdLst>
                <a:gd name="T0" fmla="*/ 3151 w 3280"/>
                <a:gd name="T1" fmla="*/ 128 h 980"/>
                <a:gd name="T2" fmla="*/ 3151 w 3280"/>
                <a:gd name="T3" fmla="*/ 128 h 980"/>
                <a:gd name="T4" fmla="*/ 2842 w 3280"/>
                <a:gd name="T5" fmla="*/ 0 h 980"/>
                <a:gd name="T6" fmla="*/ 107 w 3280"/>
                <a:gd name="T7" fmla="*/ 0 h 980"/>
                <a:gd name="T8" fmla="*/ 107 w 3280"/>
                <a:gd name="T9" fmla="*/ 0 h 980"/>
                <a:gd name="T10" fmla="*/ 32 w 3280"/>
                <a:gd name="T11" fmla="*/ 31 h 980"/>
                <a:gd name="T12" fmla="*/ 32 w 3280"/>
                <a:gd name="T13" fmla="*/ 31 h 980"/>
                <a:gd name="T14" fmla="*/ 0 w 3280"/>
                <a:gd name="T15" fmla="*/ 107 h 980"/>
                <a:gd name="T16" fmla="*/ 0 w 3280"/>
                <a:gd name="T17" fmla="*/ 979 h 980"/>
                <a:gd name="T18" fmla="*/ 0 w 3280"/>
                <a:gd name="T19" fmla="*/ 979 h 980"/>
                <a:gd name="T20" fmla="*/ 107 w 3280"/>
                <a:gd name="T21" fmla="*/ 874 h 980"/>
                <a:gd name="T22" fmla="*/ 298 w 3280"/>
                <a:gd name="T23" fmla="*/ 874 h 980"/>
                <a:gd name="T24" fmla="*/ 2842 w 3280"/>
                <a:gd name="T25" fmla="*/ 874 h 980"/>
                <a:gd name="T26" fmla="*/ 2842 w 3280"/>
                <a:gd name="T27" fmla="*/ 874 h 980"/>
                <a:gd name="T28" fmla="*/ 3279 w 3280"/>
                <a:gd name="T29" fmla="*/ 437 h 980"/>
                <a:gd name="T30" fmla="*/ 3279 w 3280"/>
                <a:gd name="T31" fmla="*/ 437 h 980"/>
                <a:gd name="T32" fmla="*/ 3151 w 3280"/>
                <a:gd name="T33" fmla="*/ 128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0" h="980">
                  <a:moveTo>
                    <a:pt x="3151" y="128"/>
                  </a:moveTo>
                  <a:lnTo>
                    <a:pt x="3151" y="128"/>
                  </a:lnTo>
                  <a:cubicBezTo>
                    <a:pt x="3072" y="49"/>
                    <a:pt x="2964" y="0"/>
                    <a:pt x="2842" y="0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77" y="0"/>
                    <a:pt x="50" y="12"/>
                    <a:pt x="32" y="31"/>
                  </a:cubicBezTo>
                  <a:lnTo>
                    <a:pt x="32" y="31"/>
                  </a:lnTo>
                  <a:cubicBezTo>
                    <a:pt x="12" y="51"/>
                    <a:pt x="0" y="77"/>
                    <a:pt x="0" y="107"/>
                  </a:cubicBezTo>
                  <a:lnTo>
                    <a:pt x="0" y="979"/>
                  </a:lnTo>
                  <a:lnTo>
                    <a:pt x="0" y="979"/>
                  </a:lnTo>
                  <a:cubicBezTo>
                    <a:pt x="0" y="921"/>
                    <a:pt x="48" y="874"/>
                    <a:pt x="107" y="874"/>
                  </a:cubicBezTo>
                  <a:lnTo>
                    <a:pt x="298" y="874"/>
                  </a:lnTo>
                  <a:lnTo>
                    <a:pt x="2842" y="874"/>
                  </a:lnTo>
                  <a:lnTo>
                    <a:pt x="2842" y="874"/>
                  </a:lnTo>
                  <a:cubicBezTo>
                    <a:pt x="3084" y="874"/>
                    <a:pt x="3279" y="678"/>
                    <a:pt x="3279" y="437"/>
                  </a:cubicBezTo>
                  <a:lnTo>
                    <a:pt x="3279" y="437"/>
                  </a:lnTo>
                  <a:cubicBezTo>
                    <a:pt x="3279" y="316"/>
                    <a:pt x="3231" y="207"/>
                    <a:pt x="3151" y="128"/>
                  </a:cubicBezTo>
                </a:path>
              </a:pathLst>
            </a:custGeom>
            <a:solidFill>
              <a:srgbClr val="EAC4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183">
              <a:extLst>
                <a:ext uri="{FF2B5EF4-FFF2-40B4-BE49-F238E27FC236}">
                  <a16:creationId xmlns:a16="http://schemas.microsoft.com/office/drawing/2014/main" id="{0009137B-2094-8A4A-BEBE-3D19919F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3650" y="6297710"/>
              <a:ext cx="291133" cy="269162"/>
            </a:xfrm>
            <a:custGeom>
              <a:avLst/>
              <a:gdLst>
                <a:gd name="T0" fmla="*/ 232 w 233"/>
                <a:gd name="T1" fmla="*/ 0 h 214"/>
                <a:gd name="T2" fmla="*/ 107 w 233"/>
                <a:gd name="T3" fmla="*/ 0 h 214"/>
                <a:gd name="T4" fmla="*/ 107 w 233"/>
                <a:gd name="T5" fmla="*/ 0 h 214"/>
                <a:gd name="T6" fmla="*/ 0 w 233"/>
                <a:gd name="T7" fmla="*/ 106 h 214"/>
                <a:gd name="T8" fmla="*/ 0 w 233"/>
                <a:gd name="T9" fmla="*/ 106 h 214"/>
                <a:gd name="T10" fmla="*/ 107 w 233"/>
                <a:gd name="T11" fmla="*/ 213 h 214"/>
                <a:gd name="T12" fmla="*/ 232 w 233"/>
                <a:gd name="T13" fmla="*/ 213 h 214"/>
                <a:gd name="T14" fmla="*/ 232 w 233"/>
                <a:gd name="T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214">
                  <a:moveTo>
                    <a:pt x="232" y="0"/>
                  </a:moveTo>
                  <a:lnTo>
                    <a:pt x="107" y="0"/>
                  </a:lnTo>
                  <a:lnTo>
                    <a:pt x="107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6"/>
                    <a:pt x="48" y="213"/>
                    <a:pt x="107" y="213"/>
                  </a:cubicBezTo>
                  <a:lnTo>
                    <a:pt x="232" y="213"/>
                  </a:lnTo>
                  <a:lnTo>
                    <a:pt x="232" y="0"/>
                  </a:lnTo>
                </a:path>
              </a:pathLst>
            </a:custGeom>
            <a:solidFill>
              <a:srgbClr val="B093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543508-0C71-B646-9EE3-890C9088B97E}"/>
              </a:ext>
            </a:extLst>
          </p:cNvPr>
          <p:cNvGrpSpPr/>
          <p:nvPr/>
        </p:nvGrpSpPr>
        <p:grpSpPr>
          <a:xfrm>
            <a:off x="285391" y="9780304"/>
            <a:ext cx="4086827" cy="1356783"/>
            <a:chOff x="285391" y="9780304"/>
            <a:chExt cx="4086827" cy="1356783"/>
          </a:xfrm>
        </p:grpSpPr>
        <p:sp>
          <p:nvSpPr>
            <p:cNvPr id="43" name="Freeform 205">
              <a:extLst>
                <a:ext uri="{FF2B5EF4-FFF2-40B4-BE49-F238E27FC236}">
                  <a16:creationId xmlns:a16="http://schemas.microsoft.com/office/drawing/2014/main" id="{F0CD5653-C347-3346-ABD1-A7D21B423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91" y="9780304"/>
              <a:ext cx="4086827" cy="1219456"/>
            </a:xfrm>
            <a:custGeom>
              <a:avLst/>
              <a:gdLst>
                <a:gd name="T0" fmla="*/ 3151 w 3280"/>
                <a:gd name="T1" fmla="*/ 128 h 981"/>
                <a:gd name="T2" fmla="*/ 3151 w 3280"/>
                <a:gd name="T3" fmla="*/ 128 h 981"/>
                <a:gd name="T4" fmla="*/ 2842 w 3280"/>
                <a:gd name="T5" fmla="*/ 0 h 981"/>
                <a:gd name="T6" fmla="*/ 106 w 3280"/>
                <a:gd name="T7" fmla="*/ 0 h 981"/>
                <a:gd name="T8" fmla="*/ 106 w 3280"/>
                <a:gd name="T9" fmla="*/ 0 h 981"/>
                <a:gd name="T10" fmla="*/ 31 w 3280"/>
                <a:gd name="T11" fmla="*/ 32 h 981"/>
                <a:gd name="T12" fmla="*/ 31 w 3280"/>
                <a:gd name="T13" fmla="*/ 32 h 981"/>
                <a:gd name="T14" fmla="*/ 0 w 3280"/>
                <a:gd name="T15" fmla="*/ 107 h 981"/>
                <a:gd name="T16" fmla="*/ 0 w 3280"/>
                <a:gd name="T17" fmla="*/ 980 h 981"/>
                <a:gd name="T18" fmla="*/ 0 w 3280"/>
                <a:gd name="T19" fmla="*/ 980 h 981"/>
                <a:gd name="T20" fmla="*/ 106 w 3280"/>
                <a:gd name="T21" fmla="*/ 874 h 981"/>
                <a:gd name="T22" fmla="*/ 297 w 3280"/>
                <a:gd name="T23" fmla="*/ 874 h 981"/>
                <a:gd name="T24" fmla="*/ 2842 w 3280"/>
                <a:gd name="T25" fmla="*/ 874 h 981"/>
                <a:gd name="T26" fmla="*/ 2842 w 3280"/>
                <a:gd name="T27" fmla="*/ 874 h 981"/>
                <a:gd name="T28" fmla="*/ 3279 w 3280"/>
                <a:gd name="T29" fmla="*/ 437 h 981"/>
                <a:gd name="T30" fmla="*/ 3279 w 3280"/>
                <a:gd name="T31" fmla="*/ 437 h 981"/>
                <a:gd name="T32" fmla="*/ 3151 w 3280"/>
                <a:gd name="T33" fmla="*/ 128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0" h="981">
                  <a:moveTo>
                    <a:pt x="3151" y="128"/>
                  </a:moveTo>
                  <a:lnTo>
                    <a:pt x="3151" y="128"/>
                  </a:lnTo>
                  <a:cubicBezTo>
                    <a:pt x="3072" y="49"/>
                    <a:pt x="2963" y="0"/>
                    <a:pt x="2842" y="0"/>
                  </a:cubicBezTo>
                  <a:lnTo>
                    <a:pt x="106" y="0"/>
                  </a:lnTo>
                  <a:lnTo>
                    <a:pt x="106" y="0"/>
                  </a:lnTo>
                  <a:cubicBezTo>
                    <a:pt x="77" y="0"/>
                    <a:pt x="50" y="12"/>
                    <a:pt x="31" y="32"/>
                  </a:cubicBezTo>
                  <a:lnTo>
                    <a:pt x="31" y="32"/>
                  </a:lnTo>
                  <a:cubicBezTo>
                    <a:pt x="12" y="51"/>
                    <a:pt x="0" y="78"/>
                    <a:pt x="0" y="107"/>
                  </a:cubicBezTo>
                  <a:lnTo>
                    <a:pt x="0" y="980"/>
                  </a:lnTo>
                  <a:lnTo>
                    <a:pt x="0" y="980"/>
                  </a:lnTo>
                  <a:cubicBezTo>
                    <a:pt x="0" y="921"/>
                    <a:pt x="48" y="874"/>
                    <a:pt x="106" y="874"/>
                  </a:cubicBezTo>
                  <a:lnTo>
                    <a:pt x="297" y="874"/>
                  </a:lnTo>
                  <a:lnTo>
                    <a:pt x="2842" y="874"/>
                  </a:lnTo>
                  <a:lnTo>
                    <a:pt x="2842" y="874"/>
                  </a:lnTo>
                  <a:cubicBezTo>
                    <a:pt x="3084" y="874"/>
                    <a:pt x="3279" y="678"/>
                    <a:pt x="3279" y="437"/>
                  </a:cubicBezTo>
                  <a:lnTo>
                    <a:pt x="3279" y="437"/>
                  </a:lnTo>
                  <a:cubicBezTo>
                    <a:pt x="3279" y="316"/>
                    <a:pt x="3230" y="207"/>
                    <a:pt x="3151" y="128"/>
                  </a:cubicBezTo>
                </a:path>
              </a:pathLst>
            </a:custGeom>
            <a:solidFill>
              <a:srgbClr val="F4A2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206">
              <a:extLst>
                <a:ext uri="{FF2B5EF4-FFF2-40B4-BE49-F238E27FC236}">
                  <a16:creationId xmlns:a16="http://schemas.microsoft.com/office/drawing/2014/main" id="{116092F3-DC7B-3440-ACE7-113C180D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93" y="10867925"/>
              <a:ext cx="291130" cy="269162"/>
            </a:xfrm>
            <a:custGeom>
              <a:avLst/>
              <a:gdLst>
                <a:gd name="T0" fmla="*/ 231 w 232"/>
                <a:gd name="T1" fmla="*/ 0 h 215"/>
                <a:gd name="T2" fmla="*/ 106 w 232"/>
                <a:gd name="T3" fmla="*/ 0 h 215"/>
                <a:gd name="T4" fmla="*/ 106 w 232"/>
                <a:gd name="T5" fmla="*/ 0 h 215"/>
                <a:gd name="T6" fmla="*/ 0 w 232"/>
                <a:gd name="T7" fmla="*/ 106 h 215"/>
                <a:gd name="T8" fmla="*/ 0 w 232"/>
                <a:gd name="T9" fmla="*/ 106 h 215"/>
                <a:gd name="T10" fmla="*/ 106 w 232"/>
                <a:gd name="T11" fmla="*/ 214 h 215"/>
                <a:gd name="T12" fmla="*/ 231 w 232"/>
                <a:gd name="T13" fmla="*/ 214 h 215"/>
                <a:gd name="T14" fmla="*/ 231 w 232"/>
                <a:gd name="T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15">
                  <a:moveTo>
                    <a:pt x="231" y="0"/>
                  </a:moveTo>
                  <a:lnTo>
                    <a:pt x="106" y="0"/>
                  </a:lnTo>
                  <a:lnTo>
                    <a:pt x="106" y="0"/>
                  </a:lnTo>
                  <a:cubicBezTo>
                    <a:pt x="48" y="0"/>
                    <a:pt x="0" y="48"/>
                    <a:pt x="0" y="106"/>
                  </a:cubicBezTo>
                  <a:lnTo>
                    <a:pt x="0" y="106"/>
                  </a:lnTo>
                  <a:cubicBezTo>
                    <a:pt x="0" y="166"/>
                    <a:pt x="48" y="214"/>
                    <a:pt x="106" y="214"/>
                  </a:cubicBezTo>
                  <a:lnTo>
                    <a:pt x="231" y="214"/>
                  </a:lnTo>
                  <a:lnTo>
                    <a:pt x="231" y="0"/>
                  </a:lnTo>
                </a:path>
              </a:pathLst>
            </a:custGeom>
            <a:solidFill>
              <a:srgbClr val="B77A4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CF5222-3690-0842-83A1-F270DD0F67AC}"/>
              </a:ext>
            </a:extLst>
          </p:cNvPr>
          <p:cNvGrpSpPr/>
          <p:nvPr/>
        </p:nvGrpSpPr>
        <p:grpSpPr>
          <a:xfrm>
            <a:off x="285391" y="639876"/>
            <a:ext cx="4086827" cy="1356782"/>
            <a:chOff x="285391" y="639876"/>
            <a:chExt cx="4086827" cy="1356782"/>
          </a:xfrm>
        </p:grpSpPr>
        <p:sp>
          <p:nvSpPr>
            <p:cNvPr id="45" name="Freeform 207">
              <a:extLst>
                <a:ext uri="{FF2B5EF4-FFF2-40B4-BE49-F238E27FC236}">
                  <a16:creationId xmlns:a16="http://schemas.microsoft.com/office/drawing/2014/main" id="{86A34F4F-4E41-A049-AEE3-24D0AE91D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91" y="639876"/>
              <a:ext cx="4086827" cy="1219456"/>
            </a:xfrm>
            <a:custGeom>
              <a:avLst/>
              <a:gdLst>
                <a:gd name="T0" fmla="*/ 3151 w 3280"/>
                <a:gd name="T1" fmla="*/ 128 h 981"/>
                <a:gd name="T2" fmla="*/ 3151 w 3280"/>
                <a:gd name="T3" fmla="*/ 128 h 981"/>
                <a:gd name="T4" fmla="*/ 2842 w 3280"/>
                <a:gd name="T5" fmla="*/ 0 h 981"/>
                <a:gd name="T6" fmla="*/ 106 w 3280"/>
                <a:gd name="T7" fmla="*/ 0 h 981"/>
                <a:gd name="T8" fmla="*/ 106 w 3280"/>
                <a:gd name="T9" fmla="*/ 0 h 981"/>
                <a:gd name="T10" fmla="*/ 31 w 3280"/>
                <a:gd name="T11" fmla="*/ 32 h 981"/>
                <a:gd name="T12" fmla="*/ 31 w 3280"/>
                <a:gd name="T13" fmla="*/ 32 h 981"/>
                <a:gd name="T14" fmla="*/ 0 w 3280"/>
                <a:gd name="T15" fmla="*/ 108 h 981"/>
                <a:gd name="T16" fmla="*/ 0 w 3280"/>
                <a:gd name="T17" fmla="*/ 980 h 981"/>
                <a:gd name="T18" fmla="*/ 0 w 3280"/>
                <a:gd name="T19" fmla="*/ 980 h 981"/>
                <a:gd name="T20" fmla="*/ 106 w 3280"/>
                <a:gd name="T21" fmla="*/ 874 h 981"/>
                <a:gd name="T22" fmla="*/ 297 w 3280"/>
                <a:gd name="T23" fmla="*/ 874 h 981"/>
                <a:gd name="T24" fmla="*/ 2842 w 3280"/>
                <a:gd name="T25" fmla="*/ 874 h 981"/>
                <a:gd name="T26" fmla="*/ 2842 w 3280"/>
                <a:gd name="T27" fmla="*/ 874 h 981"/>
                <a:gd name="T28" fmla="*/ 3279 w 3280"/>
                <a:gd name="T29" fmla="*/ 437 h 981"/>
                <a:gd name="T30" fmla="*/ 3279 w 3280"/>
                <a:gd name="T31" fmla="*/ 437 h 981"/>
                <a:gd name="T32" fmla="*/ 3151 w 3280"/>
                <a:gd name="T33" fmla="*/ 128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0" h="981">
                  <a:moveTo>
                    <a:pt x="3151" y="128"/>
                  </a:moveTo>
                  <a:lnTo>
                    <a:pt x="3151" y="128"/>
                  </a:lnTo>
                  <a:cubicBezTo>
                    <a:pt x="3072" y="49"/>
                    <a:pt x="2963" y="0"/>
                    <a:pt x="2842" y="0"/>
                  </a:cubicBezTo>
                  <a:lnTo>
                    <a:pt x="106" y="0"/>
                  </a:lnTo>
                  <a:lnTo>
                    <a:pt x="106" y="0"/>
                  </a:lnTo>
                  <a:cubicBezTo>
                    <a:pt x="77" y="0"/>
                    <a:pt x="50" y="13"/>
                    <a:pt x="31" y="32"/>
                  </a:cubicBezTo>
                  <a:lnTo>
                    <a:pt x="31" y="32"/>
                  </a:lnTo>
                  <a:cubicBezTo>
                    <a:pt x="12" y="51"/>
                    <a:pt x="0" y="78"/>
                    <a:pt x="0" y="108"/>
                  </a:cubicBezTo>
                  <a:lnTo>
                    <a:pt x="0" y="980"/>
                  </a:lnTo>
                  <a:lnTo>
                    <a:pt x="0" y="980"/>
                  </a:lnTo>
                  <a:cubicBezTo>
                    <a:pt x="0" y="921"/>
                    <a:pt x="48" y="874"/>
                    <a:pt x="106" y="874"/>
                  </a:cubicBezTo>
                  <a:lnTo>
                    <a:pt x="297" y="874"/>
                  </a:lnTo>
                  <a:lnTo>
                    <a:pt x="2842" y="874"/>
                  </a:lnTo>
                  <a:lnTo>
                    <a:pt x="2842" y="874"/>
                  </a:lnTo>
                  <a:cubicBezTo>
                    <a:pt x="3084" y="874"/>
                    <a:pt x="3279" y="679"/>
                    <a:pt x="3279" y="437"/>
                  </a:cubicBezTo>
                  <a:lnTo>
                    <a:pt x="3279" y="437"/>
                  </a:lnTo>
                  <a:cubicBezTo>
                    <a:pt x="3279" y="317"/>
                    <a:pt x="3230" y="208"/>
                    <a:pt x="3151" y="128"/>
                  </a:cubicBezTo>
                </a:path>
              </a:pathLst>
            </a:custGeom>
            <a:solidFill>
              <a:srgbClr val="2646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208">
              <a:extLst>
                <a:ext uri="{FF2B5EF4-FFF2-40B4-BE49-F238E27FC236}">
                  <a16:creationId xmlns:a16="http://schemas.microsoft.com/office/drawing/2014/main" id="{0B7E92B7-711E-894F-9403-142EC6794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93" y="1727496"/>
              <a:ext cx="291130" cy="269162"/>
            </a:xfrm>
            <a:custGeom>
              <a:avLst/>
              <a:gdLst>
                <a:gd name="T0" fmla="*/ 231 w 232"/>
                <a:gd name="T1" fmla="*/ 0 h 215"/>
                <a:gd name="T2" fmla="*/ 106 w 232"/>
                <a:gd name="T3" fmla="*/ 0 h 215"/>
                <a:gd name="T4" fmla="*/ 106 w 232"/>
                <a:gd name="T5" fmla="*/ 0 h 215"/>
                <a:gd name="T6" fmla="*/ 0 w 232"/>
                <a:gd name="T7" fmla="*/ 107 h 215"/>
                <a:gd name="T8" fmla="*/ 0 w 232"/>
                <a:gd name="T9" fmla="*/ 107 h 215"/>
                <a:gd name="T10" fmla="*/ 106 w 232"/>
                <a:gd name="T11" fmla="*/ 214 h 215"/>
                <a:gd name="T12" fmla="*/ 231 w 232"/>
                <a:gd name="T13" fmla="*/ 214 h 215"/>
                <a:gd name="T14" fmla="*/ 231 w 232"/>
                <a:gd name="T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15">
                  <a:moveTo>
                    <a:pt x="231" y="0"/>
                  </a:moveTo>
                  <a:lnTo>
                    <a:pt x="106" y="0"/>
                  </a:lnTo>
                  <a:lnTo>
                    <a:pt x="106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6"/>
                    <a:pt x="48" y="214"/>
                    <a:pt x="106" y="214"/>
                  </a:cubicBezTo>
                  <a:lnTo>
                    <a:pt x="231" y="214"/>
                  </a:lnTo>
                  <a:lnTo>
                    <a:pt x="231" y="0"/>
                  </a:lnTo>
                </a:path>
              </a:pathLst>
            </a:custGeom>
            <a:solidFill>
              <a:srgbClr val="1C35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078EDB3-6A26-C84F-85BA-7FDD68E2E172}"/>
              </a:ext>
            </a:extLst>
          </p:cNvPr>
          <p:cNvGrpSpPr/>
          <p:nvPr/>
        </p:nvGrpSpPr>
        <p:grpSpPr>
          <a:xfrm>
            <a:off x="12293191" y="9780304"/>
            <a:ext cx="4086827" cy="1356783"/>
            <a:chOff x="12293191" y="9780304"/>
            <a:chExt cx="4086827" cy="1356783"/>
          </a:xfrm>
        </p:grpSpPr>
        <p:sp>
          <p:nvSpPr>
            <p:cNvPr id="49" name="Freeform 247">
              <a:extLst>
                <a:ext uri="{FF2B5EF4-FFF2-40B4-BE49-F238E27FC236}">
                  <a16:creationId xmlns:a16="http://schemas.microsoft.com/office/drawing/2014/main" id="{9477D8B7-A9C9-3149-8BD7-F841DA4D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191" y="9780304"/>
              <a:ext cx="4086827" cy="1219456"/>
            </a:xfrm>
            <a:custGeom>
              <a:avLst/>
              <a:gdLst>
                <a:gd name="T0" fmla="*/ 3152 w 3280"/>
                <a:gd name="T1" fmla="*/ 128 h 981"/>
                <a:gd name="T2" fmla="*/ 3152 w 3280"/>
                <a:gd name="T3" fmla="*/ 128 h 981"/>
                <a:gd name="T4" fmla="*/ 2843 w 3280"/>
                <a:gd name="T5" fmla="*/ 0 h 981"/>
                <a:gd name="T6" fmla="*/ 107 w 3280"/>
                <a:gd name="T7" fmla="*/ 0 h 981"/>
                <a:gd name="T8" fmla="*/ 107 w 3280"/>
                <a:gd name="T9" fmla="*/ 0 h 981"/>
                <a:gd name="T10" fmla="*/ 31 w 3280"/>
                <a:gd name="T11" fmla="*/ 32 h 981"/>
                <a:gd name="T12" fmla="*/ 31 w 3280"/>
                <a:gd name="T13" fmla="*/ 32 h 981"/>
                <a:gd name="T14" fmla="*/ 0 w 3280"/>
                <a:gd name="T15" fmla="*/ 107 h 981"/>
                <a:gd name="T16" fmla="*/ 0 w 3280"/>
                <a:gd name="T17" fmla="*/ 980 h 981"/>
                <a:gd name="T18" fmla="*/ 0 w 3280"/>
                <a:gd name="T19" fmla="*/ 980 h 981"/>
                <a:gd name="T20" fmla="*/ 107 w 3280"/>
                <a:gd name="T21" fmla="*/ 874 h 981"/>
                <a:gd name="T22" fmla="*/ 298 w 3280"/>
                <a:gd name="T23" fmla="*/ 874 h 981"/>
                <a:gd name="T24" fmla="*/ 2843 w 3280"/>
                <a:gd name="T25" fmla="*/ 874 h 981"/>
                <a:gd name="T26" fmla="*/ 2843 w 3280"/>
                <a:gd name="T27" fmla="*/ 874 h 981"/>
                <a:gd name="T28" fmla="*/ 3279 w 3280"/>
                <a:gd name="T29" fmla="*/ 437 h 981"/>
                <a:gd name="T30" fmla="*/ 3279 w 3280"/>
                <a:gd name="T31" fmla="*/ 437 h 981"/>
                <a:gd name="T32" fmla="*/ 3152 w 3280"/>
                <a:gd name="T33" fmla="*/ 128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0" h="981">
                  <a:moveTo>
                    <a:pt x="3152" y="128"/>
                  </a:moveTo>
                  <a:lnTo>
                    <a:pt x="3152" y="128"/>
                  </a:lnTo>
                  <a:cubicBezTo>
                    <a:pt x="3073" y="49"/>
                    <a:pt x="2963" y="0"/>
                    <a:pt x="2843" y="0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78" y="0"/>
                    <a:pt x="51" y="12"/>
                    <a:pt x="31" y="32"/>
                  </a:cubicBezTo>
                  <a:lnTo>
                    <a:pt x="31" y="32"/>
                  </a:lnTo>
                  <a:cubicBezTo>
                    <a:pt x="12" y="51"/>
                    <a:pt x="0" y="78"/>
                    <a:pt x="0" y="107"/>
                  </a:cubicBezTo>
                  <a:lnTo>
                    <a:pt x="0" y="980"/>
                  </a:lnTo>
                  <a:lnTo>
                    <a:pt x="0" y="980"/>
                  </a:lnTo>
                  <a:cubicBezTo>
                    <a:pt x="1" y="921"/>
                    <a:pt x="48" y="874"/>
                    <a:pt x="107" y="874"/>
                  </a:cubicBezTo>
                  <a:lnTo>
                    <a:pt x="298" y="874"/>
                  </a:lnTo>
                  <a:lnTo>
                    <a:pt x="2843" y="874"/>
                  </a:lnTo>
                  <a:lnTo>
                    <a:pt x="2843" y="874"/>
                  </a:lnTo>
                  <a:cubicBezTo>
                    <a:pt x="3084" y="874"/>
                    <a:pt x="3279" y="678"/>
                    <a:pt x="3279" y="437"/>
                  </a:cubicBezTo>
                  <a:lnTo>
                    <a:pt x="3279" y="437"/>
                  </a:lnTo>
                  <a:cubicBezTo>
                    <a:pt x="3279" y="316"/>
                    <a:pt x="3230" y="207"/>
                    <a:pt x="3152" y="128"/>
                  </a:cubicBezTo>
                </a:path>
              </a:pathLst>
            </a:custGeom>
            <a:solidFill>
              <a:srgbClr val="E76F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248">
              <a:extLst>
                <a:ext uri="{FF2B5EF4-FFF2-40B4-BE49-F238E27FC236}">
                  <a16:creationId xmlns:a16="http://schemas.microsoft.com/office/drawing/2014/main" id="{B6086CF8-3234-EE44-BCD0-3144803BB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193" y="10867925"/>
              <a:ext cx="291130" cy="269162"/>
            </a:xfrm>
            <a:custGeom>
              <a:avLst/>
              <a:gdLst>
                <a:gd name="T0" fmla="*/ 232 w 233"/>
                <a:gd name="T1" fmla="*/ 0 h 215"/>
                <a:gd name="T2" fmla="*/ 107 w 233"/>
                <a:gd name="T3" fmla="*/ 0 h 215"/>
                <a:gd name="T4" fmla="*/ 107 w 233"/>
                <a:gd name="T5" fmla="*/ 0 h 215"/>
                <a:gd name="T6" fmla="*/ 0 w 233"/>
                <a:gd name="T7" fmla="*/ 106 h 215"/>
                <a:gd name="T8" fmla="*/ 0 w 233"/>
                <a:gd name="T9" fmla="*/ 106 h 215"/>
                <a:gd name="T10" fmla="*/ 107 w 233"/>
                <a:gd name="T11" fmla="*/ 214 h 215"/>
                <a:gd name="T12" fmla="*/ 232 w 233"/>
                <a:gd name="T13" fmla="*/ 214 h 215"/>
                <a:gd name="T14" fmla="*/ 232 w 233"/>
                <a:gd name="T1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215">
                  <a:moveTo>
                    <a:pt x="232" y="0"/>
                  </a:moveTo>
                  <a:lnTo>
                    <a:pt x="107" y="0"/>
                  </a:lnTo>
                  <a:lnTo>
                    <a:pt x="107" y="0"/>
                  </a:lnTo>
                  <a:cubicBezTo>
                    <a:pt x="48" y="0"/>
                    <a:pt x="0" y="48"/>
                    <a:pt x="0" y="106"/>
                  </a:cubicBezTo>
                  <a:lnTo>
                    <a:pt x="0" y="106"/>
                  </a:lnTo>
                  <a:cubicBezTo>
                    <a:pt x="0" y="166"/>
                    <a:pt x="48" y="214"/>
                    <a:pt x="107" y="214"/>
                  </a:cubicBezTo>
                  <a:lnTo>
                    <a:pt x="232" y="214"/>
                  </a:lnTo>
                  <a:lnTo>
                    <a:pt x="232" y="0"/>
                  </a:lnTo>
                </a:path>
              </a:pathLst>
            </a:custGeom>
            <a:solidFill>
              <a:srgbClr val="AD53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27A6A8-5AFF-8645-8CB5-424AF7FA06ED}"/>
              </a:ext>
            </a:extLst>
          </p:cNvPr>
          <p:cNvGrpSpPr/>
          <p:nvPr/>
        </p:nvGrpSpPr>
        <p:grpSpPr>
          <a:xfrm>
            <a:off x="5091806" y="5210089"/>
            <a:ext cx="4086827" cy="1356783"/>
            <a:chOff x="5091806" y="5210089"/>
            <a:chExt cx="4086827" cy="1356783"/>
          </a:xfrm>
        </p:grpSpPr>
        <p:sp>
          <p:nvSpPr>
            <p:cNvPr id="47" name="Freeform 220">
              <a:extLst>
                <a:ext uri="{FF2B5EF4-FFF2-40B4-BE49-F238E27FC236}">
                  <a16:creationId xmlns:a16="http://schemas.microsoft.com/office/drawing/2014/main" id="{CBB269EE-C6A1-3B47-B88E-6F9E682F0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806" y="5210089"/>
              <a:ext cx="4086827" cy="1219456"/>
            </a:xfrm>
            <a:custGeom>
              <a:avLst/>
              <a:gdLst>
                <a:gd name="T0" fmla="*/ 3152 w 3281"/>
                <a:gd name="T1" fmla="*/ 128 h 980"/>
                <a:gd name="T2" fmla="*/ 3152 w 3281"/>
                <a:gd name="T3" fmla="*/ 128 h 980"/>
                <a:gd name="T4" fmla="*/ 2843 w 3281"/>
                <a:gd name="T5" fmla="*/ 0 h 980"/>
                <a:gd name="T6" fmla="*/ 108 w 3281"/>
                <a:gd name="T7" fmla="*/ 0 h 980"/>
                <a:gd name="T8" fmla="*/ 108 w 3281"/>
                <a:gd name="T9" fmla="*/ 0 h 980"/>
                <a:gd name="T10" fmla="*/ 32 w 3281"/>
                <a:gd name="T11" fmla="*/ 31 h 980"/>
                <a:gd name="T12" fmla="*/ 32 w 3281"/>
                <a:gd name="T13" fmla="*/ 31 h 980"/>
                <a:gd name="T14" fmla="*/ 0 w 3281"/>
                <a:gd name="T15" fmla="*/ 107 h 980"/>
                <a:gd name="T16" fmla="*/ 0 w 3281"/>
                <a:gd name="T17" fmla="*/ 979 h 980"/>
                <a:gd name="T18" fmla="*/ 0 w 3281"/>
                <a:gd name="T19" fmla="*/ 979 h 980"/>
                <a:gd name="T20" fmla="*/ 108 w 3281"/>
                <a:gd name="T21" fmla="*/ 874 h 980"/>
                <a:gd name="T22" fmla="*/ 298 w 3281"/>
                <a:gd name="T23" fmla="*/ 874 h 980"/>
                <a:gd name="T24" fmla="*/ 2843 w 3281"/>
                <a:gd name="T25" fmla="*/ 874 h 980"/>
                <a:gd name="T26" fmla="*/ 2843 w 3281"/>
                <a:gd name="T27" fmla="*/ 874 h 980"/>
                <a:gd name="T28" fmla="*/ 3280 w 3281"/>
                <a:gd name="T29" fmla="*/ 437 h 980"/>
                <a:gd name="T30" fmla="*/ 3280 w 3281"/>
                <a:gd name="T31" fmla="*/ 437 h 980"/>
                <a:gd name="T32" fmla="*/ 3152 w 3281"/>
                <a:gd name="T33" fmla="*/ 128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81" h="980">
                  <a:moveTo>
                    <a:pt x="3152" y="128"/>
                  </a:moveTo>
                  <a:lnTo>
                    <a:pt x="3152" y="128"/>
                  </a:lnTo>
                  <a:cubicBezTo>
                    <a:pt x="3073" y="49"/>
                    <a:pt x="2964" y="0"/>
                    <a:pt x="2843" y="0"/>
                  </a:cubicBezTo>
                  <a:lnTo>
                    <a:pt x="108" y="0"/>
                  </a:lnTo>
                  <a:lnTo>
                    <a:pt x="108" y="0"/>
                  </a:lnTo>
                  <a:cubicBezTo>
                    <a:pt x="78" y="0"/>
                    <a:pt x="51" y="12"/>
                    <a:pt x="32" y="31"/>
                  </a:cubicBezTo>
                  <a:lnTo>
                    <a:pt x="32" y="31"/>
                  </a:lnTo>
                  <a:cubicBezTo>
                    <a:pt x="13" y="51"/>
                    <a:pt x="0" y="77"/>
                    <a:pt x="0" y="107"/>
                  </a:cubicBezTo>
                  <a:lnTo>
                    <a:pt x="0" y="979"/>
                  </a:lnTo>
                  <a:lnTo>
                    <a:pt x="0" y="979"/>
                  </a:lnTo>
                  <a:cubicBezTo>
                    <a:pt x="1" y="921"/>
                    <a:pt x="49" y="874"/>
                    <a:pt x="108" y="874"/>
                  </a:cubicBezTo>
                  <a:lnTo>
                    <a:pt x="298" y="874"/>
                  </a:lnTo>
                  <a:lnTo>
                    <a:pt x="2843" y="874"/>
                  </a:lnTo>
                  <a:lnTo>
                    <a:pt x="2843" y="874"/>
                  </a:lnTo>
                  <a:cubicBezTo>
                    <a:pt x="3084" y="874"/>
                    <a:pt x="3280" y="678"/>
                    <a:pt x="3280" y="437"/>
                  </a:cubicBezTo>
                  <a:lnTo>
                    <a:pt x="3280" y="437"/>
                  </a:lnTo>
                  <a:cubicBezTo>
                    <a:pt x="3280" y="316"/>
                    <a:pt x="3231" y="207"/>
                    <a:pt x="3152" y="128"/>
                  </a:cubicBezTo>
                </a:path>
              </a:pathLst>
            </a:custGeom>
            <a:solidFill>
              <a:srgbClr val="26465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221">
              <a:extLst>
                <a:ext uri="{FF2B5EF4-FFF2-40B4-BE49-F238E27FC236}">
                  <a16:creationId xmlns:a16="http://schemas.microsoft.com/office/drawing/2014/main" id="{10F4D1B6-9C99-9C49-8813-9F861D3C1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806" y="6297710"/>
              <a:ext cx="291133" cy="269162"/>
            </a:xfrm>
            <a:custGeom>
              <a:avLst/>
              <a:gdLst>
                <a:gd name="T0" fmla="*/ 232 w 233"/>
                <a:gd name="T1" fmla="*/ 0 h 214"/>
                <a:gd name="T2" fmla="*/ 108 w 233"/>
                <a:gd name="T3" fmla="*/ 0 h 214"/>
                <a:gd name="T4" fmla="*/ 108 w 233"/>
                <a:gd name="T5" fmla="*/ 0 h 214"/>
                <a:gd name="T6" fmla="*/ 0 w 233"/>
                <a:gd name="T7" fmla="*/ 106 h 214"/>
                <a:gd name="T8" fmla="*/ 0 w 233"/>
                <a:gd name="T9" fmla="*/ 106 h 214"/>
                <a:gd name="T10" fmla="*/ 108 w 233"/>
                <a:gd name="T11" fmla="*/ 213 h 214"/>
                <a:gd name="T12" fmla="*/ 232 w 233"/>
                <a:gd name="T13" fmla="*/ 213 h 214"/>
                <a:gd name="T14" fmla="*/ 232 w 233"/>
                <a:gd name="T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214">
                  <a:moveTo>
                    <a:pt x="232" y="0"/>
                  </a:moveTo>
                  <a:lnTo>
                    <a:pt x="108" y="0"/>
                  </a:lnTo>
                  <a:lnTo>
                    <a:pt x="108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6"/>
                    <a:pt x="48" y="213"/>
                    <a:pt x="108" y="213"/>
                  </a:cubicBezTo>
                  <a:lnTo>
                    <a:pt x="232" y="213"/>
                  </a:lnTo>
                  <a:lnTo>
                    <a:pt x="232" y="0"/>
                  </a:lnTo>
                </a:path>
              </a:pathLst>
            </a:custGeom>
            <a:solidFill>
              <a:srgbClr val="1C35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C97CCF-2BBD-5342-B88F-8593D8AFC5B4}"/>
              </a:ext>
            </a:extLst>
          </p:cNvPr>
          <p:cNvSpPr txBox="1"/>
          <p:nvPr/>
        </p:nvSpPr>
        <p:spPr>
          <a:xfrm>
            <a:off x="864419" y="4646361"/>
            <a:ext cx="373472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B85B0-02F6-2042-8D75-01423785FC2F}"/>
              </a:ext>
            </a:extLst>
          </p:cNvPr>
          <p:cNvSpPr txBox="1"/>
          <p:nvPr/>
        </p:nvSpPr>
        <p:spPr>
          <a:xfrm>
            <a:off x="5667997" y="2364733"/>
            <a:ext cx="373472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C1B2E-A087-E349-B472-986AE3A3C402}"/>
              </a:ext>
            </a:extLst>
          </p:cNvPr>
          <p:cNvSpPr txBox="1"/>
          <p:nvPr/>
        </p:nvSpPr>
        <p:spPr>
          <a:xfrm>
            <a:off x="5615952" y="5536550"/>
            <a:ext cx="3044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EA41D-D4C0-0543-A2E7-EDA7D8DC3AB3}"/>
              </a:ext>
            </a:extLst>
          </p:cNvPr>
          <p:cNvSpPr txBox="1"/>
          <p:nvPr/>
        </p:nvSpPr>
        <p:spPr>
          <a:xfrm>
            <a:off x="5667997" y="6930652"/>
            <a:ext cx="373472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4B93B-5337-644B-9C0B-7AE3AC873345}"/>
              </a:ext>
            </a:extLst>
          </p:cNvPr>
          <p:cNvSpPr txBox="1"/>
          <p:nvPr/>
        </p:nvSpPr>
        <p:spPr>
          <a:xfrm>
            <a:off x="10462245" y="4651953"/>
            <a:ext cx="373472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ED9FE-F6CE-4D4F-9991-1FBE8F23BAF7}"/>
              </a:ext>
            </a:extLst>
          </p:cNvPr>
          <p:cNvSpPr txBox="1"/>
          <p:nvPr/>
        </p:nvSpPr>
        <p:spPr>
          <a:xfrm>
            <a:off x="15264114" y="2364733"/>
            <a:ext cx="373472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6B14B-716B-4C42-A1B7-BF80775D5A12}"/>
              </a:ext>
            </a:extLst>
          </p:cNvPr>
          <p:cNvSpPr txBox="1"/>
          <p:nvPr/>
        </p:nvSpPr>
        <p:spPr>
          <a:xfrm>
            <a:off x="15264114" y="6930652"/>
            <a:ext cx="373472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3C1E9-50E0-F046-A735-3A72543AD891}"/>
              </a:ext>
            </a:extLst>
          </p:cNvPr>
          <p:cNvSpPr txBox="1"/>
          <p:nvPr/>
        </p:nvSpPr>
        <p:spPr>
          <a:xfrm>
            <a:off x="820216" y="981387"/>
            <a:ext cx="3044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254AE-41C4-0F49-807B-463248C98ED2}"/>
              </a:ext>
            </a:extLst>
          </p:cNvPr>
          <p:cNvSpPr txBox="1"/>
          <p:nvPr/>
        </p:nvSpPr>
        <p:spPr>
          <a:xfrm>
            <a:off x="5615952" y="981387"/>
            <a:ext cx="3044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93690-8842-6D4D-B726-D607A8D60BD6}"/>
              </a:ext>
            </a:extLst>
          </p:cNvPr>
          <p:cNvSpPr txBox="1"/>
          <p:nvPr/>
        </p:nvSpPr>
        <p:spPr>
          <a:xfrm>
            <a:off x="10411688" y="759397"/>
            <a:ext cx="3044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746E4-22D9-BC4F-96DB-6027FC38A475}"/>
              </a:ext>
            </a:extLst>
          </p:cNvPr>
          <p:cNvSpPr txBox="1"/>
          <p:nvPr/>
        </p:nvSpPr>
        <p:spPr>
          <a:xfrm>
            <a:off x="15211328" y="759397"/>
            <a:ext cx="3044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A03EA-E5A7-FF44-8FDC-8A523481ECB8}"/>
              </a:ext>
            </a:extLst>
          </p:cNvPr>
          <p:cNvSpPr txBox="1"/>
          <p:nvPr/>
        </p:nvSpPr>
        <p:spPr>
          <a:xfrm>
            <a:off x="20010968" y="759397"/>
            <a:ext cx="3044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D20707-7D8E-3645-A8BD-443E76969A3C}"/>
              </a:ext>
            </a:extLst>
          </p:cNvPr>
          <p:cNvSpPr txBox="1"/>
          <p:nvPr/>
        </p:nvSpPr>
        <p:spPr>
          <a:xfrm>
            <a:off x="20069402" y="4646361"/>
            <a:ext cx="373472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E24CA-6F04-4E4C-A54F-F6E89D9ACE74}"/>
              </a:ext>
            </a:extLst>
          </p:cNvPr>
          <p:cNvSpPr txBox="1"/>
          <p:nvPr/>
        </p:nvSpPr>
        <p:spPr>
          <a:xfrm>
            <a:off x="806965" y="10119755"/>
            <a:ext cx="32493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5EEC9-F573-1E41-B1EB-74BFE17A6A58}"/>
              </a:ext>
            </a:extLst>
          </p:cNvPr>
          <p:cNvSpPr txBox="1"/>
          <p:nvPr/>
        </p:nvSpPr>
        <p:spPr>
          <a:xfrm>
            <a:off x="2777910" y="11686984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53067-D0CA-3E42-976A-CD5661FE1262}"/>
              </a:ext>
            </a:extLst>
          </p:cNvPr>
          <p:cNvSpPr txBox="1"/>
          <p:nvPr/>
        </p:nvSpPr>
        <p:spPr>
          <a:xfrm>
            <a:off x="12818899" y="10119755"/>
            <a:ext cx="32493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1C848-9FF2-BF40-9D96-C14F9586B108}"/>
              </a:ext>
            </a:extLst>
          </p:cNvPr>
          <p:cNvSpPr txBox="1"/>
          <p:nvPr/>
        </p:nvSpPr>
        <p:spPr>
          <a:xfrm>
            <a:off x="14787041" y="11686984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6420A-A169-FE40-8162-BBB457333EFF}"/>
              </a:ext>
            </a:extLst>
          </p:cNvPr>
          <p:cNvSpPr txBox="1"/>
          <p:nvPr/>
        </p:nvSpPr>
        <p:spPr>
          <a:xfrm>
            <a:off x="15211328" y="5536550"/>
            <a:ext cx="307189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SV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6162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">
            <a:extLst>
              <a:ext uri="{FF2B5EF4-FFF2-40B4-BE49-F238E27FC236}">
                <a16:creationId xmlns:a16="http://schemas.microsoft.com/office/drawing/2014/main" id="{C107B898-A38F-5F49-AD38-2C6F674E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00000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01B329BC-A4D4-4E48-963D-8BB9527C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122" y="1079315"/>
            <a:ext cx="5234875" cy="664659"/>
          </a:xfrm>
          <a:custGeom>
            <a:avLst/>
            <a:gdLst>
              <a:gd name="T0" fmla="*/ 4201 w 4202"/>
              <a:gd name="T1" fmla="*/ 533 h 534"/>
              <a:gd name="T2" fmla="*/ 0 w 4202"/>
              <a:gd name="T3" fmla="*/ 533 h 534"/>
              <a:gd name="T4" fmla="*/ 0 w 4202"/>
              <a:gd name="T5" fmla="*/ 0 h 534"/>
              <a:gd name="T6" fmla="*/ 4201 w 4202"/>
              <a:gd name="T7" fmla="*/ 0 h 534"/>
              <a:gd name="T8" fmla="*/ 4201 w 4202"/>
              <a:gd name="T9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2" h="534">
                <a:moveTo>
                  <a:pt x="4201" y="533"/>
                </a:moveTo>
                <a:lnTo>
                  <a:pt x="0" y="533"/>
                </a:lnTo>
                <a:lnTo>
                  <a:pt x="0" y="0"/>
                </a:lnTo>
                <a:lnTo>
                  <a:pt x="4201" y="0"/>
                </a:lnTo>
                <a:lnTo>
                  <a:pt x="4201" y="533"/>
                </a:lnTo>
              </a:path>
            </a:pathLst>
          </a:custGeom>
          <a:noFill/>
          <a:ln w="381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4">
            <a:extLst>
              <a:ext uri="{FF2B5EF4-FFF2-40B4-BE49-F238E27FC236}">
                <a16:creationId xmlns:a16="http://schemas.microsoft.com/office/drawing/2014/main" id="{039CCCA3-E562-1B4A-8D6F-EABEAC908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6143" y="1079315"/>
            <a:ext cx="2999203" cy="664659"/>
          </a:xfrm>
          <a:custGeom>
            <a:avLst/>
            <a:gdLst>
              <a:gd name="T0" fmla="*/ 2406 w 2407"/>
              <a:gd name="T1" fmla="*/ 533 h 534"/>
              <a:gd name="T2" fmla="*/ 0 w 2407"/>
              <a:gd name="T3" fmla="*/ 533 h 534"/>
              <a:gd name="T4" fmla="*/ 0 w 2407"/>
              <a:gd name="T5" fmla="*/ 0 h 534"/>
              <a:gd name="T6" fmla="*/ 2406 w 2407"/>
              <a:gd name="T7" fmla="*/ 0 h 534"/>
              <a:gd name="T8" fmla="*/ 2406 w 2407"/>
              <a:gd name="T9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7" h="534">
                <a:moveTo>
                  <a:pt x="2406" y="533"/>
                </a:moveTo>
                <a:lnTo>
                  <a:pt x="0" y="533"/>
                </a:lnTo>
                <a:lnTo>
                  <a:pt x="0" y="0"/>
                </a:lnTo>
                <a:lnTo>
                  <a:pt x="2406" y="0"/>
                </a:lnTo>
                <a:lnTo>
                  <a:pt x="2406" y="533"/>
                </a:lnTo>
              </a:path>
            </a:pathLst>
          </a:custGeom>
          <a:noFill/>
          <a:ln w="381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Line 668">
            <a:extLst>
              <a:ext uri="{FF2B5EF4-FFF2-40B4-BE49-F238E27FC236}">
                <a16:creationId xmlns:a16="http://schemas.microsoft.com/office/drawing/2014/main" id="{B8C54C97-263F-914F-A1E3-B882ACB14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3928" y="5913196"/>
            <a:ext cx="457571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Line 669">
            <a:extLst>
              <a:ext uri="{FF2B5EF4-FFF2-40B4-BE49-F238E27FC236}">
                <a16:creationId xmlns:a16="http://schemas.microsoft.com/office/drawing/2014/main" id="{BBF72833-5EDE-434B-9709-20016CE6C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8011" y="5913196"/>
            <a:ext cx="4575706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670">
            <a:extLst>
              <a:ext uri="{FF2B5EF4-FFF2-40B4-BE49-F238E27FC236}">
                <a16:creationId xmlns:a16="http://schemas.microsoft.com/office/drawing/2014/main" id="{A2A5A4AA-202B-784C-B945-67BFE7E9A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299" y="9439733"/>
            <a:ext cx="22873046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671">
            <a:extLst>
              <a:ext uri="{FF2B5EF4-FFF2-40B4-BE49-F238E27FC236}">
                <a16:creationId xmlns:a16="http://schemas.microsoft.com/office/drawing/2014/main" id="{9060577C-EB15-D84E-853F-96F4D34C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8011" y="2386660"/>
            <a:ext cx="0" cy="705307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672">
            <a:extLst>
              <a:ext uri="{FF2B5EF4-FFF2-40B4-BE49-F238E27FC236}">
                <a16:creationId xmlns:a16="http://schemas.microsoft.com/office/drawing/2014/main" id="{56229549-69A7-FA47-8964-410876CDC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3715" y="2386660"/>
            <a:ext cx="0" cy="705307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Line 673">
            <a:extLst>
              <a:ext uri="{FF2B5EF4-FFF2-40B4-BE49-F238E27FC236}">
                <a16:creationId xmlns:a16="http://schemas.microsoft.com/office/drawing/2014/main" id="{DBF77ED8-3988-1A47-B462-846612FB4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3928" y="2386660"/>
            <a:ext cx="0" cy="705307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674">
            <a:extLst>
              <a:ext uri="{FF2B5EF4-FFF2-40B4-BE49-F238E27FC236}">
                <a16:creationId xmlns:a16="http://schemas.microsoft.com/office/drawing/2014/main" id="{CD482964-136A-A247-A98D-814487E53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9640" y="2386660"/>
            <a:ext cx="0" cy="7053070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Line 675">
            <a:extLst>
              <a:ext uri="{FF2B5EF4-FFF2-40B4-BE49-F238E27FC236}">
                <a16:creationId xmlns:a16="http://schemas.microsoft.com/office/drawing/2014/main" id="{4B601ED5-E274-FF4B-AC10-DE5A8756C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9439733"/>
            <a:ext cx="0" cy="3526535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676">
            <a:extLst>
              <a:ext uri="{FF2B5EF4-FFF2-40B4-BE49-F238E27FC236}">
                <a16:creationId xmlns:a16="http://schemas.microsoft.com/office/drawing/2014/main" id="{9BCD3199-7C6F-0B47-9618-D062FF41C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36799" y="2679"/>
            <a:ext cx="0" cy="1076636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Line 677">
            <a:extLst>
              <a:ext uri="{FF2B5EF4-FFF2-40B4-BE49-F238E27FC236}">
                <a16:creationId xmlns:a16="http://schemas.microsoft.com/office/drawing/2014/main" id="{A8E89AFD-0E12-E746-8C67-E7CBB65C9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25748" y="2679"/>
            <a:ext cx="0" cy="1076636"/>
          </a:xfrm>
          <a:prstGeom prst="line">
            <a:avLst/>
          </a:pr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4CAFD-F545-6C47-87F9-C30AA102A783}"/>
              </a:ext>
            </a:extLst>
          </p:cNvPr>
          <p:cNvSpPr txBox="1"/>
          <p:nvPr/>
        </p:nvSpPr>
        <p:spPr>
          <a:xfrm>
            <a:off x="656387" y="763528"/>
            <a:ext cx="12099104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400" b="1" spc="-29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BUSINESS MODEL CANVAS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3041D-E01E-C14B-8EAF-CE2D552E2850}"/>
              </a:ext>
            </a:extLst>
          </p:cNvPr>
          <p:cNvSpPr txBox="1"/>
          <p:nvPr/>
        </p:nvSpPr>
        <p:spPr>
          <a:xfrm>
            <a:off x="15327024" y="1172368"/>
            <a:ext cx="4751276" cy="4635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11924-335E-0E4A-9A79-AA651E1EF3D1}"/>
              </a:ext>
            </a:extLst>
          </p:cNvPr>
          <p:cNvSpPr txBox="1"/>
          <p:nvPr/>
        </p:nvSpPr>
        <p:spPr>
          <a:xfrm>
            <a:off x="20851925" y="1172368"/>
            <a:ext cx="2564603" cy="4635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Date: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6EC86-21F1-354A-8C62-48B000C80C1E}"/>
              </a:ext>
            </a:extLst>
          </p:cNvPr>
          <p:cNvSpPr txBox="1"/>
          <p:nvPr/>
        </p:nvSpPr>
        <p:spPr>
          <a:xfrm>
            <a:off x="912706" y="5489427"/>
            <a:ext cx="4169441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D13DA-EC35-3F43-AD98-929638999CFC}"/>
              </a:ext>
            </a:extLst>
          </p:cNvPr>
          <p:cNvSpPr txBox="1"/>
          <p:nvPr/>
        </p:nvSpPr>
        <p:spPr>
          <a:xfrm>
            <a:off x="5493718" y="3902294"/>
            <a:ext cx="4169441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53D86-3F09-2344-B2A7-3A0A774EA85C}"/>
              </a:ext>
            </a:extLst>
          </p:cNvPr>
          <p:cNvSpPr txBox="1"/>
          <p:nvPr/>
        </p:nvSpPr>
        <p:spPr>
          <a:xfrm>
            <a:off x="5493718" y="6075296"/>
            <a:ext cx="41694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8DE85-12DA-2A41-A504-B9D17A21F880}"/>
              </a:ext>
            </a:extLst>
          </p:cNvPr>
          <p:cNvSpPr txBox="1"/>
          <p:nvPr/>
        </p:nvSpPr>
        <p:spPr>
          <a:xfrm>
            <a:off x="5493718" y="7429987"/>
            <a:ext cx="4169441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515E63-E8B1-CB43-B7BD-9FAE9D8E8EA0}"/>
              </a:ext>
            </a:extLst>
          </p:cNvPr>
          <p:cNvSpPr txBox="1"/>
          <p:nvPr/>
        </p:nvSpPr>
        <p:spPr>
          <a:xfrm>
            <a:off x="10066991" y="5489427"/>
            <a:ext cx="4169441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2D5A8-FA4B-4247-A8B6-718D881565CD}"/>
              </a:ext>
            </a:extLst>
          </p:cNvPr>
          <p:cNvSpPr txBox="1"/>
          <p:nvPr/>
        </p:nvSpPr>
        <p:spPr>
          <a:xfrm>
            <a:off x="14640745" y="3902294"/>
            <a:ext cx="4169441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507BB-B698-514B-9F44-3CDEE79AC80A}"/>
              </a:ext>
            </a:extLst>
          </p:cNvPr>
          <p:cNvSpPr txBox="1"/>
          <p:nvPr/>
        </p:nvSpPr>
        <p:spPr>
          <a:xfrm>
            <a:off x="14640745" y="6075296"/>
            <a:ext cx="416944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SV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64528-972A-D840-AA6E-A19103E5E3FB}"/>
              </a:ext>
            </a:extLst>
          </p:cNvPr>
          <p:cNvSpPr txBox="1"/>
          <p:nvPr/>
        </p:nvSpPr>
        <p:spPr>
          <a:xfrm>
            <a:off x="14640745" y="7429987"/>
            <a:ext cx="4169441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FB734-9E75-2742-88CE-D984DDFE5986}"/>
              </a:ext>
            </a:extLst>
          </p:cNvPr>
          <p:cNvSpPr txBox="1"/>
          <p:nvPr/>
        </p:nvSpPr>
        <p:spPr>
          <a:xfrm>
            <a:off x="912706" y="2540739"/>
            <a:ext cx="416944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766C8-08C5-4848-B16F-B9BA2ED234D8}"/>
              </a:ext>
            </a:extLst>
          </p:cNvPr>
          <p:cNvSpPr txBox="1"/>
          <p:nvPr/>
        </p:nvSpPr>
        <p:spPr>
          <a:xfrm>
            <a:off x="5493718" y="2540739"/>
            <a:ext cx="41694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0FBF8-2065-A245-8021-63907DB0D409}"/>
              </a:ext>
            </a:extLst>
          </p:cNvPr>
          <p:cNvSpPr txBox="1"/>
          <p:nvPr/>
        </p:nvSpPr>
        <p:spPr>
          <a:xfrm>
            <a:off x="10066991" y="2540739"/>
            <a:ext cx="416944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36FB8-A656-124B-8FB1-CE89AB0F07AD}"/>
              </a:ext>
            </a:extLst>
          </p:cNvPr>
          <p:cNvSpPr txBox="1"/>
          <p:nvPr/>
        </p:nvSpPr>
        <p:spPr>
          <a:xfrm>
            <a:off x="14640745" y="2540739"/>
            <a:ext cx="416944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RELATIONSHIP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95B56-96E3-9840-81C7-5F9C86B1E797}"/>
              </a:ext>
            </a:extLst>
          </p:cNvPr>
          <p:cNvSpPr txBox="1"/>
          <p:nvPr/>
        </p:nvSpPr>
        <p:spPr>
          <a:xfrm>
            <a:off x="19213814" y="2540739"/>
            <a:ext cx="416944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17080-ED2E-764D-9DE1-0988500ED478}"/>
              </a:ext>
            </a:extLst>
          </p:cNvPr>
          <p:cNvSpPr txBox="1"/>
          <p:nvPr/>
        </p:nvSpPr>
        <p:spPr>
          <a:xfrm>
            <a:off x="19213814" y="5489427"/>
            <a:ext cx="4169441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6CAE1-D95C-6241-B3DA-4318212F9A1C}"/>
              </a:ext>
            </a:extLst>
          </p:cNvPr>
          <p:cNvSpPr txBox="1"/>
          <p:nvPr/>
        </p:nvSpPr>
        <p:spPr>
          <a:xfrm>
            <a:off x="912707" y="9603346"/>
            <a:ext cx="1009438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CDEEA1-8BD2-3C4D-88B3-CFBA4E7A9072}"/>
              </a:ext>
            </a:extLst>
          </p:cNvPr>
          <p:cNvSpPr txBox="1"/>
          <p:nvPr/>
        </p:nvSpPr>
        <p:spPr>
          <a:xfrm>
            <a:off x="912706" y="11189786"/>
            <a:ext cx="10094384" cy="4520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2AC23A-C6ED-9642-8566-BF79FAB51EFB}"/>
              </a:ext>
            </a:extLst>
          </p:cNvPr>
          <p:cNvSpPr txBox="1"/>
          <p:nvPr/>
        </p:nvSpPr>
        <p:spPr>
          <a:xfrm>
            <a:off x="12359501" y="9603345"/>
            <a:ext cx="1009438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A957FF-5167-5D44-9C0B-B2C659AF9FA6}"/>
              </a:ext>
            </a:extLst>
          </p:cNvPr>
          <p:cNvSpPr txBox="1"/>
          <p:nvPr/>
        </p:nvSpPr>
        <p:spPr>
          <a:xfrm>
            <a:off x="12359502" y="11189786"/>
            <a:ext cx="10094384" cy="4520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76870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">
            <a:extLst>
              <a:ext uri="{FF2B5EF4-FFF2-40B4-BE49-F238E27FC236}">
                <a16:creationId xmlns:a16="http://schemas.microsoft.com/office/drawing/2014/main" id="{53FF6BFA-9915-3849-9062-754AE2E9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6F5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E2495AA-2E82-8149-8228-B4BE3537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3909242" cy="13709397"/>
          </a:xfrm>
          <a:custGeom>
            <a:avLst/>
            <a:gdLst>
              <a:gd name="connsiteX0" fmla="*/ 3300015 w 23909242"/>
              <a:gd name="connsiteY0" fmla="*/ 3 h 13709397"/>
              <a:gd name="connsiteX1" fmla="*/ 3365990 w 23909242"/>
              <a:gd name="connsiteY1" fmla="*/ 3 h 13709397"/>
              <a:gd name="connsiteX2" fmla="*/ 2468476 w 23909242"/>
              <a:gd name="connsiteY2" fmla="*/ 2449462 h 13709397"/>
              <a:gd name="connsiteX3" fmla="*/ 444400 w 23909242"/>
              <a:gd name="connsiteY3" fmla="*/ 5073350 h 13709397"/>
              <a:gd name="connsiteX4" fmla="*/ 0 w 23909242"/>
              <a:gd name="connsiteY4" fmla="*/ 5453352 h 13709397"/>
              <a:gd name="connsiteX5" fmla="*/ 0 w 23909242"/>
              <a:gd name="connsiteY5" fmla="*/ 5372369 h 13709397"/>
              <a:gd name="connsiteX6" fmla="*/ 403321 w 23909242"/>
              <a:gd name="connsiteY6" fmla="*/ 5024759 h 13709397"/>
              <a:gd name="connsiteX7" fmla="*/ 2413704 w 23909242"/>
              <a:gd name="connsiteY7" fmla="*/ 2417069 h 13709397"/>
              <a:gd name="connsiteX8" fmla="*/ 3300015 w 23909242"/>
              <a:gd name="connsiteY8" fmla="*/ 3 h 13709397"/>
              <a:gd name="connsiteX9" fmla="*/ 4930685 w 23909242"/>
              <a:gd name="connsiteY9" fmla="*/ 1 h 13709397"/>
              <a:gd name="connsiteX10" fmla="*/ 5000423 w 23909242"/>
              <a:gd name="connsiteY10" fmla="*/ 1 h 13709397"/>
              <a:gd name="connsiteX11" fmla="*/ 3672906 w 23909242"/>
              <a:gd name="connsiteY11" fmla="*/ 5119072 h 13709397"/>
              <a:gd name="connsiteX12" fmla="*/ 4183489 w 23909242"/>
              <a:gd name="connsiteY12" fmla="*/ 9995268 h 13709397"/>
              <a:gd name="connsiteX13" fmla="*/ 5542141 w 23909242"/>
              <a:gd name="connsiteY13" fmla="*/ 13264748 h 13709397"/>
              <a:gd name="connsiteX14" fmla="*/ 5804904 w 23909242"/>
              <a:gd name="connsiteY14" fmla="*/ 13709397 h 13709397"/>
              <a:gd name="connsiteX15" fmla="*/ 5730184 w 23909242"/>
              <a:gd name="connsiteY15" fmla="*/ 13709397 h 13709397"/>
              <a:gd name="connsiteX16" fmla="*/ 5488591 w 23909242"/>
              <a:gd name="connsiteY16" fmla="*/ 13298377 h 13709397"/>
              <a:gd name="connsiteX17" fmla="*/ 4123714 w 23909242"/>
              <a:gd name="connsiteY17" fmla="*/ 10015196 h 13709397"/>
              <a:gd name="connsiteX18" fmla="*/ 3608149 w 23909242"/>
              <a:gd name="connsiteY18" fmla="*/ 5116582 h 13709397"/>
              <a:gd name="connsiteX19" fmla="*/ 4930685 w 23909242"/>
              <a:gd name="connsiteY19" fmla="*/ 1 h 13709397"/>
              <a:gd name="connsiteX20" fmla="*/ 9428850 w 23909242"/>
              <a:gd name="connsiteY20" fmla="*/ 1 h 13709397"/>
              <a:gd name="connsiteX21" fmla="*/ 9549624 w 23909242"/>
              <a:gd name="connsiteY21" fmla="*/ 1 h 13709397"/>
              <a:gd name="connsiteX22" fmla="*/ 11168241 w 23909242"/>
              <a:gd name="connsiteY22" fmla="*/ 1642837 h 13709397"/>
              <a:gd name="connsiteX23" fmla="*/ 11162015 w 23909242"/>
              <a:gd name="connsiteY23" fmla="*/ 2913263 h 13709397"/>
              <a:gd name="connsiteX24" fmla="*/ 10538226 w 23909242"/>
              <a:gd name="connsiteY24" fmla="*/ 4096503 h 13709397"/>
              <a:gd name="connsiteX25" fmla="*/ 9081470 w 23909242"/>
              <a:gd name="connsiteY25" fmla="*/ 7936430 h 13709397"/>
              <a:gd name="connsiteX26" fmla="*/ 9580751 w 23909242"/>
              <a:gd name="connsiteY26" fmla="*/ 10069999 h 13709397"/>
              <a:gd name="connsiteX27" fmla="*/ 11723551 w 23909242"/>
              <a:gd name="connsiteY27" fmla="*/ 12174921 h 13709397"/>
              <a:gd name="connsiteX28" fmla="*/ 13434305 w 23909242"/>
              <a:gd name="connsiteY28" fmla="*/ 13564918 h 13709397"/>
              <a:gd name="connsiteX29" fmla="*/ 13550098 w 23909242"/>
              <a:gd name="connsiteY29" fmla="*/ 13709397 h 13709397"/>
              <a:gd name="connsiteX30" fmla="*/ 13469167 w 23909242"/>
              <a:gd name="connsiteY30" fmla="*/ 13709397 h 13709397"/>
              <a:gd name="connsiteX31" fmla="*/ 13385746 w 23909242"/>
              <a:gd name="connsiteY31" fmla="*/ 13607265 h 13709397"/>
              <a:gd name="connsiteX32" fmla="*/ 11688688 w 23909242"/>
              <a:gd name="connsiteY32" fmla="*/ 12228479 h 13709397"/>
              <a:gd name="connsiteX33" fmla="*/ 9524722 w 23909242"/>
              <a:gd name="connsiteY33" fmla="*/ 10099891 h 13709397"/>
              <a:gd name="connsiteX34" fmla="*/ 9017970 w 23909242"/>
              <a:gd name="connsiteY34" fmla="*/ 7932693 h 13709397"/>
              <a:gd name="connsiteX35" fmla="*/ 10482196 w 23909242"/>
              <a:gd name="connsiteY35" fmla="*/ 4065366 h 13709397"/>
              <a:gd name="connsiteX36" fmla="*/ 11103496 w 23909242"/>
              <a:gd name="connsiteY36" fmla="*/ 2888353 h 13709397"/>
              <a:gd name="connsiteX37" fmla="*/ 11110967 w 23909242"/>
              <a:gd name="connsiteY37" fmla="*/ 1666501 h 13709397"/>
              <a:gd name="connsiteX38" fmla="*/ 9428850 w 23909242"/>
              <a:gd name="connsiteY38" fmla="*/ 1 h 13709397"/>
              <a:gd name="connsiteX39" fmla="*/ 17489857 w 23909242"/>
              <a:gd name="connsiteY39" fmla="*/ 0 h 13709397"/>
              <a:gd name="connsiteX40" fmla="*/ 17572059 w 23909242"/>
              <a:gd name="connsiteY40" fmla="*/ 0 h 13709397"/>
              <a:gd name="connsiteX41" fmla="*/ 19227293 w 23909242"/>
              <a:gd name="connsiteY41" fmla="*/ 1479674 h 13709397"/>
              <a:gd name="connsiteX42" fmla="*/ 19894867 w 23909242"/>
              <a:gd name="connsiteY42" fmla="*/ 1798526 h 13709397"/>
              <a:gd name="connsiteX43" fmla="*/ 22349693 w 23909242"/>
              <a:gd name="connsiteY43" fmla="*/ 3102582 h 13709397"/>
              <a:gd name="connsiteX44" fmla="*/ 23373473 w 23909242"/>
              <a:gd name="connsiteY44" fmla="*/ 3995617 h 13709397"/>
              <a:gd name="connsiteX45" fmla="*/ 23804405 w 23909242"/>
              <a:gd name="connsiteY45" fmla="*/ 5026904 h 13709397"/>
              <a:gd name="connsiteX46" fmla="*/ 23297499 w 23909242"/>
              <a:gd name="connsiteY46" fmla="*/ 6147869 h 13709397"/>
              <a:gd name="connsiteX47" fmla="*/ 21548855 w 23909242"/>
              <a:gd name="connsiteY47" fmla="*/ 7328618 h 13709397"/>
              <a:gd name="connsiteX48" fmla="*/ 20004469 w 23909242"/>
              <a:gd name="connsiteY48" fmla="*/ 8753488 h 13709397"/>
              <a:gd name="connsiteX49" fmla="*/ 20567421 w 23909242"/>
              <a:gd name="connsiteY49" fmla="*/ 9687625 h 13709397"/>
              <a:gd name="connsiteX50" fmla="*/ 21893851 w 23909242"/>
              <a:gd name="connsiteY50" fmla="*/ 10583152 h 13709397"/>
              <a:gd name="connsiteX51" fmla="*/ 23909025 w 23909242"/>
              <a:gd name="connsiteY51" fmla="*/ 12578469 h 13709397"/>
              <a:gd name="connsiteX52" fmla="*/ 23113169 w 23909242"/>
              <a:gd name="connsiteY52" fmla="*/ 13709397 h 13709397"/>
              <a:gd name="connsiteX53" fmla="*/ 23004813 w 23909242"/>
              <a:gd name="connsiteY53" fmla="*/ 13709397 h 13709397"/>
              <a:gd name="connsiteX54" fmla="*/ 23845507 w 23909242"/>
              <a:gd name="connsiteY54" fmla="*/ 12577223 h 13709397"/>
              <a:gd name="connsiteX55" fmla="*/ 21861469 w 23909242"/>
              <a:gd name="connsiteY55" fmla="*/ 10636709 h 13709397"/>
              <a:gd name="connsiteX56" fmla="*/ 20526321 w 23909242"/>
              <a:gd name="connsiteY56" fmla="*/ 9736201 h 13709397"/>
              <a:gd name="connsiteX57" fmla="*/ 19940949 w 23909242"/>
              <a:gd name="connsiteY57" fmla="*/ 8750997 h 13709397"/>
              <a:gd name="connsiteX58" fmla="*/ 21521455 w 23909242"/>
              <a:gd name="connsiteY58" fmla="*/ 7271324 h 13709397"/>
              <a:gd name="connsiteX59" fmla="*/ 23740887 w 23909242"/>
              <a:gd name="connsiteY59" fmla="*/ 5028149 h 13709397"/>
              <a:gd name="connsiteX60" fmla="*/ 19868711 w 23909242"/>
              <a:gd name="connsiteY60" fmla="*/ 1855820 h 13709397"/>
              <a:gd name="connsiteX61" fmla="*/ 19197401 w 23909242"/>
              <a:gd name="connsiteY61" fmla="*/ 1535722 h 13709397"/>
              <a:gd name="connsiteX62" fmla="*/ 17641805 w 23909242"/>
              <a:gd name="connsiteY62" fmla="*/ 188073 h 13709397"/>
              <a:gd name="connsiteX63" fmla="*/ 17489857 w 23909242"/>
              <a:gd name="connsiteY63" fmla="*/ 0 h 13709397"/>
              <a:gd name="connsiteX64" fmla="*/ 15873344 w 23909242"/>
              <a:gd name="connsiteY64" fmla="*/ 0 h 13709397"/>
              <a:gd name="connsiteX65" fmla="*/ 15939313 w 23909242"/>
              <a:gd name="connsiteY65" fmla="*/ 0 h 13709397"/>
              <a:gd name="connsiteX66" fmla="*/ 15603247 w 23909242"/>
              <a:gd name="connsiteY66" fmla="*/ 1630381 h 13709397"/>
              <a:gd name="connsiteX67" fmla="*/ 15465086 w 23909242"/>
              <a:gd name="connsiteY67" fmla="*/ 4635812 h 13709397"/>
              <a:gd name="connsiteX68" fmla="*/ 16087431 w 23909242"/>
              <a:gd name="connsiteY68" fmla="*/ 8490684 h 13709397"/>
              <a:gd name="connsiteX69" fmla="*/ 17315939 w 23909242"/>
              <a:gd name="connsiteY69" fmla="*/ 11949483 h 13709397"/>
              <a:gd name="connsiteX70" fmla="*/ 17765273 w 23909242"/>
              <a:gd name="connsiteY70" fmla="*/ 13709397 h 13709397"/>
              <a:gd name="connsiteX71" fmla="*/ 17701793 w 23909242"/>
              <a:gd name="connsiteY71" fmla="*/ 13709397 h 13709397"/>
              <a:gd name="connsiteX72" fmla="*/ 17258685 w 23909242"/>
              <a:gd name="connsiteY72" fmla="*/ 11974393 h 13709397"/>
              <a:gd name="connsiteX73" fmla="*/ 16025196 w 23909242"/>
              <a:gd name="connsiteY73" fmla="*/ 8508122 h 13709397"/>
              <a:gd name="connsiteX74" fmla="*/ 15401607 w 23909242"/>
              <a:gd name="connsiteY74" fmla="*/ 4635812 h 13709397"/>
              <a:gd name="connsiteX75" fmla="*/ 15541012 w 23909242"/>
              <a:gd name="connsiteY75" fmla="*/ 1619171 h 13709397"/>
              <a:gd name="connsiteX76" fmla="*/ 15873344 w 23909242"/>
              <a:gd name="connsiteY76" fmla="*/ 0 h 1370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3909242" h="13709397">
                <a:moveTo>
                  <a:pt x="3300015" y="3"/>
                </a:moveTo>
                <a:lnTo>
                  <a:pt x="3365990" y="3"/>
                </a:lnTo>
                <a:cubicBezTo>
                  <a:pt x="3163085" y="874632"/>
                  <a:pt x="2863083" y="1693195"/>
                  <a:pt x="2468476" y="2449462"/>
                </a:cubicBezTo>
                <a:cubicBezTo>
                  <a:pt x="1950631" y="3439962"/>
                  <a:pt x="1269715" y="4323312"/>
                  <a:pt x="444400" y="5073350"/>
                </a:cubicBezTo>
                <a:cubicBezTo>
                  <a:pt x="295022" y="5209154"/>
                  <a:pt x="145644" y="5334991"/>
                  <a:pt x="0" y="5453352"/>
                </a:cubicBezTo>
                <a:lnTo>
                  <a:pt x="0" y="5372369"/>
                </a:lnTo>
                <a:cubicBezTo>
                  <a:pt x="133196" y="5263974"/>
                  <a:pt x="267636" y="5148104"/>
                  <a:pt x="403321" y="5024759"/>
                </a:cubicBezTo>
                <a:cubicBezTo>
                  <a:pt x="1223657" y="4278459"/>
                  <a:pt x="1899594" y="3402585"/>
                  <a:pt x="2413704" y="2417069"/>
                </a:cubicBezTo>
                <a:cubicBezTo>
                  <a:pt x="2803332" y="1672015"/>
                  <a:pt x="3099599" y="863419"/>
                  <a:pt x="3300015" y="3"/>
                </a:cubicBezTo>
                <a:close/>
                <a:moveTo>
                  <a:pt x="4930685" y="1"/>
                </a:moveTo>
                <a:lnTo>
                  <a:pt x="5000423" y="1"/>
                </a:lnTo>
                <a:cubicBezTo>
                  <a:pt x="4239529" y="1676466"/>
                  <a:pt x="3794948" y="3394032"/>
                  <a:pt x="3672906" y="5119072"/>
                </a:cubicBezTo>
                <a:cubicBezTo>
                  <a:pt x="3557090" y="6749453"/>
                  <a:pt x="3730191" y="8388552"/>
                  <a:pt x="4183489" y="9995268"/>
                </a:cubicBezTo>
                <a:cubicBezTo>
                  <a:pt x="4588221" y="11425121"/>
                  <a:pt x="5146127" y="12562277"/>
                  <a:pt x="5542141" y="13264748"/>
                </a:cubicBezTo>
                <a:cubicBezTo>
                  <a:pt x="5635539" y="13427911"/>
                  <a:pt x="5723958" y="13577373"/>
                  <a:pt x="5804904" y="13709397"/>
                </a:cubicBezTo>
                <a:lnTo>
                  <a:pt x="5730184" y="13709397"/>
                </a:lnTo>
                <a:cubicBezTo>
                  <a:pt x="5654219" y="13584846"/>
                  <a:pt x="5573273" y="13447839"/>
                  <a:pt x="5488591" y="13298377"/>
                </a:cubicBezTo>
                <a:cubicBezTo>
                  <a:pt x="5090087" y="12592169"/>
                  <a:pt x="4529690" y="11451277"/>
                  <a:pt x="4123714" y="10015196"/>
                </a:cubicBezTo>
                <a:cubicBezTo>
                  <a:pt x="3666679" y="8401007"/>
                  <a:pt x="3493579" y="6754435"/>
                  <a:pt x="3608149" y="5116582"/>
                </a:cubicBezTo>
                <a:cubicBezTo>
                  <a:pt x="3730191" y="3391542"/>
                  <a:pt x="4174772" y="1675220"/>
                  <a:pt x="4930685" y="1"/>
                </a:cubicBezTo>
                <a:close/>
                <a:moveTo>
                  <a:pt x="9428850" y="1"/>
                </a:moveTo>
                <a:lnTo>
                  <a:pt x="9549624" y="1"/>
                </a:lnTo>
                <a:cubicBezTo>
                  <a:pt x="10147267" y="374901"/>
                  <a:pt x="10879380" y="947839"/>
                  <a:pt x="11168241" y="1642837"/>
                </a:cubicBezTo>
                <a:cubicBezTo>
                  <a:pt x="11346289" y="2066312"/>
                  <a:pt x="11343798" y="2493524"/>
                  <a:pt x="11162015" y="2913263"/>
                </a:cubicBezTo>
                <a:cubicBezTo>
                  <a:pt x="11011359" y="3260762"/>
                  <a:pt x="10781018" y="3666800"/>
                  <a:pt x="10538226" y="4096503"/>
                </a:cubicBezTo>
                <a:cubicBezTo>
                  <a:pt x="9923152" y="5180102"/>
                  <a:pt x="9158665" y="6530242"/>
                  <a:pt x="9081470" y="7936430"/>
                </a:cubicBezTo>
                <a:cubicBezTo>
                  <a:pt x="9039137" y="8706159"/>
                  <a:pt x="9202243" y="9404893"/>
                  <a:pt x="9580751" y="10069999"/>
                </a:cubicBezTo>
                <a:cubicBezTo>
                  <a:pt x="10010307" y="10827273"/>
                  <a:pt x="10732459" y="11535972"/>
                  <a:pt x="11723551" y="12174921"/>
                </a:cubicBezTo>
                <a:cubicBezTo>
                  <a:pt x="12505467" y="12680601"/>
                  <a:pt x="13065758" y="13135214"/>
                  <a:pt x="13434305" y="13564918"/>
                </a:cubicBezTo>
                <a:cubicBezTo>
                  <a:pt x="13475393" y="13614738"/>
                  <a:pt x="13513991" y="13662068"/>
                  <a:pt x="13550098" y="13709397"/>
                </a:cubicBezTo>
                <a:lnTo>
                  <a:pt x="13469167" y="13709397"/>
                </a:lnTo>
                <a:cubicBezTo>
                  <a:pt x="13443020" y="13675769"/>
                  <a:pt x="13414383" y="13642140"/>
                  <a:pt x="13385746" y="13607265"/>
                </a:cubicBezTo>
                <a:cubicBezTo>
                  <a:pt x="13020935" y="13181299"/>
                  <a:pt x="12465625" y="12730422"/>
                  <a:pt x="11688688" y="12228479"/>
                </a:cubicBezTo>
                <a:cubicBezTo>
                  <a:pt x="10688881" y="11583301"/>
                  <a:pt x="9960503" y="10867129"/>
                  <a:pt x="9524722" y="10099891"/>
                </a:cubicBezTo>
                <a:cubicBezTo>
                  <a:pt x="9146214" y="9433540"/>
                  <a:pt x="8975637" y="8704913"/>
                  <a:pt x="9017970" y="7932693"/>
                </a:cubicBezTo>
                <a:cubicBezTo>
                  <a:pt x="9095166" y="6511559"/>
                  <a:pt x="9864631" y="5155192"/>
                  <a:pt x="10482196" y="4065366"/>
                </a:cubicBezTo>
                <a:cubicBezTo>
                  <a:pt x="10724990" y="3636908"/>
                  <a:pt x="10955330" y="3232116"/>
                  <a:pt x="11103496" y="2888353"/>
                </a:cubicBezTo>
                <a:cubicBezTo>
                  <a:pt x="11279054" y="2486051"/>
                  <a:pt x="11281544" y="2073785"/>
                  <a:pt x="11110967" y="1666501"/>
                </a:cubicBezTo>
                <a:cubicBezTo>
                  <a:pt x="10812145" y="954066"/>
                  <a:pt x="10032720" y="367428"/>
                  <a:pt x="9428850" y="1"/>
                </a:cubicBezTo>
                <a:close/>
                <a:moveTo>
                  <a:pt x="17489857" y="0"/>
                </a:moveTo>
                <a:lnTo>
                  <a:pt x="17572059" y="0"/>
                </a:lnTo>
                <a:cubicBezTo>
                  <a:pt x="17959401" y="483261"/>
                  <a:pt x="18546019" y="1109755"/>
                  <a:pt x="19227293" y="1479674"/>
                </a:cubicBezTo>
                <a:cubicBezTo>
                  <a:pt x="19377995" y="1561878"/>
                  <a:pt x="19617125" y="1671483"/>
                  <a:pt x="19894867" y="1798526"/>
                </a:cubicBezTo>
                <a:cubicBezTo>
                  <a:pt x="20592331" y="2118624"/>
                  <a:pt x="21547609" y="2557046"/>
                  <a:pt x="22349693" y="3102582"/>
                </a:cubicBezTo>
                <a:cubicBezTo>
                  <a:pt x="22790591" y="3402751"/>
                  <a:pt x="23135587" y="3702920"/>
                  <a:pt x="23373473" y="3995617"/>
                </a:cubicBezTo>
                <a:cubicBezTo>
                  <a:pt x="23654949" y="4340624"/>
                  <a:pt x="23799425" y="4688123"/>
                  <a:pt x="23804405" y="5026904"/>
                </a:cubicBezTo>
                <a:cubicBezTo>
                  <a:pt x="23808143" y="5405541"/>
                  <a:pt x="23637513" y="5782932"/>
                  <a:pt x="23297499" y="6147869"/>
                </a:cubicBezTo>
                <a:cubicBezTo>
                  <a:pt x="22923857" y="6547679"/>
                  <a:pt x="22334749" y="6943753"/>
                  <a:pt x="21548855" y="7328618"/>
                </a:cubicBezTo>
                <a:cubicBezTo>
                  <a:pt x="20531303" y="7824333"/>
                  <a:pt x="20025641" y="8290156"/>
                  <a:pt x="20004469" y="8753488"/>
                </a:cubicBezTo>
                <a:cubicBezTo>
                  <a:pt x="19990767" y="9047430"/>
                  <a:pt x="20175097" y="9352582"/>
                  <a:pt x="20567421" y="9687625"/>
                </a:cubicBezTo>
                <a:cubicBezTo>
                  <a:pt x="20923627" y="9991531"/>
                  <a:pt x="21418081" y="10291701"/>
                  <a:pt x="21893851" y="10583152"/>
                </a:cubicBezTo>
                <a:cubicBezTo>
                  <a:pt x="22893965" y="11190964"/>
                  <a:pt x="23926463" y="11821195"/>
                  <a:pt x="23909025" y="12578469"/>
                </a:cubicBezTo>
                <a:cubicBezTo>
                  <a:pt x="23900307" y="12952124"/>
                  <a:pt x="23638759" y="13324533"/>
                  <a:pt x="23113169" y="13709397"/>
                </a:cubicBezTo>
                <a:lnTo>
                  <a:pt x="23004813" y="13709397"/>
                </a:lnTo>
                <a:cubicBezTo>
                  <a:pt x="23560293" y="13320796"/>
                  <a:pt x="23836789" y="12945896"/>
                  <a:pt x="23845507" y="12577223"/>
                </a:cubicBezTo>
                <a:cubicBezTo>
                  <a:pt x="23862943" y="11856069"/>
                  <a:pt x="22844147" y="11235802"/>
                  <a:pt x="21861469" y="10636709"/>
                </a:cubicBezTo>
                <a:cubicBezTo>
                  <a:pt x="21381961" y="10345258"/>
                  <a:pt x="20886263" y="10042598"/>
                  <a:pt x="20526321" y="9736201"/>
                </a:cubicBezTo>
                <a:cubicBezTo>
                  <a:pt x="20117805" y="9387456"/>
                  <a:pt x="19926003" y="9064867"/>
                  <a:pt x="19940949" y="8750997"/>
                </a:cubicBezTo>
                <a:cubicBezTo>
                  <a:pt x="19963367" y="8262755"/>
                  <a:pt x="20480239" y="7778249"/>
                  <a:pt x="21521455" y="7271324"/>
                </a:cubicBezTo>
                <a:cubicBezTo>
                  <a:pt x="23002321" y="6548925"/>
                  <a:pt x="23749605" y="5794142"/>
                  <a:pt x="23740887" y="5028149"/>
                </a:cubicBezTo>
                <a:cubicBezTo>
                  <a:pt x="23723451" y="3625698"/>
                  <a:pt x="21215067" y="2474841"/>
                  <a:pt x="19868711" y="1855820"/>
                </a:cubicBezTo>
                <a:cubicBezTo>
                  <a:pt x="19578517" y="1722549"/>
                  <a:pt x="19350595" y="1619172"/>
                  <a:pt x="19197401" y="1535722"/>
                </a:cubicBezTo>
                <a:cubicBezTo>
                  <a:pt x="18839951" y="1342667"/>
                  <a:pt x="18280733" y="950329"/>
                  <a:pt x="17641805" y="188073"/>
                </a:cubicBezTo>
                <a:cubicBezTo>
                  <a:pt x="17588251" y="123307"/>
                  <a:pt x="17537185" y="59785"/>
                  <a:pt x="17489857" y="0"/>
                </a:cubicBezTo>
                <a:close/>
                <a:moveTo>
                  <a:pt x="15873344" y="0"/>
                </a:moveTo>
                <a:lnTo>
                  <a:pt x="15939313" y="0"/>
                </a:lnTo>
                <a:cubicBezTo>
                  <a:pt x="15822312" y="425967"/>
                  <a:pt x="15697843" y="975239"/>
                  <a:pt x="15603247" y="1630381"/>
                </a:cubicBezTo>
                <a:cubicBezTo>
                  <a:pt x="15463841" y="2603129"/>
                  <a:pt x="15417788" y="3614489"/>
                  <a:pt x="15465086" y="4635812"/>
                </a:cubicBezTo>
                <a:cubicBezTo>
                  <a:pt x="15524831" y="5912466"/>
                  <a:pt x="15735184" y="7209048"/>
                  <a:pt x="16087431" y="8490684"/>
                </a:cubicBezTo>
                <a:cubicBezTo>
                  <a:pt x="16546721" y="10163413"/>
                  <a:pt x="16991075" y="11195946"/>
                  <a:pt x="17315939" y="11949483"/>
                </a:cubicBezTo>
                <a:cubicBezTo>
                  <a:pt x="17650761" y="12725440"/>
                  <a:pt x="17851157" y="13191263"/>
                  <a:pt x="17765273" y="13709397"/>
                </a:cubicBezTo>
                <a:lnTo>
                  <a:pt x="17701793" y="13709397"/>
                </a:lnTo>
                <a:cubicBezTo>
                  <a:pt x="17790167" y="13208700"/>
                  <a:pt x="17599729" y="12769033"/>
                  <a:pt x="17258685" y="11974393"/>
                </a:cubicBezTo>
                <a:cubicBezTo>
                  <a:pt x="16932575" y="11219610"/>
                  <a:pt x="16486976" y="10184586"/>
                  <a:pt x="16025196" y="8508122"/>
                </a:cubicBezTo>
                <a:cubicBezTo>
                  <a:pt x="15671705" y="7220258"/>
                  <a:pt x="15462597" y="5919939"/>
                  <a:pt x="15401607" y="4635812"/>
                </a:cubicBezTo>
                <a:cubicBezTo>
                  <a:pt x="15353064" y="3610752"/>
                  <a:pt x="15400362" y="2595656"/>
                  <a:pt x="15541012" y="1619171"/>
                </a:cubicBezTo>
                <a:cubicBezTo>
                  <a:pt x="15634364" y="971503"/>
                  <a:pt x="15757588" y="424721"/>
                  <a:pt x="15873344" y="0"/>
                </a:cubicBezTo>
                <a:close/>
              </a:path>
            </a:pathLst>
          </a:custGeom>
          <a:solidFill>
            <a:srgbClr val="E4E2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99275F64-C870-694A-A74A-1F613337C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8912400"/>
            <a:ext cx="10458761" cy="3295827"/>
          </a:xfrm>
          <a:prstGeom prst="roundRect">
            <a:avLst>
              <a:gd name="adj" fmla="val 7280"/>
            </a:avLst>
          </a:prstGeom>
          <a:solidFill>
            <a:srgbClr val="18105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350E492B-6689-4245-A1C4-911A1593F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039" y="8912400"/>
            <a:ext cx="10458761" cy="3295827"/>
          </a:xfrm>
          <a:prstGeom prst="roundRect">
            <a:avLst>
              <a:gd name="adj" fmla="val 7280"/>
            </a:avLst>
          </a:prstGeom>
          <a:solidFill>
            <a:srgbClr val="18105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A5C5349-46B1-7243-A544-51936798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297" y="1507774"/>
            <a:ext cx="3911049" cy="6992649"/>
          </a:xfrm>
          <a:prstGeom prst="roundRect">
            <a:avLst>
              <a:gd name="adj" fmla="val 6295"/>
            </a:avLst>
          </a:prstGeom>
          <a:solidFill>
            <a:srgbClr val="18105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403CB633-CDD8-EB48-AC85-49B77824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507774"/>
            <a:ext cx="3911049" cy="6992649"/>
          </a:xfrm>
          <a:prstGeom prst="roundRect">
            <a:avLst>
              <a:gd name="adj" fmla="val 6396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B2F3748-A3D7-BF41-AFA0-188D3381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326" y="5215582"/>
            <a:ext cx="3911049" cy="3290332"/>
          </a:xfrm>
          <a:prstGeom prst="roundRect">
            <a:avLst>
              <a:gd name="adj" fmla="val 7511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4C8F849A-CCB8-2447-816D-D4EDA198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776" y="5215582"/>
            <a:ext cx="3911049" cy="3290332"/>
          </a:xfrm>
          <a:prstGeom prst="roundRect">
            <a:avLst>
              <a:gd name="adj" fmla="val 7511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C83976BC-8A80-FC4A-818E-D848D164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326" y="1507776"/>
            <a:ext cx="3911049" cy="3295827"/>
          </a:xfrm>
          <a:prstGeom prst="roundRect">
            <a:avLst>
              <a:gd name="adj" fmla="val 7847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E8DA5DA4-22BD-DA4A-BA40-29661EC2A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776" y="1507776"/>
            <a:ext cx="3911049" cy="3295827"/>
          </a:xfrm>
          <a:prstGeom prst="roundRect">
            <a:avLst>
              <a:gd name="adj" fmla="val 7686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138E0B73-4202-1847-919C-CEB9F6305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255" y="1507774"/>
            <a:ext cx="3911049" cy="6992649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190">
            <a:extLst>
              <a:ext uri="{FF2B5EF4-FFF2-40B4-BE49-F238E27FC236}">
                <a16:creationId xmlns:a16="http://schemas.microsoft.com/office/drawing/2014/main" id="{9C4C508E-F1C3-9847-BEE9-58511ABA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346" y="1974685"/>
            <a:ext cx="3229912" cy="961281"/>
          </a:xfrm>
          <a:prstGeom prst="roundRect">
            <a:avLst>
              <a:gd name="adj" fmla="val 13479"/>
            </a:avLst>
          </a:prstGeom>
          <a:solidFill>
            <a:srgbClr val="F8F4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257">
            <a:extLst>
              <a:ext uri="{FF2B5EF4-FFF2-40B4-BE49-F238E27FC236}">
                <a16:creationId xmlns:a16="http://schemas.microsoft.com/office/drawing/2014/main" id="{6C969AD0-3E4D-A648-A266-BDBC85C59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2319" y="1974685"/>
            <a:ext cx="3229912" cy="961281"/>
          </a:xfrm>
          <a:prstGeom prst="roundRect">
            <a:avLst>
              <a:gd name="adj" fmla="val 14190"/>
            </a:avLst>
          </a:prstGeom>
          <a:solidFill>
            <a:srgbClr val="F8F4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38">
            <a:extLst>
              <a:ext uri="{FF2B5EF4-FFF2-40B4-BE49-F238E27FC236}">
                <a16:creationId xmlns:a16="http://schemas.microsoft.com/office/drawing/2014/main" id="{21673FB9-EBE4-9B44-858E-2F4405CB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17" y="1974685"/>
            <a:ext cx="3229912" cy="961281"/>
          </a:xfrm>
          <a:prstGeom prst="roundRect">
            <a:avLst>
              <a:gd name="adj" fmla="val 14541"/>
            </a:avLst>
          </a:prstGeom>
          <a:solidFill>
            <a:srgbClr val="F8F4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39">
            <a:extLst>
              <a:ext uri="{FF2B5EF4-FFF2-40B4-BE49-F238E27FC236}">
                <a16:creationId xmlns:a16="http://schemas.microsoft.com/office/drawing/2014/main" id="{39C5F304-CB4E-BF4D-BCD3-578F4028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869" y="1974685"/>
            <a:ext cx="3224419" cy="961281"/>
          </a:xfrm>
          <a:prstGeom prst="roundRect">
            <a:avLst>
              <a:gd name="adj" fmla="val 13387"/>
            </a:avLst>
          </a:prstGeom>
          <a:solidFill>
            <a:srgbClr val="864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32">
            <a:extLst>
              <a:ext uri="{FF2B5EF4-FFF2-40B4-BE49-F238E27FC236}">
                <a16:creationId xmlns:a16="http://schemas.microsoft.com/office/drawing/2014/main" id="{FE670D2C-8181-0B48-9A68-470ACEB7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895" y="1974685"/>
            <a:ext cx="3229912" cy="961281"/>
          </a:xfrm>
          <a:prstGeom prst="roundRect">
            <a:avLst>
              <a:gd name="adj" fmla="val 15073"/>
            </a:avLst>
          </a:prstGeom>
          <a:solidFill>
            <a:srgbClr val="F8F4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92">
            <a:extLst>
              <a:ext uri="{FF2B5EF4-FFF2-40B4-BE49-F238E27FC236}">
                <a16:creationId xmlns:a16="http://schemas.microsoft.com/office/drawing/2014/main" id="{ED16B395-FC00-A04D-931C-83B027B8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895" y="5676999"/>
            <a:ext cx="3229912" cy="966776"/>
          </a:xfrm>
          <a:prstGeom prst="roundRect">
            <a:avLst>
              <a:gd name="adj" fmla="val 12968"/>
            </a:avLst>
          </a:prstGeom>
          <a:solidFill>
            <a:srgbClr val="F8F4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51">
            <a:extLst>
              <a:ext uri="{FF2B5EF4-FFF2-40B4-BE49-F238E27FC236}">
                <a16:creationId xmlns:a16="http://schemas.microsoft.com/office/drawing/2014/main" id="{2ADBC1F1-5FB7-DD4F-9A7A-63E9476EB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346" y="5676999"/>
            <a:ext cx="3229912" cy="966776"/>
          </a:xfrm>
          <a:prstGeom prst="roundRect">
            <a:avLst>
              <a:gd name="adj" fmla="val 14025"/>
            </a:avLst>
          </a:prstGeom>
          <a:solidFill>
            <a:srgbClr val="F8F4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560">
            <a:extLst>
              <a:ext uri="{FF2B5EF4-FFF2-40B4-BE49-F238E27FC236}">
                <a16:creationId xmlns:a16="http://schemas.microsoft.com/office/drawing/2014/main" id="{3A36121D-FAF6-704D-8E88-823274AD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272" y="9379312"/>
            <a:ext cx="3229912" cy="966776"/>
          </a:xfrm>
          <a:prstGeom prst="roundRect">
            <a:avLst>
              <a:gd name="adj" fmla="val 13949"/>
            </a:avLst>
          </a:prstGeom>
          <a:solidFill>
            <a:srgbClr val="864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638">
            <a:extLst>
              <a:ext uri="{FF2B5EF4-FFF2-40B4-BE49-F238E27FC236}">
                <a16:creationId xmlns:a16="http://schemas.microsoft.com/office/drawing/2014/main" id="{9E6158D5-7CE6-F64A-9A87-83EB12FAF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8463" y="9379312"/>
            <a:ext cx="3229912" cy="966776"/>
          </a:xfrm>
          <a:prstGeom prst="roundRect">
            <a:avLst>
              <a:gd name="adj" fmla="val 12862"/>
            </a:avLst>
          </a:prstGeom>
          <a:solidFill>
            <a:srgbClr val="864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19CDA-B239-2346-831F-53D7D10B014E}"/>
              </a:ext>
            </a:extLst>
          </p:cNvPr>
          <p:cNvSpPr txBox="1"/>
          <p:nvPr/>
        </p:nvSpPr>
        <p:spPr>
          <a:xfrm>
            <a:off x="1767617" y="4729307"/>
            <a:ext cx="3404232" cy="1567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DCE905-85EA-C249-B4C3-A995F4116E4A}"/>
              </a:ext>
            </a:extLst>
          </p:cNvPr>
          <p:cNvSpPr txBox="1"/>
          <p:nvPr/>
        </p:nvSpPr>
        <p:spPr>
          <a:xfrm>
            <a:off x="6103953" y="3179136"/>
            <a:ext cx="3404232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EEAE6E-7C4A-804C-864B-0E45F7286495}"/>
              </a:ext>
            </a:extLst>
          </p:cNvPr>
          <p:cNvSpPr txBox="1"/>
          <p:nvPr/>
        </p:nvSpPr>
        <p:spPr>
          <a:xfrm>
            <a:off x="6453251" y="5950459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8645FF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37DC9E-59C6-4A48-8145-9EEE70890ABE}"/>
              </a:ext>
            </a:extLst>
          </p:cNvPr>
          <p:cNvSpPr txBox="1"/>
          <p:nvPr/>
        </p:nvSpPr>
        <p:spPr>
          <a:xfrm>
            <a:off x="6103953" y="6867974"/>
            <a:ext cx="3404232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E9D295-1EC2-414F-8B4F-53D5738C2DEE}"/>
              </a:ext>
            </a:extLst>
          </p:cNvPr>
          <p:cNvSpPr txBox="1"/>
          <p:nvPr/>
        </p:nvSpPr>
        <p:spPr>
          <a:xfrm>
            <a:off x="10489422" y="4729307"/>
            <a:ext cx="3404232" cy="1567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8F4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DC415F-7277-5C48-A918-CE9AA44D08A2}"/>
              </a:ext>
            </a:extLst>
          </p:cNvPr>
          <p:cNvSpPr txBox="1"/>
          <p:nvPr/>
        </p:nvSpPr>
        <p:spPr>
          <a:xfrm>
            <a:off x="14856125" y="3179136"/>
            <a:ext cx="3404232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EFBC5D-A55A-9B47-A406-2509A5359E6E}"/>
              </a:ext>
            </a:extLst>
          </p:cNvPr>
          <p:cNvSpPr txBox="1"/>
          <p:nvPr/>
        </p:nvSpPr>
        <p:spPr>
          <a:xfrm>
            <a:off x="14856125" y="6867974"/>
            <a:ext cx="3404232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4078B8-7E1D-744B-9E99-32A2F2503A24}"/>
              </a:ext>
            </a:extLst>
          </p:cNvPr>
          <p:cNvSpPr txBox="1"/>
          <p:nvPr/>
        </p:nvSpPr>
        <p:spPr>
          <a:xfrm>
            <a:off x="2104711" y="2241880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8645FF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B5D61B-2213-E54C-8B3B-E781A629A997}"/>
              </a:ext>
            </a:extLst>
          </p:cNvPr>
          <p:cNvSpPr txBox="1"/>
          <p:nvPr/>
        </p:nvSpPr>
        <p:spPr>
          <a:xfrm>
            <a:off x="6453251" y="2241880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8645FF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7657C-8930-4742-9715-CE6D9C57F3A1}"/>
              </a:ext>
            </a:extLst>
          </p:cNvPr>
          <p:cNvSpPr txBox="1"/>
          <p:nvPr/>
        </p:nvSpPr>
        <p:spPr>
          <a:xfrm>
            <a:off x="10838720" y="2066942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8F4FF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pPr algn="ctr"/>
            <a:r>
              <a:rPr lang="en-US" sz="2400" b="1" spc="-20" dirty="0">
                <a:solidFill>
                  <a:srgbClr val="F8F4FF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D3B533-18CE-D042-B5AF-BF3084D4D3E9}"/>
              </a:ext>
            </a:extLst>
          </p:cNvPr>
          <p:cNvSpPr txBox="1"/>
          <p:nvPr/>
        </p:nvSpPr>
        <p:spPr>
          <a:xfrm>
            <a:off x="15205423" y="2066942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8645FF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D11AF7-E63B-FB44-9AAD-B5FBD49D8978}"/>
              </a:ext>
            </a:extLst>
          </p:cNvPr>
          <p:cNvSpPr txBox="1"/>
          <p:nvPr/>
        </p:nvSpPr>
        <p:spPr>
          <a:xfrm>
            <a:off x="19567303" y="2066942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8645FF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spc="-20" dirty="0">
                <a:solidFill>
                  <a:srgbClr val="8645FF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4967B6-C410-0D42-9EDE-D4331CF0D880}"/>
              </a:ext>
            </a:extLst>
          </p:cNvPr>
          <p:cNvSpPr txBox="1"/>
          <p:nvPr/>
        </p:nvSpPr>
        <p:spPr>
          <a:xfrm>
            <a:off x="19205801" y="4729307"/>
            <a:ext cx="3404232" cy="1567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DC4169-EABA-D540-8B23-86BB17AD69BC}"/>
              </a:ext>
            </a:extLst>
          </p:cNvPr>
          <p:cNvSpPr txBox="1"/>
          <p:nvPr/>
        </p:nvSpPr>
        <p:spPr>
          <a:xfrm>
            <a:off x="5245628" y="9649632"/>
            <a:ext cx="29707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F129A-2956-724C-9903-267F037D4CC4}"/>
              </a:ext>
            </a:extLst>
          </p:cNvPr>
          <p:cNvSpPr txBox="1"/>
          <p:nvPr/>
        </p:nvSpPr>
        <p:spPr>
          <a:xfrm>
            <a:off x="3178021" y="10825114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653690-7D85-6A49-8C43-913DF5FC8DE4}"/>
              </a:ext>
            </a:extLst>
          </p:cNvPr>
          <p:cNvSpPr txBox="1"/>
          <p:nvPr/>
        </p:nvSpPr>
        <p:spPr>
          <a:xfrm>
            <a:off x="16157526" y="9464966"/>
            <a:ext cx="297072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D7A95A-DD8B-BE48-BD89-B9BC54D30267}"/>
              </a:ext>
            </a:extLst>
          </p:cNvPr>
          <p:cNvSpPr txBox="1"/>
          <p:nvPr/>
        </p:nvSpPr>
        <p:spPr>
          <a:xfrm>
            <a:off x="14089921" y="10825114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099C8-66FA-1A41-9CC0-DDF85963DAA6}"/>
              </a:ext>
            </a:extLst>
          </p:cNvPr>
          <p:cNvSpPr txBox="1"/>
          <p:nvPr/>
        </p:nvSpPr>
        <p:spPr>
          <a:xfrm>
            <a:off x="15193219" y="5950459"/>
            <a:ext cx="27300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8645FF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8645FF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448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4">
            <a:extLst>
              <a:ext uri="{FF2B5EF4-FFF2-40B4-BE49-F238E27FC236}">
                <a16:creationId xmlns:a16="http://schemas.microsoft.com/office/drawing/2014/main" id="{2D1BAB8C-0F62-4009-9910-1EE10A6F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6097282" cy="13710643"/>
          </a:xfrm>
          <a:custGeom>
            <a:avLst/>
            <a:gdLst>
              <a:gd name="T0" fmla="*/ 0 w 4894"/>
              <a:gd name="T1" fmla="*/ 11007 h 11008"/>
              <a:gd name="T2" fmla="*/ 4893 w 4894"/>
              <a:gd name="T3" fmla="*/ 11007 h 11008"/>
              <a:gd name="T4" fmla="*/ 4893 w 4894"/>
              <a:gd name="T5" fmla="*/ 0 h 11008"/>
              <a:gd name="T6" fmla="*/ 0 w 4894"/>
              <a:gd name="T7" fmla="*/ 0 h 11008"/>
              <a:gd name="T8" fmla="*/ 0 w 4894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4" h="11008">
                <a:moveTo>
                  <a:pt x="0" y="11007"/>
                </a:moveTo>
                <a:lnTo>
                  <a:pt x="4893" y="11007"/>
                </a:lnTo>
                <a:lnTo>
                  <a:pt x="4893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44C2AE94-4A78-490B-A278-48287120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035" y="9143107"/>
            <a:ext cx="9140429" cy="4570215"/>
          </a:xfrm>
          <a:custGeom>
            <a:avLst/>
            <a:gdLst>
              <a:gd name="T0" fmla="*/ 0 w 7338"/>
              <a:gd name="T1" fmla="*/ 3669 h 3670"/>
              <a:gd name="T2" fmla="*/ 7337 w 7338"/>
              <a:gd name="T3" fmla="*/ 3669 h 3670"/>
              <a:gd name="T4" fmla="*/ 7337 w 7338"/>
              <a:gd name="T5" fmla="*/ 0 h 3670"/>
              <a:gd name="T6" fmla="*/ 0 w 7338"/>
              <a:gd name="T7" fmla="*/ 0 h 3670"/>
              <a:gd name="T8" fmla="*/ 0 w 7338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8" h="3670">
                <a:moveTo>
                  <a:pt x="0" y="3669"/>
                </a:moveTo>
                <a:lnTo>
                  <a:pt x="7337" y="3669"/>
                </a:lnTo>
                <a:lnTo>
                  <a:pt x="7337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9CE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5A0F9142-0FE7-4683-9471-3067373B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969" y="9143107"/>
            <a:ext cx="9145924" cy="4570215"/>
          </a:xfrm>
          <a:custGeom>
            <a:avLst/>
            <a:gdLst>
              <a:gd name="T0" fmla="*/ 0 w 7340"/>
              <a:gd name="T1" fmla="*/ 3669 h 3670"/>
              <a:gd name="T2" fmla="*/ 7339 w 7340"/>
              <a:gd name="T3" fmla="*/ 3669 h 3670"/>
              <a:gd name="T4" fmla="*/ 7339 w 7340"/>
              <a:gd name="T5" fmla="*/ 0 h 3670"/>
              <a:gd name="T6" fmla="*/ 0 w 7340"/>
              <a:gd name="T7" fmla="*/ 0 h 3670"/>
              <a:gd name="T8" fmla="*/ 0 w 7340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0" h="3670">
                <a:moveTo>
                  <a:pt x="0" y="3669"/>
                </a:moveTo>
                <a:lnTo>
                  <a:pt x="7339" y="3669"/>
                </a:lnTo>
                <a:lnTo>
                  <a:pt x="7339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54AD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36534B28-A030-449B-ADB4-B7389D47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036" y="2681"/>
            <a:ext cx="3658368" cy="9140428"/>
          </a:xfrm>
          <a:custGeom>
            <a:avLst/>
            <a:gdLst>
              <a:gd name="T0" fmla="*/ 0 w 2936"/>
              <a:gd name="T1" fmla="*/ 7338 h 7339"/>
              <a:gd name="T2" fmla="*/ 2935 w 2936"/>
              <a:gd name="T3" fmla="*/ 7338 h 7339"/>
              <a:gd name="T4" fmla="*/ 2935 w 2936"/>
              <a:gd name="T5" fmla="*/ 0 h 7339"/>
              <a:gd name="T6" fmla="*/ 0 w 2936"/>
              <a:gd name="T7" fmla="*/ 0 h 7339"/>
              <a:gd name="T8" fmla="*/ 0 w 2936"/>
              <a:gd name="T9" fmla="*/ 7338 h 7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7339">
                <a:moveTo>
                  <a:pt x="0" y="7338"/>
                </a:moveTo>
                <a:lnTo>
                  <a:pt x="2935" y="7338"/>
                </a:lnTo>
                <a:lnTo>
                  <a:pt x="2935" y="0"/>
                </a:lnTo>
                <a:lnTo>
                  <a:pt x="0" y="0"/>
                </a:lnTo>
                <a:lnTo>
                  <a:pt x="0" y="7338"/>
                </a:lnTo>
              </a:path>
            </a:pathLst>
          </a:custGeom>
          <a:solidFill>
            <a:srgbClr val="2394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55DEB71-99F3-42D7-A1A3-87594D08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57"/>
            <a:ext cx="6097282" cy="13710643"/>
          </a:xfrm>
          <a:custGeom>
            <a:avLst/>
            <a:gdLst>
              <a:gd name="T0" fmla="*/ 0 w 4894"/>
              <a:gd name="T1" fmla="*/ 11007 h 11008"/>
              <a:gd name="T2" fmla="*/ 4893 w 4894"/>
              <a:gd name="T3" fmla="*/ 11007 h 11008"/>
              <a:gd name="T4" fmla="*/ 4893 w 4894"/>
              <a:gd name="T5" fmla="*/ 0 h 11008"/>
              <a:gd name="T6" fmla="*/ 0 w 4894"/>
              <a:gd name="T7" fmla="*/ 0 h 11008"/>
              <a:gd name="T8" fmla="*/ 0 w 4894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4" h="11008">
                <a:moveTo>
                  <a:pt x="0" y="11007"/>
                </a:moveTo>
                <a:lnTo>
                  <a:pt x="4893" y="11007"/>
                </a:lnTo>
                <a:lnTo>
                  <a:pt x="4893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gradFill>
            <a:gsLst>
              <a:gs pos="0">
                <a:srgbClr val="239497"/>
              </a:gs>
              <a:gs pos="96000">
                <a:srgbClr val="239497">
                  <a:alpha val="0"/>
                </a:srgbClr>
              </a:gs>
            </a:gsLst>
            <a:lin ang="162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F1A8FCD-A883-4230-81BF-137C62E2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10" y="4572894"/>
            <a:ext cx="3658368" cy="4570215"/>
          </a:xfrm>
          <a:custGeom>
            <a:avLst/>
            <a:gdLst>
              <a:gd name="T0" fmla="*/ 2935 w 2936"/>
              <a:gd name="T1" fmla="*/ 3669 h 3670"/>
              <a:gd name="T2" fmla="*/ 0 w 2936"/>
              <a:gd name="T3" fmla="*/ 3669 h 3670"/>
              <a:gd name="T4" fmla="*/ 0 w 2936"/>
              <a:gd name="T5" fmla="*/ 0 h 3670"/>
              <a:gd name="T6" fmla="*/ 2935 w 2936"/>
              <a:gd name="T7" fmla="*/ 0 h 3670"/>
              <a:gd name="T8" fmla="*/ 2935 w 2936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3670">
                <a:moveTo>
                  <a:pt x="2935" y="3669"/>
                </a:moveTo>
                <a:lnTo>
                  <a:pt x="0" y="3669"/>
                </a:lnTo>
                <a:lnTo>
                  <a:pt x="0" y="0"/>
                </a:lnTo>
                <a:lnTo>
                  <a:pt x="2935" y="0"/>
                </a:lnTo>
                <a:lnTo>
                  <a:pt x="2935" y="3669"/>
                </a:lnTo>
              </a:path>
            </a:pathLst>
          </a:custGeom>
          <a:solidFill>
            <a:srgbClr val="54AD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A049D00-A90E-4F04-8526-48279A3A2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281" y="2681"/>
            <a:ext cx="3658368" cy="9140428"/>
          </a:xfrm>
          <a:custGeom>
            <a:avLst/>
            <a:gdLst>
              <a:gd name="T0" fmla="*/ 0 w 2936"/>
              <a:gd name="T1" fmla="*/ 7338 h 7339"/>
              <a:gd name="T2" fmla="*/ 2935 w 2936"/>
              <a:gd name="T3" fmla="*/ 7338 h 7339"/>
              <a:gd name="T4" fmla="*/ 2935 w 2936"/>
              <a:gd name="T5" fmla="*/ 0 h 7339"/>
              <a:gd name="T6" fmla="*/ 0 w 2936"/>
              <a:gd name="T7" fmla="*/ 0 h 7339"/>
              <a:gd name="T8" fmla="*/ 0 w 2936"/>
              <a:gd name="T9" fmla="*/ 7338 h 7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7339">
                <a:moveTo>
                  <a:pt x="0" y="7338"/>
                </a:moveTo>
                <a:lnTo>
                  <a:pt x="2935" y="7338"/>
                </a:lnTo>
                <a:lnTo>
                  <a:pt x="2935" y="0"/>
                </a:lnTo>
                <a:lnTo>
                  <a:pt x="0" y="0"/>
                </a:lnTo>
                <a:lnTo>
                  <a:pt x="0" y="7338"/>
                </a:lnTo>
              </a:path>
            </a:pathLst>
          </a:custGeom>
          <a:solidFill>
            <a:srgbClr val="2394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8FD8B86E-BC4C-4AFE-8C16-9A7A14A0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1158" y="4572894"/>
            <a:ext cx="3658368" cy="4570215"/>
          </a:xfrm>
          <a:custGeom>
            <a:avLst/>
            <a:gdLst>
              <a:gd name="T0" fmla="*/ 2936 w 2937"/>
              <a:gd name="T1" fmla="*/ 3669 h 3670"/>
              <a:gd name="T2" fmla="*/ 0 w 2937"/>
              <a:gd name="T3" fmla="*/ 3669 h 3670"/>
              <a:gd name="T4" fmla="*/ 0 w 2937"/>
              <a:gd name="T5" fmla="*/ 0 h 3670"/>
              <a:gd name="T6" fmla="*/ 2936 w 2937"/>
              <a:gd name="T7" fmla="*/ 0 h 3670"/>
              <a:gd name="T8" fmla="*/ 2936 w 2937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3670">
                <a:moveTo>
                  <a:pt x="2936" y="3669"/>
                </a:moveTo>
                <a:lnTo>
                  <a:pt x="0" y="3669"/>
                </a:lnTo>
                <a:lnTo>
                  <a:pt x="0" y="0"/>
                </a:lnTo>
                <a:lnTo>
                  <a:pt x="2936" y="0"/>
                </a:lnTo>
                <a:lnTo>
                  <a:pt x="2936" y="3669"/>
                </a:lnTo>
              </a:path>
            </a:pathLst>
          </a:custGeom>
          <a:solidFill>
            <a:srgbClr val="9CE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E8737524-8D3D-4A6C-A79F-C769739B8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10" y="2679"/>
            <a:ext cx="3658368" cy="4570215"/>
          </a:xfrm>
          <a:custGeom>
            <a:avLst/>
            <a:gdLst>
              <a:gd name="T0" fmla="*/ 0 w 2936"/>
              <a:gd name="T1" fmla="*/ 3669 h 3670"/>
              <a:gd name="T2" fmla="*/ 2935 w 2936"/>
              <a:gd name="T3" fmla="*/ 3669 h 3670"/>
              <a:gd name="T4" fmla="*/ 2935 w 2936"/>
              <a:gd name="T5" fmla="*/ 0 h 3670"/>
              <a:gd name="T6" fmla="*/ 0 w 2936"/>
              <a:gd name="T7" fmla="*/ 0 h 3670"/>
              <a:gd name="T8" fmla="*/ 0 w 2936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3670">
                <a:moveTo>
                  <a:pt x="0" y="3669"/>
                </a:moveTo>
                <a:lnTo>
                  <a:pt x="2935" y="3669"/>
                </a:lnTo>
                <a:lnTo>
                  <a:pt x="2935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9CE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6D5CD3BF-AC66-4560-BB7B-91937654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1158" y="2679"/>
            <a:ext cx="3658368" cy="4570215"/>
          </a:xfrm>
          <a:custGeom>
            <a:avLst/>
            <a:gdLst>
              <a:gd name="T0" fmla="*/ 0 w 2937"/>
              <a:gd name="T1" fmla="*/ 3669 h 3670"/>
              <a:gd name="T2" fmla="*/ 2936 w 2937"/>
              <a:gd name="T3" fmla="*/ 3669 h 3670"/>
              <a:gd name="T4" fmla="*/ 2936 w 2937"/>
              <a:gd name="T5" fmla="*/ 0 h 3670"/>
              <a:gd name="T6" fmla="*/ 0 w 2937"/>
              <a:gd name="T7" fmla="*/ 0 h 3670"/>
              <a:gd name="T8" fmla="*/ 0 w 2937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3670">
                <a:moveTo>
                  <a:pt x="0" y="3669"/>
                </a:moveTo>
                <a:lnTo>
                  <a:pt x="2936" y="3669"/>
                </a:lnTo>
                <a:lnTo>
                  <a:pt x="2936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54AD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B756E5A3-7954-4722-92F6-63432E0F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9527" y="2681"/>
            <a:ext cx="3658368" cy="9140428"/>
          </a:xfrm>
          <a:custGeom>
            <a:avLst/>
            <a:gdLst>
              <a:gd name="T0" fmla="*/ 0 w 2936"/>
              <a:gd name="T1" fmla="*/ 7338 h 7339"/>
              <a:gd name="T2" fmla="*/ 2935 w 2936"/>
              <a:gd name="T3" fmla="*/ 7338 h 7339"/>
              <a:gd name="T4" fmla="*/ 2935 w 2936"/>
              <a:gd name="T5" fmla="*/ 0 h 7339"/>
              <a:gd name="T6" fmla="*/ 0 w 2936"/>
              <a:gd name="T7" fmla="*/ 0 h 7339"/>
              <a:gd name="T8" fmla="*/ 0 w 2936"/>
              <a:gd name="T9" fmla="*/ 7338 h 7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6" h="7339">
                <a:moveTo>
                  <a:pt x="0" y="7338"/>
                </a:moveTo>
                <a:lnTo>
                  <a:pt x="2935" y="7338"/>
                </a:lnTo>
                <a:lnTo>
                  <a:pt x="2935" y="0"/>
                </a:lnTo>
                <a:lnTo>
                  <a:pt x="0" y="0"/>
                </a:lnTo>
                <a:lnTo>
                  <a:pt x="0" y="7338"/>
                </a:lnTo>
              </a:path>
            </a:pathLst>
          </a:custGeom>
          <a:solidFill>
            <a:srgbClr val="2394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897AF94A-406A-45CE-AE0A-47794B6EE357}"/>
              </a:ext>
            </a:extLst>
          </p:cNvPr>
          <p:cNvSpPr txBox="1"/>
          <p:nvPr/>
        </p:nvSpPr>
        <p:spPr>
          <a:xfrm>
            <a:off x="6419176" y="407959"/>
            <a:ext cx="30078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495141A3-3724-4A83-84BF-E06EE0D13E29}"/>
              </a:ext>
            </a:extLst>
          </p:cNvPr>
          <p:cNvSpPr txBox="1"/>
          <p:nvPr/>
        </p:nvSpPr>
        <p:spPr>
          <a:xfrm>
            <a:off x="6419176" y="3932829"/>
            <a:ext cx="3007838" cy="19342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4C20FE14-B417-4924-BF6C-748B12947A84}"/>
              </a:ext>
            </a:extLst>
          </p:cNvPr>
          <p:cNvSpPr txBox="1"/>
          <p:nvPr/>
        </p:nvSpPr>
        <p:spPr>
          <a:xfrm>
            <a:off x="914727" y="9875809"/>
            <a:ext cx="395925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DA613D51-10F4-47C3-95B3-90F234AB201D}"/>
              </a:ext>
            </a:extLst>
          </p:cNvPr>
          <p:cNvSpPr txBox="1"/>
          <p:nvPr/>
        </p:nvSpPr>
        <p:spPr>
          <a:xfrm>
            <a:off x="914727" y="10719089"/>
            <a:ext cx="395925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DESIGNED BY: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ADA6C18F-D938-46F6-830C-045B25C0DDEA}"/>
              </a:ext>
            </a:extLst>
          </p:cNvPr>
          <p:cNvSpPr txBox="1"/>
          <p:nvPr/>
        </p:nvSpPr>
        <p:spPr>
          <a:xfrm>
            <a:off x="914727" y="11542049"/>
            <a:ext cx="395925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DATE: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65FD6E68-B53D-444F-AA1A-D472AE97C9B8}"/>
              </a:ext>
            </a:extLst>
          </p:cNvPr>
          <p:cNvSpPr txBox="1"/>
          <p:nvPr/>
        </p:nvSpPr>
        <p:spPr>
          <a:xfrm>
            <a:off x="914727" y="12385329"/>
            <a:ext cx="395925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ITERATION: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C6848500-5116-42F5-97C8-8051AD4ED0B1}"/>
              </a:ext>
            </a:extLst>
          </p:cNvPr>
          <p:cNvSpPr txBox="1"/>
          <p:nvPr/>
        </p:nvSpPr>
        <p:spPr>
          <a:xfrm>
            <a:off x="10260534" y="413039"/>
            <a:ext cx="26325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DDED49D1-6605-4527-BFA8-84275ED1FEDE}"/>
              </a:ext>
            </a:extLst>
          </p:cNvPr>
          <p:cNvSpPr txBox="1"/>
          <p:nvPr/>
        </p:nvSpPr>
        <p:spPr>
          <a:xfrm>
            <a:off x="10223958" y="1861552"/>
            <a:ext cx="2705658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</a:t>
            </a:r>
          </a:p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with </a:t>
            </a:r>
          </a:p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professional slides and charts.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9DF3F1DC-F5CD-467C-AEE8-CB2C4315569B}"/>
              </a:ext>
            </a:extLst>
          </p:cNvPr>
          <p:cNvSpPr txBox="1"/>
          <p:nvPr/>
        </p:nvSpPr>
        <p:spPr>
          <a:xfrm>
            <a:off x="13726560" y="407959"/>
            <a:ext cx="30078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302DB9A6-8FDE-4302-872D-CCB361B98DC8}"/>
              </a:ext>
            </a:extLst>
          </p:cNvPr>
          <p:cNvSpPr txBox="1"/>
          <p:nvPr/>
        </p:nvSpPr>
        <p:spPr>
          <a:xfrm>
            <a:off x="13726560" y="3932829"/>
            <a:ext cx="3007838" cy="19342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394AE5DF-7E99-4563-8789-DFB169BA0306}"/>
              </a:ext>
            </a:extLst>
          </p:cNvPr>
          <p:cNvSpPr txBox="1"/>
          <p:nvPr/>
        </p:nvSpPr>
        <p:spPr>
          <a:xfrm>
            <a:off x="9955734" y="4985039"/>
            <a:ext cx="32421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E88DE02B-4366-42D8-962A-28CDECE95EB7}"/>
              </a:ext>
            </a:extLst>
          </p:cNvPr>
          <p:cNvSpPr txBox="1"/>
          <p:nvPr/>
        </p:nvSpPr>
        <p:spPr>
          <a:xfrm>
            <a:off x="21046136" y="414055"/>
            <a:ext cx="30078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F886A29-1432-4C81-A488-CEDC712251AA}"/>
              </a:ext>
            </a:extLst>
          </p:cNvPr>
          <p:cNvSpPr txBox="1"/>
          <p:nvPr/>
        </p:nvSpPr>
        <p:spPr>
          <a:xfrm>
            <a:off x="21046136" y="3938925"/>
            <a:ext cx="3007838" cy="19342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11BAA8FF-28A5-4F29-AC08-8FCEA6F4ED65}"/>
              </a:ext>
            </a:extLst>
          </p:cNvPr>
          <p:cNvSpPr txBox="1"/>
          <p:nvPr/>
        </p:nvSpPr>
        <p:spPr>
          <a:xfrm>
            <a:off x="6546328" y="9553085"/>
            <a:ext cx="82408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42D90F2D-0E5E-47E7-85DF-3A14C4B145CD}"/>
              </a:ext>
            </a:extLst>
          </p:cNvPr>
          <p:cNvSpPr txBox="1"/>
          <p:nvPr/>
        </p:nvSpPr>
        <p:spPr>
          <a:xfrm>
            <a:off x="6553948" y="11231880"/>
            <a:ext cx="8240826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1281EB4E-A4B6-463B-A95E-6F40BDFBEF33}"/>
              </a:ext>
            </a:extLst>
          </p:cNvPr>
          <p:cNvSpPr txBox="1"/>
          <p:nvPr/>
        </p:nvSpPr>
        <p:spPr>
          <a:xfrm>
            <a:off x="15681848" y="9545465"/>
            <a:ext cx="82408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66A6066D-C67B-49AA-A684-F14F9F916376}"/>
              </a:ext>
            </a:extLst>
          </p:cNvPr>
          <p:cNvSpPr txBox="1"/>
          <p:nvPr/>
        </p:nvSpPr>
        <p:spPr>
          <a:xfrm>
            <a:off x="15689468" y="11239500"/>
            <a:ext cx="8240826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B5F33E75-59A8-4074-95CD-E88C48DB6790}"/>
              </a:ext>
            </a:extLst>
          </p:cNvPr>
          <p:cNvSpPr txBox="1"/>
          <p:nvPr/>
        </p:nvSpPr>
        <p:spPr>
          <a:xfrm>
            <a:off x="10223958" y="6423937"/>
            <a:ext cx="2705658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</a:t>
            </a:r>
          </a:p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with </a:t>
            </a:r>
          </a:p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professional slides and charts.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EF9CA7B7-83CF-453B-9189-D0EE5EE010DD}"/>
              </a:ext>
            </a:extLst>
          </p:cNvPr>
          <p:cNvSpPr txBox="1"/>
          <p:nvPr/>
        </p:nvSpPr>
        <p:spPr>
          <a:xfrm>
            <a:off x="17575907" y="413039"/>
            <a:ext cx="263250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020E975F-8CB4-47E6-B2E7-45F677D8027D}"/>
              </a:ext>
            </a:extLst>
          </p:cNvPr>
          <p:cNvSpPr txBox="1"/>
          <p:nvPr/>
        </p:nvSpPr>
        <p:spPr>
          <a:xfrm>
            <a:off x="17539331" y="1850122"/>
            <a:ext cx="2705658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</a:t>
            </a:r>
          </a:p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with </a:t>
            </a:r>
          </a:p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professional slides and charts.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1501728-3588-4891-8416-187782754FBE}"/>
              </a:ext>
            </a:extLst>
          </p:cNvPr>
          <p:cNvSpPr txBox="1"/>
          <p:nvPr/>
        </p:nvSpPr>
        <p:spPr>
          <a:xfrm>
            <a:off x="17271107" y="4985039"/>
            <a:ext cx="32421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</a:t>
            </a:r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HANNELS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F6A08CB0-D6CD-4FCB-AB9E-C615A115D79A}"/>
              </a:ext>
            </a:extLst>
          </p:cNvPr>
          <p:cNvSpPr txBox="1"/>
          <p:nvPr/>
        </p:nvSpPr>
        <p:spPr>
          <a:xfrm>
            <a:off x="17539331" y="6423937"/>
            <a:ext cx="2705658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</a:t>
            </a:r>
          </a:p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with </a:t>
            </a:r>
          </a:p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professional slides and charts.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5A2C8E-2914-0949-9CB2-7B986FAB59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">
            <a:extLst>
              <a:ext uri="{FF2B5EF4-FFF2-40B4-BE49-F238E27FC236}">
                <a16:creationId xmlns:a16="http://schemas.microsoft.com/office/drawing/2014/main" id="{0817F696-10E8-BA4C-8EBF-6DAE466A4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828" y="2679"/>
            <a:ext cx="18907067" cy="13710643"/>
          </a:xfrm>
          <a:custGeom>
            <a:avLst/>
            <a:gdLst>
              <a:gd name="T0" fmla="*/ 0 w 15180"/>
              <a:gd name="T1" fmla="*/ 11007 h 11008"/>
              <a:gd name="T2" fmla="*/ 15179 w 15180"/>
              <a:gd name="T3" fmla="*/ 11007 h 11008"/>
              <a:gd name="T4" fmla="*/ 15179 w 15180"/>
              <a:gd name="T5" fmla="*/ 0 h 11008"/>
              <a:gd name="T6" fmla="*/ 0 w 15180"/>
              <a:gd name="T7" fmla="*/ 0 h 11008"/>
              <a:gd name="T8" fmla="*/ 0 w 1518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80" h="11008">
                <a:moveTo>
                  <a:pt x="0" y="11007"/>
                </a:moveTo>
                <a:lnTo>
                  <a:pt x="15179" y="11007"/>
                </a:lnTo>
                <a:lnTo>
                  <a:pt x="1517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913EBC2A-1BEC-DB4F-A65F-2200138E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81"/>
            <a:ext cx="24378141" cy="6926732"/>
          </a:xfrm>
          <a:custGeom>
            <a:avLst/>
            <a:gdLst>
              <a:gd name="T0" fmla="*/ 0 w 19570"/>
              <a:gd name="T1" fmla="*/ 5560 h 5561"/>
              <a:gd name="T2" fmla="*/ 19569 w 19570"/>
              <a:gd name="T3" fmla="*/ 5560 h 5561"/>
              <a:gd name="T4" fmla="*/ 19569 w 19570"/>
              <a:gd name="T5" fmla="*/ 0 h 5561"/>
              <a:gd name="T6" fmla="*/ 0 w 19570"/>
              <a:gd name="T7" fmla="*/ 0 h 5561"/>
              <a:gd name="T8" fmla="*/ 0 w 19570"/>
              <a:gd name="T9" fmla="*/ 5560 h 5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5561">
                <a:moveTo>
                  <a:pt x="0" y="5560"/>
                </a:moveTo>
                <a:lnTo>
                  <a:pt x="19569" y="5560"/>
                </a:lnTo>
                <a:lnTo>
                  <a:pt x="19569" y="0"/>
                </a:lnTo>
                <a:lnTo>
                  <a:pt x="0" y="0"/>
                </a:lnTo>
                <a:lnTo>
                  <a:pt x="0" y="5560"/>
                </a:lnTo>
              </a:path>
            </a:pathLst>
          </a:custGeom>
          <a:solidFill>
            <a:srgbClr val="4045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FEAF35D3-90E7-C04D-B720-66269CE8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75" y="9049729"/>
            <a:ext cx="8580138" cy="3916541"/>
          </a:xfrm>
          <a:prstGeom prst="round2DiagRect">
            <a:avLst>
              <a:gd name="adj1" fmla="val 0"/>
              <a:gd name="adj2" fmla="val 772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B87C165-3381-564D-B36E-17D621E05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208" y="9049729"/>
            <a:ext cx="8580138" cy="3916541"/>
          </a:xfrm>
          <a:prstGeom prst="round2DiagRect">
            <a:avLst>
              <a:gd name="adj1" fmla="val 0"/>
              <a:gd name="adj2" fmla="val 8062"/>
            </a:avLst>
          </a:prstGeom>
          <a:solidFill>
            <a:srgbClr val="4CB6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3C84D5E2-D830-5745-8800-75802E26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26" y="1623133"/>
            <a:ext cx="4482327" cy="6866307"/>
          </a:xfrm>
          <a:custGeom>
            <a:avLst/>
            <a:gdLst>
              <a:gd name="T0" fmla="*/ 0 w 3599"/>
              <a:gd name="T1" fmla="*/ 5257 h 5512"/>
              <a:gd name="T2" fmla="*/ 0 w 3599"/>
              <a:gd name="T3" fmla="*/ 0 h 5512"/>
              <a:gd name="T4" fmla="*/ 3343 w 3599"/>
              <a:gd name="T5" fmla="*/ 0 h 5512"/>
              <a:gd name="T6" fmla="*/ 3343 w 3599"/>
              <a:gd name="T7" fmla="*/ 0 h 5512"/>
              <a:gd name="T8" fmla="*/ 3598 w 3599"/>
              <a:gd name="T9" fmla="*/ 255 h 5512"/>
              <a:gd name="T10" fmla="*/ 3598 w 3599"/>
              <a:gd name="T11" fmla="*/ 5511 h 5512"/>
              <a:gd name="T12" fmla="*/ 255 w 3599"/>
              <a:gd name="T13" fmla="*/ 5511 h 5512"/>
              <a:gd name="T14" fmla="*/ 255 w 3599"/>
              <a:gd name="T15" fmla="*/ 5511 h 5512"/>
              <a:gd name="T16" fmla="*/ 0 w 3599"/>
              <a:gd name="T17" fmla="*/ 5257 h 5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9" h="5512">
                <a:moveTo>
                  <a:pt x="0" y="5257"/>
                </a:moveTo>
                <a:lnTo>
                  <a:pt x="0" y="0"/>
                </a:lnTo>
                <a:lnTo>
                  <a:pt x="3343" y="0"/>
                </a:lnTo>
                <a:lnTo>
                  <a:pt x="3343" y="0"/>
                </a:lnTo>
                <a:cubicBezTo>
                  <a:pt x="3484" y="0"/>
                  <a:pt x="3598" y="114"/>
                  <a:pt x="3598" y="255"/>
                </a:cubicBezTo>
                <a:lnTo>
                  <a:pt x="3598" y="5511"/>
                </a:lnTo>
                <a:lnTo>
                  <a:pt x="255" y="5511"/>
                </a:lnTo>
                <a:lnTo>
                  <a:pt x="255" y="5511"/>
                </a:lnTo>
                <a:cubicBezTo>
                  <a:pt x="115" y="5511"/>
                  <a:pt x="0" y="5397"/>
                  <a:pt x="0" y="5257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BA3BDA1-A056-5946-AEFF-542E24C7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40" y="760722"/>
            <a:ext cx="3284842" cy="8058301"/>
          </a:xfrm>
          <a:prstGeom prst="round2DiagRect">
            <a:avLst>
              <a:gd name="adj1" fmla="val 0"/>
              <a:gd name="adj2" fmla="val 10013"/>
            </a:avLst>
          </a:prstGeom>
          <a:solidFill>
            <a:srgbClr val="4CB6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174A9C9B-24F8-0F40-95A4-4DAFF0ED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10" y="4902476"/>
            <a:ext cx="3284842" cy="3916544"/>
          </a:xfrm>
          <a:prstGeom prst="round2DiagRect">
            <a:avLst>
              <a:gd name="adj1" fmla="val 0"/>
              <a:gd name="adj2" fmla="val 9813"/>
            </a:avLst>
          </a:prstGeom>
          <a:solidFill>
            <a:srgbClr val="EA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8FC62EF6-87A9-1947-A371-81D27EFD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478" y="4902476"/>
            <a:ext cx="3284842" cy="3916544"/>
          </a:xfrm>
          <a:prstGeom prst="round2DiagRect">
            <a:avLst>
              <a:gd name="adj1" fmla="val 0"/>
              <a:gd name="adj2" fmla="val 9613"/>
            </a:avLst>
          </a:prstGeom>
          <a:solidFill>
            <a:srgbClr val="EA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2BF90649-26A4-7348-8925-5DBB5521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10" y="760720"/>
            <a:ext cx="3284842" cy="3916544"/>
          </a:xfrm>
          <a:prstGeom prst="round2DiagRect">
            <a:avLst>
              <a:gd name="adj1" fmla="val 0"/>
              <a:gd name="adj2" fmla="val 9813"/>
            </a:avLst>
          </a:prstGeom>
          <a:solidFill>
            <a:srgbClr val="EA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65FB3D9-6997-AE42-9E6D-7317454F0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478" y="760720"/>
            <a:ext cx="3284842" cy="3916544"/>
          </a:xfrm>
          <a:prstGeom prst="round2DiagRect">
            <a:avLst>
              <a:gd name="adj1" fmla="val 0"/>
              <a:gd name="adj2" fmla="val 9813"/>
            </a:avLst>
          </a:prstGeom>
          <a:solidFill>
            <a:srgbClr val="EA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A04CC778-72B2-DF45-99D3-E9A24813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75" y="760722"/>
            <a:ext cx="3284842" cy="8058301"/>
          </a:xfrm>
          <a:prstGeom prst="round2DiagRect">
            <a:avLst>
              <a:gd name="adj1" fmla="val 0"/>
              <a:gd name="adj2" fmla="val 10214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2EF5A863-1B38-9D4B-897A-342389374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0504" y="760722"/>
            <a:ext cx="3284842" cy="8058301"/>
          </a:xfrm>
          <a:prstGeom prst="round2DiagRect">
            <a:avLst>
              <a:gd name="adj1" fmla="val 0"/>
              <a:gd name="adj2" fmla="val 981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21B50-2D48-7D4D-96E9-A1B31E9380AF}"/>
              </a:ext>
            </a:extLst>
          </p:cNvPr>
          <p:cNvSpPr txBox="1"/>
          <p:nvPr/>
        </p:nvSpPr>
        <p:spPr>
          <a:xfrm>
            <a:off x="6497248" y="3950468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BAEE0-23E9-3445-95C0-2AD5BBB94452}"/>
              </a:ext>
            </a:extLst>
          </p:cNvPr>
          <p:cNvSpPr txBox="1"/>
          <p:nvPr/>
        </p:nvSpPr>
        <p:spPr>
          <a:xfrm>
            <a:off x="10020228" y="2348644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77108-B96A-3849-89F6-B5320B8501A5}"/>
              </a:ext>
            </a:extLst>
          </p:cNvPr>
          <p:cNvSpPr txBox="1"/>
          <p:nvPr/>
        </p:nvSpPr>
        <p:spPr>
          <a:xfrm>
            <a:off x="10032432" y="5178336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DCF4B-F1C5-6340-93FC-B3FD68162E38}"/>
              </a:ext>
            </a:extLst>
          </p:cNvPr>
          <p:cNvSpPr txBox="1"/>
          <p:nvPr/>
        </p:nvSpPr>
        <p:spPr>
          <a:xfrm>
            <a:off x="10020228" y="6494683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6ABCA-10E4-5C47-9189-08D65B1D4323}"/>
              </a:ext>
            </a:extLst>
          </p:cNvPr>
          <p:cNvSpPr txBox="1"/>
          <p:nvPr/>
        </p:nvSpPr>
        <p:spPr>
          <a:xfrm>
            <a:off x="13559384" y="3956060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C0AF-C29F-1240-8E72-69C3A1CB8AC0}"/>
              </a:ext>
            </a:extLst>
          </p:cNvPr>
          <p:cNvSpPr txBox="1"/>
          <p:nvPr/>
        </p:nvSpPr>
        <p:spPr>
          <a:xfrm>
            <a:off x="17081634" y="2520942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4948D-F4CC-1B4A-AA25-89A3EAD12C76}"/>
              </a:ext>
            </a:extLst>
          </p:cNvPr>
          <p:cNvSpPr txBox="1"/>
          <p:nvPr/>
        </p:nvSpPr>
        <p:spPr>
          <a:xfrm>
            <a:off x="17081634" y="6494683"/>
            <a:ext cx="2730044" cy="1195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183E4-2F35-9A41-ADC5-10FEA09A5DDC}"/>
              </a:ext>
            </a:extLst>
          </p:cNvPr>
          <p:cNvSpPr txBox="1"/>
          <p:nvPr/>
        </p:nvSpPr>
        <p:spPr>
          <a:xfrm>
            <a:off x="6497248" y="1045432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CB93A-BD16-9D43-8487-B093BA0AFD73}"/>
              </a:ext>
            </a:extLst>
          </p:cNvPr>
          <p:cNvSpPr txBox="1"/>
          <p:nvPr/>
        </p:nvSpPr>
        <p:spPr>
          <a:xfrm>
            <a:off x="10032432" y="1043379"/>
            <a:ext cx="27056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370E3-0BA5-1F4E-890B-27C6A05E88B8}"/>
              </a:ext>
            </a:extLst>
          </p:cNvPr>
          <p:cNvSpPr txBox="1"/>
          <p:nvPr/>
        </p:nvSpPr>
        <p:spPr>
          <a:xfrm>
            <a:off x="13571588" y="1041898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VALUE</a:t>
            </a:r>
          </a:p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76AA8-62FF-1244-9601-E2883609429A}"/>
              </a:ext>
            </a:extLst>
          </p:cNvPr>
          <p:cNvSpPr txBox="1"/>
          <p:nvPr/>
        </p:nvSpPr>
        <p:spPr>
          <a:xfrm>
            <a:off x="17093529" y="1041898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EA146-3E49-FA43-A85D-2BFBAA585AD7}"/>
              </a:ext>
            </a:extLst>
          </p:cNvPr>
          <p:cNvSpPr txBox="1"/>
          <p:nvPr/>
        </p:nvSpPr>
        <p:spPr>
          <a:xfrm>
            <a:off x="20640502" y="1041898"/>
            <a:ext cx="27056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9692C-7A88-0D47-A65D-E56753D923C6}"/>
              </a:ext>
            </a:extLst>
          </p:cNvPr>
          <p:cNvSpPr txBox="1"/>
          <p:nvPr/>
        </p:nvSpPr>
        <p:spPr>
          <a:xfrm>
            <a:off x="20616094" y="3950468"/>
            <a:ext cx="2730044" cy="1939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B41C6-BD58-D244-A245-C11A068EBD21}"/>
              </a:ext>
            </a:extLst>
          </p:cNvPr>
          <p:cNvSpPr txBox="1"/>
          <p:nvPr/>
        </p:nvSpPr>
        <p:spPr>
          <a:xfrm>
            <a:off x="6951039" y="9320227"/>
            <a:ext cx="71059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7117BE-A5D3-664D-BED4-660D557F874C}"/>
              </a:ext>
            </a:extLst>
          </p:cNvPr>
          <p:cNvSpPr txBox="1"/>
          <p:nvPr/>
        </p:nvSpPr>
        <p:spPr>
          <a:xfrm>
            <a:off x="6951038" y="10905663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44E41E-215D-2747-B48F-73C0D65EBE33}"/>
              </a:ext>
            </a:extLst>
          </p:cNvPr>
          <p:cNvSpPr txBox="1"/>
          <p:nvPr/>
        </p:nvSpPr>
        <p:spPr>
          <a:xfrm>
            <a:off x="15783873" y="9320226"/>
            <a:ext cx="71059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57505-51ED-304D-AA53-A8BDF7C1D1A8}"/>
              </a:ext>
            </a:extLst>
          </p:cNvPr>
          <p:cNvSpPr txBox="1"/>
          <p:nvPr/>
        </p:nvSpPr>
        <p:spPr>
          <a:xfrm>
            <a:off x="15783874" y="10905663"/>
            <a:ext cx="7105934" cy="823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155A1-EA85-0849-8471-EE00EDFB74A5}"/>
              </a:ext>
            </a:extLst>
          </p:cNvPr>
          <p:cNvSpPr txBox="1"/>
          <p:nvPr/>
        </p:nvSpPr>
        <p:spPr>
          <a:xfrm>
            <a:off x="17081633" y="5178336"/>
            <a:ext cx="27300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47049-BD9E-DB47-B46C-CC51AC03C884}"/>
              </a:ext>
            </a:extLst>
          </p:cNvPr>
          <p:cNvSpPr txBox="1"/>
          <p:nvPr/>
        </p:nvSpPr>
        <p:spPr>
          <a:xfrm>
            <a:off x="989214" y="9542745"/>
            <a:ext cx="34497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7866F-A50C-494A-A926-952C3E02EF20}"/>
              </a:ext>
            </a:extLst>
          </p:cNvPr>
          <p:cNvSpPr txBox="1"/>
          <p:nvPr/>
        </p:nvSpPr>
        <p:spPr>
          <a:xfrm>
            <a:off x="989214" y="10716395"/>
            <a:ext cx="34497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DESIGNED BY: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DFC9D-331D-F24E-8C7D-CBDD859190D0}"/>
              </a:ext>
            </a:extLst>
          </p:cNvPr>
          <p:cNvSpPr txBox="1"/>
          <p:nvPr/>
        </p:nvSpPr>
        <p:spPr>
          <a:xfrm>
            <a:off x="989214" y="11888490"/>
            <a:ext cx="34497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ITERATION: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DF7E6-F8BC-BF43-B81F-E988AFBF1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5386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1">
            <a:extLst>
              <a:ext uri="{FF2B5EF4-FFF2-40B4-BE49-F238E27FC236}">
                <a16:creationId xmlns:a16="http://schemas.microsoft.com/office/drawing/2014/main" id="{B9E46A2F-CC1C-40AE-8881-6A550097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19" name="Freeform 6">
            <a:extLst>
              <a:ext uri="{FF2B5EF4-FFF2-40B4-BE49-F238E27FC236}">
                <a16:creationId xmlns:a16="http://schemas.microsoft.com/office/drawing/2014/main" id="{BCE65D75-776B-403C-A7D5-D7192DDC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2" y="255361"/>
            <a:ext cx="4366969" cy="8635067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0" name="Freeform 6">
            <a:extLst>
              <a:ext uri="{FF2B5EF4-FFF2-40B4-BE49-F238E27FC236}">
                <a16:creationId xmlns:a16="http://schemas.microsoft.com/office/drawing/2014/main" id="{5473A29E-C038-4396-B883-643520C5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586" y="255361"/>
            <a:ext cx="4366969" cy="8635067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1" name="Freeform 6">
            <a:extLst>
              <a:ext uri="{FF2B5EF4-FFF2-40B4-BE49-F238E27FC236}">
                <a16:creationId xmlns:a16="http://schemas.microsoft.com/office/drawing/2014/main" id="{9175DF6B-BE1E-4C07-AB4E-7DF6955D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738" y="255361"/>
            <a:ext cx="4366969" cy="8635067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2" name="Freeform 14">
            <a:extLst>
              <a:ext uri="{FF2B5EF4-FFF2-40B4-BE49-F238E27FC236}">
                <a16:creationId xmlns:a16="http://schemas.microsoft.com/office/drawing/2014/main" id="{90F226A5-3ACB-4025-94E9-0C1D5B8C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259" y="255361"/>
            <a:ext cx="4366969" cy="4064854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3" name="Freeform 14">
            <a:extLst>
              <a:ext uri="{FF2B5EF4-FFF2-40B4-BE49-F238E27FC236}">
                <a16:creationId xmlns:a16="http://schemas.microsoft.com/office/drawing/2014/main" id="{FB9C2CED-58B7-48FC-BE32-56CD163C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259" y="4825574"/>
            <a:ext cx="4366969" cy="4064854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4" name="Freeform 14">
            <a:extLst>
              <a:ext uri="{FF2B5EF4-FFF2-40B4-BE49-F238E27FC236}">
                <a16:creationId xmlns:a16="http://schemas.microsoft.com/office/drawing/2014/main" id="{E7407B0A-895D-4B6E-AA19-5F767DC5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923" y="255361"/>
            <a:ext cx="4366969" cy="4064854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5" name="Freeform 14">
            <a:extLst>
              <a:ext uri="{FF2B5EF4-FFF2-40B4-BE49-F238E27FC236}">
                <a16:creationId xmlns:a16="http://schemas.microsoft.com/office/drawing/2014/main" id="{7857BCBD-E4C2-4DBF-8258-B4907B0F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923" y="4825574"/>
            <a:ext cx="4366969" cy="4064854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6" name="Freeform 2">
            <a:extLst>
              <a:ext uri="{FF2B5EF4-FFF2-40B4-BE49-F238E27FC236}">
                <a16:creationId xmlns:a16="http://schemas.microsoft.com/office/drawing/2014/main" id="{8A82FD42-0E0A-40E8-B0EA-C212EED49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2" y="9395787"/>
            <a:ext cx="11683708" cy="4064854"/>
          </a:xfrm>
          <a:prstGeom prst="roundRect">
            <a:avLst>
              <a:gd name="adj" fmla="val 6357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7" name="Freeform 2">
            <a:extLst>
              <a:ext uri="{FF2B5EF4-FFF2-40B4-BE49-F238E27FC236}">
                <a16:creationId xmlns:a16="http://schemas.microsoft.com/office/drawing/2014/main" id="{5ADED836-254E-4CB0-AD22-AC1EF7AA9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507" y="9395787"/>
            <a:ext cx="11683708" cy="4064854"/>
          </a:xfrm>
          <a:prstGeom prst="roundRect">
            <a:avLst>
              <a:gd name="adj" fmla="val 6357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6" name="Freeform 144">
            <a:extLst>
              <a:ext uri="{FF2B5EF4-FFF2-40B4-BE49-F238E27FC236}">
                <a16:creationId xmlns:a16="http://schemas.microsoft.com/office/drawing/2014/main" id="{AB4A8A3F-7140-4DE7-936B-19F561657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022" y="557481"/>
            <a:ext cx="1351289" cy="1351289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8" name="Freeform 146">
            <a:extLst>
              <a:ext uri="{FF2B5EF4-FFF2-40B4-BE49-F238E27FC236}">
                <a16:creationId xmlns:a16="http://schemas.microsoft.com/office/drawing/2014/main" id="{B3DB3E93-6AA5-4A44-AF80-FD2F8F89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846" y="557481"/>
            <a:ext cx="1351289" cy="1351289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0" name="Freeform 148">
            <a:extLst>
              <a:ext uri="{FF2B5EF4-FFF2-40B4-BE49-F238E27FC236}">
                <a16:creationId xmlns:a16="http://schemas.microsoft.com/office/drawing/2014/main" id="{A6C687DB-52B1-45A7-B489-7529D63A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006" y="557481"/>
            <a:ext cx="1351289" cy="1351289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2" name="Freeform 150">
            <a:extLst>
              <a:ext uri="{FF2B5EF4-FFF2-40B4-BE49-F238E27FC236}">
                <a16:creationId xmlns:a16="http://schemas.microsoft.com/office/drawing/2014/main" id="{651E1909-A29F-42A9-B7E4-5F84468C1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006" y="5127696"/>
            <a:ext cx="1351289" cy="1351289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4" name="Freeform 152">
            <a:extLst>
              <a:ext uri="{FF2B5EF4-FFF2-40B4-BE49-F238E27FC236}">
                <a16:creationId xmlns:a16="http://schemas.microsoft.com/office/drawing/2014/main" id="{62025B5A-2E6E-46A6-8618-34ECE9B9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968" y="9697909"/>
            <a:ext cx="1351289" cy="1351289"/>
          </a:xfrm>
          <a:custGeom>
            <a:avLst/>
            <a:gdLst>
              <a:gd name="T0" fmla="*/ 1083 w 1084"/>
              <a:gd name="T1" fmla="*/ 541 h 1084"/>
              <a:gd name="T2" fmla="*/ 1083 w 1084"/>
              <a:gd name="T3" fmla="*/ 541 h 1084"/>
              <a:gd name="T4" fmla="*/ 542 w 1084"/>
              <a:gd name="T5" fmla="*/ 1083 h 1084"/>
              <a:gd name="T6" fmla="*/ 542 w 1084"/>
              <a:gd name="T7" fmla="*/ 1083 h 1084"/>
              <a:gd name="T8" fmla="*/ 0 w 1084"/>
              <a:gd name="T9" fmla="*/ 541 h 1084"/>
              <a:gd name="T10" fmla="*/ 0 w 1084"/>
              <a:gd name="T11" fmla="*/ 541 h 1084"/>
              <a:gd name="T12" fmla="*/ 542 w 1084"/>
              <a:gd name="T13" fmla="*/ 0 h 1084"/>
              <a:gd name="T14" fmla="*/ 542 w 1084"/>
              <a:gd name="T15" fmla="*/ 0 h 1084"/>
              <a:gd name="T16" fmla="*/ 1083 w 1084"/>
              <a:gd name="T17" fmla="*/ 54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1"/>
                </a:moveTo>
                <a:lnTo>
                  <a:pt x="1083" y="541"/>
                </a:lnTo>
                <a:cubicBezTo>
                  <a:pt x="1083" y="841"/>
                  <a:pt x="841" y="1083"/>
                  <a:pt x="542" y="1083"/>
                </a:cubicBezTo>
                <a:lnTo>
                  <a:pt x="542" y="1083"/>
                </a:lnTo>
                <a:cubicBezTo>
                  <a:pt x="243" y="1083"/>
                  <a:pt x="0" y="841"/>
                  <a:pt x="0" y="541"/>
                </a:cubicBezTo>
                <a:lnTo>
                  <a:pt x="0" y="541"/>
                </a:lnTo>
                <a:cubicBezTo>
                  <a:pt x="0" y="242"/>
                  <a:pt x="243" y="0"/>
                  <a:pt x="542" y="0"/>
                </a:cubicBezTo>
                <a:lnTo>
                  <a:pt x="542" y="0"/>
                </a:lnTo>
                <a:cubicBezTo>
                  <a:pt x="841" y="0"/>
                  <a:pt x="1083" y="242"/>
                  <a:pt x="1083" y="541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6" name="Freeform 154">
            <a:extLst>
              <a:ext uri="{FF2B5EF4-FFF2-40B4-BE49-F238E27FC236}">
                <a16:creationId xmlns:a16="http://schemas.microsoft.com/office/drawing/2014/main" id="{22213E22-B04D-4BBB-A209-13ABC278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3337" y="557481"/>
            <a:ext cx="1351289" cy="1351289"/>
          </a:xfrm>
          <a:custGeom>
            <a:avLst/>
            <a:gdLst>
              <a:gd name="T0" fmla="*/ 1083 w 1084"/>
              <a:gd name="T1" fmla="*/ 542 h 1084"/>
              <a:gd name="T2" fmla="*/ 1083 w 1084"/>
              <a:gd name="T3" fmla="*/ 542 h 1084"/>
              <a:gd name="T4" fmla="*/ 541 w 1084"/>
              <a:gd name="T5" fmla="*/ 1083 h 1084"/>
              <a:gd name="T6" fmla="*/ 541 w 1084"/>
              <a:gd name="T7" fmla="*/ 1083 h 1084"/>
              <a:gd name="T8" fmla="*/ 0 w 1084"/>
              <a:gd name="T9" fmla="*/ 542 h 1084"/>
              <a:gd name="T10" fmla="*/ 0 w 1084"/>
              <a:gd name="T11" fmla="*/ 542 h 1084"/>
              <a:gd name="T12" fmla="*/ 541 w 1084"/>
              <a:gd name="T13" fmla="*/ 0 h 1084"/>
              <a:gd name="T14" fmla="*/ 541 w 1084"/>
              <a:gd name="T15" fmla="*/ 0 h 1084"/>
              <a:gd name="T16" fmla="*/ 1083 w 1084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2"/>
                </a:moveTo>
                <a:lnTo>
                  <a:pt x="1083" y="542"/>
                </a:lnTo>
                <a:cubicBezTo>
                  <a:pt x="1083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3" y="243"/>
                  <a:pt x="1083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8" name="Freeform 156">
            <a:extLst>
              <a:ext uri="{FF2B5EF4-FFF2-40B4-BE49-F238E27FC236}">
                <a16:creationId xmlns:a16="http://schemas.microsoft.com/office/drawing/2014/main" id="{C80A067C-5B1F-4409-9F99-9D60CA49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180" y="557481"/>
            <a:ext cx="1345794" cy="1351289"/>
          </a:xfrm>
          <a:custGeom>
            <a:avLst/>
            <a:gdLst>
              <a:gd name="T0" fmla="*/ 1081 w 1082"/>
              <a:gd name="T1" fmla="*/ 542 h 1084"/>
              <a:gd name="T2" fmla="*/ 1081 w 1082"/>
              <a:gd name="T3" fmla="*/ 542 h 1084"/>
              <a:gd name="T4" fmla="*/ 541 w 1082"/>
              <a:gd name="T5" fmla="*/ 1083 h 1084"/>
              <a:gd name="T6" fmla="*/ 541 w 1082"/>
              <a:gd name="T7" fmla="*/ 1083 h 1084"/>
              <a:gd name="T8" fmla="*/ 0 w 1082"/>
              <a:gd name="T9" fmla="*/ 542 h 1084"/>
              <a:gd name="T10" fmla="*/ 0 w 1082"/>
              <a:gd name="T11" fmla="*/ 542 h 1084"/>
              <a:gd name="T12" fmla="*/ 541 w 1082"/>
              <a:gd name="T13" fmla="*/ 0 h 1084"/>
              <a:gd name="T14" fmla="*/ 541 w 1082"/>
              <a:gd name="T15" fmla="*/ 0 h 1084"/>
              <a:gd name="T16" fmla="*/ 1081 w 1082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2" h="1084">
                <a:moveTo>
                  <a:pt x="1081" y="542"/>
                </a:moveTo>
                <a:lnTo>
                  <a:pt x="1081" y="542"/>
                </a:lnTo>
                <a:cubicBezTo>
                  <a:pt x="1081" y="841"/>
                  <a:pt x="839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39" y="0"/>
                  <a:pt x="1081" y="243"/>
                  <a:pt x="1081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0" name="Freeform 158">
            <a:extLst>
              <a:ext uri="{FF2B5EF4-FFF2-40B4-BE49-F238E27FC236}">
                <a16:creationId xmlns:a16="http://schemas.microsoft.com/office/drawing/2014/main" id="{80682EEE-3B03-4640-8573-CD800345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846" y="5127696"/>
            <a:ext cx="1351289" cy="1351289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2" name="Freeform 160">
            <a:extLst>
              <a:ext uri="{FF2B5EF4-FFF2-40B4-BE49-F238E27FC236}">
                <a16:creationId xmlns:a16="http://schemas.microsoft.com/office/drawing/2014/main" id="{028385D4-1EAA-422A-90D7-F9CB5962C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90" y="9697909"/>
            <a:ext cx="1351289" cy="1351289"/>
          </a:xfrm>
          <a:custGeom>
            <a:avLst/>
            <a:gdLst>
              <a:gd name="T0" fmla="*/ 1083 w 1084"/>
              <a:gd name="T1" fmla="*/ 541 h 1084"/>
              <a:gd name="T2" fmla="*/ 1083 w 1084"/>
              <a:gd name="T3" fmla="*/ 541 h 1084"/>
              <a:gd name="T4" fmla="*/ 542 w 1084"/>
              <a:gd name="T5" fmla="*/ 1083 h 1084"/>
              <a:gd name="T6" fmla="*/ 542 w 1084"/>
              <a:gd name="T7" fmla="*/ 1083 h 1084"/>
              <a:gd name="T8" fmla="*/ 0 w 1084"/>
              <a:gd name="T9" fmla="*/ 541 h 1084"/>
              <a:gd name="T10" fmla="*/ 0 w 1084"/>
              <a:gd name="T11" fmla="*/ 541 h 1084"/>
              <a:gd name="T12" fmla="*/ 542 w 1084"/>
              <a:gd name="T13" fmla="*/ 0 h 1084"/>
              <a:gd name="T14" fmla="*/ 542 w 1084"/>
              <a:gd name="T15" fmla="*/ 0 h 1084"/>
              <a:gd name="T16" fmla="*/ 1083 w 1084"/>
              <a:gd name="T17" fmla="*/ 54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1"/>
                </a:moveTo>
                <a:lnTo>
                  <a:pt x="1083" y="541"/>
                </a:lnTo>
                <a:cubicBezTo>
                  <a:pt x="1083" y="841"/>
                  <a:pt x="841" y="1083"/>
                  <a:pt x="542" y="1083"/>
                </a:cubicBezTo>
                <a:lnTo>
                  <a:pt x="542" y="1083"/>
                </a:lnTo>
                <a:cubicBezTo>
                  <a:pt x="243" y="1083"/>
                  <a:pt x="0" y="841"/>
                  <a:pt x="0" y="541"/>
                </a:cubicBezTo>
                <a:lnTo>
                  <a:pt x="0" y="541"/>
                </a:lnTo>
                <a:cubicBezTo>
                  <a:pt x="0" y="242"/>
                  <a:pt x="243" y="0"/>
                  <a:pt x="542" y="0"/>
                </a:cubicBezTo>
                <a:lnTo>
                  <a:pt x="542" y="0"/>
                </a:lnTo>
                <a:cubicBezTo>
                  <a:pt x="841" y="0"/>
                  <a:pt x="1083" y="242"/>
                  <a:pt x="1083" y="541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4" name="Freeform: Shape 893">
            <a:extLst>
              <a:ext uri="{FF2B5EF4-FFF2-40B4-BE49-F238E27FC236}">
                <a16:creationId xmlns:a16="http://schemas.microsoft.com/office/drawing/2014/main" id="{6B15A767-2930-4DD0-8B6B-904603FB1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331" y="920778"/>
            <a:ext cx="579815" cy="574769"/>
          </a:xfrm>
          <a:custGeom>
            <a:avLst/>
            <a:gdLst>
              <a:gd name="connsiteX0" fmla="*/ 265865 w 579815"/>
              <a:gd name="connsiteY0" fmla="*/ 499109 h 574769"/>
              <a:gd name="connsiteX1" fmla="*/ 273554 w 579815"/>
              <a:gd name="connsiteY1" fmla="*/ 509096 h 574769"/>
              <a:gd name="connsiteX2" fmla="*/ 273554 w 579815"/>
              <a:gd name="connsiteY2" fmla="*/ 545300 h 574769"/>
              <a:gd name="connsiteX3" fmla="*/ 265865 w 579815"/>
              <a:gd name="connsiteY3" fmla="*/ 552791 h 574769"/>
              <a:gd name="connsiteX4" fmla="*/ 258175 w 579815"/>
              <a:gd name="connsiteY4" fmla="*/ 545300 h 574769"/>
              <a:gd name="connsiteX5" fmla="*/ 258175 w 579815"/>
              <a:gd name="connsiteY5" fmla="*/ 509096 h 574769"/>
              <a:gd name="connsiteX6" fmla="*/ 265865 w 579815"/>
              <a:gd name="connsiteY6" fmla="*/ 499109 h 574769"/>
              <a:gd name="connsiteX7" fmla="*/ 499797 w 579815"/>
              <a:gd name="connsiteY7" fmla="*/ 341078 h 574769"/>
              <a:gd name="connsiteX8" fmla="*/ 486052 w 579815"/>
              <a:gd name="connsiteY8" fmla="*/ 349780 h 574769"/>
              <a:gd name="connsiteX9" fmla="*/ 484803 w 579815"/>
              <a:gd name="connsiteY9" fmla="*/ 351023 h 574769"/>
              <a:gd name="connsiteX10" fmla="*/ 483553 w 579815"/>
              <a:gd name="connsiteY10" fmla="*/ 354752 h 574769"/>
              <a:gd name="connsiteX11" fmla="*/ 483553 w 579815"/>
              <a:gd name="connsiteY11" fmla="*/ 355995 h 574769"/>
              <a:gd name="connsiteX12" fmla="*/ 483553 w 579815"/>
              <a:gd name="connsiteY12" fmla="*/ 357238 h 574769"/>
              <a:gd name="connsiteX13" fmla="*/ 496048 w 579815"/>
              <a:gd name="connsiteY13" fmla="*/ 370911 h 574769"/>
              <a:gd name="connsiteX14" fmla="*/ 543529 w 579815"/>
              <a:gd name="connsiteY14" fmla="*/ 379612 h 574769"/>
              <a:gd name="connsiteX15" fmla="*/ 539781 w 579815"/>
              <a:gd name="connsiteY15" fmla="*/ 374640 h 574769"/>
              <a:gd name="connsiteX16" fmla="*/ 543529 w 579815"/>
              <a:gd name="connsiteY16" fmla="*/ 354752 h 574769"/>
              <a:gd name="connsiteX17" fmla="*/ 548527 w 579815"/>
              <a:gd name="connsiteY17" fmla="*/ 351023 h 574769"/>
              <a:gd name="connsiteX18" fmla="*/ 502296 w 579815"/>
              <a:gd name="connsiteY18" fmla="*/ 341078 h 574769"/>
              <a:gd name="connsiteX19" fmla="*/ 326117 w 579815"/>
              <a:gd name="connsiteY19" fmla="*/ 262767 h 574769"/>
              <a:gd name="connsiteX20" fmla="*/ 289882 w 579815"/>
              <a:gd name="connsiteY20" fmla="*/ 298815 h 574769"/>
              <a:gd name="connsiteX21" fmla="*/ 291132 w 579815"/>
              <a:gd name="connsiteY21" fmla="*/ 303787 h 574769"/>
              <a:gd name="connsiteX22" fmla="*/ 341111 w 579815"/>
              <a:gd name="connsiteY22" fmla="*/ 313732 h 574769"/>
              <a:gd name="connsiteX23" fmla="*/ 341111 w 579815"/>
              <a:gd name="connsiteY23" fmla="*/ 307516 h 574769"/>
              <a:gd name="connsiteX24" fmla="*/ 326117 w 579815"/>
              <a:gd name="connsiteY24" fmla="*/ 262767 h 574769"/>
              <a:gd name="connsiteX25" fmla="*/ 268641 w 579815"/>
              <a:gd name="connsiteY25" fmla="*/ 235420 h 574769"/>
              <a:gd name="connsiteX26" fmla="*/ 196170 w 579815"/>
              <a:gd name="connsiteY26" fmla="*/ 307516 h 574769"/>
              <a:gd name="connsiteX27" fmla="*/ 268641 w 579815"/>
              <a:gd name="connsiteY27" fmla="*/ 379612 h 574769"/>
              <a:gd name="connsiteX28" fmla="*/ 337363 w 579815"/>
              <a:gd name="connsiteY28" fmla="*/ 331134 h 574769"/>
              <a:gd name="connsiteX29" fmla="*/ 288633 w 579815"/>
              <a:gd name="connsiteY29" fmla="*/ 319947 h 574769"/>
              <a:gd name="connsiteX30" fmla="*/ 268641 w 579815"/>
              <a:gd name="connsiteY30" fmla="*/ 331134 h 574769"/>
              <a:gd name="connsiteX31" fmla="*/ 244900 w 579815"/>
              <a:gd name="connsiteY31" fmla="*/ 307516 h 574769"/>
              <a:gd name="connsiteX32" fmla="*/ 268641 w 579815"/>
              <a:gd name="connsiteY32" fmla="*/ 283899 h 574769"/>
              <a:gd name="connsiteX33" fmla="*/ 277387 w 579815"/>
              <a:gd name="connsiteY33" fmla="*/ 286385 h 574769"/>
              <a:gd name="connsiteX34" fmla="*/ 313623 w 579815"/>
              <a:gd name="connsiteY34" fmla="*/ 250337 h 574769"/>
              <a:gd name="connsiteX35" fmla="*/ 302377 w 579815"/>
              <a:gd name="connsiteY35" fmla="*/ 242879 h 574769"/>
              <a:gd name="connsiteX36" fmla="*/ 268641 w 579815"/>
              <a:gd name="connsiteY36" fmla="*/ 235420 h 574769"/>
              <a:gd name="connsiteX37" fmla="*/ 389842 w 579815"/>
              <a:gd name="connsiteY37" fmla="*/ 198129 h 574769"/>
              <a:gd name="connsiteX38" fmla="*/ 337363 w 579815"/>
              <a:gd name="connsiteY38" fmla="*/ 250337 h 574769"/>
              <a:gd name="connsiteX39" fmla="*/ 358604 w 579815"/>
              <a:gd name="connsiteY39" fmla="*/ 307516 h 574769"/>
              <a:gd name="connsiteX40" fmla="*/ 357355 w 579815"/>
              <a:gd name="connsiteY40" fmla="*/ 317461 h 574769"/>
              <a:gd name="connsiteX41" fmla="*/ 429825 w 579815"/>
              <a:gd name="connsiteY41" fmla="*/ 333620 h 574769"/>
              <a:gd name="connsiteX42" fmla="*/ 431075 w 579815"/>
              <a:gd name="connsiteY42" fmla="*/ 307516 h 574769"/>
              <a:gd name="connsiteX43" fmla="*/ 389842 w 579815"/>
              <a:gd name="connsiteY43" fmla="*/ 198129 h 574769"/>
              <a:gd name="connsiteX44" fmla="*/ 268641 w 579815"/>
              <a:gd name="connsiteY44" fmla="*/ 145922 h 574769"/>
              <a:gd name="connsiteX45" fmla="*/ 106207 w 579815"/>
              <a:gd name="connsiteY45" fmla="*/ 307516 h 574769"/>
              <a:gd name="connsiteX46" fmla="*/ 268641 w 579815"/>
              <a:gd name="connsiteY46" fmla="*/ 469111 h 574769"/>
              <a:gd name="connsiteX47" fmla="*/ 426077 w 579815"/>
              <a:gd name="connsiteY47" fmla="*/ 349780 h 574769"/>
              <a:gd name="connsiteX48" fmla="*/ 354856 w 579815"/>
              <a:gd name="connsiteY48" fmla="*/ 333620 h 574769"/>
              <a:gd name="connsiteX49" fmla="*/ 268641 w 579815"/>
              <a:gd name="connsiteY49" fmla="*/ 395772 h 574769"/>
              <a:gd name="connsiteX50" fmla="*/ 179927 w 579815"/>
              <a:gd name="connsiteY50" fmla="*/ 307516 h 574769"/>
              <a:gd name="connsiteX51" fmla="*/ 268641 w 579815"/>
              <a:gd name="connsiteY51" fmla="*/ 218018 h 574769"/>
              <a:gd name="connsiteX52" fmla="*/ 309874 w 579815"/>
              <a:gd name="connsiteY52" fmla="*/ 227962 h 574769"/>
              <a:gd name="connsiteX53" fmla="*/ 326117 w 579815"/>
              <a:gd name="connsiteY53" fmla="*/ 239150 h 574769"/>
              <a:gd name="connsiteX54" fmla="*/ 377347 w 579815"/>
              <a:gd name="connsiteY54" fmla="*/ 186942 h 574769"/>
              <a:gd name="connsiteX55" fmla="*/ 268641 w 579815"/>
              <a:gd name="connsiteY55" fmla="*/ 145922 h 574769"/>
              <a:gd name="connsiteX56" fmla="*/ 453566 w 579815"/>
              <a:gd name="connsiteY56" fmla="*/ 135978 h 574769"/>
              <a:gd name="connsiteX57" fmla="*/ 402336 w 579815"/>
              <a:gd name="connsiteY57" fmla="*/ 186942 h 574769"/>
              <a:gd name="connsiteX58" fmla="*/ 448568 w 579815"/>
              <a:gd name="connsiteY58" fmla="*/ 307516 h 574769"/>
              <a:gd name="connsiteX59" fmla="*/ 446069 w 579815"/>
              <a:gd name="connsiteY59" fmla="*/ 336106 h 574769"/>
              <a:gd name="connsiteX60" fmla="*/ 471058 w 579815"/>
              <a:gd name="connsiteY60" fmla="*/ 341078 h 574769"/>
              <a:gd name="connsiteX61" fmla="*/ 506044 w 579815"/>
              <a:gd name="connsiteY61" fmla="*/ 324919 h 574769"/>
              <a:gd name="connsiteX62" fmla="*/ 519789 w 579815"/>
              <a:gd name="connsiteY62" fmla="*/ 327405 h 574769"/>
              <a:gd name="connsiteX63" fmla="*/ 521038 w 579815"/>
              <a:gd name="connsiteY63" fmla="*/ 307516 h 574769"/>
              <a:gd name="connsiteX64" fmla="*/ 453566 w 579815"/>
              <a:gd name="connsiteY64" fmla="*/ 135978 h 574769"/>
              <a:gd name="connsiteX65" fmla="*/ 265865 w 579815"/>
              <a:gd name="connsiteY65" fmla="*/ 65160 h 574769"/>
              <a:gd name="connsiteX66" fmla="*/ 273554 w 579815"/>
              <a:gd name="connsiteY66" fmla="*/ 73899 h 574769"/>
              <a:gd name="connsiteX67" fmla="*/ 273554 w 579815"/>
              <a:gd name="connsiteY67" fmla="*/ 110103 h 574769"/>
              <a:gd name="connsiteX68" fmla="*/ 265865 w 579815"/>
              <a:gd name="connsiteY68" fmla="*/ 118842 h 574769"/>
              <a:gd name="connsiteX69" fmla="*/ 258175 w 579815"/>
              <a:gd name="connsiteY69" fmla="*/ 110103 h 574769"/>
              <a:gd name="connsiteX70" fmla="*/ 258175 w 579815"/>
              <a:gd name="connsiteY70" fmla="*/ 73899 h 574769"/>
              <a:gd name="connsiteX71" fmla="*/ 265865 w 579815"/>
              <a:gd name="connsiteY71" fmla="*/ 65160 h 574769"/>
              <a:gd name="connsiteX72" fmla="*/ 268641 w 579815"/>
              <a:gd name="connsiteY72" fmla="*/ 56424 h 574769"/>
              <a:gd name="connsiteX73" fmla="*/ 16243 w 579815"/>
              <a:gd name="connsiteY73" fmla="*/ 307516 h 574769"/>
              <a:gd name="connsiteX74" fmla="*/ 268641 w 579815"/>
              <a:gd name="connsiteY74" fmla="*/ 558610 h 574769"/>
              <a:gd name="connsiteX75" fmla="*/ 506044 w 579815"/>
              <a:gd name="connsiteY75" fmla="*/ 390800 h 574769"/>
              <a:gd name="connsiteX76" fmla="*/ 493549 w 579815"/>
              <a:gd name="connsiteY76" fmla="*/ 388314 h 574769"/>
              <a:gd name="connsiteX77" fmla="*/ 467310 w 579815"/>
              <a:gd name="connsiteY77" fmla="*/ 358481 h 574769"/>
              <a:gd name="connsiteX78" fmla="*/ 442320 w 579815"/>
              <a:gd name="connsiteY78" fmla="*/ 353509 h 574769"/>
              <a:gd name="connsiteX79" fmla="*/ 268641 w 579815"/>
              <a:gd name="connsiteY79" fmla="*/ 486513 h 574769"/>
              <a:gd name="connsiteX80" fmla="*/ 88714 w 579815"/>
              <a:gd name="connsiteY80" fmla="*/ 307516 h 574769"/>
              <a:gd name="connsiteX81" fmla="*/ 268641 w 579815"/>
              <a:gd name="connsiteY81" fmla="*/ 128520 h 574769"/>
              <a:gd name="connsiteX82" fmla="*/ 389842 w 579815"/>
              <a:gd name="connsiteY82" fmla="*/ 174512 h 574769"/>
              <a:gd name="connsiteX83" fmla="*/ 441071 w 579815"/>
              <a:gd name="connsiteY83" fmla="*/ 123547 h 574769"/>
              <a:gd name="connsiteX84" fmla="*/ 268641 w 579815"/>
              <a:gd name="connsiteY84" fmla="*/ 56424 h 574769"/>
              <a:gd name="connsiteX85" fmla="*/ 533533 w 579815"/>
              <a:gd name="connsiteY85" fmla="*/ 24105 h 574769"/>
              <a:gd name="connsiteX86" fmla="*/ 499797 w 579815"/>
              <a:gd name="connsiteY86" fmla="*/ 57667 h 574769"/>
              <a:gd name="connsiteX87" fmla="*/ 497298 w 579815"/>
              <a:gd name="connsiteY87" fmla="*/ 76312 h 574769"/>
              <a:gd name="connsiteX88" fmla="*/ 497298 w 579815"/>
              <a:gd name="connsiteY88" fmla="*/ 77555 h 574769"/>
              <a:gd name="connsiteX89" fmla="*/ 498547 w 579815"/>
              <a:gd name="connsiteY89" fmla="*/ 77555 h 574769"/>
              <a:gd name="connsiteX90" fmla="*/ 501046 w 579815"/>
              <a:gd name="connsiteY90" fmla="*/ 80041 h 574769"/>
              <a:gd name="connsiteX91" fmla="*/ 502296 w 579815"/>
              <a:gd name="connsiteY91" fmla="*/ 80041 h 574769"/>
              <a:gd name="connsiteX92" fmla="*/ 503545 w 579815"/>
              <a:gd name="connsiteY92" fmla="*/ 81284 h 574769"/>
              <a:gd name="connsiteX93" fmla="*/ 521038 w 579815"/>
              <a:gd name="connsiteY93" fmla="*/ 78798 h 574769"/>
              <a:gd name="connsiteX94" fmla="*/ 554774 w 579815"/>
              <a:gd name="connsiteY94" fmla="*/ 45236 h 574769"/>
              <a:gd name="connsiteX95" fmla="*/ 548527 w 579815"/>
              <a:gd name="connsiteY95" fmla="*/ 45236 h 574769"/>
              <a:gd name="connsiteX96" fmla="*/ 533533 w 579815"/>
              <a:gd name="connsiteY96" fmla="*/ 31563 h 574769"/>
              <a:gd name="connsiteX97" fmla="*/ 543529 w 579815"/>
              <a:gd name="connsiteY97" fmla="*/ 487 h 574769"/>
              <a:gd name="connsiteX98" fmla="*/ 551026 w 579815"/>
              <a:gd name="connsiteY98" fmla="*/ 11674 h 574769"/>
              <a:gd name="connsiteX99" fmla="*/ 551026 w 579815"/>
              <a:gd name="connsiteY99" fmla="*/ 27834 h 574769"/>
              <a:gd name="connsiteX100" fmla="*/ 568519 w 579815"/>
              <a:gd name="connsiteY100" fmla="*/ 27834 h 574769"/>
              <a:gd name="connsiteX101" fmla="*/ 578515 w 579815"/>
              <a:gd name="connsiteY101" fmla="*/ 35292 h 574769"/>
              <a:gd name="connsiteX102" fmla="*/ 576016 w 579815"/>
              <a:gd name="connsiteY102" fmla="*/ 47722 h 574769"/>
              <a:gd name="connsiteX103" fmla="*/ 533533 w 579815"/>
              <a:gd name="connsiteY103" fmla="*/ 91229 h 574769"/>
              <a:gd name="connsiteX104" fmla="*/ 511042 w 579815"/>
              <a:gd name="connsiteY104" fmla="*/ 99930 h 574769"/>
              <a:gd name="connsiteX105" fmla="*/ 494799 w 579815"/>
              <a:gd name="connsiteY105" fmla="*/ 96201 h 574769"/>
              <a:gd name="connsiteX106" fmla="*/ 493549 w 579815"/>
              <a:gd name="connsiteY106" fmla="*/ 94958 h 574769"/>
              <a:gd name="connsiteX107" fmla="*/ 464811 w 579815"/>
              <a:gd name="connsiteY107" fmla="*/ 123547 h 574769"/>
              <a:gd name="connsiteX108" fmla="*/ 537282 w 579815"/>
              <a:gd name="connsiteY108" fmla="*/ 307516 h 574769"/>
              <a:gd name="connsiteX109" fmla="*/ 536032 w 579815"/>
              <a:gd name="connsiteY109" fmla="*/ 331134 h 574769"/>
              <a:gd name="connsiteX110" fmla="*/ 564770 w 579815"/>
              <a:gd name="connsiteY110" fmla="*/ 337349 h 574769"/>
              <a:gd name="connsiteX111" fmla="*/ 574766 w 579815"/>
              <a:gd name="connsiteY111" fmla="*/ 346051 h 574769"/>
              <a:gd name="connsiteX112" fmla="*/ 569768 w 579815"/>
              <a:gd name="connsiteY112" fmla="*/ 358481 h 574769"/>
              <a:gd name="connsiteX113" fmla="*/ 554774 w 579815"/>
              <a:gd name="connsiteY113" fmla="*/ 367182 h 574769"/>
              <a:gd name="connsiteX114" fmla="*/ 564770 w 579815"/>
              <a:gd name="connsiteY114" fmla="*/ 382099 h 574769"/>
              <a:gd name="connsiteX115" fmla="*/ 564770 w 579815"/>
              <a:gd name="connsiteY115" fmla="*/ 394529 h 574769"/>
              <a:gd name="connsiteX116" fmla="*/ 554774 w 579815"/>
              <a:gd name="connsiteY116" fmla="*/ 399501 h 574769"/>
              <a:gd name="connsiteX117" fmla="*/ 553525 w 579815"/>
              <a:gd name="connsiteY117" fmla="*/ 399501 h 574769"/>
              <a:gd name="connsiteX118" fmla="*/ 523537 w 579815"/>
              <a:gd name="connsiteY118" fmla="*/ 393286 h 574769"/>
              <a:gd name="connsiteX119" fmla="*/ 268641 w 579815"/>
              <a:gd name="connsiteY119" fmla="*/ 574769 h 574769"/>
              <a:gd name="connsiteX120" fmla="*/ 0 w 579815"/>
              <a:gd name="connsiteY120" fmla="*/ 307516 h 574769"/>
              <a:gd name="connsiteX121" fmla="*/ 268641 w 579815"/>
              <a:gd name="connsiteY121" fmla="*/ 40264 h 574769"/>
              <a:gd name="connsiteX122" fmla="*/ 453566 w 579815"/>
              <a:gd name="connsiteY122" fmla="*/ 112360 h 574769"/>
              <a:gd name="connsiteX123" fmla="*/ 482304 w 579815"/>
              <a:gd name="connsiteY123" fmla="*/ 83770 h 574769"/>
              <a:gd name="connsiteX124" fmla="*/ 488551 w 579815"/>
              <a:gd name="connsiteY124" fmla="*/ 45236 h 574769"/>
              <a:gd name="connsiteX125" fmla="*/ 531034 w 579815"/>
              <a:gd name="connsiteY125" fmla="*/ 2973 h 574769"/>
              <a:gd name="connsiteX126" fmla="*/ 543529 w 579815"/>
              <a:gd name="connsiteY126" fmla="*/ 487 h 57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79815" h="574769">
                <a:moveTo>
                  <a:pt x="265865" y="499109"/>
                </a:moveTo>
                <a:cubicBezTo>
                  <a:pt x="270258" y="499109"/>
                  <a:pt x="273554" y="504103"/>
                  <a:pt x="273554" y="509096"/>
                </a:cubicBezTo>
                <a:lnTo>
                  <a:pt x="273554" y="545300"/>
                </a:lnTo>
                <a:cubicBezTo>
                  <a:pt x="273554" y="549045"/>
                  <a:pt x="270258" y="552791"/>
                  <a:pt x="265865" y="552791"/>
                </a:cubicBezTo>
                <a:cubicBezTo>
                  <a:pt x="261471" y="552791"/>
                  <a:pt x="258175" y="549045"/>
                  <a:pt x="258175" y="545300"/>
                </a:cubicBezTo>
                <a:lnTo>
                  <a:pt x="258175" y="509096"/>
                </a:lnTo>
                <a:cubicBezTo>
                  <a:pt x="258175" y="504103"/>
                  <a:pt x="261471" y="499109"/>
                  <a:pt x="265865" y="499109"/>
                </a:cubicBezTo>
                <a:close/>
                <a:moveTo>
                  <a:pt x="499797" y="341078"/>
                </a:moveTo>
                <a:cubicBezTo>
                  <a:pt x="494799" y="341078"/>
                  <a:pt x="488551" y="344808"/>
                  <a:pt x="486052" y="349780"/>
                </a:cubicBezTo>
                <a:lnTo>
                  <a:pt x="484803" y="351023"/>
                </a:lnTo>
                <a:lnTo>
                  <a:pt x="483553" y="354752"/>
                </a:lnTo>
                <a:lnTo>
                  <a:pt x="483553" y="355995"/>
                </a:lnTo>
                <a:lnTo>
                  <a:pt x="483553" y="357238"/>
                </a:lnTo>
                <a:cubicBezTo>
                  <a:pt x="484803" y="364696"/>
                  <a:pt x="489801" y="369668"/>
                  <a:pt x="496048" y="370911"/>
                </a:cubicBezTo>
                <a:lnTo>
                  <a:pt x="543529" y="379612"/>
                </a:lnTo>
                <a:lnTo>
                  <a:pt x="539781" y="374640"/>
                </a:lnTo>
                <a:cubicBezTo>
                  <a:pt x="534783" y="368425"/>
                  <a:pt x="537282" y="358481"/>
                  <a:pt x="543529" y="354752"/>
                </a:cubicBezTo>
                <a:lnTo>
                  <a:pt x="548527" y="351023"/>
                </a:lnTo>
                <a:lnTo>
                  <a:pt x="502296" y="341078"/>
                </a:lnTo>
                <a:close/>
                <a:moveTo>
                  <a:pt x="326117" y="262767"/>
                </a:moveTo>
                <a:lnTo>
                  <a:pt x="289882" y="298815"/>
                </a:lnTo>
                <a:cubicBezTo>
                  <a:pt x="291132" y="300058"/>
                  <a:pt x="291132" y="301301"/>
                  <a:pt x="291132" y="303787"/>
                </a:cubicBezTo>
                <a:lnTo>
                  <a:pt x="341111" y="313732"/>
                </a:lnTo>
                <a:cubicBezTo>
                  <a:pt x="341111" y="312489"/>
                  <a:pt x="341111" y="310003"/>
                  <a:pt x="341111" y="307516"/>
                </a:cubicBezTo>
                <a:cubicBezTo>
                  <a:pt x="341111" y="291357"/>
                  <a:pt x="336113" y="275198"/>
                  <a:pt x="326117" y="262767"/>
                </a:cubicBezTo>
                <a:close/>
                <a:moveTo>
                  <a:pt x="268641" y="235420"/>
                </a:moveTo>
                <a:cubicBezTo>
                  <a:pt x="228657" y="235420"/>
                  <a:pt x="196170" y="266496"/>
                  <a:pt x="196170" y="307516"/>
                </a:cubicBezTo>
                <a:cubicBezTo>
                  <a:pt x="196170" y="347294"/>
                  <a:pt x="228657" y="379612"/>
                  <a:pt x="268641" y="379612"/>
                </a:cubicBezTo>
                <a:cubicBezTo>
                  <a:pt x="301128" y="379612"/>
                  <a:pt x="327367" y="358481"/>
                  <a:pt x="337363" y="331134"/>
                </a:cubicBezTo>
                <a:lnTo>
                  <a:pt x="288633" y="319947"/>
                </a:lnTo>
                <a:cubicBezTo>
                  <a:pt x="283635" y="326162"/>
                  <a:pt x="277387" y="331134"/>
                  <a:pt x="268641" y="331134"/>
                </a:cubicBezTo>
                <a:cubicBezTo>
                  <a:pt x="256145" y="331134"/>
                  <a:pt x="244900" y="319947"/>
                  <a:pt x="244900" y="307516"/>
                </a:cubicBezTo>
                <a:cubicBezTo>
                  <a:pt x="244900" y="293843"/>
                  <a:pt x="256145" y="283899"/>
                  <a:pt x="268641" y="283899"/>
                </a:cubicBezTo>
                <a:cubicBezTo>
                  <a:pt x="272389" y="283899"/>
                  <a:pt x="276138" y="285142"/>
                  <a:pt x="277387" y="286385"/>
                </a:cubicBezTo>
                <a:lnTo>
                  <a:pt x="313623" y="250337"/>
                </a:lnTo>
                <a:cubicBezTo>
                  <a:pt x="309874" y="247851"/>
                  <a:pt x="306126" y="245365"/>
                  <a:pt x="302377" y="242879"/>
                </a:cubicBezTo>
                <a:cubicBezTo>
                  <a:pt x="291132" y="236664"/>
                  <a:pt x="279886" y="235420"/>
                  <a:pt x="268641" y="235420"/>
                </a:cubicBezTo>
                <a:close/>
                <a:moveTo>
                  <a:pt x="389842" y="198129"/>
                </a:moveTo>
                <a:lnTo>
                  <a:pt x="337363" y="250337"/>
                </a:lnTo>
                <a:cubicBezTo>
                  <a:pt x="351107" y="266496"/>
                  <a:pt x="358604" y="286385"/>
                  <a:pt x="358604" y="307516"/>
                </a:cubicBezTo>
                <a:cubicBezTo>
                  <a:pt x="358604" y="311246"/>
                  <a:pt x="358604" y="313732"/>
                  <a:pt x="357355" y="317461"/>
                </a:cubicBezTo>
                <a:lnTo>
                  <a:pt x="429825" y="333620"/>
                </a:lnTo>
                <a:cubicBezTo>
                  <a:pt x="431075" y="324919"/>
                  <a:pt x="431075" y="314975"/>
                  <a:pt x="431075" y="307516"/>
                </a:cubicBezTo>
                <a:cubicBezTo>
                  <a:pt x="431075" y="265253"/>
                  <a:pt x="416081" y="227962"/>
                  <a:pt x="389842" y="198129"/>
                </a:cubicBezTo>
                <a:close/>
                <a:moveTo>
                  <a:pt x="268641" y="145922"/>
                </a:moveTo>
                <a:cubicBezTo>
                  <a:pt x="178677" y="145922"/>
                  <a:pt x="106207" y="218018"/>
                  <a:pt x="106207" y="307516"/>
                </a:cubicBezTo>
                <a:cubicBezTo>
                  <a:pt x="106207" y="395772"/>
                  <a:pt x="178677" y="469111"/>
                  <a:pt x="268641" y="469111"/>
                </a:cubicBezTo>
                <a:cubicBezTo>
                  <a:pt x="343610" y="469111"/>
                  <a:pt x="407334" y="418147"/>
                  <a:pt x="426077" y="349780"/>
                </a:cubicBezTo>
                <a:lnTo>
                  <a:pt x="354856" y="333620"/>
                </a:lnTo>
                <a:cubicBezTo>
                  <a:pt x="342361" y="370911"/>
                  <a:pt x="308625" y="395772"/>
                  <a:pt x="268641" y="395772"/>
                </a:cubicBezTo>
                <a:cubicBezTo>
                  <a:pt x="218661" y="395772"/>
                  <a:pt x="179927" y="357238"/>
                  <a:pt x="179927" y="307516"/>
                </a:cubicBezTo>
                <a:cubicBezTo>
                  <a:pt x="179927" y="257795"/>
                  <a:pt x="218661" y="218018"/>
                  <a:pt x="268641" y="218018"/>
                </a:cubicBezTo>
                <a:cubicBezTo>
                  <a:pt x="283635" y="218018"/>
                  <a:pt x="297379" y="221747"/>
                  <a:pt x="309874" y="227962"/>
                </a:cubicBezTo>
                <a:cubicBezTo>
                  <a:pt x="314872" y="231691"/>
                  <a:pt x="321120" y="234177"/>
                  <a:pt x="326117" y="239150"/>
                </a:cubicBezTo>
                <a:lnTo>
                  <a:pt x="377347" y="186942"/>
                </a:lnTo>
                <a:cubicBezTo>
                  <a:pt x="348608" y="162081"/>
                  <a:pt x="311124" y="145922"/>
                  <a:pt x="268641" y="145922"/>
                </a:cubicBezTo>
                <a:close/>
                <a:moveTo>
                  <a:pt x="453566" y="135978"/>
                </a:moveTo>
                <a:lnTo>
                  <a:pt x="402336" y="186942"/>
                </a:lnTo>
                <a:cubicBezTo>
                  <a:pt x="431075" y="218018"/>
                  <a:pt x="448568" y="261524"/>
                  <a:pt x="448568" y="307516"/>
                </a:cubicBezTo>
                <a:cubicBezTo>
                  <a:pt x="448568" y="317461"/>
                  <a:pt x="447318" y="327405"/>
                  <a:pt x="446069" y="336106"/>
                </a:cubicBezTo>
                <a:lnTo>
                  <a:pt x="471058" y="341078"/>
                </a:lnTo>
                <a:cubicBezTo>
                  <a:pt x="477306" y="328648"/>
                  <a:pt x="492300" y="322433"/>
                  <a:pt x="506044" y="324919"/>
                </a:cubicBezTo>
                <a:lnTo>
                  <a:pt x="519789" y="327405"/>
                </a:lnTo>
                <a:cubicBezTo>
                  <a:pt x="519789" y="321190"/>
                  <a:pt x="521038" y="313732"/>
                  <a:pt x="521038" y="307516"/>
                </a:cubicBezTo>
                <a:cubicBezTo>
                  <a:pt x="521038" y="241636"/>
                  <a:pt x="494799" y="180727"/>
                  <a:pt x="453566" y="135978"/>
                </a:cubicBezTo>
                <a:close/>
                <a:moveTo>
                  <a:pt x="265865" y="65160"/>
                </a:moveTo>
                <a:cubicBezTo>
                  <a:pt x="270258" y="65160"/>
                  <a:pt x="273554" y="70154"/>
                  <a:pt x="273554" y="73899"/>
                </a:cubicBezTo>
                <a:lnTo>
                  <a:pt x="273554" y="110103"/>
                </a:lnTo>
                <a:cubicBezTo>
                  <a:pt x="273554" y="113848"/>
                  <a:pt x="270258" y="118842"/>
                  <a:pt x="265865" y="118842"/>
                </a:cubicBezTo>
                <a:cubicBezTo>
                  <a:pt x="261471" y="118842"/>
                  <a:pt x="258175" y="113848"/>
                  <a:pt x="258175" y="110103"/>
                </a:cubicBezTo>
                <a:lnTo>
                  <a:pt x="258175" y="73899"/>
                </a:lnTo>
                <a:cubicBezTo>
                  <a:pt x="258175" y="70154"/>
                  <a:pt x="261471" y="65160"/>
                  <a:pt x="265865" y="65160"/>
                </a:cubicBezTo>
                <a:close/>
                <a:moveTo>
                  <a:pt x="268641" y="56424"/>
                </a:moveTo>
                <a:cubicBezTo>
                  <a:pt x="129947" y="56424"/>
                  <a:pt x="16243" y="169540"/>
                  <a:pt x="16243" y="307516"/>
                </a:cubicBezTo>
                <a:cubicBezTo>
                  <a:pt x="16243" y="445493"/>
                  <a:pt x="129947" y="558610"/>
                  <a:pt x="268641" y="558610"/>
                </a:cubicBezTo>
                <a:cubicBezTo>
                  <a:pt x="376097" y="558610"/>
                  <a:pt x="471058" y="490243"/>
                  <a:pt x="506044" y="390800"/>
                </a:cubicBezTo>
                <a:lnTo>
                  <a:pt x="493549" y="388314"/>
                </a:lnTo>
                <a:cubicBezTo>
                  <a:pt x="478555" y="384585"/>
                  <a:pt x="468560" y="373397"/>
                  <a:pt x="467310" y="358481"/>
                </a:cubicBezTo>
                <a:lnTo>
                  <a:pt x="442320" y="353509"/>
                </a:lnTo>
                <a:cubicBezTo>
                  <a:pt x="422328" y="429334"/>
                  <a:pt x="352357" y="486513"/>
                  <a:pt x="268641" y="486513"/>
                </a:cubicBezTo>
                <a:cubicBezTo>
                  <a:pt x="168681" y="486513"/>
                  <a:pt x="88714" y="405716"/>
                  <a:pt x="88714" y="307516"/>
                </a:cubicBezTo>
                <a:cubicBezTo>
                  <a:pt x="88714" y="208074"/>
                  <a:pt x="168681" y="128520"/>
                  <a:pt x="268641" y="128520"/>
                </a:cubicBezTo>
                <a:cubicBezTo>
                  <a:pt x="314872" y="128520"/>
                  <a:pt x="357355" y="145922"/>
                  <a:pt x="389842" y="174512"/>
                </a:cubicBezTo>
                <a:lnTo>
                  <a:pt x="441071" y="123547"/>
                </a:lnTo>
                <a:cubicBezTo>
                  <a:pt x="396089" y="82527"/>
                  <a:pt x="334864" y="56424"/>
                  <a:pt x="268641" y="56424"/>
                </a:cubicBezTo>
                <a:close/>
                <a:moveTo>
                  <a:pt x="533533" y="24105"/>
                </a:moveTo>
                <a:lnTo>
                  <a:pt x="499797" y="57667"/>
                </a:lnTo>
                <a:cubicBezTo>
                  <a:pt x="494799" y="62639"/>
                  <a:pt x="494799" y="70097"/>
                  <a:pt x="497298" y="76312"/>
                </a:cubicBezTo>
                <a:lnTo>
                  <a:pt x="497298" y="77555"/>
                </a:lnTo>
                <a:lnTo>
                  <a:pt x="498547" y="77555"/>
                </a:lnTo>
                <a:lnTo>
                  <a:pt x="501046" y="80041"/>
                </a:lnTo>
                <a:lnTo>
                  <a:pt x="502296" y="80041"/>
                </a:lnTo>
                <a:lnTo>
                  <a:pt x="503545" y="81284"/>
                </a:lnTo>
                <a:cubicBezTo>
                  <a:pt x="508543" y="85013"/>
                  <a:pt x="516040" y="83770"/>
                  <a:pt x="521038" y="78798"/>
                </a:cubicBezTo>
                <a:lnTo>
                  <a:pt x="554774" y="45236"/>
                </a:lnTo>
                <a:lnTo>
                  <a:pt x="548527" y="45236"/>
                </a:lnTo>
                <a:cubicBezTo>
                  <a:pt x="539781" y="45236"/>
                  <a:pt x="533533" y="39021"/>
                  <a:pt x="533533" y="31563"/>
                </a:cubicBezTo>
                <a:close/>
                <a:moveTo>
                  <a:pt x="543529" y="487"/>
                </a:moveTo>
                <a:cubicBezTo>
                  <a:pt x="547277" y="2973"/>
                  <a:pt x="551026" y="6702"/>
                  <a:pt x="551026" y="11674"/>
                </a:cubicBezTo>
                <a:lnTo>
                  <a:pt x="551026" y="27834"/>
                </a:lnTo>
                <a:lnTo>
                  <a:pt x="568519" y="27834"/>
                </a:lnTo>
                <a:cubicBezTo>
                  <a:pt x="573517" y="27834"/>
                  <a:pt x="576016" y="31563"/>
                  <a:pt x="578515" y="35292"/>
                </a:cubicBezTo>
                <a:cubicBezTo>
                  <a:pt x="581014" y="40264"/>
                  <a:pt x="579764" y="45236"/>
                  <a:pt x="576016" y="47722"/>
                </a:cubicBezTo>
                <a:lnTo>
                  <a:pt x="533533" y="91229"/>
                </a:lnTo>
                <a:cubicBezTo>
                  <a:pt x="527286" y="97444"/>
                  <a:pt x="519789" y="99930"/>
                  <a:pt x="511042" y="99930"/>
                </a:cubicBezTo>
                <a:cubicBezTo>
                  <a:pt x="506044" y="99930"/>
                  <a:pt x="499797" y="98687"/>
                  <a:pt x="494799" y="96201"/>
                </a:cubicBezTo>
                <a:cubicBezTo>
                  <a:pt x="494799" y="96201"/>
                  <a:pt x="494799" y="96201"/>
                  <a:pt x="493549" y="94958"/>
                </a:cubicBezTo>
                <a:lnTo>
                  <a:pt x="464811" y="123547"/>
                </a:lnTo>
                <a:cubicBezTo>
                  <a:pt x="509793" y="172026"/>
                  <a:pt x="537282" y="236664"/>
                  <a:pt x="537282" y="307516"/>
                </a:cubicBezTo>
                <a:cubicBezTo>
                  <a:pt x="537282" y="314975"/>
                  <a:pt x="537282" y="323676"/>
                  <a:pt x="536032" y="331134"/>
                </a:cubicBezTo>
                <a:lnTo>
                  <a:pt x="564770" y="337349"/>
                </a:lnTo>
                <a:cubicBezTo>
                  <a:pt x="569768" y="337349"/>
                  <a:pt x="573517" y="341078"/>
                  <a:pt x="574766" y="346051"/>
                </a:cubicBezTo>
                <a:cubicBezTo>
                  <a:pt x="574766" y="351023"/>
                  <a:pt x="573517" y="354752"/>
                  <a:pt x="569768" y="358481"/>
                </a:cubicBezTo>
                <a:lnTo>
                  <a:pt x="554774" y="367182"/>
                </a:lnTo>
                <a:lnTo>
                  <a:pt x="564770" y="382099"/>
                </a:lnTo>
                <a:cubicBezTo>
                  <a:pt x="567269" y="385828"/>
                  <a:pt x="567269" y="390800"/>
                  <a:pt x="564770" y="394529"/>
                </a:cubicBezTo>
                <a:cubicBezTo>
                  <a:pt x="562271" y="398258"/>
                  <a:pt x="559772" y="399501"/>
                  <a:pt x="554774" y="399501"/>
                </a:cubicBezTo>
                <a:lnTo>
                  <a:pt x="553525" y="399501"/>
                </a:lnTo>
                <a:lnTo>
                  <a:pt x="523537" y="393286"/>
                </a:lnTo>
                <a:cubicBezTo>
                  <a:pt x="486052" y="501430"/>
                  <a:pt x="383594" y="574769"/>
                  <a:pt x="268641" y="574769"/>
                </a:cubicBezTo>
                <a:cubicBezTo>
                  <a:pt x="119951" y="574769"/>
                  <a:pt x="0" y="455438"/>
                  <a:pt x="0" y="307516"/>
                </a:cubicBezTo>
                <a:cubicBezTo>
                  <a:pt x="0" y="159595"/>
                  <a:pt x="119951" y="40264"/>
                  <a:pt x="268641" y="40264"/>
                </a:cubicBezTo>
                <a:cubicBezTo>
                  <a:pt x="339862" y="40264"/>
                  <a:pt x="404835" y="67611"/>
                  <a:pt x="453566" y="112360"/>
                </a:cubicBezTo>
                <a:lnTo>
                  <a:pt x="482304" y="83770"/>
                </a:lnTo>
                <a:cubicBezTo>
                  <a:pt x="476056" y="71340"/>
                  <a:pt x="478555" y="55181"/>
                  <a:pt x="488551" y="45236"/>
                </a:cubicBezTo>
                <a:lnTo>
                  <a:pt x="531034" y="2973"/>
                </a:lnTo>
                <a:cubicBezTo>
                  <a:pt x="533533" y="487"/>
                  <a:pt x="539781" y="-756"/>
                  <a:pt x="543529" y="4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1" name="Freeform 169">
            <a:extLst>
              <a:ext uri="{FF2B5EF4-FFF2-40B4-BE49-F238E27FC236}">
                <a16:creationId xmlns:a16="http://schemas.microsoft.com/office/drawing/2014/main" id="{0249D77C-0A01-4308-A1F1-7FBCA3B0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369" y="10104394"/>
            <a:ext cx="527332" cy="549304"/>
          </a:xfrm>
          <a:custGeom>
            <a:avLst/>
            <a:gdLst>
              <a:gd name="T0" fmla="*/ 332 w 422"/>
              <a:gd name="T1" fmla="*/ 397 h 442"/>
              <a:gd name="T2" fmla="*/ 242 w 422"/>
              <a:gd name="T3" fmla="*/ 337 h 442"/>
              <a:gd name="T4" fmla="*/ 180 w 422"/>
              <a:gd name="T5" fmla="*/ 339 h 442"/>
              <a:gd name="T6" fmla="*/ 179 w 422"/>
              <a:gd name="T7" fmla="*/ 310 h 442"/>
              <a:gd name="T8" fmla="*/ 241 w 422"/>
              <a:gd name="T9" fmla="*/ 309 h 442"/>
              <a:gd name="T10" fmla="*/ 242 w 422"/>
              <a:gd name="T11" fmla="*/ 337 h 442"/>
              <a:gd name="T12" fmla="*/ 48 w 422"/>
              <a:gd name="T13" fmla="*/ 236 h 442"/>
              <a:gd name="T14" fmla="*/ 47 w 422"/>
              <a:gd name="T15" fmla="*/ 236 h 442"/>
              <a:gd name="T16" fmla="*/ 75 w 422"/>
              <a:gd name="T17" fmla="*/ 92 h 442"/>
              <a:gd name="T18" fmla="*/ 389 w 422"/>
              <a:gd name="T19" fmla="*/ 86 h 442"/>
              <a:gd name="T20" fmla="*/ 404 w 422"/>
              <a:gd name="T21" fmla="*/ 88 h 442"/>
              <a:gd name="T22" fmla="*/ 377 w 422"/>
              <a:gd name="T23" fmla="*/ 233 h 442"/>
              <a:gd name="T24" fmla="*/ 370 w 422"/>
              <a:gd name="T25" fmla="*/ 238 h 442"/>
              <a:gd name="T26" fmla="*/ 367 w 422"/>
              <a:gd name="T27" fmla="*/ 239 h 442"/>
              <a:gd name="T28" fmla="*/ 48 w 422"/>
              <a:gd name="T29" fmla="*/ 237 h 442"/>
              <a:gd name="T30" fmla="*/ 55 w 422"/>
              <a:gd name="T31" fmla="*/ 14 h 442"/>
              <a:gd name="T32" fmla="*/ 138 w 422"/>
              <a:gd name="T33" fmla="*/ 17 h 442"/>
              <a:gd name="T34" fmla="*/ 368 w 422"/>
              <a:gd name="T35" fmla="*/ 46 h 442"/>
              <a:gd name="T36" fmla="*/ 85 w 422"/>
              <a:gd name="T37" fmla="*/ 72 h 442"/>
              <a:gd name="T38" fmla="*/ 45 w 422"/>
              <a:gd name="T39" fmla="*/ 176 h 442"/>
              <a:gd name="T40" fmla="*/ 14 w 422"/>
              <a:gd name="T41" fmla="*/ 428 h 442"/>
              <a:gd name="T42" fmla="*/ 89 w 422"/>
              <a:gd name="T43" fmla="*/ 428 h 442"/>
              <a:gd name="T44" fmla="*/ 378 w 422"/>
              <a:gd name="T45" fmla="*/ 340 h 442"/>
              <a:gd name="T46" fmla="*/ 257 w 422"/>
              <a:gd name="T47" fmla="*/ 317 h 442"/>
              <a:gd name="T48" fmla="*/ 241 w 422"/>
              <a:gd name="T49" fmla="*/ 295 h 442"/>
              <a:gd name="T50" fmla="*/ 367 w 422"/>
              <a:gd name="T51" fmla="*/ 252 h 442"/>
              <a:gd name="T52" fmla="*/ 372 w 422"/>
              <a:gd name="T53" fmla="*/ 252 h 442"/>
              <a:gd name="T54" fmla="*/ 373 w 422"/>
              <a:gd name="T55" fmla="*/ 252 h 442"/>
              <a:gd name="T56" fmla="*/ 390 w 422"/>
              <a:gd name="T57" fmla="*/ 236 h 442"/>
              <a:gd name="T58" fmla="*/ 415 w 422"/>
              <a:gd name="T59" fmla="*/ 79 h 442"/>
              <a:gd name="T60" fmla="*/ 389 w 422"/>
              <a:gd name="T61" fmla="*/ 72 h 442"/>
              <a:gd name="T62" fmla="*/ 368 w 422"/>
              <a:gd name="T63" fmla="*/ 32 h 442"/>
              <a:gd name="T64" fmla="*/ 149 w 422"/>
              <a:gd name="T65" fmla="*/ 9 h 442"/>
              <a:gd name="T66" fmla="*/ 55 w 422"/>
              <a:gd name="T67" fmla="*/ 0 h 442"/>
              <a:gd name="T68" fmla="*/ 32 w 422"/>
              <a:gd name="T69" fmla="*/ 230 h 442"/>
              <a:gd name="T70" fmla="*/ 38 w 422"/>
              <a:gd name="T71" fmla="*/ 246 h 442"/>
              <a:gd name="T72" fmla="*/ 204 w 422"/>
              <a:gd name="T73" fmla="*/ 252 h 442"/>
              <a:gd name="T74" fmla="*/ 180 w 422"/>
              <a:gd name="T75" fmla="*/ 295 h 442"/>
              <a:gd name="T76" fmla="*/ 67 w 422"/>
              <a:gd name="T77" fmla="*/ 317 h 442"/>
              <a:gd name="T78" fmla="*/ 43 w 422"/>
              <a:gd name="T79" fmla="*/ 384 h 442"/>
              <a:gd name="T80" fmla="*/ 0 w 422"/>
              <a:gd name="T81" fmla="*/ 395 h 442"/>
              <a:gd name="T82" fmla="*/ 11 w 422"/>
              <a:gd name="T83" fmla="*/ 441 h 442"/>
              <a:gd name="T84" fmla="*/ 102 w 422"/>
              <a:gd name="T85" fmla="*/ 430 h 442"/>
              <a:gd name="T86" fmla="*/ 91 w 422"/>
              <a:gd name="T87" fmla="*/ 384 h 442"/>
              <a:gd name="T88" fmla="*/ 56 w 422"/>
              <a:gd name="T89" fmla="*/ 340 h 442"/>
              <a:gd name="T90" fmla="*/ 165 w 422"/>
              <a:gd name="T91" fmla="*/ 337 h 442"/>
              <a:gd name="T92" fmla="*/ 241 w 422"/>
              <a:gd name="T93" fmla="*/ 352 h 442"/>
              <a:gd name="T94" fmla="*/ 257 w 422"/>
              <a:gd name="T95" fmla="*/ 330 h 442"/>
              <a:gd name="T96" fmla="*/ 365 w 422"/>
              <a:gd name="T97" fmla="*/ 340 h 442"/>
              <a:gd name="T98" fmla="*/ 330 w 422"/>
              <a:gd name="T99" fmla="*/ 384 h 442"/>
              <a:gd name="T100" fmla="*/ 319 w 422"/>
              <a:gd name="T101" fmla="*/ 430 h 442"/>
              <a:gd name="T102" fmla="*/ 410 w 422"/>
              <a:gd name="T103" fmla="*/ 441 h 442"/>
              <a:gd name="T104" fmla="*/ 421 w 422"/>
              <a:gd name="T105" fmla="*/ 39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2" h="442">
                <a:moveTo>
                  <a:pt x="407" y="428"/>
                </a:moveTo>
                <a:lnTo>
                  <a:pt x="332" y="428"/>
                </a:lnTo>
                <a:lnTo>
                  <a:pt x="332" y="397"/>
                </a:lnTo>
                <a:lnTo>
                  <a:pt x="407" y="397"/>
                </a:lnTo>
                <a:lnTo>
                  <a:pt x="407" y="428"/>
                </a:lnTo>
                <a:close/>
                <a:moveTo>
                  <a:pt x="242" y="337"/>
                </a:moveTo>
                <a:lnTo>
                  <a:pt x="242" y="337"/>
                </a:lnTo>
                <a:cubicBezTo>
                  <a:pt x="242" y="338"/>
                  <a:pt x="242" y="339"/>
                  <a:pt x="241" y="339"/>
                </a:cubicBezTo>
                <a:lnTo>
                  <a:pt x="180" y="339"/>
                </a:lnTo>
                <a:lnTo>
                  <a:pt x="180" y="339"/>
                </a:lnTo>
                <a:cubicBezTo>
                  <a:pt x="179" y="339"/>
                  <a:pt x="179" y="338"/>
                  <a:pt x="179" y="337"/>
                </a:cubicBezTo>
                <a:lnTo>
                  <a:pt x="179" y="310"/>
                </a:lnTo>
                <a:lnTo>
                  <a:pt x="179" y="310"/>
                </a:lnTo>
                <a:cubicBezTo>
                  <a:pt x="179" y="309"/>
                  <a:pt x="179" y="309"/>
                  <a:pt x="180" y="309"/>
                </a:cubicBezTo>
                <a:lnTo>
                  <a:pt x="241" y="309"/>
                </a:lnTo>
                <a:lnTo>
                  <a:pt x="241" y="309"/>
                </a:lnTo>
                <a:cubicBezTo>
                  <a:pt x="242" y="309"/>
                  <a:pt x="242" y="309"/>
                  <a:pt x="242" y="310"/>
                </a:cubicBezTo>
                <a:lnTo>
                  <a:pt x="242" y="337"/>
                </a:lnTo>
                <a:close/>
                <a:moveTo>
                  <a:pt x="48" y="237"/>
                </a:moveTo>
                <a:lnTo>
                  <a:pt x="48" y="237"/>
                </a:lnTo>
                <a:cubicBezTo>
                  <a:pt x="48" y="237"/>
                  <a:pt x="48" y="237"/>
                  <a:pt x="48" y="236"/>
                </a:cubicBezTo>
                <a:lnTo>
                  <a:pt x="48" y="236"/>
                </a:lnTo>
                <a:lnTo>
                  <a:pt x="48" y="236"/>
                </a:lnTo>
                <a:lnTo>
                  <a:pt x="47" y="236"/>
                </a:lnTo>
                <a:lnTo>
                  <a:pt x="47" y="236"/>
                </a:lnTo>
                <a:lnTo>
                  <a:pt x="47" y="236"/>
                </a:lnTo>
                <a:lnTo>
                  <a:pt x="75" y="92"/>
                </a:lnTo>
                <a:lnTo>
                  <a:pt x="75" y="92"/>
                </a:lnTo>
                <a:cubicBezTo>
                  <a:pt x="75" y="89"/>
                  <a:pt x="80" y="86"/>
                  <a:pt x="85" y="86"/>
                </a:cubicBezTo>
                <a:lnTo>
                  <a:pt x="389" y="86"/>
                </a:lnTo>
                <a:lnTo>
                  <a:pt x="399" y="86"/>
                </a:lnTo>
                <a:lnTo>
                  <a:pt x="399" y="86"/>
                </a:lnTo>
                <a:cubicBezTo>
                  <a:pt x="402" y="86"/>
                  <a:pt x="404" y="87"/>
                  <a:pt x="404" y="88"/>
                </a:cubicBezTo>
                <a:lnTo>
                  <a:pt x="404" y="88"/>
                </a:lnTo>
                <a:cubicBezTo>
                  <a:pt x="404" y="88"/>
                  <a:pt x="405" y="88"/>
                  <a:pt x="404" y="89"/>
                </a:cubicBezTo>
                <a:lnTo>
                  <a:pt x="377" y="233"/>
                </a:lnTo>
                <a:lnTo>
                  <a:pt x="377" y="233"/>
                </a:lnTo>
                <a:cubicBezTo>
                  <a:pt x="377" y="235"/>
                  <a:pt x="374" y="237"/>
                  <a:pt x="370" y="238"/>
                </a:cubicBezTo>
                <a:lnTo>
                  <a:pt x="370" y="238"/>
                </a:lnTo>
                <a:lnTo>
                  <a:pt x="369" y="239"/>
                </a:lnTo>
                <a:lnTo>
                  <a:pt x="369" y="239"/>
                </a:lnTo>
                <a:cubicBezTo>
                  <a:pt x="368" y="239"/>
                  <a:pt x="368" y="239"/>
                  <a:pt x="367" y="239"/>
                </a:cubicBezTo>
                <a:lnTo>
                  <a:pt x="53" y="239"/>
                </a:lnTo>
                <a:lnTo>
                  <a:pt x="53" y="239"/>
                </a:lnTo>
                <a:cubicBezTo>
                  <a:pt x="50" y="239"/>
                  <a:pt x="48" y="237"/>
                  <a:pt x="48" y="237"/>
                </a:cubicBezTo>
                <a:close/>
                <a:moveTo>
                  <a:pt x="45" y="22"/>
                </a:moveTo>
                <a:lnTo>
                  <a:pt x="45" y="22"/>
                </a:lnTo>
                <a:cubicBezTo>
                  <a:pt x="45" y="17"/>
                  <a:pt x="49" y="14"/>
                  <a:pt x="55" y="14"/>
                </a:cubicBezTo>
                <a:lnTo>
                  <a:pt x="131" y="14"/>
                </a:lnTo>
                <a:lnTo>
                  <a:pt x="131" y="14"/>
                </a:lnTo>
                <a:cubicBezTo>
                  <a:pt x="133" y="14"/>
                  <a:pt x="136" y="15"/>
                  <a:pt x="138" y="17"/>
                </a:cubicBezTo>
                <a:lnTo>
                  <a:pt x="160" y="46"/>
                </a:lnTo>
                <a:lnTo>
                  <a:pt x="368" y="46"/>
                </a:lnTo>
                <a:lnTo>
                  <a:pt x="368" y="46"/>
                </a:lnTo>
                <a:cubicBezTo>
                  <a:pt x="372" y="46"/>
                  <a:pt x="376" y="50"/>
                  <a:pt x="376" y="54"/>
                </a:cubicBezTo>
                <a:lnTo>
                  <a:pt x="376" y="72"/>
                </a:lnTo>
                <a:lnTo>
                  <a:pt x="85" y="72"/>
                </a:lnTo>
                <a:lnTo>
                  <a:pt x="85" y="72"/>
                </a:lnTo>
                <a:cubicBezTo>
                  <a:pt x="74" y="72"/>
                  <a:pt x="64" y="80"/>
                  <a:pt x="62" y="89"/>
                </a:cubicBezTo>
                <a:lnTo>
                  <a:pt x="45" y="176"/>
                </a:lnTo>
                <a:lnTo>
                  <a:pt x="45" y="22"/>
                </a:lnTo>
                <a:close/>
                <a:moveTo>
                  <a:pt x="89" y="428"/>
                </a:moveTo>
                <a:lnTo>
                  <a:pt x="14" y="428"/>
                </a:lnTo>
                <a:lnTo>
                  <a:pt x="14" y="397"/>
                </a:lnTo>
                <a:lnTo>
                  <a:pt x="89" y="397"/>
                </a:lnTo>
                <a:lnTo>
                  <a:pt x="89" y="428"/>
                </a:lnTo>
                <a:close/>
                <a:moveTo>
                  <a:pt x="410" y="384"/>
                </a:moveTo>
                <a:lnTo>
                  <a:pt x="378" y="384"/>
                </a:lnTo>
                <a:lnTo>
                  <a:pt x="378" y="340"/>
                </a:lnTo>
                <a:lnTo>
                  <a:pt x="378" y="340"/>
                </a:lnTo>
                <a:cubicBezTo>
                  <a:pt x="378" y="328"/>
                  <a:pt x="368" y="317"/>
                  <a:pt x="354" y="317"/>
                </a:cubicBezTo>
                <a:lnTo>
                  <a:pt x="257" y="317"/>
                </a:lnTo>
                <a:lnTo>
                  <a:pt x="257" y="310"/>
                </a:lnTo>
                <a:lnTo>
                  <a:pt x="257" y="310"/>
                </a:lnTo>
                <a:cubicBezTo>
                  <a:pt x="257" y="302"/>
                  <a:pt x="250" y="295"/>
                  <a:pt x="241" y="295"/>
                </a:cubicBezTo>
                <a:lnTo>
                  <a:pt x="217" y="295"/>
                </a:lnTo>
                <a:lnTo>
                  <a:pt x="217" y="252"/>
                </a:lnTo>
                <a:lnTo>
                  <a:pt x="367" y="252"/>
                </a:lnTo>
                <a:lnTo>
                  <a:pt x="367" y="252"/>
                </a:lnTo>
                <a:cubicBezTo>
                  <a:pt x="369" y="252"/>
                  <a:pt x="370" y="252"/>
                  <a:pt x="372" y="252"/>
                </a:cubicBezTo>
                <a:lnTo>
                  <a:pt x="372" y="252"/>
                </a:lnTo>
                <a:lnTo>
                  <a:pt x="372" y="252"/>
                </a:lnTo>
                <a:lnTo>
                  <a:pt x="372" y="252"/>
                </a:lnTo>
                <a:lnTo>
                  <a:pt x="373" y="252"/>
                </a:lnTo>
                <a:lnTo>
                  <a:pt x="373" y="252"/>
                </a:lnTo>
                <a:lnTo>
                  <a:pt x="373" y="252"/>
                </a:lnTo>
                <a:cubicBezTo>
                  <a:pt x="382" y="250"/>
                  <a:pt x="389" y="243"/>
                  <a:pt x="390" y="236"/>
                </a:cubicBezTo>
                <a:lnTo>
                  <a:pt x="418" y="92"/>
                </a:lnTo>
                <a:lnTo>
                  <a:pt x="418" y="92"/>
                </a:lnTo>
                <a:cubicBezTo>
                  <a:pt x="419" y="87"/>
                  <a:pt x="418" y="82"/>
                  <a:pt x="415" y="79"/>
                </a:cubicBezTo>
                <a:lnTo>
                  <a:pt x="415" y="79"/>
                </a:lnTo>
                <a:cubicBezTo>
                  <a:pt x="411" y="75"/>
                  <a:pt x="406" y="72"/>
                  <a:pt x="399" y="72"/>
                </a:cubicBezTo>
                <a:lnTo>
                  <a:pt x="389" y="72"/>
                </a:lnTo>
                <a:lnTo>
                  <a:pt x="389" y="54"/>
                </a:lnTo>
                <a:lnTo>
                  <a:pt x="389" y="54"/>
                </a:lnTo>
                <a:cubicBezTo>
                  <a:pt x="389" y="42"/>
                  <a:pt x="379" y="32"/>
                  <a:pt x="368" y="32"/>
                </a:cubicBezTo>
                <a:lnTo>
                  <a:pt x="166" y="32"/>
                </a:lnTo>
                <a:lnTo>
                  <a:pt x="149" y="9"/>
                </a:lnTo>
                <a:lnTo>
                  <a:pt x="149" y="9"/>
                </a:lnTo>
                <a:cubicBezTo>
                  <a:pt x="144" y="3"/>
                  <a:pt x="137" y="0"/>
                  <a:pt x="131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42" y="0"/>
                  <a:pt x="32" y="10"/>
                  <a:pt x="32" y="22"/>
                </a:cubicBezTo>
                <a:lnTo>
                  <a:pt x="32" y="230"/>
                </a:lnTo>
                <a:lnTo>
                  <a:pt x="32" y="230"/>
                </a:lnTo>
                <a:cubicBezTo>
                  <a:pt x="32" y="235"/>
                  <a:pt x="33" y="239"/>
                  <a:pt x="36" y="242"/>
                </a:cubicBezTo>
                <a:lnTo>
                  <a:pt x="36" y="242"/>
                </a:lnTo>
                <a:cubicBezTo>
                  <a:pt x="36" y="244"/>
                  <a:pt x="37" y="245"/>
                  <a:pt x="38" y="246"/>
                </a:cubicBezTo>
                <a:lnTo>
                  <a:pt x="38" y="246"/>
                </a:lnTo>
                <a:cubicBezTo>
                  <a:pt x="41" y="250"/>
                  <a:pt x="47" y="252"/>
                  <a:pt x="53" y="252"/>
                </a:cubicBezTo>
                <a:lnTo>
                  <a:pt x="204" y="252"/>
                </a:lnTo>
                <a:lnTo>
                  <a:pt x="204" y="295"/>
                </a:lnTo>
                <a:lnTo>
                  <a:pt x="180" y="295"/>
                </a:lnTo>
                <a:lnTo>
                  <a:pt x="180" y="295"/>
                </a:lnTo>
                <a:cubicBezTo>
                  <a:pt x="171" y="295"/>
                  <a:pt x="165" y="302"/>
                  <a:pt x="165" y="310"/>
                </a:cubicBezTo>
                <a:lnTo>
                  <a:pt x="165" y="317"/>
                </a:lnTo>
                <a:lnTo>
                  <a:pt x="67" y="317"/>
                </a:lnTo>
                <a:lnTo>
                  <a:pt x="67" y="317"/>
                </a:lnTo>
                <a:cubicBezTo>
                  <a:pt x="53" y="317"/>
                  <a:pt x="43" y="328"/>
                  <a:pt x="43" y="340"/>
                </a:cubicBezTo>
                <a:lnTo>
                  <a:pt x="43" y="384"/>
                </a:lnTo>
                <a:lnTo>
                  <a:pt x="11" y="384"/>
                </a:lnTo>
                <a:lnTo>
                  <a:pt x="11" y="384"/>
                </a:lnTo>
                <a:cubicBezTo>
                  <a:pt x="5" y="384"/>
                  <a:pt x="0" y="389"/>
                  <a:pt x="0" y="395"/>
                </a:cubicBezTo>
                <a:lnTo>
                  <a:pt x="0" y="430"/>
                </a:lnTo>
                <a:lnTo>
                  <a:pt x="0" y="430"/>
                </a:lnTo>
                <a:cubicBezTo>
                  <a:pt x="0" y="436"/>
                  <a:pt x="5" y="441"/>
                  <a:pt x="11" y="441"/>
                </a:cubicBezTo>
                <a:lnTo>
                  <a:pt x="91" y="441"/>
                </a:lnTo>
                <a:lnTo>
                  <a:pt x="91" y="441"/>
                </a:lnTo>
                <a:cubicBezTo>
                  <a:pt x="97" y="441"/>
                  <a:pt x="102" y="436"/>
                  <a:pt x="102" y="430"/>
                </a:cubicBezTo>
                <a:lnTo>
                  <a:pt x="102" y="395"/>
                </a:lnTo>
                <a:lnTo>
                  <a:pt x="102" y="395"/>
                </a:lnTo>
                <a:cubicBezTo>
                  <a:pt x="102" y="389"/>
                  <a:pt x="97" y="384"/>
                  <a:pt x="91" y="384"/>
                </a:cubicBezTo>
                <a:lnTo>
                  <a:pt x="56" y="384"/>
                </a:lnTo>
                <a:lnTo>
                  <a:pt x="56" y="340"/>
                </a:lnTo>
                <a:lnTo>
                  <a:pt x="56" y="340"/>
                </a:lnTo>
                <a:cubicBezTo>
                  <a:pt x="56" y="335"/>
                  <a:pt x="61" y="330"/>
                  <a:pt x="67" y="330"/>
                </a:cubicBezTo>
                <a:lnTo>
                  <a:pt x="165" y="330"/>
                </a:lnTo>
                <a:lnTo>
                  <a:pt x="165" y="337"/>
                </a:lnTo>
                <a:lnTo>
                  <a:pt x="165" y="337"/>
                </a:lnTo>
                <a:cubicBezTo>
                  <a:pt x="165" y="346"/>
                  <a:pt x="171" y="352"/>
                  <a:pt x="180" y="352"/>
                </a:cubicBezTo>
                <a:lnTo>
                  <a:pt x="241" y="352"/>
                </a:lnTo>
                <a:lnTo>
                  <a:pt x="241" y="352"/>
                </a:lnTo>
                <a:cubicBezTo>
                  <a:pt x="250" y="352"/>
                  <a:pt x="257" y="346"/>
                  <a:pt x="257" y="337"/>
                </a:cubicBezTo>
                <a:lnTo>
                  <a:pt x="257" y="330"/>
                </a:lnTo>
                <a:lnTo>
                  <a:pt x="354" y="330"/>
                </a:lnTo>
                <a:lnTo>
                  <a:pt x="354" y="330"/>
                </a:lnTo>
                <a:cubicBezTo>
                  <a:pt x="360" y="330"/>
                  <a:pt x="365" y="335"/>
                  <a:pt x="365" y="340"/>
                </a:cubicBezTo>
                <a:lnTo>
                  <a:pt x="365" y="384"/>
                </a:lnTo>
                <a:lnTo>
                  <a:pt x="330" y="384"/>
                </a:lnTo>
                <a:lnTo>
                  <a:pt x="330" y="384"/>
                </a:lnTo>
                <a:cubicBezTo>
                  <a:pt x="324" y="384"/>
                  <a:pt x="319" y="389"/>
                  <a:pt x="319" y="395"/>
                </a:cubicBezTo>
                <a:lnTo>
                  <a:pt x="319" y="430"/>
                </a:lnTo>
                <a:lnTo>
                  <a:pt x="319" y="430"/>
                </a:lnTo>
                <a:cubicBezTo>
                  <a:pt x="319" y="436"/>
                  <a:pt x="324" y="441"/>
                  <a:pt x="330" y="441"/>
                </a:cubicBezTo>
                <a:lnTo>
                  <a:pt x="410" y="441"/>
                </a:lnTo>
                <a:lnTo>
                  <a:pt x="410" y="441"/>
                </a:lnTo>
                <a:cubicBezTo>
                  <a:pt x="416" y="441"/>
                  <a:pt x="421" y="436"/>
                  <a:pt x="421" y="430"/>
                </a:cubicBezTo>
                <a:lnTo>
                  <a:pt x="421" y="395"/>
                </a:lnTo>
                <a:lnTo>
                  <a:pt x="421" y="395"/>
                </a:lnTo>
                <a:cubicBezTo>
                  <a:pt x="421" y="389"/>
                  <a:pt x="416" y="384"/>
                  <a:pt x="410" y="3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7" name="Freeform: Shape 896">
            <a:extLst>
              <a:ext uri="{FF2B5EF4-FFF2-40B4-BE49-F238E27FC236}">
                <a16:creationId xmlns:a16="http://schemas.microsoft.com/office/drawing/2014/main" id="{2751AB25-1055-4532-9EA8-88F3A84E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3423" y="10065943"/>
            <a:ext cx="504110" cy="608487"/>
          </a:xfrm>
          <a:custGeom>
            <a:avLst/>
            <a:gdLst>
              <a:gd name="connsiteX0" fmla="*/ 94016 w 504110"/>
              <a:gd name="connsiteY0" fmla="*/ 232055 h 608487"/>
              <a:gd name="connsiteX1" fmla="*/ 86552 w 504110"/>
              <a:gd name="connsiteY1" fmla="*/ 239536 h 608487"/>
              <a:gd name="connsiteX2" fmla="*/ 94016 w 504110"/>
              <a:gd name="connsiteY2" fmla="*/ 248264 h 608487"/>
              <a:gd name="connsiteX3" fmla="*/ 101480 w 504110"/>
              <a:gd name="connsiteY3" fmla="*/ 239536 h 608487"/>
              <a:gd name="connsiteX4" fmla="*/ 94016 w 504110"/>
              <a:gd name="connsiteY4" fmla="*/ 232055 h 608487"/>
              <a:gd name="connsiteX5" fmla="*/ 290578 w 504110"/>
              <a:gd name="connsiteY5" fmla="*/ 213351 h 608487"/>
              <a:gd name="connsiteX6" fmla="*/ 283114 w 504110"/>
              <a:gd name="connsiteY6" fmla="*/ 220833 h 608487"/>
              <a:gd name="connsiteX7" fmla="*/ 290578 w 504110"/>
              <a:gd name="connsiteY7" fmla="*/ 229561 h 608487"/>
              <a:gd name="connsiteX8" fmla="*/ 298042 w 504110"/>
              <a:gd name="connsiteY8" fmla="*/ 220833 h 608487"/>
              <a:gd name="connsiteX9" fmla="*/ 290578 w 504110"/>
              <a:gd name="connsiteY9" fmla="*/ 213351 h 608487"/>
              <a:gd name="connsiteX10" fmla="*/ 368954 w 504110"/>
              <a:gd name="connsiteY10" fmla="*/ 155994 h 608487"/>
              <a:gd name="connsiteX11" fmla="*/ 312972 w 504110"/>
              <a:gd name="connsiteY11" fmla="*/ 210858 h 608487"/>
              <a:gd name="connsiteX12" fmla="*/ 315460 w 504110"/>
              <a:gd name="connsiteY12" fmla="*/ 220833 h 608487"/>
              <a:gd name="connsiteX13" fmla="*/ 290578 w 504110"/>
              <a:gd name="connsiteY13" fmla="*/ 245771 h 608487"/>
              <a:gd name="connsiteX14" fmla="*/ 265696 w 504110"/>
              <a:gd name="connsiteY14" fmla="*/ 220833 h 608487"/>
              <a:gd name="connsiteX15" fmla="*/ 266940 w 504110"/>
              <a:gd name="connsiteY15" fmla="*/ 214598 h 608487"/>
              <a:gd name="connsiteX16" fmla="*/ 204738 w 504110"/>
              <a:gd name="connsiteY16" fmla="*/ 165969 h 608487"/>
              <a:gd name="connsiteX17" fmla="*/ 192298 w 504110"/>
              <a:gd name="connsiteY17" fmla="*/ 169710 h 608487"/>
              <a:gd name="connsiteX18" fmla="*/ 179856 w 504110"/>
              <a:gd name="connsiteY18" fmla="*/ 165969 h 608487"/>
              <a:gd name="connsiteX19" fmla="*/ 117654 w 504110"/>
              <a:gd name="connsiteY19" fmla="*/ 232055 h 608487"/>
              <a:gd name="connsiteX20" fmla="*/ 118898 w 504110"/>
              <a:gd name="connsiteY20" fmla="*/ 239536 h 608487"/>
              <a:gd name="connsiteX21" fmla="*/ 102724 w 504110"/>
              <a:gd name="connsiteY21" fmla="*/ 263227 h 608487"/>
              <a:gd name="connsiteX22" fmla="*/ 102724 w 504110"/>
              <a:gd name="connsiteY22" fmla="*/ 295646 h 608487"/>
              <a:gd name="connsiteX23" fmla="*/ 371442 w 504110"/>
              <a:gd name="connsiteY23" fmla="*/ 295646 h 608487"/>
              <a:gd name="connsiteX24" fmla="*/ 371442 w 504110"/>
              <a:gd name="connsiteY24" fmla="*/ 157241 h 608487"/>
              <a:gd name="connsiteX25" fmla="*/ 368954 w 504110"/>
              <a:gd name="connsiteY25" fmla="*/ 155994 h 608487"/>
              <a:gd name="connsiteX26" fmla="*/ 192298 w 504110"/>
              <a:gd name="connsiteY26" fmla="*/ 137291 h 608487"/>
              <a:gd name="connsiteX27" fmla="*/ 184832 w 504110"/>
              <a:gd name="connsiteY27" fmla="*/ 146019 h 608487"/>
              <a:gd name="connsiteX28" fmla="*/ 192298 w 504110"/>
              <a:gd name="connsiteY28" fmla="*/ 153500 h 608487"/>
              <a:gd name="connsiteX29" fmla="*/ 199762 w 504110"/>
              <a:gd name="connsiteY29" fmla="*/ 146019 h 608487"/>
              <a:gd name="connsiteX30" fmla="*/ 192298 w 504110"/>
              <a:gd name="connsiteY30" fmla="*/ 137291 h 608487"/>
              <a:gd name="connsiteX31" fmla="*/ 380152 w 504110"/>
              <a:gd name="connsiteY31" fmla="*/ 126069 h 608487"/>
              <a:gd name="connsiteX32" fmla="*/ 372686 w 504110"/>
              <a:gd name="connsiteY32" fmla="*/ 133550 h 608487"/>
              <a:gd name="connsiteX33" fmla="*/ 380152 w 504110"/>
              <a:gd name="connsiteY33" fmla="*/ 141031 h 608487"/>
              <a:gd name="connsiteX34" fmla="*/ 387616 w 504110"/>
              <a:gd name="connsiteY34" fmla="*/ 133550 h 608487"/>
              <a:gd name="connsiteX35" fmla="*/ 380152 w 504110"/>
              <a:gd name="connsiteY35" fmla="*/ 126069 h 608487"/>
              <a:gd name="connsiteX36" fmla="*/ 380152 w 504110"/>
              <a:gd name="connsiteY36" fmla="*/ 109859 h 608487"/>
              <a:gd name="connsiteX37" fmla="*/ 403788 w 504110"/>
              <a:gd name="connsiteY37" fmla="*/ 133550 h 608487"/>
              <a:gd name="connsiteX38" fmla="*/ 388860 w 504110"/>
              <a:gd name="connsiteY38" fmla="*/ 157241 h 608487"/>
              <a:gd name="connsiteX39" fmla="*/ 388860 w 504110"/>
              <a:gd name="connsiteY39" fmla="*/ 295646 h 608487"/>
              <a:gd name="connsiteX40" fmla="*/ 407520 w 504110"/>
              <a:gd name="connsiteY40" fmla="*/ 295646 h 608487"/>
              <a:gd name="connsiteX41" fmla="*/ 416228 w 504110"/>
              <a:gd name="connsiteY41" fmla="*/ 304375 h 608487"/>
              <a:gd name="connsiteX42" fmla="*/ 407520 w 504110"/>
              <a:gd name="connsiteY42" fmla="*/ 311856 h 608487"/>
              <a:gd name="connsiteX43" fmla="*/ 388860 w 504110"/>
              <a:gd name="connsiteY43" fmla="*/ 311856 h 608487"/>
              <a:gd name="connsiteX44" fmla="*/ 85308 w 504110"/>
              <a:gd name="connsiteY44" fmla="*/ 311856 h 608487"/>
              <a:gd name="connsiteX45" fmla="*/ 69134 w 504110"/>
              <a:gd name="connsiteY45" fmla="*/ 311856 h 608487"/>
              <a:gd name="connsiteX46" fmla="*/ 60426 w 504110"/>
              <a:gd name="connsiteY46" fmla="*/ 304375 h 608487"/>
              <a:gd name="connsiteX47" fmla="*/ 69134 w 504110"/>
              <a:gd name="connsiteY47" fmla="*/ 295646 h 608487"/>
              <a:gd name="connsiteX48" fmla="*/ 85308 w 504110"/>
              <a:gd name="connsiteY48" fmla="*/ 295646 h 608487"/>
              <a:gd name="connsiteX49" fmla="*/ 85308 w 504110"/>
              <a:gd name="connsiteY49" fmla="*/ 263227 h 608487"/>
              <a:gd name="connsiteX50" fmla="*/ 69134 w 504110"/>
              <a:gd name="connsiteY50" fmla="*/ 239536 h 608487"/>
              <a:gd name="connsiteX51" fmla="*/ 94016 w 504110"/>
              <a:gd name="connsiteY51" fmla="*/ 215845 h 608487"/>
              <a:gd name="connsiteX52" fmla="*/ 106456 w 504110"/>
              <a:gd name="connsiteY52" fmla="*/ 219586 h 608487"/>
              <a:gd name="connsiteX53" fmla="*/ 168660 w 504110"/>
              <a:gd name="connsiteY53" fmla="*/ 153500 h 608487"/>
              <a:gd name="connsiteX54" fmla="*/ 167416 w 504110"/>
              <a:gd name="connsiteY54" fmla="*/ 146019 h 608487"/>
              <a:gd name="connsiteX55" fmla="*/ 192298 w 504110"/>
              <a:gd name="connsiteY55" fmla="*/ 119834 h 608487"/>
              <a:gd name="connsiteX56" fmla="*/ 217178 w 504110"/>
              <a:gd name="connsiteY56" fmla="*/ 146019 h 608487"/>
              <a:gd name="connsiteX57" fmla="*/ 215934 w 504110"/>
              <a:gd name="connsiteY57" fmla="*/ 152253 h 608487"/>
              <a:gd name="connsiteX58" fmla="*/ 276894 w 504110"/>
              <a:gd name="connsiteY58" fmla="*/ 200882 h 608487"/>
              <a:gd name="connsiteX59" fmla="*/ 290578 w 504110"/>
              <a:gd name="connsiteY59" fmla="*/ 195895 h 608487"/>
              <a:gd name="connsiteX60" fmla="*/ 301774 w 504110"/>
              <a:gd name="connsiteY60" fmla="*/ 199635 h 608487"/>
              <a:gd name="connsiteX61" fmla="*/ 357758 w 504110"/>
              <a:gd name="connsiteY61" fmla="*/ 143525 h 608487"/>
              <a:gd name="connsiteX62" fmla="*/ 355270 w 504110"/>
              <a:gd name="connsiteY62" fmla="*/ 133550 h 608487"/>
              <a:gd name="connsiteX63" fmla="*/ 380152 w 504110"/>
              <a:gd name="connsiteY63" fmla="*/ 109859 h 608487"/>
              <a:gd name="connsiteX64" fmla="*/ 43780 w 504110"/>
              <a:gd name="connsiteY64" fmla="*/ 73267 h 608487"/>
              <a:gd name="connsiteX65" fmla="*/ 43780 w 504110"/>
              <a:gd name="connsiteY65" fmla="*/ 342740 h 608487"/>
              <a:gd name="connsiteX66" fmla="*/ 444066 w 504110"/>
              <a:gd name="connsiteY66" fmla="*/ 342740 h 608487"/>
              <a:gd name="connsiteX67" fmla="*/ 444066 w 504110"/>
              <a:gd name="connsiteY67" fmla="*/ 73267 h 608487"/>
              <a:gd name="connsiteX68" fmla="*/ 243924 w 504110"/>
              <a:gd name="connsiteY68" fmla="*/ 0 h 608487"/>
              <a:gd name="connsiteX69" fmla="*/ 261436 w 504110"/>
              <a:gd name="connsiteY69" fmla="*/ 17385 h 608487"/>
              <a:gd name="connsiteX70" fmla="*/ 252680 w 504110"/>
              <a:gd name="connsiteY70" fmla="*/ 31045 h 608487"/>
              <a:gd name="connsiteX71" fmla="*/ 252680 w 504110"/>
              <a:gd name="connsiteY71" fmla="*/ 55881 h 608487"/>
              <a:gd name="connsiteX72" fmla="*/ 460328 w 504110"/>
              <a:gd name="connsiteY72" fmla="*/ 55881 h 608487"/>
              <a:gd name="connsiteX73" fmla="*/ 496604 w 504110"/>
              <a:gd name="connsiteY73" fmla="*/ 55881 h 608487"/>
              <a:gd name="connsiteX74" fmla="*/ 504110 w 504110"/>
              <a:gd name="connsiteY74" fmla="*/ 64574 h 608487"/>
              <a:gd name="connsiteX75" fmla="*/ 496604 w 504110"/>
              <a:gd name="connsiteY75" fmla="*/ 73267 h 608487"/>
              <a:gd name="connsiteX76" fmla="*/ 460328 w 504110"/>
              <a:gd name="connsiteY76" fmla="*/ 73267 h 608487"/>
              <a:gd name="connsiteX77" fmla="*/ 460328 w 504110"/>
              <a:gd name="connsiteY77" fmla="*/ 360125 h 608487"/>
              <a:gd name="connsiteX78" fmla="*/ 252680 w 504110"/>
              <a:gd name="connsiteY78" fmla="*/ 360125 h 608487"/>
              <a:gd name="connsiteX79" fmla="*/ 252680 w 504110"/>
              <a:gd name="connsiteY79" fmla="*/ 473130 h 608487"/>
              <a:gd name="connsiteX80" fmla="*/ 375268 w 504110"/>
              <a:gd name="connsiteY80" fmla="*/ 578684 h 608487"/>
              <a:gd name="connsiteX81" fmla="*/ 376518 w 504110"/>
              <a:gd name="connsiteY81" fmla="*/ 589860 h 608487"/>
              <a:gd name="connsiteX82" fmla="*/ 369012 w 504110"/>
              <a:gd name="connsiteY82" fmla="*/ 593585 h 608487"/>
              <a:gd name="connsiteX83" fmla="*/ 364010 w 504110"/>
              <a:gd name="connsiteY83" fmla="*/ 591102 h 608487"/>
              <a:gd name="connsiteX84" fmla="*/ 252680 w 504110"/>
              <a:gd name="connsiteY84" fmla="*/ 494241 h 608487"/>
              <a:gd name="connsiteX85" fmla="*/ 252680 w 504110"/>
              <a:gd name="connsiteY85" fmla="*/ 601036 h 608487"/>
              <a:gd name="connsiteX86" fmla="*/ 243924 w 504110"/>
              <a:gd name="connsiteY86" fmla="*/ 608487 h 608487"/>
              <a:gd name="connsiteX87" fmla="*/ 236418 w 504110"/>
              <a:gd name="connsiteY87" fmla="*/ 601036 h 608487"/>
              <a:gd name="connsiteX88" fmla="*/ 236418 w 504110"/>
              <a:gd name="connsiteY88" fmla="*/ 494241 h 608487"/>
              <a:gd name="connsiteX89" fmla="*/ 122586 w 504110"/>
              <a:gd name="connsiteY89" fmla="*/ 591102 h 608487"/>
              <a:gd name="connsiteX90" fmla="*/ 116332 w 504110"/>
              <a:gd name="connsiteY90" fmla="*/ 593585 h 608487"/>
              <a:gd name="connsiteX91" fmla="*/ 111328 w 504110"/>
              <a:gd name="connsiteY91" fmla="*/ 589860 h 608487"/>
              <a:gd name="connsiteX92" fmla="*/ 111328 w 504110"/>
              <a:gd name="connsiteY92" fmla="*/ 578684 h 608487"/>
              <a:gd name="connsiteX93" fmla="*/ 236418 w 504110"/>
              <a:gd name="connsiteY93" fmla="*/ 473130 h 608487"/>
              <a:gd name="connsiteX94" fmla="*/ 236418 w 504110"/>
              <a:gd name="connsiteY94" fmla="*/ 360125 h 608487"/>
              <a:gd name="connsiteX95" fmla="*/ 27518 w 504110"/>
              <a:gd name="connsiteY95" fmla="*/ 360125 h 608487"/>
              <a:gd name="connsiteX96" fmla="*/ 27518 w 504110"/>
              <a:gd name="connsiteY96" fmla="*/ 73267 h 608487"/>
              <a:gd name="connsiteX97" fmla="*/ 7504 w 504110"/>
              <a:gd name="connsiteY97" fmla="*/ 73267 h 608487"/>
              <a:gd name="connsiteX98" fmla="*/ 0 w 504110"/>
              <a:gd name="connsiteY98" fmla="*/ 64574 h 608487"/>
              <a:gd name="connsiteX99" fmla="*/ 7504 w 504110"/>
              <a:gd name="connsiteY99" fmla="*/ 55881 h 608487"/>
              <a:gd name="connsiteX100" fmla="*/ 27518 w 504110"/>
              <a:gd name="connsiteY100" fmla="*/ 55881 h 608487"/>
              <a:gd name="connsiteX101" fmla="*/ 236418 w 504110"/>
              <a:gd name="connsiteY101" fmla="*/ 55881 h 608487"/>
              <a:gd name="connsiteX102" fmla="*/ 236418 w 504110"/>
              <a:gd name="connsiteY102" fmla="*/ 31045 h 608487"/>
              <a:gd name="connsiteX103" fmla="*/ 227662 w 504110"/>
              <a:gd name="connsiteY103" fmla="*/ 17385 h 608487"/>
              <a:gd name="connsiteX104" fmla="*/ 243924 w 504110"/>
              <a:gd name="connsiteY104" fmla="*/ 0 h 60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04110" h="608487">
                <a:moveTo>
                  <a:pt x="94016" y="232055"/>
                </a:moveTo>
                <a:cubicBezTo>
                  <a:pt x="90284" y="232055"/>
                  <a:pt x="86552" y="235795"/>
                  <a:pt x="86552" y="239536"/>
                </a:cubicBezTo>
                <a:cubicBezTo>
                  <a:pt x="86552" y="244524"/>
                  <a:pt x="90284" y="248264"/>
                  <a:pt x="94016" y="248264"/>
                </a:cubicBezTo>
                <a:cubicBezTo>
                  <a:pt x="98992" y="248264"/>
                  <a:pt x="101480" y="244524"/>
                  <a:pt x="101480" y="239536"/>
                </a:cubicBezTo>
                <a:cubicBezTo>
                  <a:pt x="101480" y="235795"/>
                  <a:pt x="98992" y="232055"/>
                  <a:pt x="94016" y="232055"/>
                </a:cubicBezTo>
                <a:close/>
                <a:moveTo>
                  <a:pt x="290578" y="213351"/>
                </a:moveTo>
                <a:cubicBezTo>
                  <a:pt x="286846" y="213351"/>
                  <a:pt x="283114" y="217092"/>
                  <a:pt x="283114" y="220833"/>
                </a:cubicBezTo>
                <a:cubicBezTo>
                  <a:pt x="283114" y="225820"/>
                  <a:pt x="286846" y="229561"/>
                  <a:pt x="290578" y="229561"/>
                </a:cubicBezTo>
                <a:cubicBezTo>
                  <a:pt x="294310" y="229561"/>
                  <a:pt x="298042" y="225820"/>
                  <a:pt x="298042" y="220833"/>
                </a:cubicBezTo>
                <a:cubicBezTo>
                  <a:pt x="298042" y="217092"/>
                  <a:pt x="294310" y="213351"/>
                  <a:pt x="290578" y="213351"/>
                </a:cubicBezTo>
                <a:close/>
                <a:moveTo>
                  <a:pt x="368954" y="155994"/>
                </a:moveTo>
                <a:lnTo>
                  <a:pt x="312972" y="210858"/>
                </a:lnTo>
                <a:cubicBezTo>
                  <a:pt x="314216" y="214598"/>
                  <a:pt x="315460" y="218339"/>
                  <a:pt x="315460" y="220833"/>
                </a:cubicBezTo>
                <a:cubicBezTo>
                  <a:pt x="315460" y="234549"/>
                  <a:pt x="304262" y="245771"/>
                  <a:pt x="290578" y="245771"/>
                </a:cubicBezTo>
                <a:cubicBezTo>
                  <a:pt x="276894" y="245771"/>
                  <a:pt x="265696" y="234549"/>
                  <a:pt x="265696" y="220833"/>
                </a:cubicBezTo>
                <a:cubicBezTo>
                  <a:pt x="265696" y="218339"/>
                  <a:pt x="266940" y="217092"/>
                  <a:pt x="266940" y="214598"/>
                </a:cubicBezTo>
                <a:lnTo>
                  <a:pt x="204738" y="165969"/>
                </a:lnTo>
                <a:cubicBezTo>
                  <a:pt x="201006" y="168463"/>
                  <a:pt x="197274" y="169710"/>
                  <a:pt x="192298" y="169710"/>
                </a:cubicBezTo>
                <a:cubicBezTo>
                  <a:pt x="188564" y="169710"/>
                  <a:pt x="183588" y="168463"/>
                  <a:pt x="179856" y="165969"/>
                </a:cubicBezTo>
                <a:lnTo>
                  <a:pt x="117654" y="232055"/>
                </a:lnTo>
                <a:cubicBezTo>
                  <a:pt x="118898" y="234549"/>
                  <a:pt x="118898" y="238289"/>
                  <a:pt x="118898" y="239536"/>
                </a:cubicBezTo>
                <a:cubicBezTo>
                  <a:pt x="118898" y="250758"/>
                  <a:pt x="112676" y="259486"/>
                  <a:pt x="102724" y="263227"/>
                </a:cubicBezTo>
                <a:lnTo>
                  <a:pt x="102724" y="295646"/>
                </a:lnTo>
                <a:lnTo>
                  <a:pt x="371442" y="295646"/>
                </a:lnTo>
                <a:lnTo>
                  <a:pt x="371442" y="157241"/>
                </a:lnTo>
                <a:cubicBezTo>
                  <a:pt x="370198" y="157241"/>
                  <a:pt x="370198" y="157241"/>
                  <a:pt x="368954" y="155994"/>
                </a:cubicBezTo>
                <a:close/>
                <a:moveTo>
                  <a:pt x="192298" y="137291"/>
                </a:moveTo>
                <a:cubicBezTo>
                  <a:pt x="188564" y="137291"/>
                  <a:pt x="184832" y="141031"/>
                  <a:pt x="184832" y="146019"/>
                </a:cubicBezTo>
                <a:cubicBezTo>
                  <a:pt x="184832" y="149760"/>
                  <a:pt x="188564" y="153500"/>
                  <a:pt x="192298" y="153500"/>
                </a:cubicBezTo>
                <a:cubicBezTo>
                  <a:pt x="197274" y="153500"/>
                  <a:pt x="199762" y="149760"/>
                  <a:pt x="199762" y="146019"/>
                </a:cubicBezTo>
                <a:cubicBezTo>
                  <a:pt x="199762" y="141031"/>
                  <a:pt x="197274" y="137291"/>
                  <a:pt x="192298" y="137291"/>
                </a:cubicBezTo>
                <a:close/>
                <a:moveTo>
                  <a:pt x="380152" y="126069"/>
                </a:moveTo>
                <a:cubicBezTo>
                  <a:pt x="376418" y="126069"/>
                  <a:pt x="372686" y="129809"/>
                  <a:pt x="372686" y="133550"/>
                </a:cubicBezTo>
                <a:cubicBezTo>
                  <a:pt x="372686" y="138538"/>
                  <a:pt x="376418" y="141031"/>
                  <a:pt x="380152" y="141031"/>
                </a:cubicBezTo>
                <a:cubicBezTo>
                  <a:pt x="383884" y="141031"/>
                  <a:pt x="387616" y="138538"/>
                  <a:pt x="387616" y="133550"/>
                </a:cubicBezTo>
                <a:cubicBezTo>
                  <a:pt x="387616" y="129809"/>
                  <a:pt x="383884" y="126069"/>
                  <a:pt x="380152" y="126069"/>
                </a:cubicBezTo>
                <a:close/>
                <a:moveTo>
                  <a:pt x="380152" y="109859"/>
                </a:moveTo>
                <a:cubicBezTo>
                  <a:pt x="393836" y="109859"/>
                  <a:pt x="403788" y="119834"/>
                  <a:pt x="403788" y="133550"/>
                </a:cubicBezTo>
                <a:cubicBezTo>
                  <a:pt x="403788" y="144772"/>
                  <a:pt x="397568" y="153500"/>
                  <a:pt x="388860" y="157241"/>
                </a:cubicBezTo>
                <a:lnTo>
                  <a:pt x="388860" y="295646"/>
                </a:lnTo>
                <a:lnTo>
                  <a:pt x="407520" y="295646"/>
                </a:lnTo>
                <a:cubicBezTo>
                  <a:pt x="412496" y="295646"/>
                  <a:pt x="416228" y="299387"/>
                  <a:pt x="416228" y="304375"/>
                </a:cubicBezTo>
                <a:cubicBezTo>
                  <a:pt x="416228" y="308115"/>
                  <a:pt x="412496" y="311856"/>
                  <a:pt x="407520" y="311856"/>
                </a:cubicBezTo>
                <a:lnTo>
                  <a:pt x="388860" y="311856"/>
                </a:lnTo>
                <a:lnTo>
                  <a:pt x="85308" y="311856"/>
                </a:lnTo>
                <a:lnTo>
                  <a:pt x="69134" y="311856"/>
                </a:lnTo>
                <a:cubicBezTo>
                  <a:pt x="62914" y="311856"/>
                  <a:pt x="60426" y="308115"/>
                  <a:pt x="60426" y="304375"/>
                </a:cubicBezTo>
                <a:cubicBezTo>
                  <a:pt x="60426" y="299387"/>
                  <a:pt x="62914" y="295646"/>
                  <a:pt x="69134" y="295646"/>
                </a:cubicBezTo>
                <a:lnTo>
                  <a:pt x="85308" y="295646"/>
                </a:lnTo>
                <a:lnTo>
                  <a:pt x="85308" y="263227"/>
                </a:lnTo>
                <a:cubicBezTo>
                  <a:pt x="76598" y="259486"/>
                  <a:pt x="69134" y="250758"/>
                  <a:pt x="69134" y="239536"/>
                </a:cubicBezTo>
                <a:cubicBezTo>
                  <a:pt x="69134" y="227067"/>
                  <a:pt x="81576" y="215845"/>
                  <a:pt x="94016" y="215845"/>
                </a:cubicBezTo>
                <a:cubicBezTo>
                  <a:pt x="98992" y="215845"/>
                  <a:pt x="102724" y="217092"/>
                  <a:pt x="106456" y="219586"/>
                </a:cubicBezTo>
                <a:lnTo>
                  <a:pt x="168660" y="153500"/>
                </a:lnTo>
                <a:cubicBezTo>
                  <a:pt x="168660" y="151007"/>
                  <a:pt x="167416" y="147266"/>
                  <a:pt x="167416" y="146019"/>
                </a:cubicBezTo>
                <a:cubicBezTo>
                  <a:pt x="167416" y="132303"/>
                  <a:pt x="178612" y="119834"/>
                  <a:pt x="192298" y="119834"/>
                </a:cubicBezTo>
                <a:cubicBezTo>
                  <a:pt x="205982" y="119834"/>
                  <a:pt x="217178" y="132303"/>
                  <a:pt x="217178" y="146019"/>
                </a:cubicBezTo>
                <a:cubicBezTo>
                  <a:pt x="217178" y="147266"/>
                  <a:pt x="215934" y="149760"/>
                  <a:pt x="215934" y="152253"/>
                </a:cubicBezTo>
                <a:lnTo>
                  <a:pt x="276894" y="200882"/>
                </a:lnTo>
                <a:cubicBezTo>
                  <a:pt x="280626" y="198389"/>
                  <a:pt x="285602" y="195895"/>
                  <a:pt x="290578" y="195895"/>
                </a:cubicBezTo>
                <a:cubicBezTo>
                  <a:pt x="294310" y="195895"/>
                  <a:pt x="298042" y="198389"/>
                  <a:pt x="301774" y="199635"/>
                </a:cubicBezTo>
                <a:lnTo>
                  <a:pt x="357758" y="143525"/>
                </a:lnTo>
                <a:cubicBezTo>
                  <a:pt x="356514" y="141031"/>
                  <a:pt x="355270" y="138538"/>
                  <a:pt x="355270" y="133550"/>
                </a:cubicBezTo>
                <a:cubicBezTo>
                  <a:pt x="355270" y="119834"/>
                  <a:pt x="366466" y="109859"/>
                  <a:pt x="380152" y="109859"/>
                </a:cubicBezTo>
                <a:close/>
                <a:moveTo>
                  <a:pt x="43780" y="73267"/>
                </a:moveTo>
                <a:lnTo>
                  <a:pt x="43780" y="342740"/>
                </a:lnTo>
                <a:lnTo>
                  <a:pt x="444066" y="342740"/>
                </a:lnTo>
                <a:lnTo>
                  <a:pt x="444066" y="73267"/>
                </a:lnTo>
                <a:close/>
                <a:moveTo>
                  <a:pt x="243924" y="0"/>
                </a:moveTo>
                <a:cubicBezTo>
                  <a:pt x="253930" y="0"/>
                  <a:pt x="261436" y="8693"/>
                  <a:pt x="261436" y="17385"/>
                </a:cubicBezTo>
                <a:cubicBezTo>
                  <a:pt x="261436" y="23594"/>
                  <a:pt x="258934" y="29803"/>
                  <a:pt x="252680" y="31045"/>
                </a:cubicBezTo>
                <a:lnTo>
                  <a:pt x="252680" y="55881"/>
                </a:lnTo>
                <a:lnTo>
                  <a:pt x="460328" y="55881"/>
                </a:lnTo>
                <a:lnTo>
                  <a:pt x="496604" y="55881"/>
                </a:lnTo>
                <a:cubicBezTo>
                  <a:pt x="501608" y="55881"/>
                  <a:pt x="504110" y="59607"/>
                  <a:pt x="504110" y="64574"/>
                </a:cubicBezTo>
                <a:cubicBezTo>
                  <a:pt x="504110" y="68300"/>
                  <a:pt x="501608" y="73267"/>
                  <a:pt x="496604" y="73267"/>
                </a:cubicBezTo>
                <a:lnTo>
                  <a:pt x="460328" y="73267"/>
                </a:lnTo>
                <a:lnTo>
                  <a:pt x="460328" y="360125"/>
                </a:lnTo>
                <a:lnTo>
                  <a:pt x="252680" y="360125"/>
                </a:lnTo>
                <a:lnTo>
                  <a:pt x="252680" y="473130"/>
                </a:lnTo>
                <a:lnTo>
                  <a:pt x="375268" y="578684"/>
                </a:lnTo>
                <a:cubicBezTo>
                  <a:pt x="379020" y="582409"/>
                  <a:pt x="379020" y="587376"/>
                  <a:pt x="376518" y="589860"/>
                </a:cubicBezTo>
                <a:cubicBezTo>
                  <a:pt x="374016" y="592344"/>
                  <a:pt x="371514" y="593585"/>
                  <a:pt x="369012" y="593585"/>
                </a:cubicBezTo>
                <a:cubicBezTo>
                  <a:pt x="367762" y="593585"/>
                  <a:pt x="365260" y="592344"/>
                  <a:pt x="364010" y="591102"/>
                </a:cubicBezTo>
                <a:lnTo>
                  <a:pt x="252680" y="494241"/>
                </a:lnTo>
                <a:lnTo>
                  <a:pt x="252680" y="601036"/>
                </a:lnTo>
                <a:cubicBezTo>
                  <a:pt x="252680" y="604762"/>
                  <a:pt x="248926" y="608487"/>
                  <a:pt x="243924" y="608487"/>
                </a:cubicBezTo>
                <a:cubicBezTo>
                  <a:pt x="240170" y="608487"/>
                  <a:pt x="236418" y="604762"/>
                  <a:pt x="236418" y="601036"/>
                </a:cubicBezTo>
                <a:lnTo>
                  <a:pt x="236418" y="494241"/>
                </a:lnTo>
                <a:lnTo>
                  <a:pt x="122586" y="591102"/>
                </a:lnTo>
                <a:cubicBezTo>
                  <a:pt x="121336" y="592344"/>
                  <a:pt x="118834" y="593585"/>
                  <a:pt x="116332" y="593585"/>
                </a:cubicBezTo>
                <a:cubicBezTo>
                  <a:pt x="115082" y="593585"/>
                  <a:pt x="112580" y="592344"/>
                  <a:pt x="111328" y="589860"/>
                </a:cubicBezTo>
                <a:cubicBezTo>
                  <a:pt x="107576" y="587376"/>
                  <a:pt x="107576" y="582409"/>
                  <a:pt x="111328" y="578684"/>
                </a:cubicBezTo>
                <a:lnTo>
                  <a:pt x="236418" y="473130"/>
                </a:lnTo>
                <a:lnTo>
                  <a:pt x="236418" y="360125"/>
                </a:lnTo>
                <a:lnTo>
                  <a:pt x="27518" y="360125"/>
                </a:lnTo>
                <a:lnTo>
                  <a:pt x="27518" y="73267"/>
                </a:lnTo>
                <a:lnTo>
                  <a:pt x="7504" y="73267"/>
                </a:lnTo>
                <a:cubicBezTo>
                  <a:pt x="3752" y="73267"/>
                  <a:pt x="0" y="68300"/>
                  <a:pt x="0" y="64574"/>
                </a:cubicBezTo>
                <a:cubicBezTo>
                  <a:pt x="0" y="59607"/>
                  <a:pt x="3752" y="55881"/>
                  <a:pt x="7504" y="55881"/>
                </a:cubicBezTo>
                <a:lnTo>
                  <a:pt x="27518" y="55881"/>
                </a:lnTo>
                <a:lnTo>
                  <a:pt x="236418" y="55881"/>
                </a:lnTo>
                <a:lnTo>
                  <a:pt x="236418" y="31045"/>
                </a:lnTo>
                <a:cubicBezTo>
                  <a:pt x="230164" y="29803"/>
                  <a:pt x="227662" y="23594"/>
                  <a:pt x="227662" y="17385"/>
                </a:cubicBezTo>
                <a:cubicBezTo>
                  <a:pt x="227662" y="8693"/>
                  <a:pt x="235166" y="0"/>
                  <a:pt x="2439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6" name="Freeform: Shape 895">
            <a:extLst>
              <a:ext uri="{FF2B5EF4-FFF2-40B4-BE49-F238E27FC236}">
                <a16:creationId xmlns:a16="http://schemas.microsoft.com/office/drawing/2014/main" id="{97A98C84-45F8-4FB1-89F0-BD201AA15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051" y="5479251"/>
            <a:ext cx="660565" cy="624964"/>
          </a:xfrm>
          <a:custGeom>
            <a:avLst/>
            <a:gdLst>
              <a:gd name="connsiteX0" fmla="*/ 347624 w 660565"/>
              <a:gd name="connsiteY0" fmla="*/ 542961 h 624964"/>
              <a:gd name="connsiteX1" fmla="*/ 347624 w 660565"/>
              <a:gd name="connsiteY1" fmla="*/ 546688 h 624964"/>
              <a:gd name="connsiteX2" fmla="*/ 330232 w 660565"/>
              <a:gd name="connsiteY2" fmla="*/ 562840 h 624964"/>
              <a:gd name="connsiteX3" fmla="*/ 311596 w 660565"/>
              <a:gd name="connsiteY3" fmla="*/ 551658 h 624964"/>
              <a:gd name="connsiteX4" fmla="*/ 302900 w 660565"/>
              <a:gd name="connsiteY4" fmla="*/ 582720 h 624964"/>
              <a:gd name="connsiteX5" fmla="*/ 317808 w 660565"/>
              <a:gd name="connsiteY5" fmla="*/ 603842 h 624964"/>
              <a:gd name="connsiteX6" fmla="*/ 341414 w 660565"/>
              <a:gd name="connsiteY6" fmla="*/ 603842 h 624964"/>
              <a:gd name="connsiteX7" fmla="*/ 358806 w 660565"/>
              <a:gd name="connsiteY7" fmla="*/ 580235 h 624964"/>
              <a:gd name="connsiteX8" fmla="*/ 347624 w 660565"/>
              <a:gd name="connsiteY8" fmla="*/ 542961 h 624964"/>
              <a:gd name="connsiteX9" fmla="*/ 460678 w 660565"/>
              <a:gd name="connsiteY9" fmla="*/ 514384 h 624964"/>
              <a:gd name="connsiteX10" fmla="*/ 437074 w 660565"/>
              <a:gd name="connsiteY10" fmla="*/ 523081 h 624964"/>
              <a:gd name="connsiteX11" fmla="*/ 437074 w 660565"/>
              <a:gd name="connsiteY11" fmla="*/ 544203 h 624964"/>
              <a:gd name="connsiteX12" fmla="*/ 460678 w 660565"/>
              <a:gd name="connsiteY12" fmla="*/ 514384 h 624964"/>
              <a:gd name="connsiteX13" fmla="*/ 198542 w 660565"/>
              <a:gd name="connsiteY13" fmla="*/ 514384 h 624964"/>
              <a:gd name="connsiteX14" fmla="*/ 222148 w 660565"/>
              <a:gd name="connsiteY14" fmla="*/ 544203 h 624964"/>
              <a:gd name="connsiteX15" fmla="*/ 222148 w 660565"/>
              <a:gd name="connsiteY15" fmla="*/ 523081 h 624964"/>
              <a:gd name="connsiteX16" fmla="*/ 198542 w 660565"/>
              <a:gd name="connsiteY16" fmla="*/ 514384 h 624964"/>
              <a:gd name="connsiteX17" fmla="*/ 414712 w 660565"/>
              <a:gd name="connsiteY17" fmla="*/ 464685 h 624964"/>
              <a:gd name="connsiteX18" fmla="*/ 383652 w 660565"/>
              <a:gd name="connsiteY18" fmla="*/ 472140 h 624964"/>
              <a:gd name="connsiteX19" fmla="*/ 376198 w 660565"/>
              <a:gd name="connsiteY19" fmla="*/ 490777 h 624964"/>
              <a:gd name="connsiteX20" fmla="*/ 361290 w 660565"/>
              <a:gd name="connsiteY20" fmla="*/ 509414 h 624964"/>
              <a:gd name="connsiteX21" fmla="*/ 369988 w 660565"/>
              <a:gd name="connsiteY21" fmla="*/ 562840 h 624964"/>
              <a:gd name="connsiteX22" fmla="*/ 388622 w 660565"/>
              <a:gd name="connsiteY22" fmla="*/ 537991 h 624964"/>
              <a:gd name="connsiteX23" fmla="*/ 389864 w 660565"/>
              <a:gd name="connsiteY23" fmla="*/ 536748 h 624964"/>
              <a:gd name="connsiteX24" fmla="*/ 419682 w 660565"/>
              <a:gd name="connsiteY24" fmla="*/ 514384 h 624964"/>
              <a:gd name="connsiteX25" fmla="*/ 419682 w 660565"/>
              <a:gd name="connsiteY25" fmla="*/ 468412 h 624964"/>
              <a:gd name="connsiteX26" fmla="*/ 418438 w 660565"/>
              <a:gd name="connsiteY26" fmla="*/ 464685 h 624964"/>
              <a:gd name="connsiteX27" fmla="*/ 414712 w 660565"/>
              <a:gd name="connsiteY27" fmla="*/ 464685 h 624964"/>
              <a:gd name="connsiteX28" fmla="*/ 240782 w 660565"/>
              <a:gd name="connsiteY28" fmla="*/ 464685 h 624964"/>
              <a:gd name="connsiteX29" fmla="*/ 239540 w 660565"/>
              <a:gd name="connsiteY29" fmla="*/ 468412 h 624964"/>
              <a:gd name="connsiteX30" fmla="*/ 239540 w 660565"/>
              <a:gd name="connsiteY30" fmla="*/ 514384 h 624964"/>
              <a:gd name="connsiteX31" fmla="*/ 269356 w 660565"/>
              <a:gd name="connsiteY31" fmla="*/ 536748 h 624964"/>
              <a:gd name="connsiteX32" fmla="*/ 269356 w 660565"/>
              <a:gd name="connsiteY32" fmla="*/ 537991 h 624964"/>
              <a:gd name="connsiteX33" fmla="*/ 290476 w 660565"/>
              <a:gd name="connsiteY33" fmla="*/ 566568 h 624964"/>
              <a:gd name="connsiteX34" fmla="*/ 297930 w 660565"/>
              <a:gd name="connsiteY34" fmla="*/ 509414 h 624964"/>
              <a:gd name="connsiteX35" fmla="*/ 283022 w 660565"/>
              <a:gd name="connsiteY35" fmla="*/ 490777 h 624964"/>
              <a:gd name="connsiteX36" fmla="*/ 275568 w 660565"/>
              <a:gd name="connsiteY36" fmla="*/ 472140 h 624964"/>
              <a:gd name="connsiteX37" fmla="*/ 243268 w 660565"/>
              <a:gd name="connsiteY37" fmla="*/ 464685 h 624964"/>
              <a:gd name="connsiteX38" fmla="*/ 240782 w 660565"/>
              <a:gd name="connsiteY38" fmla="*/ 464685 h 624964"/>
              <a:gd name="connsiteX39" fmla="*/ 408500 w 660565"/>
              <a:gd name="connsiteY39" fmla="*/ 402561 h 624964"/>
              <a:gd name="connsiteX40" fmla="*/ 392350 w 660565"/>
              <a:gd name="connsiteY40" fmla="*/ 452260 h 624964"/>
              <a:gd name="connsiteX41" fmla="*/ 410984 w 660565"/>
              <a:gd name="connsiteY41" fmla="*/ 448533 h 624964"/>
              <a:gd name="connsiteX42" fmla="*/ 415954 w 660565"/>
              <a:gd name="connsiteY42" fmla="*/ 447290 h 624964"/>
              <a:gd name="connsiteX43" fmla="*/ 428378 w 660565"/>
              <a:gd name="connsiteY43" fmla="*/ 452260 h 624964"/>
              <a:gd name="connsiteX44" fmla="*/ 437074 w 660565"/>
              <a:gd name="connsiteY44" fmla="*/ 468412 h 624964"/>
              <a:gd name="connsiteX45" fmla="*/ 437074 w 660565"/>
              <a:gd name="connsiteY45" fmla="*/ 505686 h 624964"/>
              <a:gd name="connsiteX46" fmla="*/ 468132 w 660565"/>
              <a:gd name="connsiteY46" fmla="*/ 495747 h 624964"/>
              <a:gd name="connsiteX47" fmla="*/ 473102 w 660565"/>
              <a:gd name="connsiteY47" fmla="*/ 464685 h 624964"/>
              <a:gd name="connsiteX48" fmla="*/ 409742 w 660565"/>
              <a:gd name="connsiteY48" fmla="*/ 402561 h 624964"/>
              <a:gd name="connsiteX49" fmla="*/ 362532 w 660565"/>
              <a:gd name="connsiteY49" fmla="*/ 402561 h 624964"/>
              <a:gd name="connsiteX50" fmla="*/ 353836 w 660565"/>
              <a:gd name="connsiteY50" fmla="*/ 493262 h 624964"/>
              <a:gd name="connsiteX51" fmla="*/ 361290 w 660565"/>
              <a:gd name="connsiteY51" fmla="*/ 483322 h 624964"/>
              <a:gd name="connsiteX52" fmla="*/ 369988 w 660565"/>
              <a:gd name="connsiteY52" fmla="*/ 460957 h 624964"/>
              <a:gd name="connsiteX53" fmla="*/ 376198 w 660565"/>
              <a:gd name="connsiteY53" fmla="*/ 444805 h 624964"/>
              <a:gd name="connsiteX54" fmla="*/ 377442 w 660565"/>
              <a:gd name="connsiteY54" fmla="*/ 443563 h 624964"/>
              <a:gd name="connsiteX55" fmla="*/ 382410 w 660565"/>
              <a:gd name="connsiteY55" fmla="*/ 428653 h 624964"/>
              <a:gd name="connsiteX56" fmla="*/ 383652 w 660565"/>
              <a:gd name="connsiteY56" fmla="*/ 427411 h 624964"/>
              <a:gd name="connsiteX57" fmla="*/ 389864 w 660565"/>
              <a:gd name="connsiteY57" fmla="*/ 402561 h 624964"/>
              <a:gd name="connsiteX58" fmla="*/ 268114 w 660565"/>
              <a:gd name="connsiteY58" fmla="*/ 402561 h 624964"/>
              <a:gd name="connsiteX59" fmla="*/ 275568 w 660565"/>
              <a:gd name="connsiteY59" fmla="*/ 427411 h 624964"/>
              <a:gd name="connsiteX60" fmla="*/ 276810 w 660565"/>
              <a:gd name="connsiteY60" fmla="*/ 428653 h 624964"/>
              <a:gd name="connsiteX61" fmla="*/ 281780 w 660565"/>
              <a:gd name="connsiteY61" fmla="*/ 443563 h 624964"/>
              <a:gd name="connsiteX62" fmla="*/ 281780 w 660565"/>
              <a:gd name="connsiteY62" fmla="*/ 444805 h 624964"/>
              <a:gd name="connsiteX63" fmla="*/ 289234 w 660565"/>
              <a:gd name="connsiteY63" fmla="*/ 460957 h 624964"/>
              <a:gd name="connsiteX64" fmla="*/ 297930 w 660565"/>
              <a:gd name="connsiteY64" fmla="*/ 483322 h 624964"/>
              <a:gd name="connsiteX65" fmla="*/ 305384 w 660565"/>
              <a:gd name="connsiteY65" fmla="*/ 494504 h 624964"/>
              <a:gd name="connsiteX66" fmla="*/ 296688 w 660565"/>
              <a:gd name="connsiteY66" fmla="*/ 402561 h 624964"/>
              <a:gd name="connsiteX67" fmla="*/ 249478 w 660565"/>
              <a:gd name="connsiteY67" fmla="*/ 402561 h 624964"/>
              <a:gd name="connsiteX68" fmla="*/ 184876 w 660565"/>
              <a:gd name="connsiteY68" fmla="*/ 464685 h 624964"/>
              <a:gd name="connsiteX69" fmla="*/ 191088 w 660565"/>
              <a:gd name="connsiteY69" fmla="*/ 495747 h 624964"/>
              <a:gd name="connsiteX70" fmla="*/ 222148 w 660565"/>
              <a:gd name="connsiteY70" fmla="*/ 505686 h 624964"/>
              <a:gd name="connsiteX71" fmla="*/ 222148 w 660565"/>
              <a:gd name="connsiteY71" fmla="*/ 468412 h 624964"/>
              <a:gd name="connsiteX72" fmla="*/ 230844 w 660565"/>
              <a:gd name="connsiteY72" fmla="*/ 452260 h 624964"/>
              <a:gd name="connsiteX73" fmla="*/ 248236 w 660565"/>
              <a:gd name="connsiteY73" fmla="*/ 448533 h 624964"/>
              <a:gd name="connsiteX74" fmla="*/ 266872 w 660565"/>
              <a:gd name="connsiteY74" fmla="*/ 452260 h 624964"/>
              <a:gd name="connsiteX75" fmla="*/ 250722 w 660565"/>
              <a:gd name="connsiteY75" fmla="*/ 402561 h 624964"/>
              <a:gd name="connsiteX76" fmla="*/ 330232 w 660565"/>
              <a:gd name="connsiteY76" fmla="*/ 365287 h 624964"/>
              <a:gd name="connsiteX77" fmla="*/ 310354 w 660565"/>
              <a:gd name="connsiteY77" fmla="*/ 383924 h 624964"/>
              <a:gd name="connsiteX78" fmla="*/ 327748 w 660565"/>
              <a:gd name="connsiteY78" fmla="*/ 545446 h 624964"/>
              <a:gd name="connsiteX79" fmla="*/ 331474 w 660565"/>
              <a:gd name="connsiteY79" fmla="*/ 545446 h 624964"/>
              <a:gd name="connsiteX80" fmla="*/ 347624 w 660565"/>
              <a:gd name="connsiteY80" fmla="*/ 383924 h 624964"/>
              <a:gd name="connsiteX81" fmla="*/ 330232 w 660565"/>
              <a:gd name="connsiteY81" fmla="*/ 365287 h 624964"/>
              <a:gd name="connsiteX82" fmla="*/ 330854 w 660565"/>
              <a:gd name="connsiteY82" fmla="*/ 171406 h 624964"/>
              <a:gd name="connsiteX83" fmla="*/ 295216 w 660565"/>
              <a:gd name="connsiteY83" fmla="*/ 205357 h 624964"/>
              <a:gd name="connsiteX84" fmla="*/ 330854 w 660565"/>
              <a:gd name="connsiteY84" fmla="*/ 239307 h 624964"/>
              <a:gd name="connsiteX85" fmla="*/ 363946 w 660565"/>
              <a:gd name="connsiteY85" fmla="*/ 205357 h 624964"/>
              <a:gd name="connsiteX86" fmla="*/ 330854 w 660565"/>
              <a:gd name="connsiteY86" fmla="*/ 171406 h 624964"/>
              <a:gd name="connsiteX87" fmla="*/ 330854 w 660565"/>
              <a:gd name="connsiteY87" fmla="*/ 153802 h 624964"/>
              <a:gd name="connsiteX88" fmla="*/ 381766 w 660565"/>
              <a:gd name="connsiteY88" fmla="*/ 205357 h 624964"/>
              <a:gd name="connsiteX89" fmla="*/ 330854 w 660565"/>
              <a:gd name="connsiteY89" fmla="*/ 256911 h 624964"/>
              <a:gd name="connsiteX90" fmla="*/ 278670 w 660565"/>
              <a:gd name="connsiteY90" fmla="*/ 205357 h 624964"/>
              <a:gd name="connsiteX91" fmla="*/ 330854 w 660565"/>
              <a:gd name="connsiteY91" fmla="*/ 153802 h 624964"/>
              <a:gd name="connsiteX92" fmla="*/ 281780 w 660565"/>
              <a:gd name="connsiteY92" fmla="*/ 105610 h 624964"/>
              <a:gd name="connsiteX93" fmla="*/ 253206 w 660565"/>
              <a:gd name="connsiteY93" fmla="*/ 277072 h 624964"/>
              <a:gd name="connsiteX94" fmla="*/ 264388 w 660565"/>
              <a:gd name="connsiteY94" fmla="*/ 385167 h 624964"/>
              <a:gd name="connsiteX95" fmla="*/ 294204 w 660565"/>
              <a:gd name="connsiteY95" fmla="*/ 385167 h 624964"/>
              <a:gd name="connsiteX96" fmla="*/ 295446 w 660565"/>
              <a:gd name="connsiteY96" fmla="*/ 373984 h 624964"/>
              <a:gd name="connsiteX97" fmla="*/ 330232 w 660565"/>
              <a:gd name="connsiteY97" fmla="*/ 349135 h 624964"/>
              <a:gd name="connsiteX98" fmla="*/ 362532 w 660565"/>
              <a:gd name="connsiteY98" fmla="*/ 371499 h 624964"/>
              <a:gd name="connsiteX99" fmla="*/ 365018 w 660565"/>
              <a:gd name="connsiteY99" fmla="*/ 385167 h 624964"/>
              <a:gd name="connsiteX100" fmla="*/ 394834 w 660565"/>
              <a:gd name="connsiteY100" fmla="*/ 385167 h 624964"/>
              <a:gd name="connsiteX101" fmla="*/ 406016 w 660565"/>
              <a:gd name="connsiteY101" fmla="*/ 277072 h 624964"/>
              <a:gd name="connsiteX102" fmla="*/ 376198 w 660565"/>
              <a:gd name="connsiteY102" fmla="*/ 105610 h 624964"/>
              <a:gd name="connsiteX103" fmla="*/ 330232 w 660565"/>
              <a:gd name="connsiteY103" fmla="*/ 16152 h 624964"/>
              <a:gd name="connsiteX104" fmla="*/ 327748 w 660565"/>
              <a:gd name="connsiteY104" fmla="*/ 17395 h 624964"/>
              <a:gd name="connsiteX105" fmla="*/ 289234 w 660565"/>
              <a:gd name="connsiteY105" fmla="*/ 89458 h 624964"/>
              <a:gd name="connsiteX106" fmla="*/ 369988 w 660565"/>
              <a:gd name="connsiteY106" fmla="*/ 89458 h 624964"/>
              <a:gd name="connsiteX107" fmla="*/ 331474 w 660565"/>
              <a:gd name="connsiteY107" fmla="*/ 17395 h 624964"/>
              <a:gd name="connsiteX108" fmla="*/ 330232 w 660565"/>
              <a:gd name="connsiteY108" fmla="*/ 16152 h 624964"/>
              <a:gd name="connsiteX109" fmla="*/ 330232 w 660565"/>
              <a:gd name="connsiteY109" fmla="*/ 0 h 624964"/>
              <a:gd name="connsiteX110" fmla="*/ 345140 w 660565"/>
              <a:gd name="connsiteY110" fmla="*/ 7455 h 624964"/>
              <a:gd name="connsiteX111" fmla="*/ 423408 w 660565"/>
              <a:gd name="connsiteY111" fmla="*/ 277072 h 624964"/>
              <a:gd name="connsiteX112" fmla="*/ 412228 w 660565"/>
              <a:gd name="connsiteY112" fmla="*/ 385167 h 624964"/>
              <a:gd name="connsiteX113" fmla="*/ 490496 w 660565"/>
              <a:gd name="connsiteY113" fmla="*/ 464685 h 624964"/>
              <a:gd name="connsiteX114" fmla="*/ 486768 w 660565"/>
              <a:gd name="connsiteY114" fmla="*/ 494504 h 624964"/>
              <a:gd name="connsiteX115" fmla="*/ 495464 w 660565"/>
              <a:gd name="connsiteY115" fmla="*/ 494504 h 624964"/>
              <a:gd name="connsiteX116" fmla="*/ 589884 w 660565"/>
              <a:gd name="connsiteY116" fmla="*/ 541718 h 624964"/>
              <a:gd name="connsiteX117" fmla="*/ 647032 w 660565"/>
              <a:gd name="connsiteY117" fmla="*/ 475867 h 624964"/>
              <a:gd name="connsiteX118" fmla="*/ 658212 w 660565"/>
              <a:gd name="connsiteY118" fmla="*/ 477110 h 624964"/>
              <a:gd name="connsiteX119" fmla="*/ 658212 w 660565"/>
              <a:gd name="connsiteY119" fmla="*/ 488292 h 624964"/>
              <a:gd name="connsiteX120" fmla="*/ 596094 w 660565"/>
              <a:gd name="connsiteY120" fmla="*/ 560355 h 624964"/>
              <a:gd name="connsiteX121" fmla="*/ 589884 w 660565"/>
              <a:gd name="connsiteY121" fmla="*/ 562840 h 624964"/>
              <a:gd name="connsiteX122" fmla="*/ 582430 w 660565"/>
              <a:gd name="connsiteY122" fmla="*/ 559113 h 624964"/>
              <a:gd name="connsiteX123" fmla="*/ 495464 w 660565"/>
              <a:gd name="connsiteY123" fmla="*/ 511899 h 624964"/>
              <a:gd name="connsiteX124" fmla="*/ 480556 w 660565"/>
              <a:gd name="connsiteY124" fmla="*/ 511899 h 624964"/>
              <a:gd name="connsiteX125" fmla="*/ 442044 w 660565"/>
              <a:gd name="connsiteY125" fmla="*/ 560355 h 624964"/>
              <a:gd name="connsiteX126" fmla="*/ 433346 w 660565"/>
              <a:gd name="connsiteY126" fmla="*/ 562840 h 624964"/>
              <a:gd name="connsiteX127" fmla="*/ 427136 w 660565"/>
              <a:gd name="connsiteY127" fmla="*/ 561598 h 624964"/>
              <a:gd name="connsiteX128" fmla="*/ 419682 w 660565"/>
              <a:gd name="connsiteY128" fmla="*/ 549173 h 624964"/>
              <a:gd name="connsiteX129" fmla="*/ 419682 w 660565"/>
              <a:gd name="connsiteY129" fmla="*/ 533021 h 624964"/>
              <a:gd name="connsiteX130" fmla="*/ 402288 w 660565"/>
              <a:gd name="connsiteY130" fmla="*/ 549173 h 624964"/>
              <a:gd name="connsiteX131" fmla="*/ 355078 w 660565"/>
              <a:gd name="connsiteY131" fmla="*/ 613781 h 624964"/>
              <a:gd name="connsiteX132" fmla="*/ 353836 w 660565"/>
              <a:gd name="connsiteY132" fmla="*/ 613781 h 624964"/>
              <a:gd name="connsiteX133" fmla="*/ 330232 w 660565"/>
              <a:gd name="connsiteY133" fmla="*/ 624964 h 624964"/>
              <a:gd name="connsiteX134" fmla="*/ 304142 w 660565"/>
              <a:gd name="connsiteY134" fmla="*/ 613781 h 624964"/>
              <a:gd name="connsiteX135" fmla="*/ 256934 w 660565"/>
              <a:gd name="connsiteY135" fmla="*/ 549173 h 624964"/>
              <a:gd name="connsiteX136" fmla="*/ 239540 w 660565"/>
              <a:gd name="connsiteY136" fmla="*/ 533021 h 624964"/>
              <a:gd name="connsiteX137" fmla="*/ 239540 w 660565"/>
              <a:gd name="connsiteY137" fmla="*/ 549173 h 624964"/>
              <a:gd name="connsiteX138" fmla="*/ 232086 w 660565"/>
              <a:gd name="connsiteY138" fmla="*/ 561598 h 624964"/>
              <a:gd name="connsiteX139" fmla="*/ 224632 w 660565"/>
              <a:gd name="connsiteY139" fmla="*/ 562840 h 624964"/>
              <a:gd name="connsiteX140" fmla="*/ 217178 w 660565"/>
              <a:gd name="connsiteY140" fmla="*/ 560355 h 624964"/>
              <a:gd name="connsiteX141" fmla="*/ 178664 w 660565"/>
              <a:gd name="connsiteY141" fmla="*/ 511899 h 624964"/>
              <a:gd name="connsiteX142" fmla="*/ 163756 w 660565"/>
              <a:gd name="connsiteY142" fmla="*/ 511899 h 624964"/>
              <a:gd name="connsiteX143" fmla="*/ 75550 w 660565"/>
              <a:gd name="connsiteY143" fmla="*/ 559113 h 624964"/>
              <a:gd name="connsiteX144" fmla="*/ 69338 w 660565"/>
              <a:gd name="connsiteY144" fmla="*/ 562840 h 624964"/>
              <a:gd name="connsiteX145" fmla="*/ 61884 w 660565"/>
              <a:gd name="connsiteY145" fmla="*/ 559113 h 624964"/>
              <a:gd name="connsiteX146" fmla="*/ 3493 w 660565"/>
              <a:gd name="connsiteY146" fmla="*/ 484564 h 624964"/>
              <a:gd name="connsiteX147" fmla="*/ 2251 w 660565"/>
              <a:gd name="connsiteY147" fmla="*/ 472140 h 624964"/>
              <a:gd name="connsiteX148" fmla="*/ 14675 w 660565"/>
              <a:gd name="connsiteY148" fmla="*/ 470897 h 624964"/>
              <a:gd name="connsiteX149" fmla="*/ 69338 w 660565"/>
              <a:gd name="connsiteY149" fmla="*/ 540476 h 624964"/>
              <a:gd name="connsiteX150" fmla="*/ 162514 w 660565"/>
              <a:gd name="connsiteY150" fmla="*/ 494504 h 624964"/>
              <a:gd name="connsiteX151" fmla="*/ 172454 w 660565"/>
              <a:gd name="connsiteY151" fmla="*/ 494504 h 624964"/>
              <a:gd name="connsiteX152" fmla="*/ 168726 w 660565"/>
              <a:gd name="connsiteY152" fmla="*/ 464685 h 624964"/>
              <a:gd name="connsiteX153" fmla="*/ 246994 w 660565"/>
              <a:gd name="connsiteY153" fmla="*/ 385167 h 624964"/>
              <a:gd name="connsiteX154" fmla="*/ 235814 w 660565"/>
              <a:gd name="connsiteY154" fmla="*/ 277072 h 624964"/>
              <a:gd name="connsiteX155" fmla="*/ 314082 w 660565"/>
              <a:gd name="connsiteY155" fmla="*/ 7455 h 624964"/>
              <a:gd name="connsiteX156" fmla="*/ 330232 w 660565"/>
              <a:gd name="connsiteY156" fmla="*/ 0 h 62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660565" h="624964">
                <a:moveTo>
                  <a:pt x="347624" y="542961"/>
                </a:moveTo>
                <a:lnTo>
                  <a:pt x="347624" y="546688"/>
                </a:lnTo>
                <a:cubicBezTo>
                  <a:pt x="346382" y="556628"/>
                  <a:pt x="338928" y="562840"/>
                  <a:pt x="330232" y="562840"/>
                </a:cubicBezTo>
                <a:cubicBezTo>
                  <a:pt x="321536" y="562840"/>
                  <a:pt x="315324" y="559113"/>
                  <a:pt x="311596" y="551658"/>
                </a:cubicBezTo>
                <a:cubicBezTo>
                  <a:pt x="310354" y="562840"/>
                  <a:pt x="305384" y="574022"/>
                  <a:pt x="302900" y="582720"/>
                </a:cubicBezTo>
                <a:lnTo>
                  <a:pt x="317808" y="603842"/>
                </a:lnTo>
                <a:cubicBezTo>
                  <a:pt x="324020" y="610054"/>
                  <a:pt x="335202" y="610054"/>
                  <a:pt x="341414" y="603842"/>
                </a:cubicBezTo>
                <a:lnTo>
                  <a:pt x="358806" y="580235"/>
                </a:lnTo>
                <a:cubicBezTo>
                  <a:pt x="355078" y="569052"/>
                  <a:pt x="351352" y="556628"/>
                  <a:pt x="347624" y="542961"/>
                </a:cubicBezTo>
                <a:close/>
                <a:moveTo>
                  <a:pt x="460678" y="514384"/>
                </a:moveTo>
                <a:cubicBezTo>
                  <a:pt x="451982" y="516869"/>
                  <a:pt x="444528" y="519354"/>
                  <a:pt x="437074" y="523081"/>
                </a:cubicBezTo>
                <a:lnTo>
                  <a:pt x="437074" y="544203"/>
                </a:lnTo>
                <a:cubicBezTo>
                  <a:pt x="445770" y="536748"/>
                  <a:pt x="454466" y="526808"/>
                  <a:pt x="460678" y="514384"/>
                </a:cubicBezTo>
                <a:close/>
                <a:moveTo>
                  <a:pt x="198542" y="514384"/>
                </a:moveTo>
                <a:cubicBezTo>
                  <a:pt x="204754" y="526808"/>
                  <a:pt x="212208" y="536748"/>
                  <a:pt x="222148" y="544203"/>
                </a:cubicBezTo>
                <a:lnTo>
                  <a:pt x="222148" y="523081"/>
                </a:lnTo>
                <a:cubicBezTo>
                  <a:pt x="214694" y="519354"/>
                  <a:pt x="205996" y="516869"/>
                  <a:pt x="198542" y="514384"/>
                </a:cubicBezTo>
                <a:close/>
                <a:moveTo>
                  <a:pt x="414712" y="464685"/>
                </a:moveTo>
                <a:lnTo>
                  <a:pt x="383652" y="472140"/>
                </a:lnTo>
                <a:cubicBezTo>
                  <a:pt x="381168" y="478352"/>
                  <a:pt x="378684" y="484564"/>
                  <a:pt x="376198" y="490777"/>
                </a:cubicBezTo>
                <a:cubicBezTo>
                  <a:pt x="372472" y="498232"/>
                  <a:pt x="367502" y="504444"/>
                  <a:pt x="361290" y="509414"/>
                </a:cubicBezTo>
                <a:cubicBezTo>
                  <a:pt x="358806" y="516869"/>
                  <a:pt x="362532" y="539233"/>
                  <a:pt x="369988" y="562840"/>
                </a:cubicBezTo>
                <a:lnTo>
                  <a:pt x="388622" y="537991"/>
                </a:lnTo>
                <a:cubicBezTo>
                  <a:pt x="389864" y="537991"/>
                  <a:pt x="389864" y="536748"/>
                  <a:pt x="389864" y="536748"/>
                </a:cubicBezTo>
                <a:cubicBezTo>
                  <a:pt x="398562" y="528051"/>
                  <a:pt x="408500" y="519354"/>
                  <a:pt x="419682" y="514384"/>
                </a:cubicBezTo>
                <a:lnTo>
                  <a:pt x="419682" y="468412"/>
                </a:lnTo>
                <a:cubicBezTo>
                  <a:pt x="419682" y="467170"/>
                  <a:pt x="418438" y="465927"/>
                  <a:pt x="418438" y="464685"/>
                </a:cubicBezTo>
                <a:cubicBezTo>
                  <a:pt x="417196" y="464685"/>
                  <a:pt x="415954" y="464685"/>
                  <a:pt x="414712" y="464685"/>
                </a:cubicBezTo>
                <a:close/>
                <a:moveTo>
                  <a:pt x="240782" y="464685"/>
                </a:moveTo>
                <a:cubicBezTo>
                  <a:pt x="239540" y="465927"/>
                  <a:pt x="239540" y="467170"/>
                  <a:pt x="239540" y="468412"/>
                </a:cubicBezTo>
                <a:lnTo>
                  <a:pt x="239540" y="514384"/>
                </a:lnTo>
                <a:cubicBezTo>
                  <a:pt x="249478" y="519354"/>
                  <a:pt x="260660" y="528051"/>
                  <a:pt x="269356" y="536748"/>
                </a:cubicBezTo>
                <a:lnTo>
                  <a:pt x="269356" y="537991"/>
                </a:lnTo>
                <a:lnTo>
                  <a:pt x="290476" y="566568"/>
                </a:lnTo>
                <a:cubicBezTo>
                  <a:pt x="300416" y="539233"/>
                  <a:pt x="301658" y="515626"/>
                  <a:pt x="297930" y="509414"/>
                </a:cubicBezTo>
                <a:cubicBezTo>
                  <a:pt x="292962" y="504444"/>
                  <a:pt x="286750" y="498232"/>
                  <a:pt x="283022" y="490777"/>
                </a:cubicBezTo>
                <a:cubicBezTo>
                  <a:pt x="280538" y="484564"/>
                  <a:pt x="276810" y="478352"/>
                  <a:pt x="275568" y="472140"/>
                </a:cubicBezTo>
                <a:lnTo>
                  <a:pt x="243268" y="464685"/>
                </a:lnTo>
                <a:cubicBezTo>
                  <a:pt x="242024" y="464685"/>
                  <a:pt x="240782" y="464685"/>
                  <a:pt x="240782" y="464685"/>
                </a:cubicBezTo>
                <a:close/>
                <a:moveTo>
                  <a:pt x="408500" y="402561"/>
                </a:moveTo>
                <a:cubicBezTo>
                  <a:pt x="403530" y="419956"/>
                  <a:pt x="397318" y="436108"/>
                  <a:pt x="392350" y="452260"/>
                </a:cubicBezTo>
                <a:lnTo>
                  <a:pt x="410984" y="448533"/>
                </a:lnTo>
                <a:cubicBezTo>
                  <a:pt x="412228" y="447290"/>
                  <a:pt x="413470" y="447290"/>
                  <a:pt x="415954" y="447290"/>
                </a:cubicBezTo>
                <a:cubicBezTo>
                  <a:pt x="420924" y="447290"/>
                  <a:pt x="424650" y="449775"/>
                  <a:pt x="428378" y="452260"/>
                </a:cubicBezTo>
                <a:cubicBezTo>
                  <a:pt x="433346" y="455988"/>
                  <a:pt x="437074" y="462200"/>
                  <a:pt x="437074" y="468412"/>
                </a:cubicBezTo>
                <a:lnTo>
                  <a:pt x="437074" y="505686"/>
                </a:lnTo>
                <a:cubicBezTo>
                  <a:pt x="447012" y="500717"/>
                  <a:pt x="456952" y="498232"/>
                  <a:pt x="468132" y="495747"/>
                </a:cubicBezTo>
                <a:cubicBezTo>
                  <a:pt x="471860" y="487049"/>
                  <a:pt x="473102" y="475867"/>
                  <a:pt x="473102" y="464685"/>
                </a:cubicBezTo>
                <a:cubicBezTo>
                  <a:pt x="473102" y="429896"/>
                  <a:pt x="445770" y="402561"/>
                  <a:pt x="409742" y="402561"/>
                </a:cubicBezTo>
                <a:close/>
                <a:moveTo>
                  <a:pt x="362532" y="402561"/>
                </a:moveTo>
                <a:lnTo>
                  <a:pt x="353836" y="493262"/>
                </a:lnTo>
                <a:cubicBezTo>
                  <a:pt x="356322" y="490777"/>
                  <a:pt x="358806" y="487049"/>
                  <a:pt x="361290" y="483322"/>
                </a:cubicBezTo>
                <a:cubicBezTo>
                  <a:pt x="365018" y="477110"/>
                  <a:pt x="367502" y="468412"/>
                  <a:pt x="369988" y="460957"/>
                </a:cubicBezTo>
                <a:cubicBezTo>
                  <a:pt x="373714" y="455988"/>
                  <a:pt x="374956" y="451018"/>
                  <a:pt x="376198" y="444805"/>
                </a:cubicBezTo>
                <a:cubicBezTo>
                  <a:pt x="376198" y="444805"/>
                  <a:pt x="377442" y="444805"/>
                  <a:pt x="377442" y="443563"/>
                </a:cubicBezTo>
                <a:cubicBezTo>
                  <a:pt x="378684" y="438593"/>
                  <a:pt x="381168" y="433623"/>
                  <a:pt x="382410" y="428653"/>
                </a:cubicBezTo>
                <a:cubicBezTo>
                  <a:pt x="382410" y="428653"/>
                  <a:pt x="382410" y="427411"/>
                  <a:pt x="383652" y="427411"/>
                </a:cubicBezTo>
                <a:cubicBezTo>
                  <a:pt x="386138" y="418713"/>
                  <a:pt x="388622" y="410016"/>
                  <a:pt x="389864" y="402561"/>
                </a:cubicBezTo>
                <a:close/>
                <a:moveTo>
                  <a:pt x="268114" y="402561"/>
                </a:moveTo>
                <a:cubicBezTo>
                  <a:pt x="270598" y="410016"/>
                  <a:pt x="273084" y="418713"/>
                  <a:pt x="275568" y="427411"/>
                </a:cubicBezTo>
                <a:cubicBezTo>
                  <a:pt x="275568" y="427411"/>
                  <a:pt x="275568" y="428653"/>
                  <a:pt x="276810" y="428653"/>
                </a:cubicBezTo>
                <a:cubicBezTo>
                  <a:pt x="278054" y="433623"/>
                  <a:pt x="279296" y="438593"/>
                  <a:pt x="281780" y="443563"/>
                </a:cubicBezTo>
                <a:cubicBezTo>
                  <a:pt x="281780" y="444805"/>
                  <a:pt x="281780" y="444805"/>
                  <a:pt x="281780" y="444805"/>
                </a:cubicBezTo>
                <a:cubicBezTo>
                  <a:pt x="284264" y="451018"/>
                  <a:pt x="286750" y="455988"/>
                  <a:pt x="289234" y="460957"/>
                </a:cubicBezTo>
                <a:cubicBezTo>
                  <a:pt x="291718" y="468412"/>
                  <a:pt x="295446" y="477110"/>
                  <a:pt x="297930" y="483322"/>
                </a:cubicBezTo>
                <a:cubicBezTo>
                  <a:pt x="300416" y="488292"/>
                  <a:pt x="302900" y="490777"/>
                  <a:pt x="305384" y="494504"/>
                </a:cubicBezTo>
                <a:lnTo>
                  <a:pt x="296688" y="402561"/>
                </a:lnTo>
                <a:close/>
                <a:moveTo>
                  <a:pt x="249478" y="402561"/>
                </a:moveTo>
                <a:cubicBezTo>
                  <a:pt x="214694" y="402561"/>
                  <a:pt x="184876" y="429896"/>
                  <a:pt x="184876" y="464685"/>
                </a:cubicBezTo>
                <a:cubicBezTo>
                  <a:pt x="184876" y="475867"/>
                  <a:pt x="187362" y="487049"/>
                  <a:pt x="191088" y="495747"/>
                </a:cubicBezTo>
                <a:cubicBezTo>
                  <a:pt x="201028" y="498232"/>
                  <a:pt x="212208" y="500717"/>
                  <a:pt x="222148" y="505686"/>
                </a:cubicBezTo>
                <a:lnTo>
                  <a:pt x="222148" y="468412"/>
                </a:lnTo>
                <a:cubicBezTo>
                  <a:pt x="222148" y="462200"/>
                  <a:pt x="225874" y="455988"/>
                  <a:pt x="230844" y="452260"/>
                </a:cubicBezTo>
                <a:cubicBezTo>
                  <a:pt x="235814" y="448533"/>
                  <a:pt x="240782" y="447290"/>
                  <a:pt x="248236" y="448533"/>
                </a:cubicBezTo>
                <a:lnTo>
                  <a:pt x="266872" y="452260"/>
                </a:lnTo>
                <a:cubicBezTo>
                  <a:pt x="260660" y="436108"/>
                  <a:pt x="255690" y="419956"/>
                  <a:pt x="250722" y="402561"/>
                </a:cubicBezTo>
                <a:close/>
                <a:moveTo>
                  <a:pt x="330232" y="365287"/>
                </a:moveTo>
                <a:cubicBezTo>
                  <a:pt x="319050" y="365287"/>
                  <a:pt x="311596" y="373984"/>
                  <a:pt x="310354" y="383924"/>
                </a:cubicBezTo>
                <a:lnTo>
                  <a:pt x="327748" y="545446"/>
                </a:lnTo>
                <a:cubicBezTo>
                  <a:pt x="327748" y="546688"/>
                  <a:pt x="331474" y="546688"/>
                  <a:pt x="331474" y="545446"/>
                </a:cubicBezTo>
                <a:lnTo>
                  <a:pt x="347624" y="383924"/>
                </a:lnTo>
                <a:cubicBezTo>
                  <a:pt x="347624" y="373984"/>
                  <a:pt x="338928" y="365287"/>
                  <a:pt x="330232" y="365287"/>
                </a:cubicBezTo>
                <a:close/>
                <a:moveTo>
                  <a:pt x="330854" y="171406"/>
                </a:moveTo>
                <a:cubicBezTo>
                  <a:pt x="310490" y="171406"/>
                  <a:pt x="295216" y="186495"/>
                  <a:pt x="295216" y="205357"/>
                </a:cubicBezTo>
                <a:cubicBezTo>
                  <a:pt x="295216" y="224218"/>
                  <a:pt x="310490" y="239307"/>
                  <a:pt x="330854" y="239307"/>
                </a:cubicBezTo>
                <a:cubicBezTo>
                  <a:pt x="348674" y="239307"/>
                  <a:pt x="363946" y="224218"/>
                  <a:pt x="363946" y="205357"/>
                </a:cubicBezTo>
                <a:cubicBezTo>
                  <a:pt x="363946" y="186495"/>
                  <a:pt x="348674" y="171406"/>
                  <a:pt x="330854" y="171406"/>
                </a:cubicBezTo>
                <a:close/>
                <a:moveTo>
                  <a:pt x="330854" y="153802"/>
                </a:moveTo>
                <a:cubicBezTo>
                  <a:pt x="358856" y="153802"/>
                  <a:pt x="381766" y="177693"/>
                  <a:pt x="381766" y="205357"/>
                </a:cubicBezTo>
                <a:cubicBezTo>
                  <a:pt x="381766" y="234277"/>
                  <a:pt x="358856" y="256911"/>
                  <a:pt x="330854" y="256911"/>
                </a:cubicBezTo>
                <a:cubicBezTo>
                  <a:pt x="301580" y="256911"/>
                  <a:pt x="278670" y="234277"/>
                  <a:pt x="278670" y="205357"/>
                </a:cubicBezTo>
                <a:cubicBezTo>
                  <a:pt x="278670" y="177693"/>
                  <a:pt x="301580" y="153802"/>
                  <a:pt x="330854" y="153802"/>
                </a:cubicBezTo>
                <a:close/>
                <a:moveTo>
                  <a:pt x="281780" y="105610"/>
                </a:moveTo>
                <a:cubicBezTo>
                  <a:pt x="263144" y="157794"/>
                  <a:pt x="253206" y="216190"/>
                  <a:pt x="253206" y="277072"/>
                </a:cubicBezTo>
                <a:cubicBezTo>
                  <a:pt x="253206" y="314346"/>
                  <a:pt x="256934" y="350377"/>
                  <a:pt x="264388" y="385167"/>
                </a:cubicBezTo>
                <a:lnTo>
                  <a:pt x="294204" y="385167"/>
                </a:lnTo>
                <a:cubicBezTo>
                  <a:pt x="294204" y="380197"/>
                  <a:pt x="295446" y="377712"/>
                  <a:pt x="295446" y="373984"/>
                </a:cubicBezTo>
                <a:cubicBezTo>
                  <a:pt x="300416" y="359075"/>
                  <a:pt x="314082" y="349135"/>
                  <a:pt x="330232" y="349135"/>
                </a:cubicBezTo>
                <a:cubicBezTo>
                  <a:pt x="343898" y="349135"/>
                  <a:pt x="356322" y="357832"/>
                  <a:pt x="362532" y="371499"/>
                </a:cubicBezTo>
                <a:cubicBezTo>
                  <a:pt x="363776" y="373984"/>
                  <a:pt x="365018" y="378954"/>
                  <a:pt x="365018" y="385167"/>
                </a:cubicBezTo>
                <a:lnTo>
                  <a:pt x="394834" y="385167"/>
                </a:lnTo>
                <a:cubicBezTo>
                  <a:pt x="402288" y="350377"/>
                  <a:pt x="406016" y="314346"/>
                  <a:pt x="406016" y="277072"/>
                </a:cubicBezTo>
                <a:cubicBezTo>
                  <a:pt x="406016" y="216190"/>
                  <a:pt x="396076" y="157794"/>
                  <a:pt x="376198" y="105610"/>
                </a:cubicBezTo>
                <a:close/>
                <a:moveTo>
                  <a:pt x="330232" y="16152"/>
                </a:moveTo>
                <a:cubicBezTo>
                  <a:pt x="328990" y="16152"/>
                  <a:pt x="327748" y="16152"/>
                  <a:pt x="327748" y="17395"/>
                </a:cubicBezTo>
                <a:cubicBezTo>
                  <a:pt x="311596" y="38517"/>
                  <a:pt x="299174" y="63366"/>
                  <a:pt x="289234" y="89458"/>
                </a:cubicBezTo>
                <a:lnTo>
                  <a:pt x="369988" y="89458"/>
                </a:lnTo>
                <a:cubicBezTo>
                  <a:pt x="358806" y="63366"/>
                  <a:pt x="346382" y="38517"/>
                  <a:pt x="331474" y="17395"/>
                </a:cubicBezTo>
                <a:cubicBezTo>
                  <a:pt x="331474" y="16152"/>
                  <a:pt x="330232" y="16152"/>
                  <a:pt x="330232" y="16152"/>
                </a:cubicBezTo>
                <a:close/>
                <a:moveTo>
                  <a:pt x="330232" y="0"/>
                </a:moveTo>
                <a:cubicBezTo>
                  <a:pt x="335202" y="0"/>
                  <a:pt x="341414" y="2485"/>
                  <a:pt x="345140" y="7455"/>
                </a:cubicBezTo>
                <a:cubicBezTo>
                  <a:pt x="396076" y="80761"/>
                  <a:pt x="423408" y="176431"/>
                  <a:pt x="423408" y="277072"/>
                </a:cubicBezTo>
                <a:cubicBezTo>
                  <a:pt x="423408" y="314346"/>
                  <a:pt x="419682" y="350377"/>
                  <a:pt x="412228" y="385167"/>
                </a:cubicBezTo>
                <a:cubicBezTo>
                  <a:pt x="454466" y="386409"/>
                  <a:pt x="490496" y="421198"/>
                  <a:pt x="490496" y="464685"/>
                </a:cubicBezTo>
                <a:cubicBezTo>
                  <a:pt x="490496" y="474625"/>
                  <a:pt x="489252" y="484564"/>
                  <a:pt x="486768" y="494504"/>
                </a:cubicBezTo>
                <a:cubicBezTo>
                  <a:pt x="489252" y="494504"/>
                  <a:pt x="492980" y="494504"/>
                  <a:pt x="495464" y="494504"/>
                </a:cubicBezTo>
                <a:cubicBezTo>
                  <a:pt x="532736" y="496989"/>
                  <a:pt x="566278" y="514384"/>
                  <a:pt x="589884" y="541718"/>
                </a:cubicBezTo>
                <a:cubicBezTo>
                  <a:pt x="602306" y="524323"/>
                  <a:pt x="630880" y="489534"/>
                  <a:pt x="647032" y="475867"/>
                </a:cubicBezTo>
                <a:cubicBezTo>
                  <a:pt x="650758" y="473382"/>
                  <a:pt x="655728" y="473382"/>
                  <a:pt x="658212" y="477110"/>
                </a:cubicBezTo>
                <a:cubicBezTo>
                  <a:pt x="661940" y="480837"/>
                  <a:pt x="660698" y="485807"/>
                  <a:pt x="658212" y="488292"/>
                </a:cubicBezTo>
                <a:cubicBezTo>
                  <a:pt x="637092" y="505686"/>
                  <a:pt x="596094" y="559113"/>
                  <a:pt x="596094" y="560355"/>
                </a:cubicBezTo>
                <a:cubicBezTo>
                  <a:pt x="594852" y="561598"/>
                  <a:pt x="591126" y="562840"/>
                  <a:pt x="589884" y="562840"/>
                </a:cubicBezTo>
                <a:cubicBezTo>
                  <a:pt x="586156" y="562840"/>
                  <a:pt x="583672" y="561598"/>
                  <a:pt x="582430" y="559113"/>
                </a:cubicBezTo>
                <a:cubicBezTo>
                  <a:pt x="562552" y="531778"/>
                  <a:pt x="530250" y="514384"/>
                  <a:pt x="495464" y="511899"/>
                </a:cubicBezTo>
                <a:cubicBezTo>
                  <a:pt x="490496" y="511899"/>
                  <a:pt x="485526" y="511899"/>
                  <a:pt x="480556" y="511899"/>
                </a:cubicBezTo>
                <a:cubicBezTo>
                  <a:pt x="471860" y="531778"/>
                  <a:pt x="459436" y="549173"/>
                  <a:pt x="442044" y="560355"/>
                </a:cubicBezTo>
                <a:cubicBezTo>
                  <a:pt x="439558" y="562840"/>
                  <a:pt x="437074" y="562840"/>
                  <a:pt x="433346" y="562840"/>
                </a:cubicBezTo>
                <a:cubicBezTo>
                  <a:pt x="432104" y="562840"/>
                  <a:pt x="429620" y="562840"/>
                  <a:pt x="427136" y="561598"/>
                </a:cubicBezTo>
                <a:cubicBezTo>
                  <a:pt x="422166" y="559113"/>
                  <a:pt x="419682" y="554143"/>
                  <a:pt x="419682" y="549173"/>
                </a:cubicBezTo>
                <a:lnTo>
                  <a:pt x="419682" y="533021"/>
                </a:lnTo>
                <a:cubicBezTo>
                  <a:pt x="413470" y="537991"/>
                  <a:pt x="408500" y="542961"/>
                  <a:pt x="402288" y="549173"/>
                </a:cubicBezTo>
                <a:lnTo>
                  <a:pt x="355078" y="613781"/>
                </a:lnTo>
                <a:cubicBezTo>
                  <a:pt x="355078" y="613781"/>
                  <a:pt x="355078" y="613781"/>
                  <a:pt x="353836" y="613781"/>
                </a:cubicBezTo>
                <a:cubicBezTo>
                  <a:pt x="347624" y="621236"/>
                  <a:pt x="338928" y="624964"/>
                  <a:pt x="330232" y="624964"/>
                </a:cubicBezTo>
                <a:cubicBezTo>
                  <a:pt x="319050" y="624964"/>
                  <a:pt x="310354" y="621236"/>
                  <a:pt x="304142" y="613781"/>
                </a:cubicBezTo>
                <a:lnTo>
                  <a:pt x="256934" y="549173"/>
                </a:lnTo>
                <a:cubicBezTo>
                  <a:pt x="251964" y="542961"/>
                  <a:pt x="245752" y="537991"/>
                  <a:pt x="239540" y="533021"/>
                </a:cubicBezTo>
                <a:lnTo>
                  <a:pt x="239540" y="549173"/>
                </a:lnTo>
                <a:cubicBezTo>
                  <a:pt x="239540" y="554143"/>
                  <a:pt x="235814" y="559113"/>
                  <a:pt x="232086" y="561598"/>
                </a:cubicBezTo>
                <a:cubicBezTo>
                  <a:pt x="229602" y="562840"/>
                  <a:pt x="227116" y="562840"/>
                  <a:pt x="224632" y="562840"/>
                </a:cubicBezTo>
                <a:cubicBezTo>
                  <a:pt x="222148" y="562840"/>
                  <a:pt x="219662" y="562840"/>
                  <a:pt x="217178" y="560355"/>
                </a:cubicBezTo>
                <a:cubicBezTo>
                  <a:pt x="201028" y="549173"/>
                  <a:pt x="187362" y="531778"/>
                  <a:pt x="178664" y="511899"/>
                </a:cubicBezTo>
                <a:cubicBezTo>
                  <a:pt x="173696" y="511899"/>
                  <a:pt x="168726" y="511899"/>
                  <a:pt x="163756" y="511899"/>
                </a:cubicBezTo>
                <a:cubicBezTo>
                  <a:pt x="128970" y="514384"/>
                  <a:pt x="96670" y="531778"/>
                  <a:pt x="75550" y="559113"/>
                </a:cubicBezTo>
                <a:cubicBezTo>
                  <a:pt x="74308" y="561598"/>
                  <a:pt x="71822" y="562840"/>
                  <a:pt x="69338" y="562840"/>
                </a:cubicBezTo>
                <a:cubicBezTo>
                  <a:pt x="66854" y="562840"/>
                  <a:pt x="63126" y="561598"/>
                  <a:pt x="61884" y="559113"/>
                </a:cubicBezTo>
                <a:cubicBezTo>
                  <a:pt x="61884" y="559113"/>
                  <a:pt x="23371" y="501959"/>
                  <a:pt x="3493" y="484564"/>
                </a:cubicBezTo>
                <a:cubicBezTo>
                  <a:pt x="-234" y="480837"/>
                  <a:pt x="-1476" y="475867"/>
                  <a:pt x="2251" y="472140"/>
                </a:cubicBezTo>
                <a:cubicBezTo>
                  <a:pt x="4736" y="468412"/>
                  <a:pt x="10948" y="468412"/>
                  <a:pt x="14675" y="470897"/>
                </a:cubicBezTo>
                <a:cubicBezTo>
                  <a:pt x="30825" y="485807"/>
                  <a:pt x="58156" y="523081"/>
                  <a:pt x="69338" y="540476"/>
                </a:cubicBezTo>
                <a:cubicBezTo>
                  <a:pt x="92942" y="514384"/>
                  <a:pt x="126486" y="496989"/>
                  <a:pt x="162514" y="494504"/>
                </a:cubicBezTo>
                <a:cubicBezTo>
                  <a:pt x="166242" y="494504"/>
                  <a:pt x="168726" y="494504"/>
                  <a:pt x="172454" y="494504"/>
                </a:cubicBezTo>
                <a:cubicBezTo>
                  <a:pt x="169968" y="484564"/>
                  <a:pt x="168726" y="474625"/>
                  <a:pt x="168726" y="464685"/>
                </a:cubicBezTo>
                <a:cubicBezTo>
                  <a:pt x="168726" y="421198"/>
                  <a:pt x="203512" y="386409"/>
                  <a:pt x="246994" y="385167"/>
                </a:cubicBezTo>
                <a:cubicBezTo>
                  <a:pt x="239540" y="350377"/>
                  <a:pt x="235814" y="314346"/>
                  <a:pt x="235814" y="277072"/>
                </a:cubicBezTo>
                <a:cubicBezTo>
                  <a:pt x="235814" y="176431"/>
                  <a:pt x="263144" y="80761"/>
                  <a:pt x="314082" y="7455"/>
                </a:cubicBezTo>
                <a:cubicBezTo>
                  <a:pt x="316566" y="2485"/>
                  <a:pt x="322778" y="0"/>
                  <a:pt x="3302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5" name="Freeform: Shape 894">
            <a:extLst>
              <a:ext uri="{FF2B5EF4-FFF2-40B4-BE49-F238E27FC236}">
                <a16:creationId xmlns:a16="http://schemas.microsoft.com/office/drawing/2014/main" id="{20EACA9C-052E-4C58-94ED-B4144E4C7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402" y="5479251"/>
            <a:ext cx="640701" cy="641434"/>
          </a:xfrm>
          <a:custGeom>
            <a:avLst/>
            <a:gdLst>
              <a:gd name="connsiteX0" fmla="*/ 467438 w 640701"/>
              <a:gd name="connsiteY0" fmla="*/ 401365 h 641434"/>
              <a:gd name="connsiteX1" fmla="*/ 400127 w 640701"/>
              <a:gd name="connsiteY1" fmla="*/ 468884 h 641434"/>
              <a:gd name="connsiteX2" fmla="*/ 543474 w 640701"/>
              <a:gd name="connsiteY2" fmla="*/ 611425 h 641434"/>
              <a:gd name="connsiteX3" fmla="*/ 609539 w 640701"/>
              <a:gd name="connsiteY3" fmla="*/ 611425 h 641434"/>
              <a:gd name="connsiteX4" fmla="*/ 609539 w 640701"/>
              <a:gd name="connsiteY4" fmla="*/ 545156 h 641434"/>
              <a:gd name="connsiteX5" fmla="*/ 420071 w 640701"/>
              <a:gd name="connsiteY5" fmla="*/ 353852 h 641434"/>
              <a:gd name="connsiteX6" fmla="*/ 352760 w 640701"/>
              <a:gd name="connsiteY6" fmla="*/ 421371 h 641434"/>
              <a:gd name="connsiteX7" fmla="*/ 388908 w 640701"/>
              <a:gd name="connsiteY7" fmla="*/ 456381 h 641434"/>
              <a:gd name="connsiteX8" fmla="*/ 454973 w 640701"/>
              <a:gd name="connsiteY8" fmla="*/ 390112 h 641434"/>
              <a:gd name="connsiteX9" fmla="*/ 383922 w 640701"/>
              <a:gd name="connsiteY9" fmla="*/ 318842 h 641434"/>
              <a:gd name="connsiteX10" fmla="*/ 355253 w 640701"/>
              <a:gd name="connsiteY10" fmla="*/ 356352 h 641434"/>
              <a:gd name="connsiteX11" fmla="*/ 317858 w 640701"/>
              <a:gd name="connsiteY11" fmla="*/ 386361 h 641434"/>
              <a:gd name="connsiteX12" fmla="*/ 341541 w 640701"/>
              <a:gd name="connsiteY12" fmla="*/ 410118 h 641434"/>
              <a:gd name="connsiteX13" fmla="*/ 407606 w 640701"/>
              <a:gd name="connsiteY13" fmla="*/ 342598 h 641434"/>
              <a:gd name="connsiteX14" fmla="*/ 207877 w 640701"/>
              <a:gd name="connsiteY14" fmla="*/ 176599 h 641434"/>
              <a:gd name="connsiteX15" fmla="*/ 185243 w 640701"/>
              <a:gd name="connsiteY15" fmla="*/ 185251 h 641434"/>
              <a:gd name="connsiteX16" fmla="*/ 185243 w 640701"/>
              <a:gd name="connsiteY16" fmla="*/ 230980 h 641434"/>
              <a:gd name="connsiteX17" fmla="*/ 207877 w 640701"/>
              <a:gd name="connsiteY17" fmla="*/ 239631 h 641434"/>
              <a:gd name="connsiteX18" fmla="*/ 231769 w 640701"/>
              <a:gd name="connsiteY18" fmla="*/ 230980 h 641434"/>
              <a:gd name="connsiteX19" fmla="*/ 240572 w 640701"/>
              <a:gd name="connsiteY19" fmla="*/ 207497 h 641434"/>
              <a:gd name="connsiteX20" fmla="*/ 231769 w 640701"/>
              <a:gd name="connsiteY20" fmla="*/ 185251 h 641434"/>
              <a:gd name="connsiteX21" fmla="*/ 207877 w 640701"/>
              <a:gd name="connsiteY21" fmla="*/ 176599 h 641434"/>
              <a:gd name="connsiteX22" fmla="*/ 207877 w 640701"/>
              <a:gd name="connsiteY22" fmla="*/ 159296 h 641434"/>
              <a:gd name="connsiteX23" fmla="*/ 243087 w 640701"/>
              <a:gd name="connsiteY23" fmla="*/ 174127 h 641434"/>
              <a:gd name="connsiteX24" fmla="*/ 256919 w 640701"/>
              <a:gd name="connsiteY24" fmla="*/ 207497 h 641434"/>
              <a:gd name="connsiteX25" fmla="*/ 243087 w 640701"/>
              <a:gd name="connsiteY25" fmla="*/ 242103 h 641434"/>
              <a:gd name="connsiteX26" fmla="*/ 207877 w 640701"/>
              <a:gd name="connsiteY26" fmla="*/ 256934 h 641434"/>
              <a:gd name="connsiteX27" fmla="*/ 173926 w 640701"/>
              <a:gd name="connsiteY27" fmla="*/ 242103 h 641434"/>
              <a:gd name="connsiteX28" fmla="*/ 173926 w 640701"/>
              <a:gd name="connsiteY28" fmla="*/ 174127 h 641434"/>
              <a:gd name="connsiteX29" fmla="*/ 207877 w 640701"/>
              <a:gd name="connsiteY29" fmla="*/ 159296 h 641434"/>
              <a:gd name="connsiteX30" fmla="*/ 201830 w 640701"/>
              <a:gd name="connsiteY30" fmla="*/ 121942 h 641434"/>
              <a:gd name="connsiteX31" fmla="*/ 199319 w 640701"/>
              <a:gd name="connsiteY31" fmla="*/ 123198 h 641434"/>
              <a:gd name="connsiteX32" fmla="*/ 195552 w 640701"/>
              <a:gd name="connsiteY32" fmla="*/ 134498 h 641434"/>
              <a:gd name="connsiteX33" fmla="*/ 184252 w 640701"/>
              <a:gd name="connsiteY33" fmla="*/ 147053 h 641434"/>
              <a:gd name="connsiteX34" fmla="*/ 177974 w 640701"/>
              <a:gd name="connsiteY34" fmla="*/ 148309 h 641434"/>
              <a:gd name="connsiteX35" fmla="*/ 161652 w 640701"/>
              <a:gd name="connsiteY35" fmla="*/ 148309 h 641434"/>
              <a:gd name="connsiteX36" fmla="*/ 150352 w 640701"/>
              <a:gd name="connsiteY36" fmla="*/ 143286 h 641434"/>
              <a:gd name="connsiteX37" fmla="*/ 147841 w 640701"/>
              <a:gd name="connsiteY37" fmla="*/ 144542 h 641434"/>
              <a:gd name="connsiteX38" fmla="*/ 139052 w 640701"/>
              <a:gd name="connsiteY38" fmla="*/ 154586 h 641434"/>
              <a:gd name="connsiteX39" fmla="*/ 137796 w 640701"/>
              <a:gd name="connsiteY39" fmla="*/ 155842 h 641434"/>
              <a:gd name="connsiteX40" fmla="*/ 142819 w 640701"/>
              <a:gd name="connsiteY40" fmla="*/ 167142 h 641434"/>
              <a:gd name="connsiteX41" fmla="*/ 142819 w 640701"/>
              <a:gd name="connsiteY41" fmla="*/ 183464 h 641434"/>
              <a:gd name="connsiteX42" fmla="*/ 140308 w 640701"/>
              <a:gd name="connsiteY42" fmla="*/ 189742 h 641434"/>
              <a:gd name="connsiteX43" fmla="*/ 129008 w 640701"/>
              <a:gd name="connsiteY43" fmla="*/ 201042 h 641434"/>
              <a:gd name="connsiteX44" fmla="*/ 117708 w 640701"/>
              <a:gd name="connsiteY44" fmla="*/ 204809 h 641434"/>
              <a:gd name="connsiteX45" fmla="*/ 116452 w 640701"/>
              <a:gd name="connsiteY45" fmla="*/ 207320 h 641434"/>
              <a:gd name="connsiteX46" fmla="*/ 116452 w 640701"/>
              <a:gd name="connsiteY46" fmla="*/ 221131 h 641434"/>
              <a:gd name="connsiteX47" fmla="*/ 117708 w 640701"/>
              <a:gd name="connsiteY47" fmla="*/ 223642 h 641434"/>
              <a:gd name="connsiteX48" fmla="*/ 129008 w 640701"/>
              <a:gd name="connsiteY48" fmla="*/ 227409 h 641434"/>
              <a:gd name="connsiteX49" fmla="*/ 140308 w 640701"/>
              <a:gd name="connsiteY49" fmla="*/ 238709 h 641434"/>
              <a:gd name="connsiteX50" fmla="*/ 142819 w 640701"/>
              <a:gd name="connsiteY50" fmla="*/ 244986 h 641434"/>
              <a:gd name="connsiteX51" fmla="*/ 142819 w 640701"/>
              <a:gd name="connsiteY51" fmla="*/ 261309 h 641434"/>
              <a:gd name="connsiteX52" fmla="*/ 137796 w 640701"/>
              <a:gd name="connsiteY52" fmla="*/ 271353 h 641434"/>
              <a:gd name="connsiteX53" fmla="*/ 139052 w 640701"/>
              <a:gd name="connsiteY53" fmla="*/ 273864 h 641434"/>
              <a:gd name="connsiteX54" fmla="*/ 147841 w 640701"/>
              <a:gd name="connsiteY54" fmla="*/ 283909 h 641434"/>
              <a:gd name="connsiteX55" fmla="*/ 150352 w 640701"/>
              <a:gd name="connsiteY55" fmla="*/ 285164 h 641434"/>
              <a:gd name="connsiteX56" fmla="*/ 161652 w 640701"/>
              <a:gd name="connsiteY56" fmla="*/ 278886 h 641434"/>
              <a:gd name="connsiteX57" fmla="*/ 169185 w 640701"/>
              <a:gd name="connsiteY57" fmla="*/ 277631 h 641434"/>
              <a:gd name="connsiteX58" fmla="*/ 177974 w 640701"/>
              <a:gd name="connsiteY58" fmla="*/ 278886 h 641434"/>
              <a:gd name="connsiteX59" fmla="*/ 184252 w 640701"/>
              <a:gd name="connsiteY59" fmla="*/ 281397 h 641434"/>
              <a:gd name="connsiteX60" fmla="*/ 195552 w 640701"/>
              <a:gd name="connsiteY60" fmla="*/ 292697 h 641434"/>
              <a:gd name="connsiteX61" fmla="*/ 199319 w 640701"/>
              <a:gd name="connsiteY61" fmla="*/ 305253 h 641434"/>
              <a:gd name="connsiteX62" fmla="*/ 201830 w 640701"/>
              <a:gd name="connsiteY62" fmla="*/ 306508 h 641434"/>
              <a:gd name="connsiteX63" fmla="*/ 215641 w 640701"/>
              <a:gd name="connsiteY63" fmla="*/ 306508 h 641434"/>
              <a:gd name="connsiteX64" fmla="*/ 218152 w 640701"/>
              <a:gd name="connsiteY64" fmla="*/ 305253 h 641434"/>
              <a:gd name="connsiteX65" fmla="*/ 220663 w 640701"/>
              <a:gd name="connsiteY65" fmla="*/ 292697 h 641434"/>
              <a:gd name="connsiteX66" fmla="*/ 233219 w 640701"/>
              <a:gd name="connsiteY66" fmla="*/ 281397 h 641434"/>
              <a:gd name="connsiteX67" fmla="*/ 239496 w 640701"/>
              <a:gd name="connsiteY67" fmla="*/ 278886 h 641434"/>
              <a:gd name="connsiteX68" fmla="*/ 254563 w 640701"/>
              <a:gd name="connsiteY68" fmla="*/ 278886 h 641434"/>
              <a:gd name="connsiteX69" fmla="*/ 265863 w 640701"/>
              <a:gd name="connsiteY69" fmla="*/ 285164 h 641434"/>
              <a:gd name="connsiteX70" fmla="*/ 268374 w 640701"/>
              <a:gd name="connsiteY70" fmla="*/ 283909 h 641434"/>
              <a:gd name="connsiteX71" fmla="*/ 278419 w 640701"/>
              <a:gd name="connsiteY71" fmla="*/ 273864 h 641434"/>
              <a:gd name="connsiteX72" fmla="*/ 278419 w 640701"/>
              <a:gd name="connsiteY72" fmla="*/ 271353 h 641434"/>
              <a:gd name="connsiteX73" fmla="*/ 273396 w 640701"/>
              <a:gd name="connsiteY73" fmla="*/ 261309 h 641434"/>
              <a:gd name="connsiteX74" fmla="*/ 273396 w 640701"/>
              <a:gd name="connsiteY74" fmla="*/ 244986 h 641434"/>
              <a:gd name="connsiteX75" fmla="*/ 275907 w 640701"/>
              <a:gd name="connsiteY75" fmla="*/ 238709 h 641434"/>
              <a:gd name="connsiteX76" fmla="*/ 288463 w 640701"/>
              <a:gd name="connsiteY76" fmla="*/ 227409 h 641434"/>
              <a:gd name="connsiteX77" fmla="*/ 298507 w 640701"/>
              <a:gd name="connsiteY77" fmla="*/ 223642 h 641434"/>
              <a:gd name="connsiteX78" fmla="*/ 299763 w 640701"/>
              <a:gd name="connsiteY78" fmla="*/ 221131 h 641434"/>
              <a:gd name="connsiteX79" fmla="*/ 299763 w 640701"/>
              <a:gd name="connsiteY79" fmla="*/ 207320 h 641434"/>
              <a:gd name="connsiteX80" fmla="*/ 298507 w 640701"/>
              <a:gd name="connsiteY80" fmla="*/ 204809 h 641434"/>
              <a:gd name="connsiteX81" fmla="*/ 288463 w 640701"/>
              <a:gd name="connsiteY81" fmla="*/ 201042 h 641434"/>
              <a:gd name="connsiteX82" fmla="*/ 275907 w 640701"/>
              <a:gd name="connsiteY82" fmla="*/ 189742 h 641434"/>
              <a:gd name="connsiteX83" fmla="*/ 273396 w 640701"/>
              <a:gd name="connsiteY83" fmla="*/ 183464 h 641434"/>
              <a:gd name="connsiteX84" fmla="*/ 273396 w 640701"/>
              <a:gd name="connsiteY84" fmla="*/ 167142 h 641434"/>
              <a:gd name="connsiteX85" fmla="*/ 278419 w 640701"/>
              <a:gd name="connsiteY85" fmla="*/ 155842 h 641434"/>
              <a:gd name="connsiteX86" fmla="*/ 278419 w 640701"/>
              <a:gd name="connsiteY86" fmla="*/ 154586 h 641434"/>
              <a:gd name="connsiteX87" fmla="*/ 268374 w 640701"/>
              <a:gd name="connsiteY87" fmla="*/ 144542 h 641434"/>
              <a:gd name="connsiteX88" fmla="*/ 265863 w 640701"/>
              <a:gd name="connsiteY88" fmla="*/ 143286 h 641434"/>
              <a:gd name="connsiteX89" fmla="*/ 254563 w 640701"/>
              <a:gd name="connsiteY89" fmla="*/ 148309 h 641434"/>
              <a:gd name="connsiteX90" fmla="*/ 239496 w 640701"/>
              <a:gd name="connsiteY90" fmla="*/ 148309 h 641434"/>
              <a:gd name="connsiteX91" fmla="*/ 233219 w 640701"/>
              <a:gd name="connsiteY91" fmla="*/ 147053 h 641434"/>
              <a:gd name="connsiteX92" fmla="*/ 220663 w 640701"/>
              <a:gd name="connsiteY92" fmla="*/ 134498 h 641434"/>
              <a:gd name="connsiteX93" fmla="*/ 218152 w 640701"/>
              <a:gd name="connsiteY93" fmla="*/ 123198 h 641434"/>
              <a:gd name="connsiteX94" fmla="*/ 215641 w 640701"/>
              <a:gd name="connsiteY94" fmla="*/ 121942 h 641434"/>
              <a:gd name="connsiteX95" fmla="*/ 201830 w 640701"/>
              <a:gd name="connsiteY95" fmla="*/ 104364 h 641434"/>
              <a:gd name="connsiteX96" fmla="*/ 215641 w 640701"/>
              <a:gd name="connsiteY96" fmla="*/ 104364 h 641434"/>
              <a:gd name="connsiteX97" fmla="*/ 233219 w 640701"/>
              <a:gd name="connsiteY97" fmla="*/ 118175 h 641434"/>
              <a:gd name="connsiteX98" fmla="*/ 236985 w 640701"/>
              <a:gd name="connsiteY98" fmla="*/ 128220 h 641434"/>
              <a:gd name="connsiteX99" fmla="*/ 239496 w 640701"/>
              <a:gd name="connsiteY99" fmla="*/ 130731 h 641434"/>
              <a:gd name="connsiteX100" fmla="*/ 245774 w 640701"/>
              <a:gd name="connsiteY100" fmla="*/ 133242 h 641434"/>
              <a:gd name="connsiteX101" fmla="*/ 248285 w 640701"/>
              <a:gd name="connsiteY101" fmla="*/ 133242 h 641434"/>
              <a:gd name="connsiteX102" fmla="*/ 259585 w 640701"/>
              <a:gd name="connsiteY102" fmla="*/ 128220 h 641434"/>
              <a:gd name="connsiteX103" fmla="*/ 280930 w 640701"/>
              <a:gd name="connsiteY103" fmla="*/ 131986 h 641434"/>
              <a:gd name="connsiteX104" fmla="*/ 290974 w 640701"/>
              <a:gd name="connsiteY104" fmla="*/ 142031 h 641434"/>
              <a:gd name="connsiteX105" fmla="*/ 294741 w 640701"/>
              <a:gd name="connsiteY105" fmla="*/ 163375 h 641434"/>
              <a:gd name="connsiteX106" fmla="*/ 289718 w 640701"/>
              <a:gd name="connsiteY106" fmla="*/ 174675 h 641434"/>
              <a:gd name="connsiteX107" fmla="*/ 289718 w 640701"/>
              <a:gd name="connsiteY107" fmla="*/ 175931 h 641434"/>
              <a:gd name="connsiteX108" fmla="*/ 292230 w 640701"/>
              <a:gd name="connsiteY108" fmla="*/ 183464 h 641434"/>
              <a:gd name="connsiteX109" fmla="*/ 293485 w 640701"/>
              <a:gd name="connsiteY109" fmla="*/ 184720 h 641434"/>
              <a:gd name="connsiteX110" fmla="*/ 304785 w 640701"/>
              <a:gd name="connsiteY110" fmla="*/ 188486 h 641434"/>
              <a:gd name="connsiteX111" fmla="*/ 317341 w 640701"/>
              <a:gd name="connsiteY111" fmla="*/ 207320 h 641434"/>
              <a:gd name="connsiteX112" fmla="*/ 317341 w 640701"/>
              <a:gd name="connsiteY112" fmla="*/ 221131 h 641434"/>
              <a:gd name="connsiteX113" fmla="*/ 304785 w 640701"/>
              <a:gd name="connsiteY113" fmla="*/ 239964 h 641434"/>
              <a:gd name="connsiteX114" fmla="*/ 293485 w 640701"/>
              <a:gd name="connsiteY114" fmla="*/ 242475 h 641434"/>
              <a:gd name="connsiteX115" fmla="*/ 292230 w 640701"/>
              <a:gd name="connsiteY115" fmla="*/ 244986 h 641434"/>
              <a:gd name="connsiteX116" fmla="*/ 289718 w 640701"/>
              <a:gd name="connsiteY116" fmla="*/ 251264 h 641434"/>
              <a:gd name="connsiteX117" fmla="*/ 289718 w 640701"/>
              <a:gd name="connsiteY117" fmla="*/ 253775 h 641434"/>
              <a:gd name="connsiteX118" fmla="*/ 294741 w 640701"/>
              <a:gd name="connsiteY118" fmla="*/ 265075 h 641434"/>
              <a:gd name="connsiteX119" fmla="*/ 290974 w 640701"/>
              <a:gd name="connsiteY119" fmla="*/ 286420 h 641434"/>
              <a:gd name="connsiteX120" fmla="*/ 280930 w 640701"/>
              <a:gd name="connsiteY120" fmla="*/ 296464 h 641434"/>
              <a:gd name="connsiteX121" fmla="*/ 259585 w 640701"/>
              <a:gd name="connsiteY121" fmla="*/ 300231 h 641434"/>
              <a:gd name="connsiteX122" fmla="*/ 248285 w 640701"/>
              <a:gd name="connsiteY122" fmla="*/ 293953 h 641434"/>
              <a:gd name="connsiteX123" fmla="*/ 245774 w 640701"/>
              <a:gd name="connsiteY123" fmla="*/ 293953 h 641434"/>
              <a:gd name="connsiteX124" fmla="*/ 239496 w 640701"/>
              <a:gd name="connsiteY124" fmla="*/ 297720 h 641434"/>
              <a:gd name="connsiteX125" fmla="*/ 236985 w 640701"/>
              <a:gd name="connsiteY125" fmla="*/ 298975 h 641434"/>
              <a:gd name="connsiteX126" fmla="*/ 233219 w 640701"/>
              <a:gd name="connsiteY126" fmla="*/ 310275 h 641434"/>
              <a:gd name="connsiteX127" fmla="*/ 215641 w 640701"/>
              <a:gd name="connsiteY127" fmla="*/ 322831 h 641434"/>
              <a:gd name="connsiteX128" fmla="*/ 201830 w 640701"/>
              <a:gd name="connsiteY128" fmla="*/ 322831 h 641434"/>
              <a:gd name="connsiteX129" fmla="*/ 182996 w 640701"/>
              <a:gd name="connsiteY129" fmla="*/ 310275 h 641434"/>
              <a:gd name="connsiteX130" fmla="*/ 179230 w 640701"/>
              <a:gd name="connsiteY130" fmla="*/ 298975 h 641434"/>
              <a:gd name="connsiteX131" fmla="*/ 177974 w 640701"/>
              <a:gd name="connsiteY131" fmla="*/ 297720 h 641434"/>
              <a:gd name="connsiteX132" fmla="*/ 170441 w 640701"/>
              <a:gd name="connsiteY132" fmla="*/ 293953 h 641434"/>
              <a:gd name="connsiteX133" fmla="*/ 167930 w 640701"/>
              <a:gd name="connsiteY133" fmla="*/ 293953 h 641434"/>
              <a:gd name="connsiteX134" fmla="*/ 157885 w 640701"/>
              <a:gd name="connsiteY134" fmla="*/ 300231 h 641434"/>
              <a:gd name="connsiteX135" fmla="*/ 136541 w 640701"/>
              <a:gd name="connsiteY135" fmla="*/ 296464 h 641434"/>
              <a:gd name="connsiteX136" fmla="*/ 126496 w 640701"/>
              <a:gd name="connsiteY136" fmla="*/ 286420 h 641434"/>
              <a:gd name="connsiteX137" fmla="*/ 122730 w 640701"/>
              <a:gd name="connsiteY137" fmla="*/ 265075 h 641434"/>
              <a:gd name="connsiteX138" fmla="*/ 127752 w 640701"/>
              <a:gd name="connsiteY138" fmla="*/ 253775 h 641434"/>
              <a:gd name="connsiteX139" fmla="*/ 127752 w 640701"/>
              <a:gd name="connsiteY139" fmla="*/ 251264 h 641434"/>
              <a:gd name="connsiteX140" fmla="*/ 125241 w 640701"/>
              <a:gd name="connsiteY140" fmla="*/ 244986 h 641434"/>
              <a:gd name="connsiteX141" fmla="*/ 122730 w 640701"/>
              <a:gd name="connsiteY141" fmla="*/ 242475 h 641434"/>
              <a:gd name="connsiteX142" fmla="*/ 112685 w 640701"/>
              <a:gd name="connsiteY142" fmla="*/ 239964 h 641434"/>
              <a:gd name="connsiteX143" fmla="*/ 98874 w 640701"/>
              <a:gd name="connsiteY143" fmla="*/ 221131 h 641434"/>
              <a:gd name="connsiteX144" fmla="*/ 98874 w 640701"/>
              <a:gd name="connsiteY144" fmla="*/ 207320 h 641434"/>
              <a:gd name="connsiteX145" fmla="*/ 112685 w 640701"/>
              <a:gd name="connsiteY145" fmla="*/ 188486 h 641434"/>
              <a:gd name="connsiteX146" fmla="*/ 122730 w 640701"/>
              <a:gd name="connsiteY146" fmla="*/ 184720 h 641434"/>
              <a:gd name="connsiteX147" fmla="*/ 125241 w 640701"/>
              <a:gd name="connsiteY147" fmla="*/ 183464 h 641434"/>
              <a:gd name="connsiteX148" fmla="*/ 127752 w 640701"/>
              <a:gd name="connsiteY148" fmla="*/ 175931 h 641434"/>
              <a:gd name="connsiteX149" fmla="*/ 127752 w 640701"/>
              <a:gd name="connsiteY149" fmla="*/ 174675 h 641434"/>
              <a:gd name="connsiteX150" fmla="*/ 122730 w 640701"/>
              <a:gd name="connsiteY150" fmla="*/ 163375 h 641434"/>
              <a:gd name="connsiteX151" fmla="*/ 126496 w 640701"/>
              <a:gd name="connsiteY151" fmla="*/ 142031 h 641434"/>
              <a:gd name="connsiteX152" fmla="*/ 136541 w 640701"/>
              <a:gd name="connsiteY152" fmla="*/ 131986 h 641434"/>
              <a:gd name="connsiteX153" fmla="*/ 157885 w 640701"/>
              <a:gd name="connsiteY153" fmla="*/ 128220 h 641434"/>
              <a:gd name="connsiteX154" fmla="*/ 167930 w 640701"/>
              <a:gd name="connsiteY154" fmla="*/ 133242 h 641434"/>
              <a:gd name="connsiteX155" fmla="*/ 170441 w 640701"/>
              <a:gd name="connsiteY155" fmla="*/ 133242 h 641434"/>
              <a:gd name="connsiteX156" fmla="*/ 177974 w 640701"/>
              <a:gd name="connsiteY156" fmla="*/ 130731 h 641434"/>
              <a:gd name="connsiteX157" fmla="*/ 179230 w 640701"/>
              <a:gd name="connsiteY157" fmla="*/ 128220 h 641434"/>
              <a:gd name="connsiteX158" fmla="*/ 182996 w 640701"/>
              <a:gd name="connsiteY158" fmla="*/ 118175 h 641434"/>
              <a:gd name="connsiteX159" fmla="*/ 201830 w 640701"/>
              <a:gd name="connsiteY159" fmla="*/ 104364 h 641434"/>
              <a:gd name="connsiteX160" fmla="*/ 207385 w 640701"/>
              <a:gd name="connsiteY160" fmla="*/ 57162 h 641434"/>
              <a:gd name="connsiteX161" fmla="*/ 99643 w 640701"/>
              <a:gd name="connsiteY161" fmla="*/ 100825 h 641434"/>
              <a:gd name="connsiteX162" fmla="*/ 99643 w 640701"/>
              <a:gd name="connsiteY162" fmla="*/ 315395 h 641434"/>
              <a:gd name="connsiteX163" fmla="*/ 207385 w 640701"/>
              <a:gd name="connsiteY163" fmla="*/ 360306 h 641434"/>
              <a:gd name="connsiteX164" fmla="*/ 315127 w 640701"/>
              <a:gd name="connsiteY164" fmla="*/ 315395 h 641434"/>
              <a:gd name="connsiteX165" fmla="*/ 360228 w 640701"/>
              <a:gd name="connsiteY165" fmla="*/ 208110 h 641434"/>
              <a:gd name="connsiteX166" fmla="*/ 315127 w 640701"/>
              <a:gd name="connsiteY166" fmla="*/ 100825 h 641434"/>
              <a:gd name="connsiteX167" fmla="*/ 207385 w 640701"/>
              <a:gd name="connsiteY167" fmla="*/ 57162 h 641434"/>
              <a:gd name="connsiteX168" fmla="*/ 207385 w 640701"/>
              <a:gd name="connsiteY168" fmla="*/ 38449 h 641434"/>
              <a:gd name="connsiteX169" fmla="*/ 327655 w 640701"/>
              <a:gd name="connsiteY169" fmla="*/ 88349 h 641434"/>
              <a:gd name="connsiteX170" fmla="*/ 377767 w 640701"/>
              <a:gd name="connsiteY170" fmla="*/ 208110 h 641434"/>
              <a:gd name="connsiteX171" fmla="*/ 327655 w 640701"/>
              <a:gd name="connsiteY171" fmla="*/ 327871 h 641434"/>
              <a:gd name="connsiteX172" fmla="*/ 207385 w 640701"/>
              <a:gd name="connsiteY172" fmla="*/ 377771 h 641434"/>
              <a:gd name="connsiteX173" fmla="*/ 87115 w 640701"/>
              <a:gd name="connsiteY173" fmla="*/ 327871 h 641434"/>
              <a:gd name="connsiteX174" fmla="*/ 87115 w 640701"/>
              <a:gd name="connsiteY174" fmla="*/ 88349 h 641434"/>
              <a:gd name="connsiteX175" fmla="*/ 207385 w 640701"/>
              <a:gd name="connsiteY175" fmla="*/ 38449 h 641434"/>
              <a:gd name="connsiteX176" fmla="*/ 208166 w 640701"/>
              <a:gd name="connsiteY176" fmla="*/ 17505 h 641434"/>
              <a:gd name="connsiteX177" fmla="*/ 73544 w 640701"/>
              <a:gd name="connsiteY177" fmla="*/ 73771 h 641434"/>
              <a:gd name="connsiteX178" fmla="*/ 17451 w 640701"/>
              <a:gd name="connsiteY178" fmla="*/ 208810 h 641434"/>
              <a:gd name="connsiteX179" fmla="*/ 73544 w 640701"/>
              <a:gd name="connsiteY179" fmla="*/ 345099 h 641434"/>
              <a:gd name="connsiteX180" fmla="*/ 208166 w 640701"/>
              <a:gd name="connsiteY180" fmla="*/ 400115 h 641434"/>
              <a:gd name="connsiteX181" fmla="*/ 342788 w 640701"/>
              <a:gd name="connsiteY181" fmla="*/ 345099 h 641434"/>
              <a:gd name="connsiteX182" fmla="*/ 398880 w 640701"/>
              <a:gd name="connsiteY182" fmla="*/ 208810 h 641434"/>
              <a:gd name="connsiteX183" fmla="*/ 342788 w 640701"/>
              <a:gd name="connsiteY183" fmla="*/ 73771 h 641434"/>
              <a:gd name="connsiteX184" fmla="*/ 208166 w 640701"/>
              <a:gd name="connsiteY184" fmla="*/ 17505 h 641434"/>
              <a:gd name="connsiteX185" fmla="*/ 208166 w 640701"/>
              <a:gd name="connsiteY185" fmla="*/ 0 h 641434"/>
              <a:gd name="connsiteX186" fmla="*/ 355253 w 640701"/>
              <a:gd name="connsiteY186" fmla="*/ 61268 h 641434"/>
              <a:gd name="connsiteX187" fmla="*/ 416331 w 640701"/>
              <a:gd name="connsiteY187" fmla="*/ 208810 h 641434"/>
              <a:gd name="connsiteX188" fmla="*/ 393894 w 640701"/>
              <a:gd name="connsiteY188" fmla="*/ 303837 h 641434"/>
              <a:gd name="connsiteX189" fmla="*/ 622004 w 640701"/>
              <a:gd name="connsiteY189" fmla="*/ 533903 h 641434"/>
              <a:gd name="connsiteX190" fmla="*/ 622004 w 640701"/>
              <a:gd name="connsiteY190" fmla="*/ 623929 h 641434"/>
              <a:gd name="connsiteX191" fmla="*/ 577130 w 640701"/>
              <a:gd name="connsiteY191" fmla="*/ 641434 h 641434"/>
              <a:gd name="connsiteX192" fmla="*/ 532256 w 640701"/>
              <a:gd name="connsiteY192" fmla="*/ 623929 h 641434"/>
              <a:gd name="connsiteX193" fmla="*/ 302900 w 640701"/>
              <a:gd name="connsiteY193" fmla="*/ 395113 h 641434"/>
              <a:gd name="connsiteX194" fmla="*/ 208166 w 640701"/>
              <a:gd name="connsiteY194" fmla="*/ 417620 h 641434"/>
              <a:gd name="connsiteX195" fmla="*/ 61079 w 640701"/>
              <a:gd name="connsiteY195" fmla="*/ 356352 h 641434"/>
              <a:gd name="connsiteX196" fmla="*/ 0 w 640701"/>
              <a:gd name="connsiteY196" fmla="*/ 208810 h 641434"/>
              <a:gd name="connsiteX197" fmla="*/ 61079 w 640701"/>
              <a:gd name="connsiteY197" fmla="*/ 61268 h 641434"/>
              <a:gd name="connsiteX198" fmla="*/ 208166 w 640701"/>
              <a:gd name="connsiteY198" fmla="*/ 0 h 64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640701" h="641434">
                <a:moveTo>
                  <a:pt x="467438" y="401365"/>
                </a:moveTo>
                <a:lnTo>
                  <a:pt x="400127" y="468884"/>
                </a:lnTo>
                <a:lnTo>
                  <a:pt x="543474" y="611425"/>
                </a:lnTo>
                <a:cubicBezTo>
                  <a:pt x="560925" y="630181"/>
                  <a:pt x="590841" y="630181"/>
                  <a:pt x="609539" y="611425"/>
                </a:cubicBezTo>
                <a:cubicBezTo>
                  <a:pt x="626990" y="592670"/>
                  <a:pt x="626990" y="562661"/>
                  <a:pt x="609539" y="545156"/>
                </a:cubicBezTo>
                <a:close/>
                <a:moveTo>
                  <a:pt x="420071" y="353852"/>
                </a:moveTo>
                <a:lnTo>
                  <a:pt x="352760" y="421371"/>
                </a:lnTo>
                <a:lnTo>
                  <a:pt x="388908" y="456381"/>
                </a:lnTo>
                <a:lnTo>
                  <a:pt x="454973" y="390112"/>
                </a:lnTo>
                <a:close/>
                <a:moveTo>
                  <a:pt x="383922" y="318842"/>
                </a:moveTo>
                <a:cubicBezTo>
                  <a:pt x="376443" y="332595"/>
                  <a:pt x="366471" y="345099"/>
                  <a:pt x="355253" y="356352"/>
                </a:cubicBezTo>
                <a:cubicBezTo>
                  <a:pt x="344034" y="367605"/>
                  <a:pt x="331569" y="377608"/>
                  <a:pt x="317858" y="386361"/>
                </a:cubicBezTo>
                <a:lnTo>
                  <a:pt x="341541" y="410118"/>
                </a:lnTo>
                <a:lnTo>
                  <a:pt x="407606" y="342598"/>
                </a:lnTo>
                <a:close/>
                <a:moveTo>
                  <a:pt x="207877" y="176599"/>
                </a:moveTo>
                <a:cubicBezTo>
                  <a:pt x="199075" y="176599"/>
                  <a:pt x="191530" y="179071"/>
                  <a:pt x="185243" y="185251"/>
                </a:cubicBezTo>
                <a:cubicBezTo>
                  <a:pt x="172668" y="197610"/>
                  <a:pt x="172668" y="217385"/>
                  <a:pt x="185243" y="230980"/>
                </a:cubicBezTo>
                <a:cubicBezTo>
                  <a:pt x="191530" y="235924"/>
                  <a:pt x="199075" y="239631"/>
                  <a:pt x="207877" y="239631"/>
                </a:cubicBezTo>
                <a:cubicBezTo>
                  <a:pt x="216680" y="239631"/>
                  <a:pt x="225482" y="235924"/>
                  <a:pt x="231769" y="230980"/>
                </a:cubicBezTo>
                <a:cubicBezTo>
                  <a:pt x="236799" y="224800"/>
                  <a:pt x="240572" y="216149"/>
                  <a:pt x="240572" y="207497"/>
                </a:cubicBezTo>
                <a:cubicBezTo>
                  <a:pt x="240572" y="200082"/>
                  <a:pt x="236799" y="191430"/>
                  <a:pt x="231769" y="185251"/>
                </a:cubicBezTo>
                <a:cubicBezTo>
                  <a:pt x="225482" y="179071"/>
                  <a:pt x="216680" y="176599"/>
                  <a:pt x="207877" y="176599"/>
                </a:cubicBezTo>
                <a:close/>
                <a:moveTo>
                  <a:pt x="207877" y="159296"/>
                </a:moveTo>
                <a:cubicBezTo>
                  <a:pt x="220452" y="159296"/>
                  <a:pt x="233027" y="164240"/>
                  <a:pt x="243087" y="174127"/>
                </a:cubicBezTo>
                <a:cubicBezTo>
                  <a:pt x="251889" y="182779"/>
                  <a:pt x="256919" y="195138"/>
                  <a:pt x="256919" y="207497"/>
                </a:cubicBezTo>
                <a:cubicBezTo>
                  <a:pt x="256919" y="221092"/>
                  <a:pt x="251889" y="233452"/>
                  <a:pt x="243087" y="242103"/>
                </a:cubicBezTo>
                <a:cubicBezTo>
                  <a:pt x="233027" y="250755"/>
                  <a:pt x="220452" y="256934"/>
                  <a:pt x="207877" y="256934"/>
                </a:cubicBezTo>
                <a:cubicBezTo>
                  <a:pt x="195303" y="256934"/>
                  <a:pt x="182728" y="250755"/>
                  <a:pt x="173926" y="242103"/>
                </a:cubicBezTo>
                <a:cubicBezTo>
                  <a:pt x="153806" y="222328"/>
                  <a:pt x="153806" y="192666"/>
                  <a:pt x="173926" y="174127"/>
                </a:cubicBezTo>
                <a:cubicBezTo>
                  <a:pt x="182728" y="164240"/>
                  <a:pt x="195303" y="159296"/>
                  <a:pt x="207877" y="159296"/>
                </a:cubicBezTo>
                <a:close/>
                <a:moveTo>
                  <a:pt x="201830" y="121942"/>
                </a:moveTo>
                <a:cubicBezTo>
                  <a:pt x="200574" y="121942"/>
                  <a:pt x="199319" y="121942"/>
                  <a:pt x="199319" y="123198"/>
                </a:cubicBezTo>
                <a:lnTo>
                  <a:pt x="195552" y="134498"/>
                </a:lnTo>
                <a:cubicBezTo>
                  <a:pt x="194296" y="139520"/>
                  <a:pt x="189274" y="144542"/>
                  <a:pt x="184252" y="147053"/>
                </a:cubicBezTo>
                <a:cubicBezTo>
                  <a:pt x="181741" y="147053"/>
                  <a:pt x="180485" y="148309"/>
                  <a:pt x="177974" y="148309"/>
                </a:cubicBezTo>
                <a:cubicBezTo>
                  <a:pt x="171696" y="150820"/>
                  <a:pt x="166674" y="150820"/>
                  <a:pt x="161652" y="148309"/>
                </a:cubicBezTo>
                <a:lnTo>
                  <a:pt x="150352" y="143286"/>
                </a:lnTo>
                <a:cubicBezTo>
                  <a:pt x="150352" y="143286"/>
                  <a:pt x="149096" y="143286"/>
                  <a:pt x="147841" y="144542"/>
                </a:cubicBezTo>
                <a:lnTo>
                  <a:pt x="139052" y="154586"/>
                </a:lnTo>
                <a:cubicBezTo>
                  <a:pt x="137796" y="154586"/>
                  <a:pt x="137796" y="155842"/>
                  <a:pt x="137796" y="155842"/>
                </a:cubicBezTo>
                <a:lnTo>
                  <a:pt x="142819" y="167142"/>
                </a:lnTo>
                <a:cubicBezTo>
                  <a:pt x="145330" y="172164"/>
                  <a:pt x="145330" y="178442"/>
                  <a:pt x="142819" y="183464"/>
                </a:cubicBezTo>
                <a:cubicBezTo>
                  <a:pt x="141563" y="185975"/>
                  <a:pt x="141563" y="187231"/>
                  <a:pt x="140308" y="189742"/>
                </a:cubicBezTo>
                <a:cubicBezTo>
                  <a:pt x="139052" y="194764"/>
                  <a:pt x="134030" y="199786"/>
                  <a:pt x="129008" y="201042"/>
                </a:cubicBezTo>
                <a:lnTo>
                  <a:pt x="117708" y="204809"/>
                </a:lnTo>
                <a:cubicBezTo>
                  <a:pt x="116452" y="206064"/>
                  <a:pt x="116452" y="206064"/>
                  <a:pt x="116452" y="207320"/>
                </a:cubicBezTo>
                <a:lnTo>
                  <a:pt x="116452" y="221131"/>
                </a:lnTo>
                <a:cubicBezTo>
                  <a:pt x="116452" y="221131"/>
                  <a:pt x="116452" y="222386"/>
                  <a:pt x="117708" y="223642"/>
                </a:cubicBezTo>
                <a:lnTo>
                  <a:pt x="129008" y="227409"/>
                </a:lnTo>
                <a:cubicBezTo>
                  <a:pt x="134030" y="228664"/>
                  <a:pt x="139052" y="233686"/>
                  <a:pt x="140308" y="238709"/>
                </a:cubicBezTo>
                <a:cubicBezTo>
                  <a:pt x="141563" y="241220"/>
                  <a:pt x="141563" y="242475"/>
                  <a:pt x="142819" y="244986"/>
                </a:cubicBezTo>
                <a:cubicBezTo>
                  <a:pt x="145330" y="250009"/>
                  <a:pt x="145330" y="256286"/>
                  <a:pt x="142819" y="261309"/>
                </a:cubicBezTo>
                <a:lnTo>
                  <a:pt x="137796" y="271353"/>
                </a:lnTo>
                <a:cubicBezTo>
                  <a:pt x="137796" y="272609"/>
                  <a:pt x="137796" y="272609"/>
                  <a:pt x="139052" y="273864"/>
                </a:cubicBezTo>
                <a:lnTo>
                  <a:pt x="147841" y="283909"/>
                </a:lnTo>
                <a:cubicBezTo>
                  <a:pt x="149096" y="285164"/>
                  <a:pt x="150352" y="285164"/>
                  <a:pt x="150352" y="285164"/>
                </a:cubicBezTo>
                <a:lnTo>
                  <a:pt x="161652" y="278886"/>
                </a:lnTo>
                <a:cubicBezTo>
                  <a:pt x="164163" y="277631"/>
                  <a:pt x="166674" y="277631"/>
                  <a:pt x="169185" y="277631"/>
                </a:cubicBezTo>
                <a:cubicBezTo>
                  <a:pt x="171696" y="277631"/>
                  <a:pt x="175463" y="278886"/>
                  <a:pt x="177974" y="278886"/>
                </a:cubicBezTo>
                <a:cubicBezTo>
                  <a:pt x="180485" y="280142"/>
                  <a:pt x="181741" y="280142"/>
                  <a:pt x="184252" y="281397"/>
                </a:cubicBezTo>
                <a:cubicBezTo>
                  <a:pt x="189274" y="283909"/>
                  <a:pt x="194296" y="288931"/>
                  <a:pt x="195552" y="292697"/>
                </a:cubicBezTo>
                <a:lnTo>
                  <a:pt x="199319" y="305253"/>
                </a:lnTo>
                <a:cubicBezTo>
                  <a:pt x="199319" y="305253"/>
                  <a:pt x="200574" y="306508"/>
                  <a:pt x="201830" y="306508"/>
                </a:cubicBezTo>
                <a:lnTo>
                  <a:pt x="215641" y="306508"/>
                </a:lnTo>
                <a:cubicBezTo>
                  <a:pt x="215641" y="306508"/>
                  <a:pt x="216896" y="305253"/>
                  <a:pt x="218152" y="305253"/>
                </a:cubicBezTo>
                <a:lnTo>
                  <a:pt x="220663" y="292697"/>
                </a:lnTo>
                <a:cubicBezTo>
                  <a:pt x="223174" y="288931"/>
                  <a:pt x="226941" y="283909"/>
                  <a:pt x="233219" y="281397"/>
                </a:cubicBezTo>
                <a:cubicBezTo>
                  <a:pt x="234474" y="280142"/>
                  <a:pt x="236985" y="280142"/>
                  <a:pt x="239496" y="278886"/>
                </a:cubicBezTo>
                <a:cubicBezTo>
                  <a:pt x="244519" y="277631"/>
                  <a:pt x="250796" y="277631"/>
                  <a:pt x="254563" y="278886"/>
                </a:cubicBezTo>
                <a:lnTo>
                  <a:pt x="265863" y="285164"/>
                </a:lnTo>
                <a:cubicBezTo>
                  <a:pt x="267119" y="285164"/>
                  <a:pt x="267119" y="285164"/>
                  <a:pt x="268374" y="283909"/>
                </a:cubicBezTo>
                <a:lnTo>
                  <a:pt x="278419" y="273864"/>
                </a:lnTo>
                <a:cubicBezTo>
                  <a:pt x="278419" y="272609"/>
                  <a:pt x="278419" y="272609"/>
                  <a:pt x="278419" y="271353"/>
                </a:cubicBezTo>
                <a:lnTo>
                  <a:pt x="273396" y="261309"/>
                </a:lnTo>
                <a:cubicBezTo>
                  <a:pt x="270885" y="256286"/>
                  <a:pt x="270885" y="250009"/>
                  <a:pt x="273396" y="244986"/>
                </a:cubicBezTo>
                <a:cubicBezTo>
                  <a:pt x="274652" y="242475"/>
                  <a:pt x="274652" y="241220"/>
                  <a:pt x="275907" y="238709"/>
                </a:cubicBezTo>
                <a:cubicBezTo>
                  <a:pt x="278419" y="233686"/>
                  <a:pt x="283441" y="228664"/>
                  <a:pt x="288463" y="227409"/>
                </a:cubicBezTo>
                <a:lnTo>
                  <a:pt x="298507" y="223642"/>
                </a:lnTo>
                <a:cubicBezTo>
                  <a:pt x="299763" y="222386"/>
                  <a:pt x="299763" y="221131"/>
                  <a:pt x="299763" y="221131"/>
                </a:cubicBezTo>
                <a:lnTo>
                  <a:pt x="299763" y="207320"/>
                </a:lnTo>
                <a:cubicBezTo>
                  <a:pt x="299763" y="206064"/>
                  <a:pt x="299763" y="206064"/>
                  <a:pt x="298507" y="204809"/>
                </a:cubicBezTo>
                <a:lnTo>
                  <a:pt x="288463" y="201042"/>
                </a:lnTo>
                <a:cubicBezTo>
                  <a:pt x="283441" y="199786"/>
                  <a:pt x="278419" y="194764"/>
                  <a:pt x="275907" y="189742"/>
                </a:cubicBezTo>
                <a:cubicBezTo>
                  <a:pt x="274652" y="187231"/>
                  <a:pt x="274652" y="185975"/>
                  <a:pt x="273396" y="183464"/>
                </a:cubicBezTo>
                <a:cubicBezTo>
                  <a:pt x="270885" y="178442"/>
                  <a:pt x="270885" y="172164"/>
                  <a:pt x="273396" y="167142"/>
                </a:cubicBezTo>
                <a:lnTo>
                  <a:pt x="278419" y="155842"/>
                </a:lnTo>
                <a:lnTo>
                  <a:pt x="278419" y="154586"/>
                </a:lnTo>
                <a:lnTo>
                  <a:pt x="268374" y="144542"/>
                </a:lnTo>
                <a:cubicBezTo>
                  <a:pt x="267119" y="143286"/>
                  <a:pt x="267119" y="143286"/>
                  <a:pt x="265863" y="143286"/>
                </a:cubicBezTo>
                <a:lnTo>
                  <a:pt x="254563" y="148309"/>
                </a:lnTo>
                <a:cubicBezTo>
                  <a:pt x="250796" y="150820"/>
                  <a:pt x="244519" y="150820"/>
                  <a:pt x="239496" y="148309"/>
                </a:cubicBezTo>
                <a:cubicBezTo>
                  <a:pt x="236985" y="148309"/>
                  <a:pt x="234474" y="147053"/>
                  <a:pt x="233219" y="147053"/>
                </a:cubicBezTo>
                <a:cubicBezTo>
                  <a:pt x="226941" y="144542"/>
                  <a:pt x="223174" y="139520"/>
                  <a:pt x="220663" y="134498"/>
                </a:cubicBezTo>
                <a:lnTo>
                  <a:pt x="218152" y="123198"/>
                </a:lnTo>
                <a:cubicBezTo>
                  <a:pt x="216896" y="121942"/>
                  <a:pt x="215641" y="121942"/>
                  <a:pt x="215641" y="121942"/>
                </a:cubicBezTo>
                <a:close/>
                <a:moveTo>
                  <a:pt x="201830" y="104364"/>
                </a:moveTo>
                <a:lnTo>
                  <a:pt x="215641" y="104364"/>
                </a:lnTo>
                <a:cubicBezTo>
                  <a:pt x="223174" y="104364"/>
                  <a:pt x="230707" y="110642"/>
                  <a:pt x="233219" y="118175"/>
                </a:cubicBezTo>
                <a:lnTo>
                  <a:pt x="236985" y="128220"/>
                </a:lnTo>
                <a:cubicBezTo>
                  <a:pt x="236985" y="129475"/>
                  <a:pt x="238241" y="130731"/>
                  <a:pt x="239496" y="130731"/>
                </a:cubicBezTo>
                <a:cubicBezTo>
                  <a:pt x="240752" y="130731"/>
                  <a:pt x="243263" y="131986"/>
                  <a:pt x="245774" y="133242"/>
                </a:cubicBezTo>
                <a:cubicBezTo>
                  <a:pt x="247030" y="133242"/>
                  <a:pt x="247030" y="133242"/>
                  <a:pt x="248285" y="133242"/>
                </a:cubicBezTo>
                <a:lnTo>
                  <a:pt x="259585" y="128220"/>
                </a:lnTo>
                <a:cubicBezTo>
                  <a:pt x="265863" y="124453"/>
                  <a:pt x="274652" y="126964"/>
                  <a:pt x="280930" y="131986"/>
                </a:cubicBezTo>
                <a:lnTo>
                  <a:pt x="290974" y="142031"/>
                </a:lnTo>
                <a:cubicBezTo>
                  <a:pt x="295996" y="148309"/>
                  <a:pt x="297252" y="155842"/>
                  <a:pt x="294741" y="163375"/>
                </a:cubicBezTo>
                <a:lnTo>
                  <a:pt x="289718" y="174675"/>
                </a:lnTo>
                <a:lnTo>
                  <a:pt x="289718" y="175931"/>
                </a:lnTo>
                <a:cubicBezTo>
                  <a:pt x="290974" y="178442"/>
                  <a:pt x="290974" y="180953"/>
                  <a:pt x="292230" y="183464"/>
                </a:cubicBezTo>
                <a:cubicBezTo>
                  <a:pt x="292230" y="183464"/>
                  <a:pt x="292230" y="184720"/>
                  <a:pt x="293485" y="184720"/>
                </a:cubicBezTo>
                <a:lnTo>
                  <a:pt x="304785" y="188486"/>
                </a:lnTo>
                <a:cubicBezTo>
                  <a:pt x="312318" y="192253"/>
                  <a:pt x="317341" y="198531"/>
                  <a:pt x="317341" y="207320"/>
                </a:cubicBezTo>
                <a:lnTo>
                  <a:pt x="317341" y="221131"/>
                </a:lnTo>
                <a:cubicBezTo>
                  <a:pt x="317341" y="228664"/>
                  <a:pt x="312318" y="236197"/>
                  <a:pt x="304785" y="239964"/>
                </a:cubicBezTo>
                <a:lnTo>
                  <a:pt x="293485" y="242475"/>
                </a:lnTo>
                <a:cubicBezTo>
                  <a:pt x="292230" y="242475"/>
                  <a:pt x="292230" y="243731"/>
                  <a:pt x="292230" y="244986"/>
                </a:cubicBezTo>
                <a:cubicBezTo>
                  <a:pt x="290974" y="247497"/>
                  <a:pt x="290974" y="248753"/>
                  <a:pt x="289718" y="251264"/>
                </a:cubicBezTo>
                <a:cubicBezTo>
                  <a:pt x="289718" y="252520"/>
                  <a:pt x="289718" y="252520"/>
                  <a:pt x="289718" y="253775"/>
                </a:cubicBezTo>
                <a:lnTo>
                  <a:pt x="294741" y="265075"/>
                </a:lnTo>
                <a:cubicBezTo>
                  <a:pt x="297252" y="271353"/>
                  <a:pt x="295996" y="280142"/>
                  <a:pt x="290974" y="286420"/>
                </a:cubicBezTo>
                <a:lnTo>
                  <a:pt x="280930" y="296464"/>
                </a:lnTo>
                <a:cubicBezTo>
                  <a:pt x="274652" y="301486"/>
                  <a:pt x="265863" y="302742"/>
                  <a:pt x="259585" y="300231"/>
                </a:cubicBezTo>
                <a:lnTo>
                  <a:pt x="248285" y="293953"/>
                </a:lnTo>
                <a:cubicBezTo>
                  <a:pt x="247030" y="293953"/>
                  <a:pt x="247030" y="293953"/>
                  <a:pt x="245774" y="293953"/>
                </a:cubicBezTo>
                <a:cubicBezTo>
                  <a:pt x="243263" y="296464"/>
                  <a:pt x="240752" y="296464"/>
                  <a:pt x="239496" y="297720"/>
                </a:cubicBezTo>
                <a:cubicBezTo>
                  <a:pt x="238241" y="297720"/>
                  <a:pt x="236985" y="298975"/>
                  <a:pt x="236985" y="298975"/>
                </a:cubicBezTo>
                <a:lnTo>
                  <a:pt x="233219" y="310275"/>
                </a:lnTo>
                <a:cubicBezTo>
                  <a:pt x="230707" y="317808"/>
                  <a:pt x="223174" y="322831"/>
                  <a:pt x="215641" y="322831"/>
                </a:cubicBezTo>
                <a:lnTo>
                  <a:pt x="201830" y="322831"/>
                </a:lnTo>
                <a:cubicBezTo>
                  <a:pt x="193041" y="322831"/>
                  <a:pt x="185507" y="317808"/>
                  <a:pt x="182996" y="310275"/>
                </a:cubicBezTo>
                <a:lnTo>
                  <a:pt x="179230" y="298975"/>
                </a:lnTo>
                <a:lnTo>
                  <a:pt x="177974" y="297720"/>
                </a:lnTo>
                <a:cubicBezTo>
                  <a:pt x="175463" y="296464"/>
                  <a:pt x="172952" y="296464"/>
                  <a:pt x="170441" y="293953"/>
                </a:cubicBezTo>
                <a:cubicBezTo>
                  <a:pt x="169185" y="293953"/>
                  <a:pt x="169185" y="293953"/>
                  <a:pt x="167930" y="293953"/>
                </a:cubicBezTo>
                <a:lnTo>
                  <a:pt x="157885" y="300231"/>
                </a:lnTo>
                <a:cubicBezTo>
                  <a:pt x="150352" y="302742"/>
                  <a:pt x="141563" y="301486"/>
                  <a:pt x="136541" y="296464"/>
                </a:cubicBezTo>
                <a:lnTo>
                  <a:pt x="126496" y="286420"/>
                </a:lnTo>
                <a:cubicBezTo>
                  <a:pt x="120219" y="280142"/>
                  <a:pt x="118963" y="271353"/>
                  <a:pt x="122730" y="265075"/>
                </a:cubicBezTo>
                <a:lnTo>
                  <a:pt x="127752" y="253775"/>
                </a:lnTo>
                <a:cubicBezTo>
                  <a:pt x="127752" y="252520"/>
                  <a:pt x="127752" y="252520"/>
                  <a:pt x="127752" y="251264"/>
                </a:cubicBezTo>
                <a:cubicBezTo>
                  <a:pt x="126496" y="248753"/>
                  <a:pt x="125241" y="247497"/>
                  <a:pt x="125241" y="244986"/>
                </a:cubicBezTo>
                <a:cubicBezTo>
                  <a:pt x="125241" y="243731"/>
                  <a:pt x="123985" y="242475"/>
                  <a:pt x="122730" y="242475"/>
                </a:cubicBezTo>
                <a:lnTo>
                  <a:pt x="112685" y="239964"/>
                </a:lnTo>
                <a:cubicBezTo>
                  <a:pt x="105152" y="236197"/>
                  <a:pt x="98874" y="228664"/>
                  <a:pt x="98874" y="221131"/>
                </a:cubicBezTo>
                <a:lnTo>
                  <a:pt x="98874" y="207320"/>
                </a:lnTo>
                <a:cubicBezTo>
                  <a:pt x="98874" y="198531"/>
                  <a:pt x="105152" y="192253"/>
                  <a:pt x="112685" y="188486"/>
                </a:cubicBezTo>
                <a:lnTo>
                  <a:pt x="122730" y="184720"/>
                </a:lnTo>
                <a:cubicBezTo>
                  <a:pt x="123985" y="184720"/>
                  <a:pt x="125241" y="183464"/>
                  <a:pt x="125241" y="183464"/>
                </a:cubicBezTo>
                <a:cubicBezTo>
                  <a:pt x="125241" y="180953"/>
                  <a:pt x="126496" y="178442"/>
                  <a:pt x="127752" y="175931"/>
                </a:cubicBezTo>
                <a:lnTo>
                  <a:pt x="127752" y="174675"/>
                </a:lnTo>
                <a:lnTo>
                  <a:pt x="122730" y="163375"/>
                </a:lnTo>
                <a:cubicBezTo>
                  <a:pt x="118963" y="155842"/>
                  <a:pt x="120219" y="148309"/>
                  <a:pt x="126496" y="142031"/>
                </a:cubicBezTo>
                <a:lnTo>
                  <a:pt x="136541" y="131986"/>
                </a:lnTo>
                <a:cubicBezTo>
                  <a:pt x="141563" y="126964"/>
                  <a:pt x="150352" y="124453"/>
                  <a:pt x="157885" y="128220"/>
                </a:cubicBezTo>
                <a:lnTo>
                  <a:pt x="167930" y="133242"/>
                </a:lnTo>
                <a:cubicBezTo>
                  <a:pt x="169185" y="133242"/>
                  <a:pt x="169185" y="133242"/>
                  <a:pt x="170441" y="133242"/>
                </a:cubicBezTo>
                <a:cubicBezTo>
                  <a:pt x="172952" y="131986"/>
                  <a:pt x="175463" y="130731"/>
                  <a:pt x="177974" y="130731"/>
                </a:cubicBezTo>
                <a:cubicBezTo>
                  <a:pt x="177974" y="130731"/>
                  <a:pt x="179230" y="129475"/>
                  <a:pt x="179230" y="128220"/>
                </a:cubicBezTo>
                <a:lnTo>
                  <a:pt x="182996" y="118175"/>
                </a:lnTo>
                <a:cubicBezTo>
                  <a:pt x="185507" y="110642"/>
                  <a:pt x="193041" y="104364"/>
                  <a:pt x="201830" y="104364"/>
                </a:cubicBezTo>
                <a:close/>
                <a:moveTo>
                  <a:pt x="207385" y="57162"/>
                </a:moveTo>
                <a:cubicBezTo>
                  <a:pt x="167295" y="57162"/>
                  <a:pt x="128458" y="72132"/>
                  <a:pt x="99643" y="100825"/>
                </a:cubicBezTo>
                <a:cubicBezTo>
                  <a:pt x="39509" y="160705"/>
                  <a:pt x="39509" y="256763"/>
                  <a:pt x="99643" y="315395"/>
                </a:cubicBezTo>
                <a:cubicBezTo>
                  <a:pt x="128458" y="345336"/>
                  <a:pt x="167295" y="360306"/>
                  <a:pt x="207385" y="360306"/>
                </a:cubicBezTo>
                <a:cubicBezTo>
                  <a:pt x="247475" y="360306"/>
                  <a:pt x="286312" y="345336"/>
                  <a:pt x="315127" y="315395"/>
                </a:cubicBezTo>
                <a:cubicBezTo>
                  <a:pt x="345194" y="286703"/>
                  <a:pt x="360228" y="249278"/>
                  <a:pt x="360228" y="208110"/>
                </a:cubicBezTo>
                <a:cubicBezTo>
                  <a:pt x="360228" y="168190"/>
                  <a:pt x="345194" y="129517"/>
                  <a:pt x="315127" y="100825"/>
                </a:cubicBezTo>
                <a:cubicBezTo>
                  <a:pt x="286312" y="72132"/>
                  <a:pt x="247475" y="57162"/>
                  <a:pt x="207385" y="57162"/>
                </a:cubicBezTo>
                <a:close/>
                <a:moveTo>
                  <a:pt x="207385" y="38449"/>
                </a:moveTo>
                <a:cubicBezTo>
                  <a:pt x="252486" y="38449"/>
                  <a:pt x="296335" y="57162"/>
                  <a:pt x="327655" y="88349"/>
                </a:cubicBezTo>
                <a:cubicBezTo>
                  <a:pt x="360228" y="120785"/>
                  <a:pt x="377767" y="163200"/>
                  <a:pt x="377767" y="208110"/>
                </a:cubicBezTo>
                <a:cubicBezTo>
                  <a:pt x="377767" y="253020"/>
                  <a:pt x="360228" y="295435"/>
                  <a:pt x="327655" y="327871"/>
                </a:cubicBezTo>
                <a:cubicBezTo>
                  <a:pt x="296335" y="360306"/>
                  <a:pt x="252486" y="377771"/>
                  <a:pt x="207385" y="377771"/>
                </a:cubicBezTo>
                <a:cubicBezTo>
                  <a:pt x="162284" y="377771"/>
                  <a:pt x="119688" y="360306"/>
                  <a:pt x="87115" y="327871"/>
                </a:cubicBezTo>
                <a:cubicBezTo>
                  <a:pt x="21969" y="261753"/>
                  <a:pt x="21969" y="155715"/>
                  <a:pt x="87115" y="88349"/>
                </a:cubicBezTo>
                <a:cubicBezTo>
                  <a:pt x="119688" y="57162"/>
                  <a:pt x="162284" y="38449"/>
                  <a:pt x="207385" y="38449"/>
                </a:cubicBezTo>
                <a:close/>
                <a:moveTo>
                  <a:pt x="208166" y="17505"/>
                </a:moveTo>
                <a:cubicBezTo>
                  <a:pt x="157059" y="17505"/>
                  <a:pt x="109692" y="37511"/>
                  <a:pt x="73544" y="73771"/>
                </a:cubicBezTo>
                <a:cubicBezTo>
                  <a:pt x="37395" y="110032"/>
                  <a:pt x="17451" y="157545"/>
                  <a:pt x="17451" y="208810"/>
                </a:cubicBezTo>
                <a:cubicBezTo>
                  <a:pt x="17451" y="260075"/>
                  <a:pt x="37395" y="308839"/>
                  <a:pt x="73544" y="345099"/>
                </a:cubicBezTo>
                <a:cubicBezTo>
                  <a:pt x="109692" y="380109"/>
                  <a:pt x="157059" y="400115"/>
                  <a:pt x="208166" y="400115"/>
                </a:cubicBezTo>
                <a:cubicBezTo>
                  <a:pt x="259272" y="400115"/>
                  <a:pt x="307886" y="380109"/>
                  <a:pt x="342788" y="345099"/>
                </a:cubicBezTo>
                <a:cubicBezTo>
                  <a:pt x="378936" y="308839"/>
                  <a:pt x="398880" y="260075"/>
                  <a:pt x="398880" y="208810"/>
                </a:cubicBezTo>
                <a:cubicBezTo>
                  <a:pt x="398880" y="157545"/>
                  <a:pt x="378936" y="110032"/>
                  <a:pt x="342788" y="73771"/>
                </a:cubicBezTo>
                <a:cubicBezTo>
                  <a:pt x="307886" y="37511"/>
                  <a:pt x="259272" y="17505"/>
                  <a:pt x="208166" y="17505"/>
                </a:cubicBezTo>
                <a:close/>
                <a:moveTo>
                  <a:pt x="208166" y="0"/>
                </a:moveTo>
                <a:cubicBezTo>
                  <a:pt x="264258" y="0"/>
                  <a:pt x="315365" y="22507"/>
                  <a:pt x="355253" y="61268"/>
                </a:cubicBezTo>
                <a:cubicBezTo>
                  <a:pt x="393894" y="101279"/>
                  <a:pt x="416331" y="153794"/>
                  <a:pt x="416331" y="208810"/>
                </a:cubicBezTo>
                <a:cubicBezTo>
                  <a:pt x="416331" y="242570"/>
                  <a:pt x="407606" y="275079"/>
                  <a:pt x="393894" y="303837"/>
                </a:cubicBezTo>
                <a:lnTo>
                  <a:pt x="622004" y="533903"/>
                </a:lnTo>
                <a:cubicBezTo>
                  <a:pt x="646934" y="557660"/>
                  <a:pt x="646934" y="597671"/>
                  <a:pt x="622004" y="623929"/>
                </a:cubicBezTo>
                <a:cubicBezTo>
                  <a:pt x="609539" y="636432"/>
                  <a:pt x="592088" y="641434"/>
                  <a:pt x="577130" y="641434"/>
                </a:cubicBezTo>
                <a:cubicBezTo>
                  <a:pt x="559679" y="641434"/>
                  <a:pt x="543474" y="636432"/>
                  <a:pt x="532256" y="623929"/>
                </a:cubicBezTo>
                <a:lnTo>
                  <a:pt x="302900" y="395113"/>
                </a:lnTo>
                <a:cubicBezTo>
                  <a:pt x="274230" y="410118"/>
                  <a:pt x="241821" y="417620"/>
                  <a:pt x="208166" y="417620"/>
                </a:cubicBezTo>
                <a:cubicBezTo>
                  <a:pt x="153320" y="417620"/>
                  <a:pt x="100967" y="396364"/>
                  <a:pt x="61079" y="356352"/>
                </a:cubicBezTo>
                <a:cubicBezTo>
                  <a:pt x="22437" y="316341"/>
                  <a:pt x="0" y="265076"/>
                  <a:pt x="0" y="208810"/>
                </a:cubicBezTo>
                <a:cubicBezTo>
                  <a:pt x="0" y="153794"/>
                  <a:pt x="22437" y="101279"/>
                  <a:pt x="61079" y="61268"/>
                </a:cubicBezTo>
                <a:cubicBezTo>
                  <a:pt x="100967" y="22507"/>
                  <a:pt x="153320" y="0"/>
                  <a:pt x="2081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3" name="Freeform: Shape 892">
            <a:extLst>
              <a:ext uri="{FF2B5EF4-FFF2-40B4-BE49-F238E27FC236}">
                <a16:creationId xmlns:a16="http://schemas.microsoft.com/office/drawing/2014/main" id="{CEF7D81A-7CB2-45C3-9A59-013F5E062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058" y="941994"/>
            <a:ext cx="688279" cy="574047"/>
          </a:xfrm>
          <a:custGeom>
            <a:avLst/>
            <a:gdLst>
              <a:gd name="connsiteX0" fmla="*/ 343527 w 688279"/>
              <a:gd name="connsiteY0" fmla="*/ 349293 h 574047"/>
              <a:gd name="connsiteX1" fmla="*/ 313800 w 688279"/>
              <a:gd name="connsiteY1" fmla="*/ 406472 h 574047"/>
              <a:gd name="connsiteX2" fmla="*/ 300175 w 688279"/>
              <a:gd name="connsiteY2" fmla="*/ 416417 h 574047"/>
              <a:gd name="connsiteX3" fmla="*/ 237005 w 688279"/>
              <a:gd name="connsiteY3" fmla="*/ 426361 h 574047"/>
              <a:gd name="connsiteX4" fmla="*/ 235767 w 688279"/>
              <a:gd name="connsiteY4" fmla="*/ 428847 h 574047"/>
              <a:gd name="connsiteX5" fmla="*/ 237005 w 688279"/>
              <a:gd name="connsiteY5" fmla="*/ 430090 h 574047"/>
              <a:gd name="connsiteX6" fmla="*/ 281596 w 688279"/>
              <a:gd name="connsiteY6" fmla="*/ 476082 h 574047"/>
              <a:gd name="connsiteX7" fmla="*/ 286551 w 688279"/>
              <a:gd name="connsiteY7" fmla="*/ 490999 h 574047"/>
              <a:gd name="connsiteX8" fmla="*/ 276641 w 688279"/>
              <a:gd name="connsiteY8" fmla="*/ 555637 h 574047"/>
              <a:gd name="connsiteX9" fmla="*/ 277880 w 688279"/>
              <a:gd name="connsiteY9" fmla="*/ 556880 h 574047"/>
              <a:gd name="connsiteX10" fmla="*/ 279119 w 688279"/>
              <a:gd name="connsiteY10" fmla="*/ 556880 h 574047"/>
              <a:gd name="connsiteX11" fmla="*/ 336096 w 688279"/>
              <a:gd name="connsiteY11" fmla="*/ 528290 h 574047"/>
              <a:gd name="connsiteX12" fmla="*/ 353436 w 688279"/>
              <a:gd name="connsiteY12" fmla="*/ 528290 h 574047"/>
              <a:gd name="connsiteX13" fmla="*/ 409175 w 688279"/>
              <a:gd name="connsiteY13" fmla="*/ 556880 h 574047"/>
              <a:gd name="connsiteX14" fmla="*/ 410413 w 688279"/>
              <a:gd name="connsiteY14" fmla="*/ 556880 h 574047"/>
              <a:gd name="connsiteX15" fmla="*/ 411652 w 688279"/>
              <a:gd name="connsiteY15" fmla="*/ 555637 h 574047"/>
              <a:gd name="connsiteX16" fmla="*/ 402981 w 688279"/>
              <a:gd name="connsiteY16" fmla="*/ 490999 h 574047"/>
              <a:gd name="connsiteX17" fmla="*/ 407936 w 688279"/>
              <a:gd name="connsiteY17" fmla="*/ 476082 h 574047"/>
              <a:gd name="connsiteX18" fmla="*/ 451288 w 688279"/>
              <a:gd name="connsiteY18" fmla="*/ 430090 h 574047"/>
              <a:gd name="connsiteX19" fmla="*/ 452527 w 688279"/>
              <a:gd name="connsiteY19" fmla="*/ 428847 h 574047"/>
              <a:gd name="connsiteX20" fmla="*/ 451288 w 688279"/>
              <a:gd name="connsiteY20" fmla="*/ 426361 h 574047"/>
              <a:gd name="connsiteX21" fmla="*/ 388118 w 688279"/>
              <a:gd name="connsiteY21" fmla="*/ 416417 h 574047"/>
              <a:gd name="connsiteX22" fmla="*/ 374493 w 688279"/>
              <a:gd name="connsiteY22" fmla="*/ 406472 h 574047"/>
              <a:gd name="connsiteX23" fmla="*/ 346005 w 688279"/>
              <a:gd name="connsiteY23" fmla="*/ 349293 h 574047"/>
              <a:gd name="connsiteX24" fmla="*/ 344766 w 688279"/>
              <a:gd name="connsiteY24" fmla="*/ 349293 h 574047"/>
              <a:gd name="connsiteX25" fmla="*/ 343527 w 688279"/>
              <a:gd name="connsiteY25" fmla="*/ 349293 h 574047"/>
              <a:gd name="connsiteX26" fmla="*/ 324948 w 688279"/>
              <a:gd name="connsiteY26" fmla="*/ 213802 h 574047"/>
              <a:gd name="connsiteX27" fmla="*/ 313800 w 688279"/>
              <a:gd name="connsiteY27" fmla="*/ 224989 h 574047"/>
              <a:gd name="connsiteX28" fmla="*/ 313800 w 688279"/>
              <a:gd name="connsiteY28" fmla="*/ 321946 h 574047"/>
              <a:gd name="connsiteX29" fmla="*/ 324948 w 688279"/>
              <a:gd name="connsiteY29" fmla="*/ 331890 h 574047"/>
              <a:gd name="connsiteX30" fmla="*/ 364584 w 688279"/>
              <a:gd name="connsiteY30" fmla="*/ 331890 h 574047"/>
              <a:gd name="connsiteX31" fmla="*/ 374493 w 688279"/>
              <a:gd name="connsiteY31" fmla="*/ 321946 h 574047"/>
              <a:gd name="connsiteX32" fmla="*/ 374493 w 688279"/>
              <a:gd name="connsiteY32" fmla="*/ 224989 h 574047"/>
              <a:gd name="connsiteX33" fmla="*/ 364584 w 688279"/>
              <a:gd name="connsiteY33" fmla="*/ 213802 h 574047"/>
              <a:gd name="connsiteX34" fmla="*/ 559235 w 688279"/>
              <a:gd name="connsiteY34" fmla="*/ 179552 h 574047"/>
              <a:gd name="connsiteX35" fmla="*/ 529156 w 688279"/>
              <a:gd name="connsiteY35" fmla="*/ 236909 h 574047"/>
              <a:gd name="connsiteX36" fmla="*/ 516624 w 688279"/>
              <a:gd name="connsiteY36" fmla="*/ 245637 h 574047"/>
              <a:gd name="connsiteX37" fmla="*/ 451453 w 688279"/>
              <a:gd name="connsiteY37" fmla="*/ 256859 h 574047"/>
              <a:gd name="connsiteX38" fmla="*/ 451453 w 688279"/>
              <a:gd name="connsiteY38" fmla="*/ 258106 h 574047"/>
              <a:gd name="connsiteX39" fmla="*/ 451453 w 688279"/>
              <a:gd name="connsiteY39" fmla="*/ 259352 h 574047"/>
              <a:gd name="connsiteX40" fmla="*/ 496571 w 688279"/>
              <a:gd name="connsiteY40" fmla="*/ 306734 h 574047"/>
              <a:gd name="connsiteX41" fmla="*/ 501584 w 688279"/>
              <a:gd name="connsiteY41" fmla="*/ 321697 h 574047"/>
              <a:gd name="connsiteX42" fmla="*/ 492811 w 688279"/>
              <a:gd name="connsiteY42" fmla="*/ 385288 h 574047"/>
              <a:gd name="connsiteX43" fmla="*/ 492811 w 688279"/>
              <a:gd name="connsiteY43" fmla="*/ 386535 h 574047"/>
              <a:gd name="connsiteX44" fmla="*/ 494065 w 688279"/>
              <a:gd name="connsiteY44" fmla="*/ 386535 h 574047"/>
              <a:gd name="connsiteX45" fmla="*/ 552969 w 688279"/>
              <a:gd name="connsiteY45" fmla="*/ 359103 h 574047"/>
              <a:gd name="connsiteX46" fmla="*/ 560488 w 688279"/>
              <a:gd name="connsiteY46" fmla="*/ 356610 h 574047"/>
              <a:gd name="connsiteX47" fmla="*/ 569261 w 688279"/>
              <a:gd name="connsiteY47" fmla="*/ 359103 h 574047"/>
              <a:gd name="connsiteX48" fmla="*/ 626912 w 688279"/>
              <a:gd name="connsiteY48" fmla="*/ 386535 h 574047"/>
              <a:gd name="connsiteX49" fmla="*/ 629418 w 688279"/>
              <a:gd name="connsiteY49" fmla="*/ 386535 h 574047"/>
              <a:gd name="connsiteX50" fmla="*/ 629418 w 688279"/>
              <a:gd name="connsiteY50" fmla="*/ 385288 h 574047"/>
              <a:gd name="connsiteX51" fmla="*/ 620646 w 688279"/>
              <a:gd name="connsiteY51" fmla="*/ 321697 h 574047"/>
              <a:gd name="connsiteX52" fmla="*/ 625659 w 688279"/>
              <a:gd name="connsiteY52" fmla="*/ 306734 h 574047"/>
              <a:gd name="connsiteX53" fmla="*/ 670777 w 688279"/>
              <a:gd name="connsiteY53" fmla="*/ 259352 h 574047"/>
              <a:gd name="connsiteX54" fmla="*/ 670777 w 688279"/>
              <a:gd name="connsiteY54" fmla="*/ 258106 h 574047"/>
              <a:gd name="connsiteX55" fmla="*/ 669523 w 688279"/>
              <a:gd name="connsiteY55" fmla="*/ 256859 h 574047"/>
              <a:gd name="connsiteX56" fmla="*/ 605606 w 688279"/>
              <a:gd name="connsiteY56" fmla="*/ 245637 h 574047"/>
              <a:gd name="connsiteX57" fmla="*/ 593073 w 688279"/>
              <a:gd name="connsiteY57" fmla="*/ 236909 h 574047"/>
              <a:gd name="connsiteX58" fmla="*/ 561742 w 688279"/>
              <a:gd name="connsiteY58" fmla="*/ 179552 h 574047"/>
              <a:gd name="connsiteX59" fmla="*/ 559235 w 688279"/>
              <a:gd name="connsiteY59" fmla="*/ 179552 h 574047"/>
              <a:gd name="connsiteX60" fmla="*/ 127788 w 688279"/>
              <a:gd name="connsiteY60" fmla="*/ 178305 h 574047"/>
              <a:gd name="connsiteX61" fmla="*/ 126535 w 688279"/>
              <a:gd name="connsiteY61" fmla="*/ 179552 h 574047"/>
              <a:gd name="connsiteX62" fmla="*/ 95204 w 688279"/>
              <a:gd name="connsiteY62" fmla="*/ 236909 h 574047"/>
              <a:gd name="connsiteX63" fmla="*/ 82671 w 688279"/>
              <a:gd name="connsiteY63" fmla="*/ 245637 h 574047"/>
              <a:gd name="connsiteX64" fmla="*/ 18755 w 688279"/>
              <a:gd name="connsiteY64" fmla="*/ 256859 h 574047"/>
              <a:gd name="connsiteX65" fmla="*/ 17502 w 688279"/>
              <a:gd name="connsiteY65" fmla="*/ 258106 h 574047"/>
              <a:gd name="connsiteX66" fmla="*/ 18755 w 688279"/>
              <a:gd name="connsiteY66" fmla="*/ 259352 h 574047"/>
              <a:gd name="connsiteX67" fmla="*/ 63872 w 688279"/>
              <a:gd name="connsiteY67" fmla="*/ 306734 h 574047"/>
              <a:gd name="connsiteX68" fmla="*/ 67632 w 688279"/>
              <a:gd name="connsiteY68" fmla="*/ 321697 h 574047"/>
              <a:gd name="connsiteX69" fmla="*/ 58859 w 688279"/>
              <a:gd name="connsiteY69" fmla="*/ 385288 h 574047"/>
              <a:gd name="connsiteX70" fmla="*/ 58859 w 688279"/>
              <a:gd name="connsiteY70" fmla="*/ 386535 h 574047"/>
              <a:gd name="connsiteX71" fmla="*/ 61366 w 688279"/>
              <a:gd name="connsiteY71" fmla="*/ 386535 h 574047"/>
              <a:gd name="connsiteX72" fmla="*/ 119016 w 688279"/>
              <a:gd name="connsiteY72" fmla="*/ 359103 h 574047"/>
              <a:gd name="connsiteX73" fmla="*/ 135308 w 688279"/>
              <a:gd name="connsiteY73" fmla="*/ 359103 h 574047"/>
              <a:gd name="connsiteX74" fmla="*/ 194211 w 688279"/>
              <a:gd name="connsiteY74" fmla="*/ 386535 h 574047"/>
              <a:gd name="connsiteX75" fmla="*/ 195464 w 688279"/>
              <a:gd name="connsiteY75" fmla="*/ 386535 h 574047"/>
              <a:gd name="connsiteX76" fmla="*/ 195464 w 688279"/>
              <a:gd name="connsiteY76" fmla="*/ 385288 h 574047"/>
              <a:gd name="connsiteX77" fmla="*/ 186692 w 688279"/>
              <a:gd name="connsiteY77" fmla="*/ 321697 h 574047"/>
              <a:gd name="connsiteX78" fmla="*/ 192958 w 688279"/>
              <a:gd name="connsiteY78" fmla="*/ 306734 h 574047"/>
              <a:gd name="connsiteX79" fmla="*/ 236822 w 688279"/>
              <a:gd name="connsiteY79" fmla="*/ 259352 h 574047"/>
              <a:gd name="connsiteX80" fmla="*/ 236822 w 688279"/>
              <a:gd name="connsiteY80" fmla="*/ 258106 h 574047"/>
              <a:gd name="connsiteX81" fmla="*/ 236822 w 688279"/>
              <a:gd name="connsiteY81" fmla="*/ 256859 h 574047"/>
              <a:gd name="connsiteX82" fmla="*/ 172906 w 688279"/>
              <a:gd name="connsiteY82" fmla="*/ 245637 h 574047"/>
              <a:gd name="connsiteX83" fmla="*/ 159120 w 688279"/>
              <a:gd name="connsiteY83" fmla="*/ 236909 h 574047"/>
              <a:gd name="connsiteX84" fmla="*/ 129042 w 688279"/>
              <a:gd name="connsiteY84" fmla="*/ 179552 h 574047"/>
              <a:gd name="connsiteX85" fmla="*/ 127788 w 688279"/>
              <a:gd name="connsiteY85" fmla="*/ 178305 h 574047"/>
              <a:gd name="connsiteX86" fmla="*/ 540436 w 688279"/>
              <a:gd name="connsiteY86" fmla="*/ 43641 h 574047"/>
              <a:gd name="connsiteX87" fmla="*/ 529156 w 688279"/>
              <a:gd name="connsiteY87" fmla="*/ 53616 h 574047"/>
              <a:gd name="connsiteX88" fmla="*/ 529156 w 688279"/>
              <a:gd name="connsiteY88" fmla="*/ 150873 h 574047"/>
              <a:gd name="connsiteX89" fmla="*/ 540436 w 688279"/>
              <a:gd name="connsiteY89" fmla="*/ 162095 h 574047"/>
              <a:gd name="connsiteX90" fmla="*/ 581794 w 688279"/>
              <a:gd name="connsiteY90" fmla="*/ 162095 h 574047"/>
              <a:gd name="connsiteX91" fmla="*/ 591820 w 688279"/>
              <a:gd name="connsiteY91" fmla="*/ 150873 h 574047"/>
              <a:gd name="connsiteX92" fmla="*/ 591820 w 688279"/>
              <a:gd name="connsiteY92" fmla="*/ 53616 h 574047"/>
              <a:gd name="connsiteX93" fmla="*/ 581794 w 688279"/>
              <a:gd name="connsiteY93" fmla="*/ 43641 h 574047"/>
              <a:gd name="connsiteX94" fmla="*/ 107736 w 688279"/>
              <a:gd name="connsiteY94" fmla="*/ 43641 h 574047"/>
              <a:gd name="connsiteX95" fmla="*/ 96457 w 688279"/>
              <a:gd name="connsiteY95" fmla="*/ 53616 h 574047"/>
              <a:gd name="connsiteX96" fmla="*/ 96457 w 688279"/>
              <a:gd name="connsiteY96" fmla="*/ 150873 h 574047"/>
              <a:gd name="connsiteX97" fmla="*/ 107736 w 688279"/>
              <a:gd name="connsiteY97" fmla="*/ 162095 h 574047"/>
              <a:gd name="connsiteX98" fmla="*/ 127788 w 688279"/>
              <a:gd name="connsiteY98" fmla="*/ 162095 h 574047"/>
              <a:gd name="connsiteX99" fmla="*/ 149094 w 688279"/>
              <a:gd name="connsiteY99" fmla="*/ 162095 h 574047"/>
              <a:gd name="connsiteX100" fmla="*/ 159120 w 688279"/>
              <a:gd name="connsiteY100" fmla="*/ 150873 h 574047"/>
              <a:gd name="connsiteX101" fmla="*/ 159120 w 688279"/>
              <a:gd name="connsiteY101" fmla="*/ 53616 h 574047"/>
              <a:gd name="connsiteX102" fmla="*/ 149094 w 688279"/>
              <a:gd name="connsiteY102" fmla="*/ 43641 h 574047"/>
              <a:gd name="connsiteX103" fmla="*/ 378209 w 688279"/>
              <a:gd name="connsiteY103" fmla="*/ 17403 h 574047"/>
              <a:gd name="connsiteX104" fmla="*/ 378209 w 688279"/>
              <a:gd name="connsiteY104" fmla="*/ 201372 h 574047"/>
              <a:gd name="connsiteX105" fmla="*/ 391834 w 688279"/>
              <a:gd name="connsiteY105" fmla="*/ 224989 h 574047"/>
              <a:gd name="connsiteX106" fmla="*/ 391834 w 688279"/>
              <a:gd name="connsiteY106" fmla="*/ 264766 h 574047"/>
              <a:gd name="connsiteX107" fmla="*/ 401743 w 688279"/>
              <a:gd name="connsiteY107" fmla="*/ 246121 h 574047"/>
              <a:gd name="connsiteX108" fmla="*/ 430231 w 688279"/>
              <a:gd name="connsiteY108" fmla="*/ 28590 h 574047"/>
              <a:gd name="connsiteX109" fmla="*/ 428993 w 688279"/>
              <a:gd name="connsiteY109" fmla="*/ 19889 h 574047"/>
              <a:gd name="connsiteX110" fmla="*/ 421561 w 688279"/>
              <a:gd name="connsiteY110" fmla="*/ 17403 h 574047"/>
              <a:gd name="connsiteX111" fmla="*/ 326187 w 688279"/>
              <a:gd name="connsiteY111" fmla="*/ 17403 h 574047"/>
              <a:gd name="connsiteX112" fmla="*/ 326187 w 688279"/>
              <a:gd name="connsiteY112" fmla="*/ 197643 h 574047"/>
              <a:gd name="connsiteX113" fmla="*/ 362107 w 688279"/>
              <a:gd name="connsiteY113" fmla="*/ 197643 h 574047"/>
              <a:gd name="connsiteX114" fmla="*/ 362107 w 688279"/>
              <a:gd name="connsiteY114" fmla="*/ 17403 h 574047"/>
              <a:gd name="connsiteX115" fmla="*/ 267971 w 688279"/>
              <a:gd name="connsiteY115" fmla="*/ 17403 h 574047"/>
              <a:gd name="connsiteX116" fmla="*/ 260539 w 688279"/>
              <a:gd name="connsiteY116" fmla="*/ 19889 h 574047"/>
              <a:gd name="connsiteX117" fmla="*/ 258062 w 688279"/>
              <a:gd name="connsiteY117" fmla="*/ 28590 h 574047"/>
              <a:gd name="connsiteX118" fmla="*/ 286551 w 688279"/>
              <a:gd name="connsiteY118" fmla="*/ 246121 h 574047"/>
              <a:gd name="connsiteX119" fmla="*/ 296460 w 688279"/>
              <a:gd name="connsiteY119" fmla="*/ 264766 h 574047"/>
              <a:gd name="connsiteX120" fmla="*/ 296460 w 688279"/>
              <a:gd name="connsiteY120" fmla="*/ 224989 h 574047"/>
              <a:gd name="connsiteX121" fmla="*/ 310084 w 688279"/>
              <a:gd name="connsiteY121" fmla="*/ 201372 h 574047"/>
              <a:gd name="connsiteX122" fmla="*/ 310084 w 688279"/>
              <a:gd name="connsiteY122" fmla="*/ 17403 h 574047"/>
              <a:gd name="connsiteX123" fmla="*/ 482785 w 688279"/>
              <a:gd name="connsiteY123" fmla="*/ 0 h 574047"/>
              <a:gd name="connsiteX124" fmla="*/ 492811 w 688279"/>
              <a:gd name="connsiteY124" fmla="*/ 7481 h 574047"/>
              <a:gd name="connsiteX125" fmla="*/ 501584 w 688279"/>
              <a:gd name="connsiteY125" fmla="*/ 76060 h 574047"/>
              <a:gd name="connsiteX126" fmla="*/ 512864 w 688279"/>
              <a:gd name="connsiteY126" fmla="*/ 93517 h 574047"/>
              <a:gd name="connsiteX127" fmla="*/ 512864 w 688279"/>
              <a:gd name="connsiteY127" fmla="*/ 53616 h 574047"/>
              <a:gd name="connsiteX128" fmla="*/ 525396 w 688279"/>
              <a:gd name="connsiteY128" fmla="*/ 31172 h 574047"/>
              <a:gd name="connsiteX129" fmla="*/ 525396 w 688279"/>
              <a:gd name="connsiteY129" fmla="*/ 8728 h 574047"/>
              <a:gd name="connsiteX130" fmla="*/ 534169 w 688279"/>
              <a:gd name="connsiteY130" fmla="*/ 0 h 574047"/>
              <a:gd name="connsiteX131" fmla="*/ 542942 w 688279"/>
              <a:gd name="connsiteY131" fmla="*/ 8728 h 574047"/>
              <a:gd name="connsiteX132" fmla="*/ 542942 w 688279"/>
              <a:gd name="connsiteY132" fmla="*/ 27432 h 574047"/>
              <a:gd name="connsiteX133" fmla="*/ 580541 w 688279"/>
              <a:gd name="connsiteY133" fmla="*/ 27432 h 574047"/>
              <a:gd name="connsiteX134" fmla="*/ 580541 w 688279"/>
              <a:gd name="connsiteY134" fmla="*/ 8728 h 574047"/>
              <a:gd name="connsiteX135" fmla="*/ 588060 w 688279"/>
              <a:gd name="connsiteY135" fmla="*/ 0 h 574047"/>
              <a:gd name="connsiteX136" fmla="*/ 596833 w 688279"/>
              <a:gd name="connsiteY136" fmla="*/ 8728 h 574047"/>
              <a:gd name="connsiteX137" fmla="*/ 596833 w 688279"/>
              <a:gd name="connsiteY137" fmla="*/ 31172 h 574047"/>
              <a:gd name="connsiteX138" fmla="*/ 609366 w 688279"/>
              <a:gd name="connsiteY138" fmla="*/ 53616 h 574047"/>
              <a:gd name="connsiteX139" fmla="*/ 609366 w 688279"/>
              <a:gd name="connsiteY139" fmla="*/ 93517 h 574047"/>
              <a:gd name="connsiteX140" fmla="*/ 619392 w 688279"/>
              <a:gd name="connsiteY140" fmla="*/ 76060 h 574047"/>
              <a:gd name="connsiteX141" fmla="*/ 629418 w 688279"/>
              <a:gd name="connsiteY141" fmla="*/ 7481 h 574047"/>
              <a:gd name="connsiteX142" fmla="*/ 639445 w 688279"/>
              <a:gd name="connsiteY142" fmla="*/ 0 h 574047"/>
              <a:gd name="connsiteX143" fmla="*/ 645711 w 688279"/>
              <a:gd name="connsiteY143" fmla="*/ 9975 h 574047"/>
              <a:gd name="connsiteX144" fmla="*/ 636938 w 688279"/>
              <a:gd name="connsiteY144" fmla="*/ 78554 h 574047"/>
              <a:gd name="connsiteX145" fmla="*/ 609366 w 688279"/>
              <a:gd name="connsiteY145" fmla="*/ 112220 h 574047"/>
              <a:gd name="connsiteX146" fmla="*/ 609366 w 688279"/>
              <a:gd name="connsiteY146" fmla="*/ 150873 h 574047"/>
              <a:gd name="connsiteX147" fmla="*/ 581794 w 688279"/>
              <a:gd name="connsiteY147" fmla="*/ 178305 h 574047"/>
              <a:gd name="connsiteX148" fmla="*/ 580541 w 688279"/>
              <a:gd name="connsiteY148" fmla="*/ 178305 h 574047"/>
              <a:gd name="connsiteX149" fmla="*/ 608113 w 688279"/>
              <a:gd name="connsiteY149" fmla="*/ 228180 h 574047"/>
              <a:gd name="connsiteX150" fmla="*/ 609366 w 688279"/>
              <a:gd name="connsiteY150" fmla="*/ 229427 h 574047"/>
              <a:gd name="connsiteX151" fmla="*/ 673283 w 688279"/>
              <a:gd name="connsiteY151" fmla="*/ 240649 h 574047"/>
              <a:gd name="connsiteX152" fmla="*/ 687069 w 688279"/>
              <a:gd name="connsiteY152" fmla="*/ 253118 h 574047"/>
              <a:gd name="connsiteX153" fmla="*/ 682056 w 688279"/>
              <a:gd name="connsiteY153" fmla="*/ 271821 h 574047"/>
              <a:gd name="connsiteX154" fmla="*/ 636938 w 688279"/>
              <a:gd name="connsiteY154" fmla="*/ 317956 h 574047"/>
              <a:gd name="connsiteX155" fmla="*/ 636938 w 688279"/>
              <a:gd name="connsiteY155" fmla="*/ 319203 h 574047"/>
              <a:gd name="connsiteX156" fmla="*/ 646964 w 688279"/>
              <a:gd name="connsiteY156" fmla="*/ 382794 h 574047"/>
              <a:gd name="connsiteX157" fmla="*/ 639445 w 688279"/>
              <a:gd name="connsiteY157" fmla="*/ 400251 h 574047"/>
              <a:gd name="connsiteX158" fmla="*/ 628165 w 688279"/>
              <a:gd name="connsiteY158" fmla="*/ 403991 h 574047"/>
              <a:gd name="connsiteX159" fmla="*/ 619392 w 688279"/>
              <a:gd name="connsiteY159" fmla="*/ 402744 h 574047"/>
              <a:gd name="connsiteX160" fmla="*/ 561742 w 688279"/>
              <a:gd name="connsiteY160" fmla="*/ 374066 h 574047"/>
              <a:gd name="connsiteX161" fmla="*/ 560488 w 688279"/>
              <a:gd name="connsiteY161" fmla="*/ 374066 h 574047"/>
              <a:gd name="connsiteX162" fmla="*/ 501584 w 688279"/>
              <a:gd name="connsiteY162" fmla="*/ 402744 h 574047"/>
              <a:gd name="connsiteX163" fmla="*/ 482785 w 688279"/>
              <a:gd name="connsiteY163" fmla="*/ 400251 h 574047"/>
              <a:gd name="connsiteX164" fmla="*/ 475265 w 688279"/>
              <a:gd name="connsiteY164" fmla="*/ 382794 h 574047"/>
              <a:gd name="connsiteX165" fmla="*/ 485292 w 688279"/>
              <a:gd name="connsiteY165" fmla="*/ 319203 h 574047"/>
              <a:gd name="connsiteX166" fmla="*/ 484038 w 688279"/>
              <a:gd name="connsiteY166" fmla="*/ 317956 h 574047"/>
              <a:gd name="connsiteX167" fmla="*/ 438920 w 688279"/>
              <a:gd name="connsiteY167" fmla="*/ 271821 h 574047"/>
              <a:gd name="connsiteX168" fmla="*/ 433907 w 688279"/>
              <a:gd name="connsiteY168" fmla="*/ 253118 h 574047"/>
              <a:gd name="connsiteX169" fmla="*/ 448947 w 688279"/>
              <a:gd name="connsiteY169" fmla="*/ 240649 h 574047"/>
              <a:gd name="connsiteX170" fmla="*/ 512864 w 688279"/>
              <a:gd name="connsiteY170" fmla="*/ 229427 h 574047"/>
              <a:gd name="connsiteX171" fmla="*/ 514117 w 688279"/>
              <a:gd name="connsiteY171" fmla="*/ 228180 h 574047"/>
              <a:gd name="connsiteX172" fmla="*/ 540436 w 688279"/>
              <a:gd name="connsiteY172" fmla="*/ 178305 h 574047"/>
              <a:gd name="connsiteX173" fmla="*/ 512864 w 688279"/>
              <a:gd name="connsiteY173" fmla="*/ 150873 h 574047"/>
              <a:gd name="connsiteX174" fmla="*/ 512864 w 688279"/>
              <a:gd name="connsiteY174" fmla="*/ 112220 h 574047"/>
              <a:gd name="connsiteX175" fmla="*/ 485292 w 688279"/>
              <a:gd name="connsiteY175" fmla="*/ 78554 h 574047"/>
              <a:gd name="connsiteX176" fmla="*/ 475265 w 688279"/>
              <a:gd name="connsiteY176" fmla="*/ 9975 h 574047"/>
              <a:gd name="connsiteX177" fmla="*/ 482785 w 688279"/>
              <a:gd name="connsiteY177" fmla="*/ 0 h 574047"/>
              <a:gd name="connsiteX178" fmla="*/ 267971 w 688279"/>
              <a:gd name="connsiteY178" fmla="*/ 0 h 574047"/>
              <a:gd name="connsiteX179" fmla="*/ 421561 w 688279"/>
              <a:gd name="connsiteY179" fmla="*/ 0 h 574047"/>
              <a:gd name="connsiteX180" fmla="*/ 441379 w 688279"/>
              <a:gd name="connsiteY180" fmla="*/ 9944 h 574047"/>
              <a:gd name="connsiteX181" fmla="*/ 447572 w 688279"/>
              <a:gd name="connsiteY181" fmla="*/ 31076 h 574047"/>
              <a:gd name="connsiteX182" fmla="*/ 419084 w 688279"/>
              <a:gd name="connsiteY182" fmla="*/ 248607 h 574047"/>
              <a:gd name="connsiteX183" fmla="*/ 391834 w 688279"/>
              <a:gd name="connsiteY183" fmla="*/ 283412 h 574047"/>
              <a:gd name="connsiteX184" fmla="*/ 391834 w 688279"/>
              <a:gd name="connsiteY184" fmla="*/ 321946 h 574047"/>
              <a:gd name="connsiteX185" fmla="*/ 364584 w 688279"/>
              <a:gd name="connsiteY185" fmla="*/ 349293 h 574047"/>
              <a:gd name="connsiteX186" fmla="*/ 363345 w 688279"/>
              <a:gd name="connsiteY186" fmla="*/ 349293 h 574047"/>
              <a:gd name="connsiteX187" fmla="*/ 389357 w 688279"/>
              <a:gd name="connsiteY187" fmla="*/ 399014 h 574047"/>
              <a:gd name="connsiteX188" fmla="*/ 390595 w 688279"/>
              <a:gd name="connsiteY188" fmla="*/ 399014 h 574047"/>
              <a:gd name="connsiteX189" fmla="*/ 453765 w 688279"/>
              <a:gd name="connsiteY189" fmla="*/ 410201 h 574047"/>
              <a:gd name="connsiteX190" fmla="*/ 468629 w 688279"/>
              <a:gd name="connsiteY190" fmla="*/ 422632 h 574047"/>
              <a:gd name="connsiteX191" fmla="*/ 463674 w 688279"/>
              <a:gd name="connsiteY191" fmla="*/ 441277 h 574047"/>
              <a:gd name="connsiteX192" fmla="*/ 419084 w 688279"/>
              <a:gd name="connsiteY192" fmla="*/ 487270 h 574047"/>
              <a:gd name="connsiteX193" fmla="*/ 419084 w 688279"/>
              <a:gd name="connsiteY193" fmla="*/ 488513 h 574047"/>
              <a:gd name="connsiteX194" fmla="*/ 428993 w 688279"/>
              <a:gd name="connsiteY194" fmla="*/ 553150 h 574047"/>
              <a:gd name="connsiteX195" fmla="*/ 421561 w 688279"/>
              <a:gd name="connsiteY195" fmla="*/ 570553 h 574047"/>
              <a:gd name="connsiteX196" fmla="*/ 401743 w 688279"/>
              <a:gd name="connsiteY196" fmla="*/ 571796 h 574047"/>
              <a:gd name="connsiteX197" fmla="*/ 346005 w 688279"/>
              <a:gd name="connsiteY197" fmla="*/ 543206 h 574047"/>
              <a:gd name="connsiteX198" fmla="*/ 344766 w 688279"/>
              <a:gd name="connsiteY198" fmla="*/ 543206 h 574047"/>
              <a:gd name="connsiteX199" fmla="*/ 286551 w 688279"/>
              <a:gd name="connsiteY199" fmla="*/ 571796 h 574047"/>
              <a:gd name="connsiteX200" fmla="*/ 277880 w 688279"/>
              <a:gd name="connsiteY200" fmla="*/ 573039 h 574047"/>
              <a:gd name="connsiteX201" fmla="*/ 267971 w 688279"/>
              <a:gd name="connsiteY201" fmla="*/ 570553 h 574047"/>
              <a:gd name="connsiteX202" fmla="*/ 260539 w 688279"/>
              <a:gd name="connsiteY202" fmla="*/ 553150 h 574047"/>
              <a:gd name="connsiteX203" fmla="*/ 269210 w 688279"/>
              <a:gd name="connsiteY203" fmla="*/ 488513 h 574047"/>
              <a:gd name="connsiteX204" fmla="*/ 269210 w 688279"/>
              <a:gd name="connsiteY204" fmla="*/ 487270 h 574047"/>
              <a:gd name="connsiteX205" fmla="*/ 224619 w 688279"/>
              <a:gd name="connsiteY205" fmla="*/ 441277 h 574047"/>
              <a:gd name="connsiteX206" fmla="*/ 219665 w 688279"/>
              <a:gd name="connsiteY206" fmla="*/ 422632 h 574047"/>
              <a:gd name="connsiteX207" fmla="*/ 234528 w 688279"/>
              <a:gd name="connsiteY207" fmla="*/ 410201 h 574047"/>
              <a:gd name="connsiteX208" fmla="*/ 297698 w 688279"/>
              <a:gd name="connsiteY208" fmla="*/ 399014 h 574047"/>
              <a:gd name="connsiteX209" fmla="*/ 298937 w 688279"/>
              <a:gd name="connsiteY209" fmla="*/ 399014 h 574047"/>
              <a:gd name="connsiteX210" fmla="*/ 324948 w 688279"/>
              <a:gd name="connsiteY210" fmla="*/ 349293 h 574047"/>
              <a:gd name="connsiteX211" fmla="*/ 296460 w 688279"/>
              <a:gd name="connsiteY211" fmla="*/ 321946 h 574047"/>
              <a:gd name="connsiteX212" fmla="*/ 296460 w 688279"/>
              <a:gd name="connsiteY212" fmla="*/ 283412 h 574047"/>
              <a:gd name="connsiteX213" fmla="*/ 269210 w 688279"/>
              <a:gd name="connsiteY213" fmla="*/ 248607 h 574047"/>
              <a:gd name="connsiteX214" fmla="*/ 240721 w 688279"/>
              <a:gd name="connsiteY214" fmla="*/ 31076 h 574047"/>
              <a:gd name="connsiteX215" fmla="*/ 246914 w 688279"/>
              <a:gd name="connsiteY215" fmla="*/ 9944 h 574047"/>
              <a:gd name="connsiteX216" fmla="*/ 267971 w 688279"/>
              <a:gd name="connsiteY216" fmla="*/ 0 h 574047"/>
              <a:gd name="connsiteX217" fmla="*/ 50087 w 688279"/>
              <a:gd name="connsiteY217" fmla="*/ 0 h 574047"/>
              <a:gd name="connsiteX218" fmla="*/ 58859 w 688279"/>
              <a:gd name="connsiteY218" fmla="*/ 7481 h 574047"/>
              <a:gd name="connsiteX219" fmla="*/ 68885 w 688279"/>
              <a:gd name="connsiteY219" fmla="*/ 76060 h 574047"/>
              <a:gd name="connsiteX220" fmla="*/ 78911 w 688279"/>
              <a:gd name="connsiteY220" fmla="*/ 93517 h 574047"/>
              <a:gd name="connsiteX221" fmla="*/ 78911 w 688279"/>
              <a:gd name="connsiteY221" fmla="*/ 53616 h 574047"/>
              <a:gd name="connsiteX222" fmla="*/ 91444 w 688279"/>
              <a:gd name="connsiteY222" fmla="*/ 31172 h 574047"/>
              <a:gd name="connsiteX223" fmla="*/ 91444 w 688279"/>
              <a:gd name="connsiteY223" fmla="*/ 8728 h 574047"/>
              <a:gd name="connsiteX224" fmla="*/ 100217 w 688279"/>
              <a:gd name="connsiteY224" fmla="*/ 0 h 574047"/>
              <a:gd name="connsiteX225" fmla="*/ 108990 w 688279"/>
              <a:gd name="connsiteY225" fmla="*/ 8728 h 574047"/>
              <a:gd name="connsiteX226" fmla="*/ 108990 w 688279"/>
              <a:gd name="connsiteY226" fmla="*/ 27432 h 574047"/>
              <a:gd name="connsiteX227" fmla="*/ 146587 w 688279"/>
              <a:gd name="connsiteY227" fmla="*/ 27432 h 574047"/>
              <a:gd name="connsiteX228" fmla="*/ 146587 w 688279"/>
              <a:gd name="connsiteY228" fmla="*/ 8728 h 574047"/>
              <a:gd name="connsiteX229" fmla="*/ 154107 w 688279"/>
              <a:gd name="connsiteY229" fmla="*/ 0 h 574047"/>
              <a:gd name="connsiteX230" fmla="*/ 162880 w 688279"/>
              <a:gd name="connsiteY230" fmla="*/ 8728 h 574047"/>
              <a:gd name="connsiteX231" fmla="*/ 162880 w 688279"/>
              <a:gd name="connsiteY231" fmla="*/ 31172 h 574047"/>
              <a:gd name="connsiteX232" fmla="*/ 176666 w 688279"/>
              <a:gd name="connsiteY232" fmla="*/ 53616 h 574047"/>
              <a:gd name="connsiteX233" fmla="*/ 176666 w 688279"/>
              <a:gd name="connsiteY233" fmla="*/ 93517 h 574047"/>
              <a:gd name="connsiteX234" fmla="*/ 186692 w 688279"/>
              <a:gd name="connsiteY234" fmla="*/ 76060 h 574047"/>
              <a:gd name="connsiteX235" fmla="*/ 195464 w 688279"/>
              <a:gd name="connsiteY235" fmla="*/ 7481 h 574047"/>
              <a:gd name="connsiteX236" fmla="*/ 205490 w 688279"/>
              <a:gd name="connsiteY236" fmla="*/ 0 h 574047"/>
              <a:gd name="connsiteX237" fmla="*/ 213010 w 688279"/>
              <a:gd name="connsiteY237" fmla="*/ 9975 h 574047"/>
              <a:gd name="connsiteX238" fmla="*/ 202984 w 688279"/>
              <a:gd name="connsiteY238" fmla="*/ 78554 h 574047"/>
              <a:gd name="connsiteX239" fmla="*/ 176666 w 688279"/>
              <a:gd name="connsiteY239" fmla="*/ 112220 h 574047"/>
              <a:gd name="connsiteX240" fmla="*/ 176666 w 688279"/>
              <a:gd name="connsiteY240" fmla="*/ 150873 h 574047"/>
              <a:gd name="connsiteX241" fmla="*/ 149094 w 688279"/>
              <a:gd name="connsiteY241" fmla="*/ 178305 h 574047"/>
              <a:gd name="connsiteX242" fmla="*/ 147841 w 688279"/>
              <a:gd name="connsiteY242" fmla="*/ 178305 h 574047"/>
              <a:gd name="connsiteX243" fmla="*/ 174159 w 688279"/>
              <a:gd name="connsiteY243" fmla="*/ 228180 h 574047"/>
              <a:gd name="connsiteX244" fmla="*/ 175412 w 688279"/>
              <a:gd name="connsiteY244" fmla="*/ 229427 h 574047"/>
              <a:gd name="connsiteX245" fmla="*/ 239328 w 688279"/>
              <a:gd name="connsiteY245" fmla="*/ 240649 h 574047"/>
              <a:gd name="connsiteX246" fmla="*/ 253114 w 688279"/>
              <a:gd name="connsiteY246" fmla="*/ 253118 h 574047"/>
              <a:gd name="connsiteX247" fmla="*/ 249354 w 688279"/>
              <a:gd name="connsiteY247" fmla="*/ 271821 h 574047"/>
              <a:gd name="connsiteX248" fmla="*/ 204237 w 688279"/>
              <a:gd name="connsiteY248" fmla="*/ 317956 h 574047"/>
              <a:gd name="connsiteX249" fmla="*/ 202984 w 688279"/>
              <a:gd name="connsiteY249" fmla="*/ 319203 h 574047"/>
              <a:gd name="connsiteX250" fmla="*/ 213010 w 688279"/>
              <a:gd name="connsiteY250" fmla="*/ 382794 h 574047"/>
              <a:gd name="connsiteX251" fmla="*/ 206744 w 688279"/>
              <a:gd name="connsiteY251" fmla="*/ 400251 h 574047"/>
              <a:gd name="connsiteX252" fmla="*/ 194211 w 688279"/>
              <a:gd name="connsiteY252" fmla="*/ 403991 h 574047"/>
              <a:gd name="connsiteX253" fmla="*/ 186692 w 688279"/>
              <a:gd name="connsiteY253" fmla="*/ 402744 h 574047"/>
              <a:gd name="connsiteX254" fmla="*/ 129042 w 688279"/>
              <a:gd name="connsiteY254" fmla="*/ 374066 h 574047"/>
              <a:gd name="connsiteX255" fmla="*/ 127788 w 688279"/>
              <a:gd name="connsiteY255" fmla="*/ 374066 h 574047"/>
              <a:gd name="connsiteX256" fmla="*/ 68885 w 688279"/>
              <a:gd name="connsiteY256" fmla="*/ 402744 h 574047"/>
              <a:gd name="connsiteX257" fmla="*/ 50087 w 688279"/>
              <a:gd name="connsiteY257" fmla="*/ 400251 h 574047"/>
              <a:gd name="connsiteX258" fmla="*/ 42567 w 688279"/>
              <a:gd name="connsiteY258" fmla="*/ 382794 h 574047"/>
              <a:gd name="connsiteX259" fmla="*/ 51340 w 688279"/>
              <a:gd name="connsiteY259" fmla="*/ 319203 h 574047"/>
              <a:gd name="connsiteX260" fmla="*/ 51340 w 688279"/>
              <a:gd name="connsiteY260" fmla="*/ 317956 h 574047"/>
              <a:gd name="connsiteX261" fmla="*/ 6223 w 688279"/>
              <a:gd name="connsiteY261" fmla="*/ 271821 h 574047"/>
              <a:gd name="connsiteX262" fmla="*/ 1210 w 688279"/>
              <a:gd name="connsiteY262" fmla="*/ 253118 h 574047"/>
              <a:gd name="connsiteX263" fmla="*/ 16249 w 688279"/>
              <a:gd name="connsiteY263" fmla="*/ 240649 h 574047"/>
              <a:gd name="connsiteX264" fmla="*/ 78911 w 688279"/>
              <a:gd name="connsiteY264" fmla="*/ 229427 h 574047"/>
              <a:gd name="connsiteX265" fmla="*/ 81418 w 688279"/>
              <a:gd name="connsiteY265" fmla="*/ 228180 h 574047"/>
              <a:gd name="connsiteX266" fmla="*/ 107736 w 688279"/>
              <a:gd name="connsiteY266" fmla="*/ 178305 h 574047"/>
              <a:gd name="connsiteX267" fmla="*/ 78911 w 688279"/>
              <a:gd name="connsiteY267" fmla="*/ 150873 h 574047"/>
              <a:gd name="connsiteX268" fmla="*/ 78911 w 688279"/>
              <a:gd name="connsiteY268" fmla="*/ 112220 h 574047"/>
              <a:gd name="connsiteX269" fmla="*/ 51340 w 688279"/>
              <a:gd name="connsiteY269" fmla="*/ 78554 h 574047"/>
              <a:gd name="connsiteX270" fmla="*/ 42567 w 688279"/>
              <a:gd name="connsiteY270" fmla="*/ 9975 h 574047"/>
              <a:gd name="connsiteX271" fmla="*/ 50087 w 688279"/>
              <a:gd name="connsiteY271" fmla="*/ 0 h 57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688279" h="574047">
                <a:moveTo>
                  <a:pt x="343527" y="349293"/>
                </a:moveTo>
                <a:lnTo>
                  <a:pt x="313800" y="406472"/>
                </a:lnTo>
                <a:cubicBezTo>
                  <a:pt x="311323" y="411444"/>
                  <a:pt x="306369" y="415174"/>
                  <a:pt x="300175" y="416417"/>
                </a:cubicBezTo>
                <a:lnTo>
                  <a:pt x="237005" y="426361"/>
                </a:lnTo>
                <a:cubicBezTo>
                  <a:pt x="237005" y="427604"/>
                  <a:pt x="237005" y="427604"/>
                  <a:pt x="235767" y="428847"/>
                </a:cubicBezTo>
                <a:cubicBezTo>
                  <a:pt x="235767" y="428847"/>
                  <a:pt x="235767" y="428847"/>
                  <a:pt x="237005" y="430090"/>
                </a:cubicBezTo>
                <a:lnTo>
                  <a:pt x="281596" y="476082"/>
                </a:lnTo>
                <a:cubicBezTo>
                  <a:pt x="285312" y="479811"/>
                  <a:pt x="286551" y="486027"/>
                  <a:pt x="286551" y="490999"/>
                </a:cubicBezTo>
                <a:lnTo>
                  <a:pt x="276641" y="555637"/>
                </a:lnTo>
                <a:cubicBezTo>
                  <a:pt x="276641" y="555637"/>
                  <a:pt x="277880" y="555637"/>
                  <a:pt x="277880" y="556880"/>
                </a:cubicBezTo>
                <a:lnTo>
                  <a:pt x="279119" y="556880"/>
                </a:lnTo>
                <a:lnTo>
                  <a:pt x="336096" y="528290"/>
                </a:lnTo>
                <a:cubicBezTo>
                  <a:pt x="342289" y="525804"/>
                  <a:pt x="347243" y="525804"/>
                  <a:pt x="353436" y="528290"/>
                </a:cubicBezTo>
                <a:lnTo>
                  <a:pt x="409175" y="556880"/>
                </a:lnTo>
                <a:lnTo>
                  <a:pt x="410413" y="556880"/>
                </a:lnTo>
                <a:cubicBezTo>
                  <a:pt x="410413" y="555637"/>
                  <a:pt x="411652" y="555637"/>
                  <a:pt x="411652" y="555637"/>
                </a:cubicBezTo>
                <a:lnTo>
                  <a:pt x="402981" y="490999"/>
                </a:lnTo>
                <a:cubicBezTo>
                  <a:pt x="401743" y="486027"/>
                  <a:pt x="402981" y="479811"/>
                  <a:pt x="407936" y="476082"/>
                </a:cubicBezTo>
                <a:lnTo>
                  <a:pt x="451288" y="430090"/>
                </a:lnTo>
                <a:cubicBezTo>
                  <a:pt x="452527" y="428847"/>
                  <a:pt x="452527" y="428847"/>
                  <a:pt x="452527" y="428847"/>
                </a:cubicBezTo>
                <a:cubicBezTo>
                  <a:pt x="451288" y="427604"/>
                  <a:pt x="451288" y="427604"/>
                  <a:pt x="451288" y="426361"/>
                </a:cubicBezTo>
                <a:lnTo>
                  <a:pt x="388118" y="416417"/>
                </a:lnTo>
                <a:cubicBezTo>
                  <a:pt x="381925" y="415174"/>
                  <a:pt x="378209" y="411444"/>
                  <a:pt x="374493" y="406472"/>
                </a:cubicBezTo>
                <a:lnTo>
                  <a:pt x="346005" y="349293"/>
                </a:lnTo>
                <a:cubicBezTo>
                  <a:pt x="346005" y="349293"/>
                  <a:pt x="346005" y="349293"/>
                  <a:pt x="344766" y="349293"/>
                </a:cubicBezTo>
                <a:cubicBezTo>
                  <a:pt x="344766" y="349293"/>
                  <a:pt x="344766" y="349293"/>
                  <a:pt x="343527" y="349293"/>
                </a:cubicBezTo>
                <a:close/>
                <a:moveTo>
                  <a:pt x="324948" y="213802"/>
                </a:moveTo>
                <a:cubicBezTo>
                  <a:pt x="318755" y="213802"/>
                  <a:pt x="313800" y="218774"/>
                  <a:pt x="313800" y="224989"/>
                </a:cubicBezTo>
                <a:lnTo>
                  <a:pt x="313800" y="321946"/>
                </a:lnTo>
                <a:cubicBezTo>
                  <a:pt x="313800" y="326918"/>
                  <a:pt x="318755" y="331890"/>
                  <a:pt x="324948" y="331890"/>
                </a:cubicBezTo>
                <a:lnTo>
                  <a:pt x="364584" y="331890"/>
                </a:lnTo>
                <a:cubicBezTo>
                  <a:pt x="370777" y="331890"/>
                  <a:pt x="374493" y="326918"/>
                  <a:pt x="374493" y="321946"/>
                </a:cubicBezTo>
                <a:lnTo>
                  <a:pt x="374493" y="224989"/>
                </a:lnTo>
                <a:cubicBezTo>
                  <a:pt x="374493" y="218774"/>
                  <a:pt x="370777" y="213802"/>
                  <a:pt x="364584" y="213802"/>
                </a:cubicBezTo>
                <a:close/>
                <a:moveTo>
                  <a:pt x="559235" y="179552"/>
                </a:moveTo>
                <a:lnTo>
                  <a:pt x="529156" y="236909"/>
                </a:lnTo>
                <a:cubicBezTo>
                  <a:pt x="526650" y="241896"/>
                  <a:pt x="521637" y="245637"/>
                  <a:pt x="516624" y="245637"/>
                </a:cubicBezTo>
                <a:lnTo>
                  <a:pt x="451453" y="256859"/>
                </a:lnTo>
                <a:cubicBezTo>
                  <a:pt x="451453" y="256859"/>
                  <a:pt x="451453" y="256859"/>
                  <a:pt x="451453" y="258106"/>
                </a:cubicBezTo>
                <a:cubicBezTo>
                  <a:pt x="450200" y="259352"/>
                  <a:pt x="450200" y="259352"/>
                  <a:pt x="451453" y="259352"/>
                </a:cubicBezTo>
                <a:lnTo>
                  <a:pt x="496571" y="306734"/>
                </a:lnTo>
                <a:cubicBezTo>
                  <a:pt x="500331" y="309228"/>
                  <a:pt x="502837" y="315462"/>
                  <a:pt x="501584" y="321697"/>
                </a:cubicBezTo>
                <a:lnTo>
                  <a:pt x="492811" y="385288"/>
                </a:lnTo>
                <a:cubicBezTo>
                  <a:pt x="492811" y="386535"/>
                  <a:pt x="492811" y="386535"/>
                  <a:pt x="492811" y="386535"/>
                </a:cubicBezTo>
                <a:cubicBezTo>
                  <a:pt x="492811" y="387782"/>
                  <a:pt x="494065" y="387782"/>
                  <a:pt x="494065" y="386535"/>
                </a:cubicBezTo>
                <a:lnTo>
                  <a:pt x="552969" y="359103"/>
                </a:lnTo>
                <a:cubicBezTo>
                  <a:pt x="555475" y="357857"/>
                  <a:pt x="557982" y="356610"/>
                  <a:pt x="560488" y="356610"/>
                </a:cubicBezTo>
                <a:cubicBezTo>
                  <a:pt x="564248" y="356610"/>
                  <a:pt x="566755" y="357857"/>
                  <a:pt x="569261" y="359103"/>
                </a:cubicBezTo>
                <a:lnTo>
                  <a:pt x="626912" y="386535"/>
                </a:lnTo>
                <a:cubicBezTo>
                  <a:pt x="628165" y="387782"/>
                  <a:pt x="628165" y="387782"/>
                  <a:pt x="629418" y="386535"/>
                </a:cubicBezTo>
                <a:cubicBezTo>
                  <a:pt x="629418" y="386535"/>
                  <a:pt x="629418" y="386535"/>
                  <a:pt x="629418" y="385288"/>
                </a:cubicBezTo>
                <a:lnTo>
                  <a:pt x="620646" y="321697"/>
                </a:lnTo>
                <a:cubicBezTo>
                  <a:pt x="619392" y="315462"/>
                  <a:pt x="621899" y="309228"/>
                  <a:pt x="625659" y="306734"/>
                </a:cubicBezTo>
                <a:lnTo>
                  <a:pt x="670777" y="259352"/>
                </a:lnTo>
                <a:cubicBezTo>
                  <a:pt x="670777" y="259352"/>
                  <a:pt x="670777" y="259352"/>
                  <a:pt x="670777" y="258106"/>
                </a:cubicBezTo>
                <a:cubicBezTo>
                  <a:pt x="670777" y="256859"/>
                  <a:pt x="670777" y="256859"/>
                  <a:pt x="669523" y="256859"/>
                </a:cubicBezTo>
                <a:lnTo>
                  <a:pt x="605606" y="245637"/>
                </a:lnTo>
                <a:cubicBezTo>
                  <a:pt x="599340" y="245637"/>
                  <a:pt x="595580" y="241896"/>
                  <a:pt x="593073" y="236909"/>
                </a:cubicBezTo>
                <a:lnTo>
                  <a:pt x="561742" y="179552"/>
                </a:lnTo>
                <a:cubicBezTo>
                  <a:pt x="561742" y="178305"/>
                  <a:pt x="560488" y="178305"/>
                  <a:pt x="559235" y="179552"/>
                </a:cubicBezTo>
                <a:close/>
                <a:moveTo>
                  <a:pt x="127788" y="178305"/>
                </a:moveTo>
                <a:cubicBezTo>
                  <a:pt x="127788" y="178305"/>
                  <a:pt x="126535" y="178305"/>
                  <a:pt x="126535" y="179552"/>
                </a:cubicBezTo>
                <a:lnTo>
                  <a:pt x="95204" y="236909"/>
                </a:lnTo>
                <a:cubicBezTo>
                  <a:pt x="93951" y="241896"/>
                  <a:pt x="87684" y="245637"/>
                  <a:pt x="82671" y="245637"/>
                </a:cubicBezTo>
                <a:lnTo>
                  <a:pt x="18755" y="256859"/>
                </a:lnTo>
                <a:cubicBezTo>
                  <a:pt x="18755" y="256859"/>
                  <a:pt x="17502" y="256859"/>
                  <a:pt x="17502" y="258106"/>
                </a:cubicBezTo>
                <a:cubicBezTo>
                  <a:pt x="17502" y="259352"/>
                  <a:pt x="17502" y="259352"/>
                  <a:pt x="18755" y="259352"/>
                </a:cubicBezTo>
                <a:lnTo>
                  <a:pt x="63872" y="306734"/>
                </a:lnTo>
                <a:cubicBezTo>
                  <a:pt x="67632" y="309228"/>
                  <a:pt x="68885" y="315462"/>
                  <a:pt x="67632" y="321697"/>
                </a:cubicBezTo>
                <a:lnTo>
                  <a:pt x="58859" y="385288"/>
                </a:lnTo>
                <a:cubicBezTo>
                  <a:pt x="58859" y="386535"/>
                  <a:pt x="58859" y="386535"/>
                  <a:pt x="58859" y="386535"/>
                </a:cubicBezTo>
                <a:cubicBezTo>
                  <a:pt x="60113" y="387782"/>
                  <a:pt x="60113" y="387782"/>
                  <a:pt x="61366" y="386535"/>
                </a:cubicBezTo>
                <a:lnTo>
                  <a:pt x="119016" y="359103"/>
                </a:lnTo>
                <a:cubicBezTo>
                  <a:pt x="125282" y="356610"/>
                  <a:pt x="130295" y="356610"/>
                  <a:pt x="135308" y="359103"/>
                </a:cubicBezTo>
                <a:lnTo>
                  <a:pt x="194211" y="386535"/>
                </a:lnTo>
                <a:cubicBezTo>
                  <a:pt x="194211" y="387782"/>
                  <a:pt x="195464" y="387782"/>
                  <a:pt x="195464" y="386535"/>
                </a:cubicBezTo>
                <a:cubicBezTo>
                  <a:pt x="195464" y="386535"/>
                  <a:pt x="195464" y="386535"/>
                  <a:pt x="195464" y="385288"/>
                </a:cubicBezTo>
                <a:lnTo>
                  <a:pt x="186692" y="321697"/>
                </a:lnTo>
                <a:cubicBezTo>
                  <a:pt x="186692" y="315462"/>
                  <a:pt x="187945" y="309228"/>
                  <a:pt x="192958" y="306734"/>
                </a:cubicBezTo>
                <a:lnTo>
                  <a:pt x="236822" y="259352"/>
                </a:lnTo>
                <a:cubicBezTo>
                  <a:pt x="236822" y="259352"/>
                  <a:pt x="238075" y="259352"/>
                  <a:pt x="236822" y="258106"/>
                </a:cubicBezTo>
                <a:cubicBezTo>
                  <a:pt x="236822" y="256859"/>
                  <a:pt x="236822" y="256859"/>
                  <a:pt x="236822" y="256859"/>
                </a:cubicBezTo>
                <a:lnTo>
                  <a:pt x="172906" y="245637"/>
                </a:lnTo>
                <a:cubicBezTo>
                  <a:pt x="166639" y="245637"/>
                  <a:pt x="162880" y="241896"/>
                  <a:pt x="159120" y="236909"/>
                </a:cubicBezTo>
                <a:lnTo>
                  <a:pt x="129042" y="179552"/>
                </a:lnTo>
                <a:cubicBezTo>
                  <a:pt x="129042" y="178305"/>
                  <a:pt x="129042" y="178305"/>
                  <a:pt x="127788" y="178305"/>
                </a:cubicBezTo>
                <a:close/>
                <a:moveTo>
                  <a:pt x="540436" y="43641"/>
                </a:moveTo>
                <a:cubicBezTo>
                  <a:pt x="534169" y="43641"/>
                  <a:pt x="529156" y="48629"/>
                  <a:pt x="529156" y="53616"/>
                </a:cubicBezTo>
                <a:lnTo>
                  <a:pt x="529156" y="150873"/>
                </a:lnTo>
                <a:cubicBezTo>
                  <a:pt x="529156" y="157108"/>
                  <a:pt x="534169" y="162095"/>
                  <a:pt x="540436" y="162095"/>
                </a:cubicBezTo>
                <a:lnTo>
                  <a:pt x="581794" y="162095"/>
                </a:lnTo>
                <a:cubicBezTo>
                  <a:pt x="588060" y="162095"/>
                  <a:pt x="591820" y="157108"/>
                  <a:pt x="591820" y="150873"/>
                </a:cubicBezTo>
                <a:lnTo>
                  <a:pt x="591820" y="53616"/>
                </a:lnTo>
                <a:cubicBezTo>
                  <a:pt x="591820" y="48629"/>
                  <a:pt x="588060" y="43641"/>
                  <a:pt x="581794" y="43641"/>
                </a:cubicBezTo>
                <a:close/>
                <a:moveTo>
                  <a:pt x="107736" y="43641"/>
                </a:moveTo>
                <a:cubicBezTo>
                  <a:pt x="101470" y="43641"/>
                  <a:pt x="96457" y="48629"/>
                  <a:pt x="96457" y="53616"/>
                </a:cubicBezTo>
                <a:lnTo>
                  <a:pt x="96457" y="150873"/>
                </a:lnTo>
                <a:cubicBezTo>
                  <a:pt x="96457" y="157108"/>
                  <a:pt x="101470" y="162095"/>
                  <a:pt x="107736" y="162095"/>
                </a:cubicBezTo>
                <a:lnTo>
                  <a:pt x="127788" y="162095"/>
                </a:lnTo>
                <a:lnTo>
                  <a:pt x="149094" y="162095"/>
                </a:lnTo>
                <a:cubicBezTo>
                  <a:pt x="154107" y="162095"/>
                  <a:pt x="159120" y="157108"/>
                  <a:pt x="159120" y="150873"/>
                </a:cubicBezTo>
                <a:lnTo>
                  <a:pt x="159120" y="53616"/>
                </a:lnTo>
                <a:cubicBezTo>
                  <a:pt x="159120" y="48629"/>
                  <a:pt x="154107" y="43641"/>
                  <a:pt x="149094" y="43641"/>
                </a:cubicBezTo>
                <a:close/>
                <a:moveTo>
                  <a:pt x="378209" y="17403"/>
                </a:moveTo>
                <a:lnTo>
                  <a:pt x="378209" y="201372"/>
                </a:lnTo>
                <a:cubicBezTo>
                  <a:pt x="385641" y="206344"/>
                  <a:pt x="391834" y="215045"/>
                  <a:pt x="391834" y="224989"/>
                </a:cubicBezTo>
                <a:lnTo>
                  <a:pt x="391834" y="264766"/>
                </a:lnTo>
                <a:cubicBezTo>
                  <a:pt x="396788" y="259794"/>
                  <a:pt x="401743" y="253579"/>
                  <a:pt x="401743" y="246121"/>
                </a:cubicBezTo>
                <a:lnTo>
                  <a:pt x="430231" y="28590"/>
                </a:lnTo>
                <a:cubicBezTo>
                  <a:pt x="431470" y="24861"/>
                  <a:pt x="430231" y="22375"/>
                  <a:pt x="428993" y="19889"/>
                </a:cubicBezTo>
                <a:cubicBezTo>
                  <a:pt x="426515" y="17403"/>
                  <a:pt x="424038" y="17403"/>
                  <a:pt x="421561" y="17403"/>
                </a:cubicBezTo>
                <a:close/>
                <a:moveTo>
                  <a:pt x="326187" y="17403"/>
                </a:moveTo>
                <a:lnTo>
                  <a:pt x="326187" y="197643"/>
                </a:lnTo>
                <a:lnTo>
                  <a:pt x="362107" y="197643"/>
                </a:lnTo>
                <a:lnTo>
                  <a:pt x="362107" y="17403"/>
                </a:lnTo>
                <a:close/>
                <a:moveTo>
                  <a:pt x="267971" y="17403"/>
                </a:moveTo>
                <a:cubicBezTo>
                  <a:pt x="264255" y="17403"/>
                  <a:pt x="261778" y="17403"/>
                  <a:pt x="260539" y="19889"/>
                </a:cubicBezTo>
                <a:cubicBezTo>
                  <a:pt x="258062" y="22375"/>
                  <a:pt x="256823" y="24861"/>
                  <a:pt x="258062" y="28590"/>
                </a:cubicBezTo>
                <a:lnTo>
                  <a:pt x="286551" y="246121"/>
                </a:lnTo>
                <a:cubicBezTo>
                  <a:pt x="287789" y="253579"/>
                  <a:pt x="291505" y="259794"/>
                  <a:pt x="296460" y="264766"/>
                </a:cubicBezTo>
                <a:lnTo>
                  <a:pt x="296460" y="224989"/>
                </a:lnTo>
                <a:cubicBezTo>
                  <a:pt x="296460" y="215045"/>
                  <a:pt x="302653" y="206344"/>
                  <a:pt x="310084" y="201372"/>
                </a:cubicBezTo>
                <a:lnTo>
                  <a:pt x="310084" y="17403"/>
                </a:lnTo>
                <a:close/>
                <a:moveTo>
                  <a:pt x="482785" y="0"/>
                </a:moveTo>
                <a:cubicBezTo>
                  <a:pt x="487798" y="0"/>
                  <a:pt x="492811" y="2494"/>
                  <a:pt x="492811" y="7481"/>
                </a:cubicBezTo>
                <a:lnTo>
                  <a:pt x="501584" y="76060"/>
                </a:lnTo>
                <a:cubicBezTo>
                  <a:pt x="502837" y="82295"/>
                  <a:pt x="506597" y="89776"/>
                  <a:pt x="512864" y="93517"/>
                </a:cubicBezTo>
                <a:lnTo>
                  <a:pt x="512864" y="53616"/>
                </a:lnTo>
                <a:cubicBezTo>
                  <a:pt x="512864" y="44888"/>
                  <a:pt x="517877" y="36160"/>
                  <a:pt x="525396" y="31172"/>
                </a:cubicBezTo>
                <a:lnTo>
                  <a:pt x="525396" y="8728"/>
                </a:lnTo>
                <a:cubicBezTo>
                  <a:pt x="525396" y="3741"/>
                  <a:pt x="529156" y="0"/>
                  <a:pt x="534169" y="0"/>
                </a:cubicBezTo>
                <a:cubicBezTo>
                  <a:pt x="537929" y="0"/>
                  <a:pt x="542942" y="3741"/>
                  <a:pt x="542942" y="8728"/>
                </a:cubicBezTo>
                <a:lnTo>
                  <a:pt x="542942" y="27432"/>
                </a:lnTo>
                <a:lnTo>
                  <a:pt x="580541" y="27432"/>
                </a:lnTo>
                <a:lnTo>
                  <a:pt x="580541" y="8728"/>
                </a:lnTo>
                <a:cubicBezTo>
                  <a:pt x="580541" y="3741"/>
                  <a:pt x="583047" y="0"/>
                  <a:pt x="588060" y="0"/>
                </a:cubicBezTo>
                <a:cubicBezTo>
                  <a:pt x="593073" y="0"/>
                  <a:pt x="596833" y="3741"/>
                  <a:pt x="596833" y="8728"/>
                </a:cubicBezTo>
                <a:lnTo>
                  <a:pt x="596833" y="31172"/>
                </a:lnTo>
                <a:cubicBezTo>
                  <a:pt x="604353" y="36160"/>
                  <a:pt x="609366" y="44888"/>
                  <a:pt x="609366" y="53616"/>
                </a:cubicBezTo>
                <a:lnTo>
                  <a:pt x="609366" y="93517"/>
                </a:lnTo>
                <a:cubicBezTo>
                  <a:pt x="615632" y="89776"/>
                  <a:pt x="619392" y="82295"/>
                  <a:pt x="619392" y="76060"/>
                </a:cubicBezTo>
                <a:lnTo>
                  <a:pt x="629418" y="7481"/>
                </a:lnTo>
                <a:cubicBezTo>
                  <a:pt x="629418" y="2494"/>
                  <a:pt x="634432" y="0"/>
                  <a:pt x="639445" y="0"/>
                </a:cubicBezTo>
                <a:cubicBezTo>
                  <a:pt x="643204" y="1247"/>
                  <a:pt x="646964" y="4988"/>
                  <a:pt x="645711" y="9975"/>
                </a:cubicBezTo>
                <a:lnTo>
                  <a:pt x="636938" y="78554"/>
                </a:lnTo>
                <a:cubicBezTo>
                  <a:pt x="634432" y="93517"/>
                  <a:pt x="623152" y="107232"/>
                  <a:pt x="609366" y="112220"/>
                </a:cubicBezTo>
                <a:lnTo>
                  <a:pt x="609366" y="150873"/>
                </a:lnTo>
                <a:cubicBezTo>
                  <a:pt x="609366" y="167083"/>
                  <a:pt x="596833" y="178305"/>
                  <a:pt x="581794" y="178305"/>
                </a:cubicBezTo>
                <a:lnTo>
                  <a:pt x="580541" y="178305"/>
                </a:lnTo>
                <a:lnTo>
                  <a:pt x="608113" y="228180"/>
                </a:lnTo>
                <a:cubicBezTo>
                  <a:pt x="608113" y="229427"/>
                  <a:pt x="608113" y="229427"/>
                  <a:pt x="609366" y="229427"/>
                </a:cubicBezTo>
                <a:lnTo>
                  <a:pt x="673283" y="240649"/>
                </a:lnTo>
                <a:cubicBezTo>
                  <a:pt x="679550" y="241896"/>
                  <a:pt x="684563" y="246884"/>
                  <a:pt x="687069" y="253118"/>
                </a:cubicBezTo>
                <a:cubicBezTo>
                  <a:pt x="689576" y="259352"/>
                  <a:pt x="688322" y="266834"/>
                  <a:pt x="682056" y="271821"/>
                </a:cubicBezTo>
                <a:lnTo>
                  <a:pt x="636938" y="317956"/>
                </a:lnTo>
                <a:cubicBezTo>
                  <a:pt x="636938" y="317956"/>
                  <a:pt x="636938" y="317956"/>
                  <a:pt x="636938" y="319203"/>
                </a:cubicBezTo>
                <a:lnTo>
                  <a:pt x="646964" y="382794"/>
                </a:lnTo>
                <a:cubicBezTo>
                  <a:pt x="646964" y="390276"/>
                  <a:pt x="644458" y="396510"/>
                  <a:pt x="639445" y="400251"/>
                </a:cubicBezTo>
                <a:cubicBezTo>
                  <a:pt x="635685" y="402744"/>
                  <a:pt x="631925" y="403991"/>
                  <a:pt x="628165" y="403991"/>
                </a:cubicBezTo>
                <a:cubicBezTo>
                  <a:pt x="625659" y="403991"/>
                  <a:pt x="623152" y="403991"/>
                  <a:pt x="619392" y="402744"/>
                </a:cubicBezTo>
                <a:lnTo>
                  <a:pt x="561742" y="374066"/>
                </a:lnTo>
                <a:cubicBezTo>
                  <a:pt x="561742" y="372819"/>
                  <a:pt x="560488" y="372819"/>
                  <a:pt x="560488" y="374066"/>
                </a:cubicBezTo>
                <a:lnTo>
                  <a:pt x="501584" y="402744"/>
                </a:lnTo>
                <a:cubicBezTo>
                  <a:pt x="495318" y="405238"/>
                  <a:pt x="489051" y="403991"/>
                  <a:pt x="482785" y="400251"/>
                </a:cubicBezTo>
                <a:cubicBezTo>
                  <a:pt x="477772" y="396510"/>
                  <a:pt x="474012" y="390276"/>
                  <a:pt x="475265" y="382794"/>
                </a:cubicBezTo>
                <a:lnTo>
                  <a:pt x="485292" y="319203"/>
                </a:lnTo>
                <a:cubicBezTo>
                  <a:pt x="485292" y="319203"/>
                  <a:pt x="485292" y="317956"/>
                  <a:pt x="484038" y="317956"/>
                </a:cubicBezTo>
                <a:lnTo>
                  <a:pt x="438920" y="271821"/>
                </a:lnTo>
                <a:cubicBezTo>
                  <a:pt x="433907" y="266834"/>
                  <a:pt x="432654" y="259352"/>
                  <a:pt x="433907" y="253118"/>
                </a:cubicBezTo>
                <a:cubicBezTo>
                  <a:pt x="436414" y="246884"/>
                  <a:pt x="441427" y="241896"/>
                  <a:pt x="448947" y="240649"/>
                </a:cubicBezTo>
                <a:lnTo>
                  <a:pt x="512864" y="229427"/>
                </a:lnTo>
                <a:cubicBezTo>
                  <a:pt x="512864" y="229427"/>
                  <a:pt x="514117" y="229427"/>
                  <a:pt x="514117" y="228180"/>
                </a:cubicBezTo>
                <a:lnTo>
                  <a:pt x="540436" y="178305"/>
                </a:lnTo>
                <a:cubicBezTo>
                  <a:pt x="524143" y="178305"/>
                  <a:pt x="512864" y="167083"/>
                  <a:pt x="512864" y="150873"/>
                </a:cubicBezTo>
                <a:lnTo>
                  <a:pt x="512864" y="112220"/>
                </a:lnTo>
                <a:cubicBezTo>
                  <a:pt x="497824" y="107232"/>
                  <a:pt x="487798" y="93517"/>
                  <a:pt x="485292" y="78554"/>
                </a:cubicBezTo>
                <a:lnTo>
                  <a:pt x="475265" y="9975"/>
                </a:lnTo>
                <a:cubicBezTo>
                  <a:pt x="475265" y="4988"/>
                  <a:pt x="479025" y="1247"/>
                  <a:pt x="482785" y="0"/>
                </a:cubicBezTo>
                <a:close/>
                <a:moveTo>
                  <a:pt x="267971" y="0"/>
                </a:moveTo>
                <a:lnTo>
                  <a:pt x="421561" y="0"/>
                </a:lnTo>
                <a:cubicBezTo>
                  <a:pt x="428993" y="0"/>
                  <a:pt x="436424" y="3729"/>
                  <a:pt x="441379" y="9944"/>
                </a:cubicBezTo>
                <a:cubicBezTo>
                  <a:pt x="446333" y="14916"/>
                  <a:pt x="448811" y="23618"/>
                  <a:pt x="447572" y="31076"/>
                </a:cubicBezTo>
                <a:lnTo>
                  <a:pt x="419084" y="248607"/>
                </a:lnTo>
                <a:cubicBezTo>
                  <a:pt x="416606" y="264766"/>
                  <a:pt x="405459" y="277197"/>
                  <a:pt x="391834" y="283412"/>
                </a:cubicBezTo>
                <a:lnTo>
                  <a:pt x="391834" y="321946"/>
                </a:lnTo>
                <a:cubicBezTo>
                  <a:pt x="391834" y="336862"/>
                  <a:pt x="379448" y="349293"/>
                  <a:pt x="364584" y="349293"/>
                </a:cubicBezTo>
                <a:lnTo>
                  <a:pt x="363345" y="349293"/>
                </a:lnTo>
                <a:lnTo>
                  <a:pt x="389357" y="399014"/>
                </a:lnTo>
                <a:lnTo>
                  <a:pt x="390595" y="399014"/>
                </a:lnTo>
                <a:lnTo>
                  <a:pt x="453765" y="410201"/>
                </a:lnTo>
                <a:cubicBezTo>
                  <a:pt x="461197" y="411444"/>
                  <a:pt x="466151" y="416417"/>
                  <a:pt x="468629" y="422632"/>
                </a:cubicBezTo>
                <a:cubicBezTo>
                  <a:pt x="469867" y="428847"/>
                  <a:pt x="468629" y="436305"/>
                  <a:pt x="463674" y="441277"/>
                </a:cubicBezTo>
                <a:lnTo>
                  <a:pt x="419084" y="487270"/>
                </a:lnTo>
                <a:cubicBezTo>
                  <a:pt x="419084" y="488513"/>
                  <a:pt x="419084" y="488513"/>
                  <a:pt x="419084" y="488513"/>
                </a:cubicBezTo>
                <a:lnTo>
                  <a:pt x="428993" y="553150"/>
                </a:lnTo>
                <a:cubicBezTo>
                  <a:pt x="428993" y="559366"/>
                  <a:pt x="426515" y="565581"/>
                  <a:pt x="421561" y="570553"/>
                </a:cubicBezTo>
                <a:cubicBezTo>
                  <a:pt x="415368" y="574282"/>
                  <a:pt x="407936" y="575525"/>
                  <a:pt x="401743" y="571796"/>
                </a:cubicBezTo>
                <a:lnTo>
                  <a:pt x="346005" y="543206"/>
                </a:lnTo>
                <a:cubicBezTo>
                  <a:pt x="344766" y="543206"/>
                  <a:pt x="344766" y="543206"/>
                  <a:pt x="344766" y="543206"/>
                </a:cubicBezTo>
                <a:lnTo>
                  <a:pt x="286551" y="571796"/>
                </a:lnTo>
                <a:cubicBezTo>
                  <a:pt x="284073" y="573039"/>
                  <a:pt x="281596" y="573039"/>
                  <a:pt x="277880" y="573039"/>
                </a:cubicBezTo>
                <a:cubicBezTo>
                  <a:pt x="274164" y="573039"/>
                  <a:pt x="270448" y="573039"/>
                  <a:pt x="267971" y="570553"/>
                </a:cubicBezTo>
                <a:cubicBezTo>
                  <a:pt x="261778" y="565581"/>
                  <a:pt x="259301" y="559366"/>
                  <a:pt x="260539" y="553150"/>
                </a:cubicBezTo>
                <a:lnTo>
                  <a:pt x="269210" y="488513"/>
                </a:lnTo>
                <a:cubicBezTo>
                  <a:pt x="269210" y="488513"/>
                  <a:pt x="269210" y="488513"/>
                  <a:pt x="269210" y="487270"/>
                </a:cubicBezTo>
                <a:lnTo>
                  <a:pt x="224619" y="441277"/>
                </a:lnTo>
                <a:cubicBezTo>
                  <a:pt x="219665" y="436305"/>
                  <a:pt x="218426" y="428847"/>
                  <a:pt x="219665" y="422632"/>
                </a:cubicBezTo>
                <a:cubicBezTo>
                  <a:pt x="222142" y="416417"/>
                  <a:pt x="227096" y="411444"/>
                  <a:pt x="234528" y="410201"/>
                </a:cubicBezTo>
                <a:lnTo>
                  <a:pt x="297698" y="399014"/>
                </a:lnTo>
                <a:lnTo>
                  <a:pt x="298937" y="399014"/>
                </a:lnTo>
                <a:lnTo>
                  <a:pt x="324948" y="349293"/>
                </a:lnTo>
                <a:cubicBezTo>
                  <a:pt x="308846" y="349293"/>
                  <a:pt x="296460" y="336862"/>
                  <a:pt x="296460" y="321946"/>
                </a:cubicBezTo>
                <a:lnTo>
                  <a:pt x="296460" y="283412"/>
                </a:lnTo>
                <a:cubicBezTo>
                  <a:pt x="282835" y="277197"/>
                  <a:pt x="272926" y="264766"/>
                  <a:pt x="269210" y="248607"/>
                </a:cubicBezTo>
                <a:lnTo>
                  <a:pt x="240721" y="31076"/>
                </a:lnTo>
                <a:cubicBezTo>
                  <a:pt x="240721" y="23618"/>
                  <a:pt x="243199" y="14916"/>
                  <a:pt x="246914" y="9944"/>
                </a:cubicBezTo>
                <a:cubicBezTo>
                  <a:pt x="253108" y="3729"/>
                  <a:pt x="260539" y="0"/>
                  <a:pt x="267971" y="0"/>
                </a:cubicBezTo>
                <a:close/>
                <a:moveTo>
                  <a:pt x="50087" y="0"/>
                </a:moveTo>
                <a:cubicBezTo>
                  <a:pt x="53846" y="0"/>
                  <a:pt x="58859" y="2494"/>
                  <a:pt x="58859" y="7481"/>
                </a:cubicBezTo>
                <a:lnTo>
                  <a:pt x="68885" y="76060"/>
                </a:lnTo>
                <a:cubicBezTo>
                  <a:pt x="70139" y="82295"/>
                  <a:pt x="72645" y="89776"/>
                  <a:pt x="78911" y="93517"/>
                </a:cubicBezTo>
                <a:lnTo>
                  <a:pt x="78911" y="53616"/>
                </a:lnTo>
                <a:cubicBezTo>
                  <a:pt x="78911" y="44888"/>
                  <a:pt x="83924" y="36160"/>
                  <a:pt x="91444" y="31172"/>
                </a:cubicBezTo>
                <a:lnTo>
                  <a:pt x="91444" y="8728"/>
                </a:lnTo>
                <a:cubicBezTo>
                  <a:pt x="91444" y="3741"/>
                  <a:pt x="95204" y="0"/>
                  <a:pt x="100217" y="0"/>
                </a:cubicBezTo>
                <a:cubicBezTo>
                  <a:pt x="105230" y="0"/>
                  <a:pt x="108990" y="3741"/>
                  <a:pt x="108990" y="8728"/>
                </a:cubicBezTo>
                <a:lnTo>
                  <a:pt x="108990" y="27432"/>
                </a:lnTo>
                <a:lnTo>
                  <a:pt x="146587" y="27432"/>
                </a:lnTo>
                <a:lnTo>
                  <a:pt x="146587" y="8728"/>
                </a:lnTo>
                <a:cubicBezTo>
                  <a:pt x="146587" y="3741"/>
                  <a:pt x="150347" y="0"/>
                  <a:pt x="154107" y="0"/>
                </a:cubicBezTo>
                <a:cubicBezTo>
                  <a:pt x="159120" y="0"/>
                  <a:pt x="162880" y="3741"/>
                  <a:pt x="162880" y="8728"/>
                </a:cubicBezTo>
                <a:lnTo>
                  <a:pt x="162880" y="31172"/>
                </a:lnTo>
                <a:cubicBezTo>
                  <a:pt x="170399" y="36160"/>
                  <a:pt x="176666" y="44888"/>
                  <a:pt x="176666" y="53616"/>
                </a:cubicBezTo>
                <a:lnTo>
                  <a:pt x="176666" y="93517"/>
                </a:lnTo>
                <a:cubicBezTo>
                  <a:pt x="181679" y="89776"/>
                  <a:pt x="185438" y="82295"/>
                  <a:pt x="186692" y="76060"/>
                </a:cubicBezTo>
                <a:lnTo>
                  <a:pt x="195464" y="7481"/>
                </a:lnTo>
                <a:cubicBezTo>
                  <a:pt x="195464" y="2494"/>
                  <a:pt x="200477" y="0"/>
                  <a:pt x="205490" y="0"/>
                </a:cubicBezTo>
                <a:cubicBezTo>
                  <a:pt x="209250" y="1247"/>
                  <a:pt x="213010" y="4988"/>
                  <a:pt x="213010" y="9975"/>
                </a:cubicBezTo>
                <a:lnTo>
                  <a:pt x="202984" y="78554"/>
                </a:lnTo>
                <a:cubicBezTo>
                  <a:pt x="201731" y="93517"/>
                  <a:pt x="190451" y="107232"/>
                  <a:pt x="176666" y="112220"/>
                </a:cubicBezTo>
                <a:lnTo>
                  <a:pt x="176666" y="150873"/>
                </a:lnTo>
                <a:cubicBezTo>
                  <a:pt x="176666" y="167083"/>
                  <a:pt x="164133" y="178305"/>
                  <a:pt x="149094" y="178305"/>
                </a:cubicBezTo>
                <a:lnTo>
                  <a:pt x="147841" y="178305"/>
                </a:lnTo>
                <a:lnTo>
                  <a:pt x="174159" y="228180"/>
                </a:lnTo>
                <a:cubicBezTo>
                  <a:pt x="174159" y="229427"/>
                  <a:pt x="174159" y="229427"/>
                  <a:pt x="175412" y="229427"/>
                </a:cubicBezTo>
                <a:lnTo>
                  <a:pt x="239328" y="240649"/>
                </a:lnTo>
                <a:cubicBezTo>
                  <a:pt x="245595" y="241896"/>
                  <a:pt x="251861" y="246884"/>
                  <a:pt x="253114" y="253118"/>
                </a:cubicBezTo>
                <a:cubicBezTo>
                  <a:pt x="255621" y="259352"/>
                  <a:pt x="254367" y="266834"/>
                  <a:pt x="249354" y="271821"/>
                </a:cubicBezTo>
                <a:lnTo>
                  <a:pt x="204237" y="317956"/>
                </a:lnTo>
                <a:cubicBezTo>
                  <a:pt x="202984" y="317956"/>
                  <a:pt x="202984" y="319203"/>
                  <a:pt x="202984" y="319203"/>
                </a:cubicBezTo>
                <a:lnTo>
                  <a:pt x="213010" y="382794"/>
                </a:lnTo>
                <a:cubicBezTo>
                  <a:pt x="214263" y="390276"/>
                  <a:pt x="211757" y="396510"/>
                  <a:pt x="206744" y="400251"/>
                </a:cubicBezTo>
                <a:cubicBezTo>
                  <a:pt x="201731" y="402744"/>
                  <a:pt x="197971" y="403991"/>
                  <a:pt x="194211" y="403991"/>
                </a:cubicBezTo>
                <a:cubicBezTo>
                  <a:pt x="192958" y="403991"/>
                  <a:pt x="189198" y="403991"/>
                  <a:pt x="186692" y="402744"/>
                </a:cubicBezTo>
                <a:lnTo>
                  <a:pt x="129042" y="374066"/>
                </a:lnTo>
                <a:cubicBezTo>
                  <a:pt x="127788" y="372819"/>
                  <a:pt x="127788" y="372819"/>
                  <a:pt x="127788" y="374066"/>
                </a:cubicBezTo>
                <a:lnTo>
                  <a:pt x="68885" y="402744"/>
                </a:lnTo>
                <a:cubicBezTo>
                  <a:pt x="62619" y="405238"/>
                  <a:pt x="55100" y="403991"/>
                  <a:pt x="50087" y="400251"/>
                </a:cubicBezTo>
                <a:cubicBezTo>
                  <a:pt x="43820" y="396510"/>
                  <a:pt x="41314" y="390276"/>
                  <a:pt x="42567" y="382794"/>
                </a:cubicBezTo>
                <a:lnTo>
                  <a:pt x="51340" y="319203"/>
                </a:lnTo>
                <a:lnTo>
                  <a:pt x="51340" y="317956"/>
                </a:lnTo>
                <a:lnTo>
                  <a:pt x="6223" y="271821"/>
                </a:lnTo>
                <a:cubicBezTo>
                  <a:pt x="-44" y="266834"/>
                  <a:pt x="-1297" y="259352"/>
                  <a:pt x="1210" y="253118"/>
                </a:cubicBezTo>
                <a:cubicBezTo>
                  <a:pt x="3716" y="246884"/>
                  <a:pt x="8729" y="241896"/>
                  <a:pt x="16249" y="240649"/>
                </a:cubicBezTo>
                <a:lnTo>
                  <a:pt x="78911" y="229427"/>
                </a:lnTo>
                <a:cubicBezTo>
                  <a:pt x="80165" y="229427"/>
                  <a:pt x="80165" y="229427"/>
                  <a:pt x="81418" y="228180"/>
                </a:cubicBezTo>
                <a:lnTo>
                  <a:pt x="107736" y="178305"/>
                </a:lnTo>
                <a:cubicBezTo>
                  <a:pt x="91444" y="178305"/>
                  <a:pt x="78911" y="167083"/>
                  <a:pt x="78911" y="150873"/>
                </a:cubicBezTo>
                <a:lnTo>
                  <a:pt x="78911" y="112220"/>
                </a:lnTo>
                <a:cubicBezTo>
                  <a:pt x="63872" y="107232"/>
                  <a:pt x="53846" y="93517"/>
                  <a:pt x="51340" y="78554"/>
                </a:cubicBezTo>
                <a:lnTo>
                  <a:pt x="42567" y="9975"/>
                </a:lnTo>
                <a:cubicBezTo>
                  <a:pt x="42567" y="4988"/>
                  <a:pt x="45074" y="1247"/>
                  <a:pt x="500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2" name="Freeform: Shape 891">
            <a:extLst>
              <a:ext uri="{FF2B5EF4-FFF2-40B4-BE49-F238E27FC236}">
                <a16:creationId xmlns:a16="http://schemas.microsoft.com/office/drawing/2014/main" id="{5473877F-69A8-44A6-91A1-4744571D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562" y="909037"/>
            <a:ext cx="646931" cy="646931"/>
          </a:xfrm>
          <a:custGeom>
            <a:avLst/>
            <a:gdLst>
              <a:gd name="connsiteX0" fmla="*/ 464591 w 646931"/>
              <a:gd name="connsiteY0" fmla="*/ 518294 h 646931"/>
              <a:gd name="connsiteX1" fmla="*/ 423377 w 646931"/>
              <a:gd name="connsiteY1" fmla="*/ 559508 h 646931"/>
              <a:gd name="connsiteX2" fmla="*/ 423377 w 646931"/>
              <a:gd name="connsiteY2" fmla="*/ 606966 h 646931"/>
              <a:gd name="connsiteX3" fmla="*/ 423377 w 646931"/>
              <a:gd name="connsiteY3" fmla="*/ 608215 h 646931"/>
              <a:gd name="connsiteX4" fmla="*/ 440863 w 646931"/>
              <a:gd name="connsiteY4" fmla="*/ 616958 h 646931"/>
              <a:gd name="connsiteX5" fmla="*/ 440863 w 646931"/>
              <a:gd name="connsiteY5" fmla="*/ 578242 h 646931"/>
              <a:gd name="connsiteX6" fmla="*/ 448355 w 646931"/>
              <a:gd name="connsiteY6" fmla="*/ 569499 h 646931"/>
              <a:gd name="connsiteX7" fmla="*/ 457099 w 646931"/>
              <a:gd name="connsiteY7" fmla="*/ 578242 h 646931"/>
              <a:gd name="connsiteX8" fmla="*/ 457099 w 646931"/>
              <a:gd name="connsiteY8" fmla="*/ 621953 h 646931"/>
              <a:gd name="connsiteX9" fmla="*/ 455849 w 646931"/>
              <a:gd name="connsiteY9" fmla="*/ 624451 h 646931"/>
              <a:gd name="connsiteX10" fmla="*/ 497063 w 646931"/>
              <a:gd name="connsiteY10" fmla="*/ 630695 h 646931"/>
              <a:gd name="connsiteX11" fmla="*/ 537027 w 646931"/>
              <a:gd name="connsiteY11" fmla="*/ 624451 h 646931"/>
              <a:gd name="connsiteX12" fmla="*/ 537027 w 646931"/>
              <a:gd name="connsiteY12" fmla="*/ 621953 h 646931"/>
              <a:gd name="connsiteX13" fmla="*/ 537027 w 646931"/>
              <a:gd name="connsiteY13" fmla="*/ 578242 h 646931"/>
              <a:gd name="connsiteX14" fmla="*/ 545771 w 646931"/>
              <a:gd name="connsiteY14" fmla="*/ 569499 h 646931"/>
              <a:gd name="connsiteX15" fmla="*/ 553263 w 646931"/>
              <a:gd name="connsiteY15" fmla="*/ 578242 h 646931"/>
              <a:gd name="connsiteX16" fmla="*/ 553263 w 646931"/>
              <a:gd name="connsiteY16" fmla="*/ 616958 h 646931"/>
              <a:gd name="connsiteX17" fmla="*/ 570749 w 646931"/>
              <a:gd name="connsiteY17" fmla="*/ 608215 h 646931"/>
              <a:gd name="connsiteX18" fmla="*/ 570749 w 646931"/>
              <a:gd name="connsiteY18" fmla="*/ 559508 h 646931"/>
              <a:gd name="connsiteX19" fmla="*/ 529535 w 646931"/>
              <a:gd name="connsiteY19" fmla="*/ 518294 h 646931"/>
              <a:gd name="connsiteX20" fmla="*/ 118645 w 646931"/>
              <a:gd name="connsiteY20" fmla="*/ 518294 h 646931"/>
              <a:gd name="connsiteX21" fmla="*/ 76183 w 646931"/>
              <a:gd name="connsiteY21" fmla="*/ 559508 h 646931"/>
              <a:gd name="connsiteX22" fmla="*/ 76183 w 646931"/>
              <a:gd name="connsiteY22" fmla="*/ 606966 h 646931"/>
              <a:gd name="connsiteX23" fmla="*/ 76183 w 646931"/>
              <a:gd name="connsiteY23" fmla="*/ 608215 h 646931"/>
              <a:gd name="connsiteX24" fmla="*/ 93667 w 646931"/>
              <a:gd name="connsiteY24" fmla="*/ 616958 h 646931"/>
              <a:gd name="connsiteX25" fmla="*/ 93667 w 646931"/>
              <a:gd name="connsiteY25" fmla="*/ 578242 h 646931"/>
              <a:gd name="connsiteX26" fmla="*/ 102409 w 646931"/>
              <a:gd name="connsiteY26" fmla="*/ 569499 h 646931"/>
              <a:gd name="connsiteX27" fmla="*/ 111153 w 646931"/>
              <a:gd name="connsiteY27" fmla="*/ 578242 h 646931"/>
              <a:gd name="connsiteX28" fmla="*/ 111153 w 646931"/>
              <a:gd name="connsiteY28" fmla="*/ 621953 h 646931"/>
              <a:gd name="connsiteX29" fmla="*/ 111153 w 646931"/>
              <a:gd name="connsiteY29" fmla="*/ 624451 h 646931"/>
              <a:gd name="connsiteX30" fmla="*/ 149869 w 646931"/>
              <a:gd name="connsiteY30" fmla="*/ 630695 h 646931"/>
              <a:gd name="connsiteX31" fmla="*/ 189833 w 646931"/>
              <a:gd name="connsiteY31" fmla="*/ 624451 h 646931"/>
              <a:gd name="connsiteX32" fmla="*/ 189833 w 646931"/>
              <a:gd name="connsiteY32" fmla="*/ 621953 h 646931"/>
              <a:gd name="connsiteX33" fmla="*/ 189833 w 646931"/>
              <a:gd name="connsiteY33" fmla="*/ 578242 h 646931"/>
              <a:gd name="connsiteX34" fmla="*/ 198575 w 646931"/>
              <a:gd name="connsiteY34" fmla="*/ 569499 h 646931"/>
              <a:gd name="connsiteX35" fmla="*/ 207317 w 646931"/>
              <a:gd name="connsiteY35" fmla="*/ 578242 h 646931"/>
              <a:gd name="connsiteX36" fmla="*/ 207317 w 646931"/>
              <a:gd name="connsiteY36" fmla="*/ 616958 h 646931"/>
              <a:gd name="connsiteX37" fmla="*/ 223553 w 646931"/>
              <a:gd name="connsiteY37" fmla="*/ 608215 h 646931"/>
              <a:gd name="connsiteX38" fmla="*/ 223553 w 646931"/>
              <a:gd name="connsiteY38" fmla="*/ 559508 h 646931"/>
              <a:gd name="connsiteX39" fmla="*/ 183589 w 646931"/>
              <a:gd name="connsiteY39" fmla="*/ 518294 h 646931"/>
              <a:gd name="connsiteX40" fmla="*/ 491625 w 646931"/>
              <a:gd name="connsiteY40" fmla="*/ 417967 h 646931"/>
              <a:gd name="connsiteX41" fmla="*/ 462137 w 646931"/>
              <a:gd name="connsiteY41" fmla="*/ 447073 h 646931"/>
              <a:gd name="connsiteX42" fmla="*/ 491625 w 646931"/>
              <a:gd name="connsiteY42" fmla="*/ 476180 h 646931"/>
              <a:gd name="connsiteX43" fmla="*/ 521115 w 646931"/>
              <a:gd name="connsiteY43" fmla="*/ 447073 h 646931"/>
              <a:gd name="connsiteX44" fmla="*/ 505141 w 646931"/>
              <a:gd name="connsiteY44" fmla="*/ 421605 h 646931"/>
              <a:gd name="connsiteX45" fmla="*/ 491625 w 646931"/>
              <a:gd name="connsiteY45" fmla="*/ 417967 h 646931"/>
              <a:gd name="connsiteX46" fmla="*/ 144959 w 646931"/>
              <a:gd name="connsiteY46" fmla="*/ 417967 h 646931"/>
              <a:gd name="connsiteX47" fmla="*/ 115855 w 646931"/>
              <a:gd name="connsiteY47" fmla="*/ 447073 h 646931"/>
              <a:gd name="connsiteX48" fmla="*/ 144959 w 646931"/>
              <a:gd name="connsiteY48" fmla="*/ 476180 h 646931"/>
              <a:gd name="connsiteX49" fmla="*/ 174065 w 646931"/>
              <a:gd name="connsiteY49" fmla="*/ 447073 h 646931"/>
              <a:gd name="connsiteX50" fmla="*/ 158299 w 646931"/>
              <a:gd name="connsiteY50" fmla="*/ 421605 h 646931"/>
              <a:gd name="connsiteX51" fmla="*/ 144959 w 646931"/>
              <a:gd name="connsiteY51" fmla="*/ 417967 h 646931"/>
              <a:gd name="connsiteX52" fmla="*/ 491625 w 646931"/>
              <a:gd name="connsiteY52" fmla="*/ 400988 h 646931"/>
              <a:gd name="connsiteX53" fmla="*/ 512513 w 646931"/>
              <a:gd name="connsiteY53" fmla="*/ 407052 h 646931"/>
              <a:gd name="connsiteX54" fmla="*/ 537089 w 646931"/>
              <a:gd name="connsiteY54" fmla="*/ 447073 h 646931"/>
              <a:gd name="connsiteX55" fmla="*/ 491625 w 646931"/>
              <a:gd name="connsiteY55" fmla="*/ 493158 h 646931"/>
              <a:gd name="connsiteX56" fmla="*/ 444935 w 646931"/>
              <a:gd name="connsiteY56" fmla="*/ 447073 h 646931"/>
              <a:gd name="connsiteX57" fmla="*/ 491625 w 646931"/>
              <a:gd name="connsiteY57" fmla="*/ 400988 h 646931"/>
              <a:gd name="connsiteX58" fmla="*/ 144959 w 646931"/>
              <a:gd name="connsiteY58" fmla="*/ 400988 h 646931"/>
              <a:gd name="connsiteX59" fmla="*/ 165575 w 646931"/>
              <a:gd name="connsiteY59" fmla="*/ 407052 h 646931"/>
              <a:gd name="connsiteX60" fmla="*/ 191043 w 646931"/>
              <a:gd name="connsiteY60" fmla="*/ 447073 h 646931"/>
              <a:gd name="connsiteX61" fmla="*/ 144959 w 646931"/>
              <a:gd name="connsiteY61" fmla="*/ 493158 h 646931"/>
              <a:gd name="connsiteX62" fmla="*/ 98875 w 646931"/>
              <a:gd name="connsiteY62" fmla="*/ 447073 h 646931"/>
              <a:gd name="connsiteX63" fmla="*/ 144959 w 646931"/>
              <a:gd name="connsiteY63" fmla="*/ 400988 h 646931"/>
              <a:gd name="connsiteX64" fmla="*/ 497063 w 646931"/>
              <a:gd name="connsiteY64" fmla="*/ 363430 h 646931"/>
              <a:gd name="connsiteX65" fmla="*/ 363431 w 646931"/>
              <a:gd name="connsiteY65" fmla="*/ 497063 h 646931"/>
              <a:gd name="connsiteX66" fmla="*/ 405893 w 646931"/>
              <a:gd name="connsiteY66" fmla="*/ 595726 h 646931"/>
              <a:gd name="connsiteX67" fmla="*/ 405893 w 646931"/>
              <a:gd name="connsiteY67" fmla="*/ 559508 h 646931"/>
              <a:gd name="connsiteX68" fmla="*/ 464591 w 646931"/>
              <a:gd name="connsiteY68" fmla="*/ 500810 h 646931"/>
              <a:gd name="connsiteX69" fmla="*/ 529535 w 646931"/>
              <a:gd name="connsiteY69" fmla="*/ 500810 h 646931"/>
              <a:gd name="connsiteX70" fmla="*/ 586983 w 646931"/>
              <a:gd name="connsiteY70" fmla="*/ 559508 h 646931"/>
              <a:gd name="connsiteX71" fmla="*/ 586983 w 646931"/>
              <a:gd name="connsiteY71" fmla="*/ 595726 h 646931"/>
              <a:gd name="connsiteX72" fmla="*/ 630695 w 646931"/>
              <a:gd name="connsiteY72" fmla="*/ 497063 h 646931"/>
              <a:gd name="connsiteX73" fmla="*/ 558259 w 646931"/>
              <a:gd name="connsiteY73" fmla="*/ 377168 h 646931"/>
              <a:gd name="connsiteX74" fmla="*/ 497063 w 646931"/>
              <a:gd name="connsiteY74" fmla="*/ 363430 h 646931"/>
              <a:gd name="connsiteX75" fmla="*/ 149869 w 646931"/>
              <a:gd name="connsiteY75" fmla="*/ 363430 h 646931"/>
              <a:gd name="connsiteX76" fmla="*/ 16236 w 646931"/>
              <a:gd name="connsiteY76" fmla="*/ 497063 h 646931"/>
              <a:gd name="connsiteX77" fmla="*/ 59947 w 646931"/>
              <a:gd name="connsiteY77" fmla="*/ 595726 h 646931"/>
              <a:gd name="connsiteX78" fmla="*/ 59947 w 646931"/>
              <a:gd name="connsiteY78" fmla="*/ 559508 h 646931"/>
              <a:gd name="connsiteX79" fmla="*/ 118645 w 646931"/>
              <a:gd name="connsiteY79" fmla="*/ 500810 h 646931"/>
              <a:gd name="connsiteX80" fmla="*/ 183589 w 646931"/>
              <a:gd name="connsiteY80" fmla="*/ 500810 h 646931"/>
              <a:gd name="connsiteX81" fmla="*/ 239789 w 646931"/>
              <a:gd name="connsiteY81" fmla="*/ 559508 h 646931"/>
              <a:gd name="connsiteX82" fmla="*/ 239789 w 646931"/>
              <a:gd name="connsiteY82" fmla="*/ 595726 h 646931"/>
              <a:gd name="connsiteX83" fmla="*/ 283501 w 646931"/>
              <a:gd name="connsiteY83" fmla="*/ 497063 h 646931"/>
              <a:gd name="connsiteX84" fmla="*/ 211065 w 646931"/>
              <a:gd name="connsiteY84" fmla="*/ 377168 h 646931"/>
              <a:gd name="connsiteX85" fmla="*/ 149869 w 646931"/>
              <a:gd name="connsiteY85" fmla="*/ 363430 h 646931"/>
              <a:gd name="connsiteX86" fmla="*/ 290995 w 646931"/>
              <a:gd name="connsiteY86" fmla="*/ 171100 h 646931"/>
              <a:gd name="connsiteX87" fmla="*/ 249781 w 646931"/>
              <a:gd name="connsiteY87" fmla="*/ 212313 h 646931"/>
              <a:gd name="connsiteX88" fmla="*/ 249781 w 646931"/>
              <a:gd name="connsiteY88" fmla="*/ 261021 h 646931"/>
              <a:gd name="connsiteX89" fmla="*/ 267265 w 646931"/>
              <a:gd name="connsiteY89" fmla="*/ 271012 h 646931"/>
              <a:gd name="connsiteX90" fmla="*/ 267265 w 646931"/>
              <a:gd name="connsiteY90" fmla="*/ 232296 h 646931"/>
              <a:gd name="connsiteX91" fmla="*/ 276007 w 646931"/>
              <a:gd name="connsiteY91" fmla="*/ 223553 h 646931"/>
              <a:gd name="connsiteX92" fmla="*/ 283501 w 646931"/>
              <a:gd name="connsiteY92" fmla="*/ 232296 h 646931"/>
              <a:gd name="connsiteX93" fmla="*/ 283501 w 646931"/>
              <a:gd name="connsiteY93" fmla="*/ 276007 h 646931"/>
              <a:gd name="connsiteX94" fmla="*/ 283501 w 646931"/>
              <a:gd name="connsiteY94" fmla="*/ 277256 h 646931"/>
              <a:gd name="connsiteX95" fmla="*/ 323465 w 646931"/>
              <a:gd name="connsiteY95" fmla="*/ 283501 h 646931"/>
              <a:gd name="connsiteX96" fmla="*/ 363431 w 646931"/>
              <a:gd name="connsiteY96" fmla="*/ 277256 h 646931"/>
              <a:gd name="connsiteX97" fmla="*/ 363431 w 646931"/>
              <a:gd name="connsiteY97" fmla="*/ 276007 h 646931"/>
              <a:gd name="connsiteX98" fmla="*/ 363431 w 646931"/>
              <a:gd name="connsiteY98" fmla="*/ 232296 h 646931"/>
              <a:gd name="connsiteX99" fmla="*/ 372173 w 646931"/>
              <a:gd name="connsiteY99" fmla="*/ 223553 h 646931"/>
              <a:gd name="connsiteX100" fmla="*/ 379667 w 646931"/>
              <a:gd name="connsiteY100" fmla="*/ 232296 h 646931"/>
              <a:gd name="connsiteX101" fmla="*/ 379667 w 646931"/>
              <a:gd name="connsiteY101" fmla="*/ 271012 h 646931"/>
              <a:gd name="connsiteX102" fmla="*/ 397151 w 646931"/>
              <a:gd name="connsiteY102" fmla="*/ 261021 h 646931"/>
              <a:gd name="connsiteX103" fmla="*/ 397151 w 646931"/>
              <a:gd name="connsiteY103" fmla="*/ 212313 h 646931"/>
              <a:gd name="connsiteX104" fmla="*/ 355937 w 646931"/>
              <a:gd name="connsiteY104" fmla="*/ 171100 h 646931"/>
              <a:gd name="connsiteX105" fmla="*/ 320735 w 646931"/>
              <a:gd name="connsiteY105" fmla="*/ 72132 h 646931"/>
              <a:gd name="connsiteX106" fmla="*/ 291631 w 646931"/>
              <a:gd name="connsiteY106" fmla="*/ 100391 h 646931"/>
              <a:gd name="connsiteX107" fmla="*/ 320735 w 646931"/>
              <a:gd name="connsiteY107" fmla="*/ 131108 h 646931"/>
              <a:gd name="connsiteX108" fmla="*/ 349841 w 646931"/>
              <a:gd name="connsiteY108" fmla="*/ 100391 h 646931"/>
              <a:gd name="connsiteX109" fmla="*/ 334075 w 646931"/>
              <a:gd name="connsiteY109" fmla="*/ 74589 h 646931"/>
              <a:gd name="connsiteX110" fmla="*/ 320735 w 646931"/>
              <a:gd name="connsiteY110" fmla="*/ 72132 h 646931"/>
              <a:gd name="connsiteX111" fmla="*/ 320735 w 646931"/>
              <a:gd name="connsiteY111" fmla="*/ 54930 h 646931"/>
              <a:gd name="connsiteX112" fmla="*/ 341351 w 646931"/>
              <a:gd name="connsiteY112" fmla="*/ 59845 h 646931"/>
              <a:gd name="connsiteX113" fmla="*/ 366819 w 646931"/>
              <a:gd name="connsiteY113" fmla="*/ 100391 h 646931"/>
              <a:gd name="connsiteX114" fmla="*/ 320735 w 646931"/>
              <a:gd name="connsiteY114" fmla="*/ 147081 h 646931"/>
              <a:gd name="connsiteX115" fmla="*/ 274651 w 646931"/>
              <a:gd name="connsiteY115" fmla="*/ 100391 h 646931"/>
              <a:gd name="connsiteX116" fmla="*/ 320735 w 646931"/>
              <a:gd name="connsiteY116" fmla="*/ 54930 h 646931"/>
              <a:gd name="connsiteX117" fmla="*/ 323465 w 646931"/>
              <a:gd name="connsiteY117" fmla="*/ 16236 h 646931"/>
              <a:gd name="connsiteX118" fmla="*/ 189833 w 646931"/>
              <a:gd name="connsiteY118" fmla="*/ 149868 h 646931"/>
              <a:gd name="connsiteX119" fmla="*/ 233545 w 646931"/>
              <a:gd name="connsiteY119" fmla="*/ 248532 h 646931"/>
              <a:gd name="connsiteX120" fmla="*/ 233545 w 646931"/>
              <a:gd name="connsiteY120" fmla="*/ 212313 h 646931"/>
              <a:gd name="connsiteX121" fmla="*/ 290995 w 646931"/>
              <a:gd name="connsiteY121" fmla="*/ 154864 h 646931"/>
              <a:gd name="connsiteX122" fmla="*/ 355937 w 646931"/>
              <a:gd name="connsiteY122" fmla="*/ 154864 h 646931"/>
              <a:gd name="connsiteX123" fmla="*/ 414635 w 646931"/>
              <a:gd name="connsiteY123" fmla="*/ 212313 h 646931"/>
              <a:gd name="connsiteX124" fmla="*/ 414635 w 646931"/>
              <a:gd name="connsiteY124" fmla="*/ 248532 h 646931"/>
              <a:gd name="connsiteX125" fmla="*/ 457099 w 646931"/>
              <a:gd name="connsiteY125" fmla="*/ 149868 h 646931"/>
              <a:gd name="connsiteX126" fmla="*/ 384661 w 646931"/>
              <a:gd name="connsiteY126" fmla="*/ 29974 h 646931"/>
              <a:gd name="connsiteX127" fmla="*/ 323465 w 646931"/>
              <a:gd name="connsiteY127" fmla="*/ 16236 h 646931"/>
              <a:gd name="connsiteX128" fmla="*/ 323465 w 646931"/>
              <a:gd name="connsiteY128" fmla="*/ 0 h 646931"/>
              <a:gd name="connsiteX129" fmla="*/ 392155 w 646931"/>
              <a:gd name="connsiteY129" fmla="*/ 16236 h 646931"/>
              <a:gd name="connsiteX130" fmla="*/ 474583 w 646931"/>
              <a:gd name="connsiteY130" fmla="*/ 149868 h 646931"/>
              <a:gd name="connsiteX131" fmla="*/ 332207 w 646931"/>
              <a:gd name="connsiteY131" fmla="*/ 300985 h 646931"/>
              <a:gd name="connsiteX132" fmla="*/ 332207 w 646931"/>
              <a:gd name="connsiteY132" fmla="*/ 319719 h 646931"/>
              <a:gd name="connsiteX133" fmla="*/ 347195 w 646931"/>
              <a:gd name="connsiteY133" fmla="*/ 342199 h 646931"/>
              <a:gd name="connsiteX134" fmla="*/ 344697 w 646931"/>
              <a:gd name="connsiteY134" fmla="*/ 350941 h 646931"/>
              <a:gd name="connsiteX135" fmla="*/ 388409 w 646931"/>
              <a:gd name="connsiteY135" fmla="*/ 393404 h 646931"/>
              <a:gd name="connsiteX136" fmla="*/ 497063 w 646931"/>
              <a:gd name="connsiteY136" fmla="*/ 345946 h 646931"/>
              <a:gd name="connsiteX137" fmla="*/ 565753 w 646931"/>
              <a:gd name="connsiteY137" fmla="*/ 363430 h 646931"/>
              <a:gd name="connsiteX138" fmla="*/ 646931 w 646931"/>
              <a:gd name="connsiteY138" fmla="*/ 497063 h 646931"/>
              <a:gd name="connsiteX139" fmla="*/ 497063 w 646931"/>
              <a:gd name="connsiteY139" fmla="*/ 646931 h 646931"/>
              <a:gd name="connsiteX140" fmla="*/ 347195 w 646931"/>
              <a:gd name="connsiteY140" fmla="*/ 497063 h 646931"/>
              <a:gd name="connsiteX141" fmla="*/ 375919 w 646931"/>
              <a:gd name="connsiteY141" fmla="*/ 405893 h 646931"/>
              <a:gd name="connsiteX142" fmla="*/ 333457 w 646931"/>
              <a:gd name="connsiteY142" fmla="*/ 363430 h 646931"/>
              <a:gd name="connsiteX143" fmla="*/ 323465 w 646931"/>
              <a:gd name="connsiteY143" fmla="*/ 365928 h 646931"/>
              <a:gd name="connsiteX144" fmla="*/ 313475 w 646931"/>
              <a:gd name="connsiteY144" fmla="*/ 363430 h 646931"/>
              <a:gd name="connsiteX145" fmla="*/ 271011 w 646931"/>
              <a:gd name="connsiteY145" fmla="*/ 405893 h 646931"/>
              <a:gd name="connsiteX146" fmla="*/ 300985 w 646931"/>
              <a:gd name="connsiteY146" fmla="*/ 497063 h 646931"/>
              <a:gd name="connsiteX147" fmla="*/ 149869 w 646931"/>
              <a:gd name="connsiteY147" fmla="*/ 646931 h 646931"/>
              <a:gd name="connsiteX148" fmla="*/ 0 w 646931"/>
              <a:gd name="connsiteY148" fmla="*/ 497063 h 646931"/>
              <a:gd name="connsiteX149" fmla="*/ 149869 w 646931"/>
              <a:gd name="connsiteY149" fmla="*/ 345946 h 646931"/>
              <a:gd name="connsiteX150" fmla="*/ 218557 w 646931"/>
              <a:gd name="connsiteY150" fmla="*/ 363430 h 646931"/>
              <a:gd name="connsiteX151" fmla="*/ 259771 w 646931"/>
              <a:gd name="connsiteY151" fmla="*/ 393404 h 646931"/>
              <a:gd name="connsiteX152" fmla="*/ 302235 w 646931"/>
              <a:gd name="connsiteY152" fmla="*/ 350941 h 646931"/>
              <a:gd name="connsiteX153" fmla="*/ 299737 w 646931"/>
              <a:gd name="connsiteY153" fmla="*/ 342199 h 646931"/>
              <a:gd name="connsiteX154" fmla="*/ 314723 w 646931"/>
              <a:gd name="connsiteY154" fmla="*/ 319719 h 646931"/>
              <a:gd name="connsiteX155" fmla="*/ 314723 w 646931"/>
              <a:gd name="connsiteY155" fmla="*/ 300985 h 646931"/>
              <a:gd name="connsiteX156" fmla="*/ 173597 w 646931"/>
              <a:gd name="connsiteY156" fmla="*/ 149868 h 646931"/>
              <a:gd name="connsiteX157" fmla="*/ 323465 w 646931"/>
              <a:gd name="connsiteY157" fmla="*/ 0 h 64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46931" h="646931">
                <a:moveTo>
                  <a:pt x="464591" y="518294"/>
                </a:moveTo>
                <a:cubicBezTo>
                  <a:pt x="442111" y="518294"/>
                  <a:pt x="423377" y="537028"/>
                  <a:pt x="423377" y="559508"/>
                </a:cubicBezTo>
                <a:lnTo>
                  <a:pt x="423377" y="606966"/>
                </a:lnTo>
                <a:lnTo>
                  <a:pt x="423377" y="608215"/>
                </a:lnTo>
                <a:cubicBezTo>
                  <a:pt x="428373" y="610713"/>
                  <a:pt x="434617" y="615709"/>
                  <a:pt x="440863" y="616958"/>
                </a:cubicBezTo>
                <a:lnTo>
                  <a:pt x="440863" y="578242"/>
                </a:lnTo>
                <a:cubicBezTo>
                  <a:pt x="440863" y="573246"/>
                  <a:pt x="443361" y="569499"/>
                  <a:pt x="448355" y="569499"/>
                </a:cubicBezTo>
                <a:cubicBezTo>
                  <a:pt x="453351" y="569499"/>
                  <a:pt x="457099" y="573246"/>
                  <a:pt x="457099" y="578242"/>
                </a:cubicBezTo>
                <a:lnTo>
                  <a:pt x="457099" y="621953"/>
                </a:lnTo>
                <a:cubicBezTo>
                  <a:pt x="457099" y="623202"/>
                  <a:pt x="457099" y="623202"/>
                  <a:pt x="455849" y="624451"/>
                </a:cubicBezTo>
                <a:cubicBezTo>
                  <a:pt x="469587" y="628198"/>
                  <a:pt x="483325" y="630695"/>
                  <a:pt x="497063" y="630695"/>
                </a:cubicBezTo>
                <a:cubicBezTo>
                  <a:pt x="510801" y="630695"/>
                  <a:pt x="524539" y="628198"/>
                  <a:pt x="537027" y="624451"/>
                </a:cubicBezTo>
                <a:cubicBezTo>
                  <a:pt x="537027" y="623202"/>
                  <a:pt x="537027" y="623202"/>
                  <a:pt x="537027" y="621953"/>
                </a:cubicBezTo>
                <a:lnTo>
                  <a:pt x="537027" y="578242"/>
                </a:lnTo>
                <a:cubicBezTo>
                  <a:pt x="537027" y="573246"/>
                  <a:pt x="540775" y="569499"/>
                  <a:pt x="545771" y="569499"/>
                </a:cubicBezTo>
                <a:cubicBezTo>
                  <a:pt x="549517" y="569499"/>
                  <a:pt x="553263" y="573246"/>
                  <a:pt x="553263" y="578242"/>
                </a:cubicBezTo>
                <a:lnTo>
                  <a:pt x="553263" y="616958"/>
                </a:lnTo>
                <a:cubicBezTo>
                  <a:pt x="559507" y="615709"/>
                  <a:pt x="564503" y="611962"/>
                  <a:pt x="570749" y="608215"/>
                </a:cubicBezTo>
                <a:lnTo>
                  <a:pt x="570749" y="559508"/>
                </a:lnTo>
                <a:cubicBezTo>
                  <a:pt x="570749" y="537028"/>
                  <a:pt x="552015" y="518294"/>
                  <a:pt x="529535" y="518294"/>
                </a:cubicBezTo>
                <a:close/>
                <a:moveTo>
                  <a:pt x="118645" y="518294"/>
                </a:moveTo>
                <a:cubicBezTo>
                  <a:pt x="94917" y="518294"/>
                  <a:pt x="76183" y="537028"/>
                  <a:pt x="76183" y="559508"/>
                </a:cubicBezTo>
                <a:lnTo>
                  <a:pt x="76183" y="606966"/>
                </a:lnTo>
                <a:lnTo>
                  <a:pt x="76183" y="608215"/>
                </a:lnTo>
                <a:cubicBezTo>
                  <a:pt x="82427" y="610713"/>
                  <a:pt x="87423" y="615709"/>
                  <a:pt x="93667" y="616958"/>
                </a:cubicBezTo>
                <a:lnTo>
                  <a:pt x="93667" y="578242"/>
                </a:lnTo>
                <a:cubicBezTo>
                  <a:pt x="93667" y="573246"/>
                  <a:pt x="97415" y="569499"/>
                  <a:pt x="102409" y="569499"/>
                </a:cubicBezTo>
                <a:cubicBezTo>
                  <a:pt x="106157" y="569499"/>
                  <a:pt x="111153" y="573246"/>
                  <a:pt x="111153" y="578242"/>
                </a:cubicBezTo>
                <a:lnTo>
                  <a:pt x="111153" y="621953"/>
                </a:lnTo>
                <a:cubicBezTo>
                  <a:pt x="111153" y="623202"/>
                  <a:pt x="111153" y="623202"/>
                  <a:pt x="111153" y="624451"/>
                </a:cubicBezTo>
                <a:cubicBezTo>
                  <a:pt x="122393" y="628198"/>
                  <a:pt x="136131" y="630695"/>
                  <a:pt x="149869" y="630695"/>
                </a:cubicBezTo>
                <a:cubicBezTo>
                  <a:pt x="163607" y="630695"/>
                  <a:pt x="177345" y="628198"/>
                  <a:pt x="189833" y="624451"/>
                </a:cubicBezTo>
                <a:cubicBezTo>
                  <a:pt x="189833" y="623202"/>
                  <a:pt x="189833" y="623202"/>
                  <a:pt x="189833" y="621953"/>
                </a:cubicBezTo>
                <a:lnTo>
                  <a:pt x="189833" y="578242"/>
                </a:lnTo>
                <a:cubicBezTo>
                  <a:pt x="189833" y="573246"/>
                  <a:pt x="193579" y="569499"/>
                  <a:pt x="198575" y="569499"/>
                </a:cubicBezTo>
                <a:cubicBezTo>
                  <a:pt x="203571" y="569499"/>
                  <a:pt x="207317" y="573246"/>
                  <a:pt x="207317" y="578242"/>
                </a:cubicBezTo>
                <a:lnTo>
                  <a:pt x="207317" y="616958"/>
                </a:lnTo>
                <a:cubicBezTo>
                  <a:pt x="212313" y="615709"/>
                  <a:pt x="218557" y="611962"/>
                  <a:pt x="223553" y="608215"/>
                </a:cubicBezTo>
                <a:lnTo>
                  <a:pt x="223553" y="559508"/>
                </a:lnTo>
                <a:cubicBezTo>
                  <a:pt x="223553" y="537028"/>
                  <a:pt x="204819" y="518294"/>
                  <a:pt x="183589" y="518294"/>
                </a:cubicBezTo>
                <a:close/>
                <a:moveTo>
                  <a:pt x="491625" y="417967"/>
                </a:moveTo>
                <a:cubicBezTo>
                  <a:pt x="475653" y="417967"/>
                  <a:pt x="462137" y="431307"/>
                  <a:pt x="462137" y="447073"/>
                </a:cubicBezTo>
                <a:cubicBezTo>
                  <a:pt x="462137" y="464052"/>
                  <a:pt x="475653" y="476180"/>
                  <a:pt x="491625" y="476180"/>
                </a:cubicBezTo>
                <a:cubicBezTo>
                  <a:pt x="507599" y="476180"/>
                  <a:pt x="521115" y="464052"/>
                  <a:pt x="521115" y="447073"/>
                </a:cubicBezTo>
                <a:cubicBezTo>
                  <a:pt x="521115" y="436158"/>
                  <a:pt x="514971" y="426456"/>
                  <a:pt x="505141" y="421605"/>
                </a:cubicBezTo>
                <a:cubicBezTo>
                  <a:pt x="500227" y="419180"/>
                  <a:pt x="496541" y="417967"/>
                  <a:pt x="491625" y="417967"/>
                </a:cubicBezTo>
                <a:close/>
                <a:moveTo>
                  <a:pt x="144959" y="417967"/>
                </a:moveTo>
                <a:cubicBezTo>
                  <a:pt x="129195" y="417967"/>
                  <a:pt x="115855" y="431307"/>
                  <a:pt x="115855" y="447073"/>
                </a:cubicBezTo>
                <a:cubicBezTo>
                  <a:pt x="115855" y="464052"/>
                  <a:pt x="129195" y="476180"/>
                  <a:pt x="144959" y="476180"/>
                </a:cubicBezTo>
                <a:cubicBezTo>
                  <a:pt x="161937" y="476180"/>
                  <a:pt x="174065" y="464052"/>
                  <a:pt x="174065" y="447073"/>
                </a:cubicBezTo>
                <a:cubicBezTo>
                  <a:pt x="174065" y="436158"/>
                  <a:pt x="168001" y="426456"/>
                  <a:pt x="158299" y="421605"/>
                </a:cubicBezTo>
                <a:cubicBezTo>
                  <a:pt x="154661" y="419180"/>
                  <a:pt x="149811" y="417967"/>
                  <a:pt x="144959" y="417967"/>
                </a:cubicBezTo>
                <a:close/>
                <a:moveTo>
                  <a:pt x="491625" y="400988"/>
                </a:moveTo>
                <a:cubicBezTo>
                  <a:pt x="498997" y="400988"/>
                  <a:pt x="506371" y="403414"/>
                  <a:pt x="512513" y="407052"/>
                </a:cubicBezTo>
                <a:cubicBezTo>
                  <a:pt x="528487" y="414328"/>
                  <a:pt x="537089" y="430094"/>
                  <a:pt x="537089" y="447073"/>
                </a:cubicBezTo>
                <a:cubicBezTo>
                  <a:pt x="537089" y="472541"/>
                  <a:pt x="517429" y="493158"/>
                  <a:pt x="491625" y="493158"/>
                </a:cubicBezTo>
                <a:cubicBezTo>
                  <a:pt x="465823" y="493158"/>
                  <a:pt x="444935" y="472541"/>
                  <a:pt x="444935" y="447073"/>
                </a:cubicBezTo>
                <a:cubicBezTo>
                  <a:pt x="444935" y="421605"/>
                  <a:pt x="465823" y="400988"/>
                  <a:pt x="491625" y="400988"/>
                </a:cubicBezTo>
                <a:close/>
                <a:moveTo>
                  <a:pt x="144959" y="400988"/>
                </a:moveTo>
                <a:cubicBezTo>
                  <a:pt x="153449" y="400988"/>
                  <a:pt x="160725" y="403414"/>
                  <a:pt x="165575" y="407052"/>
                </a:cubicBezTo>
                <a:cubicBezTo>
                  <a:pt x="181341" y="414328"/>
                  <a:pt x="191043" y="430094"/>
                  <a:pt x="191043" y="447073"/>
                </a:cubicBezTo>
                <a:cubicBezTo>
                  <a:pt x="191043" y="472541"/>
                  <a:pt x="170427" y="493158"/>
                  <a:pt x="144959" y="493158"/>
                </a:cubicBezTo>
                <a:cubicBezTo>
                  <a:pt x="120705" y="493158"/>
                  <a:pt x="98875" y="472541"/>
                  <a:pt x="98875" y="447073"/>
                </a:cubicBezTo>
                <a:cubicBezTo>
                  <a:pt x="98875" y="421605"/>
                  <a:pt x="120705" y="400988"/>
                  <a:pt x="144959" y="400988"/>
                </a:cubicBezTo>
                <a:close/>
                <a:moveTo>
                  <a:pt x="497063" y="363430"/>
                </a:moveTo>
                <a:cubicBezTo>
                  <a:pt x="423377" y="363430"/>
                  <a:pt x="363431" y="422129"/>
                  <a:pt x="363431" y="497063"/>
                </a:cubicBezTo>
                <a:cubicBezTo>
                  <a:pt x="363431" y="535779"/>
                  <a:pt x="379667" y="570748"/>
                  <a:pt x="405893" y="595726"/>
                </a:cubicBezTo>
                <a:lnTo>
                  <a:pt x="405893" y="559508"/>
                </a:lnTo>
                <a:cubicBezTo>
                  <a:pt x="405893" y="527037"/>
                  <a:pt x="432119" y="500810"/>
                  <a:pt x="464591" y="500810"/>
                </a:cubicBezTo>
                <a:lnTo>
                  <a:pt x="529535" y="500810"/>
                </a:lnTo>
                <a:cubicBezTo>
                  <a:pt x="560757" y="500810"/>
                  <a:pt x="586983" y="527037"/>
                  <a:pt x="586983" y="559508"/>
                </a:cubicBezTo>
                <a:lnTo>
                  <a:pt x="586983" y="595726"/>
                </a:lnTo>
                <a:cubicBezTo>
                  <a:pt x="613211" y="570748"/>
                  <a:pt x="630695" y="535779"/>
                  <a:pt x="630695" y="497063"/>
                </a:cubicBezTo>
                <a:cubicBezTo>
                  <a:pt x="630695" y="445858"/>
                  <a:pt x="603219" y="400898"/>
                  <a:pt x="558259" y="377168"/>
                </a:cubicBezTo>
                <a:cubicBezTo>
                  <a:pt x="539525" y="367177"/>
                  <a:pt x="518295" y="363430"/>
                  <a:pt x="497063" y="363430"/>
                </a:cubicBezTo>
                <a:close/>
                <a:moveTo>
                  <a:pt x="149869" y="363430"/>
                </a:moveTo>
                <a:cubicBezTo>
                  <a:pt x="76183" y="363430"/>
                  <a:pt x="16236" y="422129"/>
                  <a:pt x="16236" y="497063"/>
                </a:cubicBezTo>
                <a:cubicBezTo>
                  <a:pt x="16236" y="535779"/>
                  <a:pt x="33720" y="570748"/>
                  <a:pt x="59947" y="595726"/>
                </a:cubicBezTo>
                <a:lnTo>
                  <a:pt x="59947" y="559508"/>
                </a:lnTo>
                <a:cubicBezTo>
                  <a:pt x="59947" y="527037"/>
                  <a:pt x="86175" y="500810"/>
                  <a:pt x="118645" y="500810"/>
                </a:cubicBezTo>
                <a:lnTo>
                  <a:pt x="183589" y="500810"/>
                </a:lnTo>
                <a:cubicBezTo>
                  <a:pt x="214811" y="500810"/>
                  <a:pt x="239789" y="527037"/>
                  <a:pt x="239789" y="559508"/>
                </a:cubicBezTo>
                <a:lnTo>
                  <a:pt x="239789" y="595726"/>
                </a:lnTo>
                <a:cubicBezTo>
                  <a:pt x="267265" y="570748"/>
                  <a:pt x="283501" y="535779"/>
                  <a:pt x="283501" y="497063"/>
                </a:cubicBezTo>
                <a:cubicBezTo>
                  <a:pt x="283501" y="445858"/>
                  <a:pt x="256025" y="400898"/>
                  <a:pt x="211065" y="377168"/>
                </a:cubicBezTo>
                <a:cubicBezTo>
                  <a:pt x="192331" y="367177"/>
                  <a:pt x="171099" y="363430"/>
                  <a:pt x="149869" y="363430"/>
                </a:cubicBezTo>
                <a:close/>
                <a:moveTo>
                  <a:pt x="290995" y="171100"/>
                </a:moveTo>
                <a:cubicBezTo>
                  <a:pt x="268513" y="171100"/>
                  <a:pt x="249781" y="189833"/>
                  <a:pt x="249781" y="212313"/>
                </a:cubicBezTo>
                <a:lnTo>
                  <a:pt x="249781" y="261021"/>
                </a:lnTo>
                <a:cubicBezTo>
                  <a:pt x="256025" y="264767"/>
                  <a:pt x="261021" y="268514"/>
                  <a:pt x="267265" y="271012"/>
                </a:cubicBezTo>
                <a:lnTo>
                  <a:pt x="267265" y="232296"/>
                </a:lnTo>
                <a:cubicBezTo>
                  <a:pt x="267265" y="227300"/>
                  <a:pt x="271011" y="223553"/>
                  <a:pt x="276007" y="223553"/>
                </a:cubicBezTo>
                <a:cubicBezTo>
                  <a:pt x="279755" y="223553"/>
                  <a:pt x="283501" y="227300"/>
                  <a:pt x="283501" y="232296"/>
                </a:cubicBezTo>
                <a:lnTo>
                  <a:pt x="283501" y="276007"/>
                </a:lnTo>
                <a:lnTo>
                  <a:pt x="283501" y="277256"/>
                </a:lnTo>
                <a:cubicBezTo>
                  <a:pt x="295989" y="281003"/>
                  <a:pt x="309727" y="283501"/>
                  <a:pt x="323465" y="283501"/>
                </a:cubicBezTo>
                <a:cubicBezTo>
                  <a:pt x="337203" y="283501"/>
                  <a:pt x="350941" y="281003"/>
                  <a:pt x="363431" y="277256"/>
                </a:cubicBezTo>
                <a:cubicBezTo>
                  <a:pt x="363431" y="277256"/>
                  <a:pt x="363431" y="277256"/>
                  <a:pt x="363431" y="276007"/>
                </a:cubicBezTo>
                <a:lnTo>
                  <a:pt x="363431" y="232296"/>
                </a:lnTo>
                <a:cubicBezTo>
                  <a:pt x="363431" y="227300"/>
                  <a:pt x="367177" y="223553"/>
                  <a:pt x="372173" y="223553"/>
                </a:cubicBezTo>
                <a:cubicBezTo>
                  <a:pt x="375919" y="223553"/>
                  <a:pt x="379667" y="227300"/>
                  <a:pt x="379667" y="232296"/>
                </a:cubicBezTo>
                <a:lnTo>
                  <a:pt x="379667" y="271012"/>
                </a:lnTo>
                <a:cubicBezTo>
                  <a:pt x="385911" y="268514"/>
                  <a:pt x="390907" y="264767"/>
                  <a:pt x="397151" y="261021"/>
                </a:cubicBezTo>
                <a:lnTo>
                  <a:pt x="397151" y="212313"/>
                </a:lnTo>
                <a:cubicBezTo>
                  <a:pt x="397151" y="189833"/>
                  <a:pt x="378417" y="171100"/>
                  <a:pt x="355937" y="171100"/>
                </a:cubicBezTo>
                <a:close/>
                <a:moveTo>
                  <a:pt x="320735" y="72132"/>
                </a:moveTo>
                <a:cubicBezTo>
                  <a:pt x="304971" y="72132"/>
                  <a:pt x="291631" y="84418"/>
                  <a:pt x="291631" y="100391"/>
                </a:cubicBezTo>
                <a:cubicBezTo>
                  <a:pt x="291631" y="117593"/>
                  <a:pt x="304971" y="131108"/>
                  <a:pt x="320735" y="131108"/>
                </a:cubicBezTo>
                <a:cubicBezTo>
                  <a:pt x="337713" y="131108"/>
                  <a:pt x="349841" y="117593"/>
                  <a:pt x="349841" y="100391"/>
                </a:cubicBezTo>
                <a:cubicBezTo>
                  <a:pt x="349841" y="89333"/>
                  <a:pt x="343777" y="79504"/>
                  <a:pt x="334075" y="74589"/>
                </a:cubicBezTo>
                <a:cubicBezTo>
                  <a:pt x="329225" y="72132"/>
                  <a:pt x="325587" y="72132"/>
                  <a:pt x="320735" y="72132"/>
                </a:cubicBezTo>
                <a:close/>
                <a:moveTo>
                  <a:pt x="320735" y="54930"/>
                </a:moveTo>
                <a:cubicBezTo>
                  <a:pt x="328011" y="54930"/>
                  <a:pt x="335289" y="56159"/>
                  <a:pt x="341351" y="59845"/>
                </a:cubicBezTo>
                <a:cubicBezTo>
                  <a:pt x="357117" y="68446"/>
                  <a:pt x="366819" y="84418"/>
                  <a:pt x="366819" y="100391"/>
                </a:cubicBezTo>
                <a:cubicBezTo>
                  <a:pt x="366819" y="126194"/>
                  <a:pt x="346203" y="147081"/>
                  <a:pt x="320735" y="147081"/>
                </a:cubicBezTo>
                <a:cubicBezTo>
                  <a:pt x="295269" y="147081"/>
                  <a:pt x="274651" y="126194"/>
                  <a:pt x="274651" y="100391"/>
                </a:cubicBezTo>
                <a:cubicBezTo>
                  <a:pt x="274651" y="75818"/>
                  <a:pt x="295269" y="54930"/>
                  <a:pt x="320735" y="54930"/>
                </a:cubicBezTo>
                <a:close/>
                <a:moveTo>
                  <a:pt x="323465" y="16236"/>
                </a:moveTo>
                <a:cubicBezTo>
                  <a:pt x="249781" y="16236"/>
                  <a:pt x="189833" y="76183"/>
                  <a:pt x="189833" y="149868"/>
                </a:cubicBezTo>
                <a:cubicBezTo>
                  <a:pt x="189833" y="188584"/>
                  <a:pt x="207317" y="223553"/>
                  <a:pt x="233545" y="248532"/>
                </a:cubicBezTo>
                <a:lnTo>
                  <a:pt x="233545" y="212313"/>
                </a:lnTo>
                <a:cubicBezTo>
                  <a:pt x="233545" y="179842"/>
                  <a:pt x="259771" y="154864"/>
                  <a:pt x="290995" y="154864"/>
                </a:cubicBezTo>
                <a:lnTo>
                  <a:pt x="355937" y="154864"/>
                </a:lnTo>
                <a:cubicBezTo>
                  <a:pt x="388409" y="154864"/>
                  <a:pt x="414635" y="179842"/>
                  <a:pt x="414635" y="212313"/>
                </a:cubicBezTo>
                <a:lnTo>
                  <a:pt x="414635" y="248532"/>
                </a:lnTo>
                <a:cubicBezTo>
                  <a:pt x="440863" y="223553"/>
                  <a:pt x="457099" y="188584"/>
                  <a:pt x="457099" y="149868"/>
                </a:cubicBezTo>
                <a:cubicBezTo>
                  <a:pt x="457099" y="99912"/>
                  <a:pt x="429623" y="54952"/>
                  <a:pt x="384661" y="29974"/>
                </a:cubicBezTo>
                <a:cubicBezTo>
                  <a:pt x="365929" y="21231"/>
                  <a:pt x="344697" y="16236"/>
                  <a:pt x="323465" y="16236"/>
                </a:cubicBezTo>
                <a:close/>
                <a:moveTo>
                  <a:pt x="323465" y="0"/>
                </a:moveTo>
                <a:cubicBezTo>
                  <a:pt x="347195" y="0"/>
                  <a:pt x="372173" y="4996"/>
                  <a:pt x="392155" y="16236"/>
                </a:cubicBezTo>
                <a:cubicBezTo>
                  <a:pt x="442111" y="42463"/>
                  <a:pt x="474583" y="93668"/>
                  <a:pt x="474583" y="149868"/>
                </a:cubicBezTo>
                <a:cubicBezTo>
                  <a:pt x="474583" y="229798"/>
                  <a:pt x="410889" y="295990"/>
                  <a:pt x="332207" y="300985"/>
                </a:cubicBezTo>
                <a:lnTo>
                  <a:pt x="332207" y="319719"/>
                </a:lnTo>
                <a:cubicBezTo>
                  <a:pt x="340951" y="323466"/>
                  <a:pt x="347195" y="330959"/>
                  <a:pt x="347195" y="342199"/>
                </a:cubicBezTo>
                <a:cubicBezTo>
                  <a:pt x="347195" y="344697"/>
                  <a:pt x="347195" y="347195"/>
                  <a:pt x="344697" y="350941"/>
                </a:cubicBezTo>
                <a:lnTo>
                  <a:pt x="388409" y="393404"/>
                </a:lnTo>
                <a:cubicBezTo>
                  <a:pt x="415885" y="363430"/>
                  <a:pt x="454601" y="345946"/>
                  <a:pt x="497063" y="345946"/>
                </a:cubicBezTo>
                <a:cubicBezTo>
                  <a:pt x="520793" y="345946"/>
                  <a:pt x="545771" y="350941"/>
                  <a:pt x="565753" y="363430"/>
                </a:cubicBezTo>
                <a:cubicBezTo>
                  <a:pt x="615709" y="388409"/>
                  <a:pt x="646931" y="439613"/>
                  <a:pt x="646931" y="497063"/>
                </a:cubicBezTo>
                <a:cubicBezTo>
                  <a:pt x="646931" y="579490"/>
                  <a:pt x="580739" y="646931"/>
                  <a:pt x="497063" y="646931"/>
                </a:cubicBezTo>
                <a:cubicBezTo>
                  <a:pt x="413387" y="646931"/>
                  <a:pt x="347195" y="579490"/>
                  <a:pt x="347195" y="497063"/>
                </a:cubicBezTo>
                <a:cubicBezTo>
                  <a:pt x="347195" y="462094"/>
                  <a:pt x="357185" y="430871"/>
                  <a:pt x="375919" y="405893"/>
                </a:cubicBezTo>
                <a:lnTo>
                  <a:pt x="333457" y="363430"/>
                </a:lnTo>
                <a:cubicBezTo>
                  <a:pt x="330959" y="364679"/>
                  <a:pt x="327213" y="365928"/>
                  <a:pt x="323465" y="365928"/>
                </a:cubicBezTo>
                <a:cubicBezTo>
                  <a:pt x="319719" y="365928"/>
                  <a:pt x="317221" y="364679"/>
                  <a:pt x="313475" y="363430"/>
                </a:cubicBezTo>
                <a:lnTo>
                  <a:pt x="271011" y="405893"/>
                </a:lnTo>
                <a:cubicBezTo>
                  <a:pt x="289745" y="432120"/>
                  <a:pt x="300985" y="463343"/>
                  <a:pt x="300985" y="497063"/>
                </a:cubicBezTo>
                <a:cubicBezTo>
                  <a:pt x="300985" y="579490"/>
                  <a:pt x="233545" y="646931"/>
                  <a:pt x="149869" y="646931"/>
                </a:cubicBezTo>
                <a:cubicBezTo>
                  <a:pt x="67441" y="646931"/>
                  <a:pt x="0" y="579490"/>
                  <a:pt x="0" y="497063"/>
                </a:cubicBezTo>
                <a:cubicBezTo>
                  <a:pt x="0" y="413387"/>
                  <a:pt x="67441" y="345946"/>
                  <a:pt x="149869" y="345946"/>
                </a:cubicBezTo>
                <a:cubicBezTo>
                  <a:pt x="173597" y="345946"/>
                  <a:pt x="198575" y="350941"/>
                  <a:pt x="218557" y="363430"/>
                </a:cubicBezTo>
                <a:cubicBezTo>
                  <a:pt x="234793" y="370924"/>
                  <a:pt x="248531" y="380915"/>
                  <a:pt x="259771" y="393404"/>
                </a:cubicBezTo>
                <a:lnTo>
                  <a:pt x="302235" y="350941"/>
                </a:lnTo>
                <a:cubicBezTo>
                  <a:pt x="300985" y="348444"/>
                  <a:pt x="299737" y="344697"/>
                  <a:pt x="299737" y="342199"/>
                </a:cubicBezTo>
                <a:cubicBezTo>
                  <a:pt x="299737" y="330959"/>
                  <a:pt x="305981" y="322217"/>
                  <a:pt x="314723" y="319719"/>
                </a:cubicBezTo>
                <a:lnTo>
                  <a:pt x="314723" y="300985"/>
                </a:lnTo>
                <a:cubicBezTo>
                  <a:pt x="236043" y="295990"/>
                  <a:pt x="173597" y="229798"/>
                  <a:pt x="173597" y="149868"/>
                </a:cubicBezTo>
                <a:cubicBezTo>
                  <a:pt x="173597" y="66192"/>
                  <a:pt x="239789" y="0"/>
                  <a:pt x="323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0" name="Freeform: Shape 889">
            <a:extLst>
              <a:ext uri="{FF2B5EF4-FFF2-40B4-BE49-F238E27FC236}">
                <a16:creationId xmlns:a16="http://schemas.microsoft.com/office/drawing/2014/main" id="{06E5DFE2-3888-4A6D-A298-95CBBEF9B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411" y="925510"/>
            <a:ext cx="679898" cy="613962"/>
          </a:xfrm>
          <a:custGeom>
            <a:avLst/>
            <a:gdLst>
              <a:gd name="connsiteX0" fmla="*/ 449792 w 679898"/>
              <a:gd name="connsiteY0" fmla="*/ 521844 h 613962"/>
              <a:gd name="connsiteX1" fmla="*/ 509020 w 679898"/>
              <a:gd name="connsiteY1" fmla="*/ 521844 h 613962"/>
              <a:gd name="connsiteX2" fmla="*/ 564548 w 679898"/>
              <a:gd name="connsiteY2" fmla="*/ 577367 h 613962"/>
              <a:gd name="connsiteX3" fmla="*/ 564548 w 679898"/>
              <a:gd name="connsiteY3" fmla="*/ 605129 h 613962"/>
              <a:gd name="connsiteX4" fmla="*/ 554676 w 679898"/>
              <a:gd name="connsiteY4" fmla="*/ 613962 h 613962"/>
              <a:gd name="connsiteX5" fmla="*/ 547272 w 679898"/>
              <a:gd name="connsiteY5" fmla="*/ 605129 h 613962"/>
              <a:gd name="connsiteX6" fmla="*/ 547272 w 679898"/>
              <a:gd name="connsiteY6" fmla="*/ 577367 h 613962"/>
              <a:gd name="connsiteX7" fmla="*/ 509020 w 679898"/>
              <a:gd name="connsiteY7" fmla="*/ 539511 h 613962"/>
              <a:gd name="connsiteX8" fmla="*/ 449792 w 679898"/>
              <a:gd name="connsiteY8" fmla="*/ 539511 h 613962"/>
              <a:gd name="connsiteX9" fmla="*/ 412774 w 679898"/>
              <a:gd name="connsiteY9" fmla="*/ 577367 h 613962"/>
              <a:gd name="connsiteX10" fmla="*/ 412774 w 679898"/>
              <a:gd name="connsiteY10" fmla="*/ 605129 h 613962"/>
              <a:gd name="connsiteX11" fmla="*/ 404136 w 679898"/>
              <a:gd name="connsiteY11" fmla="*/ 613962 h 613962"/>
              <a:gd name="connsiteX12" fmla="*/ 395500 w 679898"/>
              <a:gd name="connsiteY12" fmla="*/ 605129 h 613962"/>
              <a:gd name="connsiteX13" fmla="*/ 395500 w 679898"/>
              <a:gd name="connsiteY13" fmla="*/ 577367 h 613962"/>
              <a:gd name="connsiteX14" fmla="*/ 449792 w 679898"/>
              <a:gd name="connsiteY14" fmla="*/ 521844 h 613962"/>
              <a:gd name="connsiteX15" fmla="*/ 169650 w 679898"/>
              <a:gd name="connsiteY15" fmla="*/ 521844 h 613962"/>
              <a:gd name="connsiteX16" fmla="*/ 230112 w 679898"/>
              <a:gd name="connsiteY16" fmla="*/ 521844 h 613962"/>
              <a:gd name="connsiteX17" fmla="*/ 284408 w 679898"/>
              <a:gd name="connsiteY17" fmla="*/ 577367 h 613962"/>
              <a:gd name="connsiteX18" fmla="*/ 284408 w 679898"/>
              <a:gd name="connsiteY18" fmla="*/ 605129 h 613962"/>
              <a:gd name="connsiteX19" fmla="*/ 275770 w 679898"/>
              <a:gd name="connsiteY19" fmla="*/ 613962 h 613962"/>
              <a:gd name="connsiteX20" fmla="*/ 267132 w 679898"/>
              <a:gd name="connsiteY20" fmla="*/ 605129 h 613962"/>
              <a:gd name="connsiteX21" fmla="*/ 267132 w 679898"/>
              <a:gd name="connsiteY21" fmla="*/ 577367 h 613962"/>
              <a:gd name="connsiteX22" fmla="*/ 230112 w 679898"/>
              <a:gd name="connsiteY22" fmla="*/ 539511 h 613962"/>
              <a:gd name="connsiteX23" fmla="*/ 169650 w 679898"/>
              <a:gd name="connsiteY23" fmla="*/ 539511 h 613962"/>
              <a:gd name="connsiteX24" fmla="*/ 132630 w 679898"/>
              <a:gd name="connsiteY24" fmla="*/ 577367 h 613962"/>
              <a:gd name="connsiteX25" fmla="*/ 132630 w 679898"/>
              <a:gd name="connsiteY25" fmla="*/ 605129 h 613962"/>
              <a:gd name="connsiteX26" fmla="*/ 123992 w 679898"/>
              <a:gd name="connsiteY26" fmla="*/ 613962 h 613962"/>
              <a:gd name="connsiteX27" fmla="*/ 115356 w 679898"/>
              <a:gd name="connsiteY27" fmla="*/ 605129 h 613962"/>
              <a:gd name="connsiteX28" fmla="*/ 115356 w 679898"/>
              <a:gd name="connsiteY28" fmla="*/ 577367 h 613962"/>
              <a:gd name="connsiteX29" fmla="*/ 169650 w 679898"/>
              <a:gd name="connsiteY29" fmla="*/ 521844 h 613962"/>
              <a:gd name="connsiteX30" fmla="*/ 477274 w 679898"/>
              <a:gd name="connsiteY30" fmla="*/ 444327 h 613962"/>
              <a:gd name="connsiteX31" fmla="*/ 450040 w 679898"/>
              <a:gd name="connsiteY31" fmla="*/ 472403 h 613962"/>
              <a:gd name="connsiteX32" fmla="*/ 477274 w 679898"/>
              <a:gd name="connsiteY32" fmla="*/ 499258 h 613962"/>
              <a:gd name="connsiteX33" fmla="*/ 504506 w 679898"/>
              <a:gd name="connsiteY33" fmla="*/ 472403 h 613962"/>
              <a:gd name="connsiteX34" fmla="*/ 490890 w 679898"/>
              <a:gd name="connsiteY34" fmla="*/ 447989 h 613962"/>
              <a:gd name="connsiteX35" fmla="*/ 477274 w 679898"/>
              <a:gd name="connsiteY35" fmla="*/ 444327 h 613962"/>
              <a:gd name="connsiteX36" fmla="*/ 202020 w 679898"/>
              <a:gd name="connsiteY36" fmla="*/ 444327 h 613962"/>
              <a:gd name="connsiteX37" fmla="*/ 175164 w 679898"/>
              <a:gd name="connsiteY37" fmla="*/ 472403 h 613962"/>
              <a:gd name="connsiteX38" fmla="*/ 202020 w 679898"/>
              <a:gd name="connsiteY38" fmla="*/ 499258 h 613962"/>
              <a:gd name="connsiteX39" fmla="*/ 228874 w 679898"/>
              <a:gd name="connsiteY39" fmla="*/ 472403 h 613962"/>
              <a:gd name="connsiteX40" fmla="*/ 215448 w 679898"/>
              <a:gd name="connsiteY40" fmla="*/ 447989 h 613962"/>
              <a:gd name="connsiteX41" fmla="*/ 202020 w 679898"/>
              <a:gd name="connsiteY41" fmla="*/ 444327 h 613962"/>
              <a:gd name="connsiteX42" fmla="*/ 477274 w 679898"/>
              <a:gd name="connsiteY42" fmla="*/ 428458 h 613962"/>
              <a:gd name="connsiteX43" fmla="*/ 498318 w 679898"/>
              <a:gd name="connsiteY43" fmla="*/ 433341 h 613962"/>
              <a:gd name="connsiteX44" fmla="*/ 520600 w 679898"/>
              <a:gd name="connsiteY44" fmla="*/ 472403 h 613962"/>
              <a:gd name="connsiteX45" fmla="*/ 477274 w 679898"/>
              <a:gd name="connsiteY45" fmla="*/ 515126 h 613962"/>
              <a:gd name="connsiteX46" fmla="*/ 433948 w 679898"/>
              <a:gd name="connsiteY46" fmla="*/ 472403 h 613962"/>
              <a:gd name="connsiteX47" fmla="*/ 477274 w 679898"/>
              <a:gd name="connsiteY47" fmla="*/ 428458 h 613962"/>
              <a:gd name="connsiteX48" fmla="*/ 202020 w 679898"/>
              <a:gd name="connsiteY48" fmla="*/ 428458 h 613962"/>
              <a:gd name="connsiteX49" fmla="*/ 222772 w 679898"/>
              <a:gd name="connsiteY49" fmla="*/ 433341 h 613962"/>
              <a:gd name="connsiteX50" fmla="*/ 245964 w 679898"/>
              <a:gd name="connsiteY50" fmla="*/ 472403 h 613962"/>
              <a:gd name="connsiteX51" fmla="*/ 202020 w 679898"/>
              <a:gd name="connsiteY51" fmla="*/ 515126 h 613962"/>
              <a:gd name="connsiteX52" fmla="*/ 159296 w 679898"/>
              <a:gd name="connsiteY52" fmla="*/ 472403 h 613962"/>
              <a:gd name="connsiteX53" fmla="*/ 202020 w 679898"/>
              <a:gd name="connsiteY53" fmla="*/ 428458 h 613962"/>
              <a:gd name="connsiteX54" fmla="*/ 306828 w 679898"/>
              <a:gd name="connsiteY54" fmla="*/ 322929 h 613962"/>
              <a:gd name="connsiteX55" fmla="*/ 269634 w 679898"/>
              <a:gd name="connsiteY55" fmla="*/ 361362 h 613962"/>
              <a:gd name="connsiteX56" fmla="*/ 269634 w 679898"/>
              <a:gd name="connsiteY56" fmla="*/ 401034 h 613962"/>
              <a:gd name="connsiteX57" fmla="*/ 283272 w 679898"/>
              <a:gd name="connsiteY57" fmla="*/ 409712 h 613962"/>
              <a:gd name="connsiteX58" fmla="*/ 283272 w 679898"/>
              <a:gd name="connsiteY58" fmla="*/ 379958 h 613962"/>
              <a:gd name="connsiteX59" fmla="*/ 291950 w 679898"/>
              <a:gd name="connsiteY59" fmla="*/ 371280 h 613962"/>
              <a:gd name="connsiteX60" fmla="*/ 300628 w 679898"/>
              <a:gd name="connsiteY60" fmla="*/ 379958 h 613962"/>
              <a:gd name="connsiteX61" fmla="*/ 300628 w 679898"/>
              <a:gd name="connsiteY61" fmla="*/ 417151 h 613962"/>
              <a:gd name="connsiteX62" fmla="*/ 327904 w 679898"/>
              <a:gd name="connsiteY62" fmla="*/ 422110 h 613962"/>
              <a:gd name="connsiteX63" fmla="*/ 327904 w 679898"/>
              <a:gd name="connsiteY63" fmla="*/ 397315 h 613962"/>
              <a:gd name="connsiteX64" fmla="*/ 336582 w 679898"/>
              <a:gd name="connsiteY64" fmla="*/ 388636 h 613962"/>
              <a:gd name="connsiteX65" fmla="*/ 345260 w 679898"/>
              <a:gd name="connsiteY65" fmla="*/ 397315 h 613962"/>
              <a:gd name="connsiteX66" fmla="*/ 345260 w 679898"/>
              <a:gd name="connsiteY66" fmla="*/ 422110 h 613962"/>
              <a:gd name="connsiteX67" fmla="*/ 373774 w 679898"/>
              <a:gd name="connsiteY67" fmla="*/ 417151 h 613962"/>
              <a:gd name="connsiteX68" fmla="*/ 373774 w 679898"/>
              <a:gd name="connsiteY68" fmla="*/ 379958 h 613962"/>
              <a:gd name="connsiteX69" fmla="*/ 381214 w 679898"/>
              <a:gd name="connsiteY69" fmla="*/ 371280 h 613962"/>
              <a:gd name="connsiteX70" fmla="*/ 389892 w 679898"/>
              <a:gd name="connsiteY70" fmla="*/ 379958 h 613962"/>
              <a:gd name="connsiteX71" fmla="*/ 389892 w 679898"/>
              <a:gd name="connsiteY71" fmla="*/ 409712 h 613962"/>
              <a:gd name="connsiteX72" fmla="*/ 404768 w 679898"/>
              <a:gd name="connsiteY72" fmla="*/ 401034 h 613962"/>
              <a:gd name="connsiteX73" fmla="*/ 404768 w 679898"/>
              <a:gd name="connsiteY73" fmla="*/ 361362 h 613962"/>
              <a:gd name="connsiteX74" fmla="*/ 367576 w 679898"/>
              <a:gd name="connsiteY74" fmla="*/ 322929 h 613962"/>
              <a:gd name="connsiteX75" fmla="*/ 564302 w 679898"/>
              <a:gd name="connsiteY75" fmla="*/ 307613 h 613962"/>
              <a:gd name="connsiteX76" fmla="*/ 625208 w 679898"/>
              <a:gd name="connsiteY76" fmla="*/ 307613 h 613962"/>
              <a:gd name="connsiteX77" fmla="*/ 679898 w 679898"/>
              <a:gd name="connsiteY77" fmla="*/ 361322 h 613962"/>
              <a:gd name="connsiteX78" fmla="*/ 679898 w 679898"/>
              <a:gd name="connsiteY78" fmla="*/ 396722 h 613962"/>
              <a:gd name="connsiteX79" fmla="*/ 671198 w 679898"/>
              <a:gd name="connsiteY79" fmla="*/ 405266 h 613962"/>
              <a:gd name="connsiteX80" fmla="*/ 663740 w 679898"/>
              <a:gd name="connsiteY80" fmla="*/ 396722 h 613962"/>
              <a:gd name="connsiteX81" fmla="*/ 663740 w 679898"/>
              <a:gd name="connsiteY81" fmla="*/ 361322 h 613962"/>
              <a:gd name="connsiteX82" fmla="*/ 625208 w 679898"/>
              <a:gd name="connsiteY82" fmla="*/ 323482 h 613962"/>
              <a:gd name="connsiteX83" fmla="*/ 564302 w 679898"/>
              <a:gd name="connsiteY83" fmla="*/ 323482 h 613962"/>
              <a:gd name="connsiteX84" fmla="*/ 527014 w 679898"/>
              <a:gd name="connsiteY84" fmla="*/ 361322 h 613962"/>
              <a:gd name="connsiteX85" fmla="*/ 519556 w 679898"/>
              <a:gd name="connsiteY85" fmla="*/ 369867 h 613962"/>
              <a:gd name="connsiteX86" fmla="*/ 510856 w 679898"/>
              <a:gd name="connsiteY86" fmla="*/ 361322 h 613962"/>
              <a:gd name="connsiteX87" fmla="*/ 564302 w 679898"/>
              <a:gd name="connsiteY87" fmla="*/ 307613 h 613962"/>
              <a:gd name="connsiteX88" fmla="*/ 54294 w 679898"/>
              <a:gd name="connsiteY88" fmla="*/ 307613 h 613962"/>
              <a:gd name="connsiteX89" fmla="*/ 114756 w 679898"/>
              <a:gd name="connsiteY89" fmla="*/ 307613 h 613962"/>
              <a:gd name="connsiteX90" fmla="*/ 169050 w 679898"/>
              <a:gd name="connsiteY90" fmla="*/ 361994 h 613962"/>
              <a:gd name="connsiteX91" fmla="*/ 160412 w 679898"/>
              <a:gd name="connsiteY91" fmla="*/ 370645 h 613962"/>
              <a:gd name="connsiteX92" fmla="*/ 151774 w 679898"/>
              <a:gd name="connsiteY92" fmla="*/ 361994 h 613962"/>
              <a:gd name="connsiteX93" fmla="*/ 114756 w 679898"/>
              <a:gd name="connsiteY93" fmla="*/ 323680 h 613962"/>
              <a:gd name="connsiteX94" fmla="*/ 54294 w 679898"/>
              <a:gd name="connsiteY94" fmla="*/ 323680 h 613962"/>
              <a:gd name="connsiteX95" fmla="*/ 17276 w 679898"/>
              <a:gd name="connsiteY95" fmla="*/ 361994 h 613962"/>
              <a:gd name="connsiteX96" fmla="*/ 17276 w 679898"/>
              <a:gd name="connsiteY96" fmla="*/ 397836 h 613962"/>
              <a:gd name="connsiteX97" fmla="*/ 8638 w 679898"/>
              <a:gd name="connsiteY97" fmla="*/ 405251 h 613962"/>
              <a:gd name="connsiteX98" fmla="*/ 0 w 679898"/>
              <a:gd name="connsiteY98" fmla="*/ 397836 h 613962"/>
              <a:gd name="connsiteX99" fmla="*/ 0 w 679898"/>
              <a:gd name="connsiteY99" fmla="*/ 361994 h 613962"/>
              <a:gd name="connsiteX100" fmla="*/ 54294 w 679898"/>
              <a:gd name="connsiteY100" fmla="*/ 307613 h 613962"/>
              <a:gd name="connsiteX101" fmla="*/ 593250 w 679898"/>
              <a:gd name="connsiteY101" fmla="*/ 232142 h 613962"/>
              <a:gd name="connsiteX102" fmla="*/ 566396 w 679898"/>
              <a:gd name="connsiteY102" fmla="*/ 260283 h 613962"/>
              <a:gd name="connsiteX103" fmla="*/ 593250 w 679898"/>
              <a:gd name="connsiteY103" fmla="*/ 288425 h 613962"/>
              <a:gd name="connsiteX104" fmla="*/ 620106 w 679898"/>
              <a:gd name="connsiteY104" fmla="*/ 260283 h 613962"/>
              <a:gd name="connsiteX105" fmla="*/ 605458 w 679898"/>
              <a:gd name="connsiteY105" fmla="*/ 234700 h 613962"/>
              <a:gd name="connsiteX106" fmla="*/ 593250 w 679898"/>
              <a:gd name="connsiteY106" fmla="*/ 232142 h 613962"/>
              <a:gd name="connsiteX107" fmla="*/ 339348 w 679898"/>
              <a:gd name="connsiteY107" fmla="*/ 232142 h 613962"/>
              <a:gd name="connsiteX108" fmla="*/ 312494 w 679898"/>
              <a:gd name="connsiteY108" fmla="*/ 260283 h 613962"/>
              <a:gd name="connsiteX109" fmla="*/ 339348 w 679898"/>
              <a:gd name="connsiteY109" fmla="*/ 288425 h 613962"/>
              <a:gd name="connsiteX110" fmla="*/ 366204 w 679898"/>
              <a:gd name="connsiteY110" fmla="*/ 260283 h 613962"/>
              <a:gd name="connsiteX111" fmla="*/ 351556 w 679898"/>
              <a:gd name="connsiteY111" fmla="*/ 234700 h 613962"/>
              <a:gd name="connsiteX112" fmla="*/ 339348 w 679898"/>
              <a:gd name="connsiteY112" fmla="*/ 232142 h 613962"/>
              <a:gd name="connsiteX113" fmla="*/ 82394 w 679898"/>
              <a:gd name="connsiteY113" fmla="*/ 232142 h 613962"/>
              <a:gd name="connsiteX114" fmla="*/ 55538 w 679898"/>
              <a:gd name="connsiteY114" fmla="*/ 260283 h 613962"/>
              <a:gd name="connsiteX115" fmla="*/ 82394 w 679898"/>
              <a:gd name="connsiteY115" fmla="*/ 288425 h 613962"/>
              <a:gd name="connsiteX116" fmla="*/ 109248 w 679898"/>
              <a:gd name="connsiteY116" fmla="*/ 260283 h 613962"/>
              <a:gd name="connsiteX117" fmla="*/ 93380 w 679898"/>
              <a:gd name="connsiteY117" fmla="*/ 234700 h 613962"/>
              <a:gd name="connsiteX118" fmla="*/ 82394 w 679898"/>
              <a:gd name="connsiteY118" fmla="*/ 232142 h 613962"/>
              <a:gd name="connsiteX119" fmla="*/ 593250 w 679898"/>
              <a:gd name="connsiteY119" fmla="*/ 214233 h 613962"/>
              <a:gd name="connsiteX120" fmla="*/ 612782 w 679898"/>
              <a:gd name="connsiteY120" fmla="*/ 219350 h 613962"/>
              <a:gd name="connsiteX121" fmla="*/ 635974 w 679898"/>
              <a:gd name="connsiteY121" fmla="*/ 260283 h 613962"/>
              <a:gd name="connsiteX122" fmla="*/ 593250 w 679898"/>
              <a:gd name="connsiteY122" fmla="*/ 306334 h 613962"/>
              <a:gd name="connsiteX123" fmla="*/ 549306 w 679898"/>
              <a:gd name="connsiteY123" fmla="*/ 260283 h 613962"/>
              <a:gd name="connsiteX124" fmla="*/ 593250 w 679898"/>
              <a:gd name="connsiteY124" fmla="*/ 214233 h 613962"/>
              <a:gd name="connsiteX125" fmla="*/ 339348 w 679898"/>
              <a:gd name="connsiteY125" fmla="*/ 214233 h 613962"/>
              <a:gd name="connsiteX126" fmla="*/ 360100 w 679898"/>
              <a:gd name="connsiteY126" fmla="*/ 219350 h 613962"/>
              <a:gd name="connsiteX127" fmla="*/ 383294 w 679898"/>
              <a:gd name="connsiteY127" fmla="*/ 260283 h 613962"/>
              <a:gd name="connsiteX128" fmla="*/ 339348 w 679898"/>
              <a:gd name="connsiteY128" fmla="*/ 306334 h 613962"/>
              <a:gd name="connsiteX129" fmla="*/ 296624 w 679898"/>
              <a:gd name="connsiteY129" fmla="*/ 260283 h 613962"/>
              <a:gd name="connsiteX130" fmla="*/ 339348 w 679898"/>
              <a:gd name="connsiteY130" fmla="*/ 214233 h 613962"/>
              <a:gd name="connsiteX131" fmla="*/ 82394 w 679898"/>
              <a:gd name="connsiteY131" fmla="*/ 214233 h 613962"/>
              <a:gd name="connsiteX132" fmla="*/ 101924 w 679898"/>
              <a:gd name="connsiteY132" fmla="*/ 219350 h 613962"/>
              <a:gd name="connsiteX133" fmla="*/ 125118 w 679898"/>
              <a:gd name="connsiteY133" fmla="*/ 260283 h 613962"/>
              <a:gd name="connsiteX134" fmla="*/ 82394 w 679898"/>
              <a:gd name="connsiteY134" fmla="*/ 306334 h 613962"/>
              <a:gd name="connsiteX135" fmla="*/ 38448 w 679898"/>
              <a:gd name="connsiteY135" fmla="*/ 260283 h 613962"/>
              <a:gd name="connsiteX136" fmla="*/ 82394 w 679898"/>
              <a:gd name="connsiteY136" fmla="*/ 214233 h 613962"/>
              <a:gd name="connsiteX137" fmla="*/ 327904 w 679898"/>
              <a:gd name="connsiteY137" fmla="*/ 175398 h 613962"/>
              <a:gd name="connsiteX138" fmla="*/ 212606 w 679898"/>
              <a:gd name="connsiteY138" fmla="*/ 296894 h 613962"/>
              <a:gd name="connsiteX139" fmla="*/ 238640 w 679898"/>
              <a:gd name="connsiteY139" fmla="*/ 296894 h 613962"/>
              <a:gd name="connsiteX140" fmla="*/ 246080 w 679898"/>
              <a:gd name="connsiteY140" fmla="*/ 305572 h 613962"/>
              <a:gd name="connsiteX141" fmla="*/ 238640 w 679898"/>
              <a:gd name="connsiteY141" fmla="*/ 313011 h 613962"/>
              <a:gd name="connsiteX142" fmla="*/ 213846 w 679898"/>
              <a:gd name="connsiteY142" fmla="*/ 313011 h 613962"/>
              <a:gd name="connsiteX143" fmla="*/ 252278 w 679898"/>
              <a:gd name="connsiteY143" fmla="*/ 388636 h 613962"/>
              <a:gd name="connsiteX144" fmla="*/ 252278 w 679898"/>
              <a:gd name="connsiteY144" fmla="*/ 361362 h 613962"/>
              <a:gd name="connsiteX145" fmla="*/ 306828 w 679898"/>
              <a:gd name="connsiteY145" fmla="*/ 306812 h 613962"/>
              <a:gd name="connsiteX146" fmla="*/ 367576 w 679898"/>
              <a:gd name="connsiteY146" fmla="*/ 306812 h 613962"/>
              <a:gd name="connsiteX147" fmla="*/ 422126 w 679898"/>
              <a:gd name="connsiteY147" fmla="*/ 361362 h 613962"/>
              <a:gd name="connsiteX148" fmla="*/ 422126 w 679898"/>
              <a:gd name="connsiteY148" fmla="*/ 388636 h 613962"/>
              <a:gd name="connsiteX149" fmla="*/ 459318 w 679898"/>
              <a:gd name="connsiteY149" fmla="*/ 313011 h 613962"/>
              <a:gd name="connsiteX150" fmla="*/ 435762 w 679898"/>
              <a:gd name="connsiteY150" fmla="*/ 313011 h 613962"/>
              <a:gd name="connsiteX151" fmla="*/ 427084 w 679898"/>
              <a:gd name="connsiteY151" fmla="*/ 305572 h 613962"/>
              <a:gd name="connsiteX152" fmla="*/ 435762 w 679898"/>
              <a:gd name="connsiteY152" fmla="*/ 296894 h 613962"/>
              <a:gd name="connsiteX153" fmla="*/ 460558 w 679898"/>
              <a:gd name="connsiteY153" fmla="*/ 296894 h 613962"/>
              <a:gd name="connsiteX154" fmla="*/ 393610 w 679898"/>
              <a:gd name="connsiteY154" fmla="*/ 187795 h 613962"/>
              <a:gd name="connsiteX155" fmla="*/ 345260 w 679898"/>
              <a:gd name="connsiteY155" fmla="*/ 175398 h 613962"/>
              <a:gd name="connsiteX156" fmla="*/ 345260 w 679898"/>
              <a:gd name="connsiteY156" fmla="*/ 200193 h 613962"/>
              <a:gd name="connsiteX157" fmla="*/ 336582 w 679898"/>
              <a:gd name="connsiteY157" fmla="*/ 208871 h 613962"/>
              <a:gd name="connsiteX158" fmla="*/ 327904 w 679898"/>
              <a:gd name="connsiteY158" fmla="*/ 200193 h 613962"/>
              <a:gd name="connsiteX159" fmla="*/ 336582 w 679898"/>
              <a:gd name="connsiteY159" fmla="*/ 120848 h 613962"/>
              <a:gd name="connsiteX160" fmla="*/ 345260 w 679898"/>
              <a:gd name="connsiteY160" fmla="*/ 129526 h 613962"/>
              <a:gd name="connsiteX161" fmla="*/ 345260 w 679898"/>
              <a:gd name="connsiteY161" fmla="*/ 158041 h 613962"/>
              <a:gd name="connsiteX162" fmla="*/ 401050 w 679898"/>
              <a:gd name="connsiteY162" fmla="*/ 174158 h 613962"/>
              <a:gd name="connsiteX163" fmla="*/ 476674 w 679898"/>
              <a:gd name="connsiteY163" fmla="*/ 296894 h 613962"/>
              <a:gd name="connsiteX164" fmla="*/ 506428 w 679898"/>
              <a:gd name="connsiteY164" fmla="*/ 296894 h 613962"/>
              <a:gd name="connsiteX165" fmla="*/ 515108 w 679898"/>
              <a:gd name="connsiteY165" fmla="*/ 305572 h 613962"/>
              <a:gd name="connsiteX166" fmla="*/ 506428 w 679898"/>
              <a:gd name="connsiteY166" fmla="*/ 313011 h 613962"/>
              <a:gd name="connsiteX167" fmla="*/ 476674 w 679898"/>
              <a:gd name="connsiteY167" fmla="*/ 313011 h 613962"/>
              <a:gd name="connsiteX168" fmla="*/ 418406 w 679898"/>
              <a:gd name="connsiteY168" fmla="*/ 413432 h 613962"/>
              <a:gd name="connsiteX169" fmla="*/ 417166 w 679898"/>
              <a:gd name="connsiteY169" fmla="*/ 413432 h 613962"/>
              <a:gd name="connsiteX170" fmla="*/ 345260 w 679898"/>
              <a:gd name="connsiteY170" fmla="*/ 438227 h 613962"/>
              <a:gd name="connsiteX171" fmla="*/ 345260 w 679898"/>
              <a:gd name="connsiteY171" fmla="*/ 467981 h 613962"/>
              <a:gd name="connsiteX172" fmla="*/ 336582 w 679898"/>
              <a:gd name="connsiteY172" fmla="*/ 476659 h 613962"/>
              <a:gd name="connsiteX173" fmla="*/ 327904 w 679898"/>
              <a:gd name="connsiteY173" fmla="*/ 467981 h 613962"/>
              <a:gd name="connsiteX174" fmla="*/ 327904 w 679898"/>
              <a:gd name="connsiteY174" fmla="*/ 438227 h 613962"/>
              <a:gd name="connsiteX175" fmla="*/ 197728 w 679898"/>
              <a:gd name="connsiteY175" fmla="*/ 313011 h 613962"/>
              <a:gd name="connsiteX176" fmla="*/ 167974 w 679898"/>
              <a:gd name="connsiteY176" fmla="*/ 313011 h 613962"/>
              <a:gd name="connsiteX177" fmla="*/ 159296 w 679898"/>
              <a:gd name="connsiteY177" fmla="*/ 305572 h 613962"/>
              <a:gd name="connsiteX178" fmla="*/ 167974 w 679898"/>
              <a:gd name="connsiteY178" fmla="*/ 296894 h 613962"/>
              <a:gd name="connsiteX179" fmla="*/ 196488 w 679898"/>
              <a:gd name="connsiteY179" fmla="*/ 296894 h 613962"/>
              <a:gd name="connsiteX180" fmla="*/ 327904 w 679898"/>
              <a:gd name="connsiteY180" fmla="*/ 158041 h 613962"/>
              <a:gd name="connsiteX181" fmla="*/ 327904 w 679898"/>
              <a:gd name="connsiteY181" fmla="*/ 129526 h 613962"/>
              <a:gd name="connsiteX182" fmla="*/ 336582 w 679898"/>
              <a:gd name="connsiteY182" fmla="*/ 120848 h 613962"/>
              <a:gd name="connsiteX183" fmla="*/ 449792 w 679898"/>
              <a:gd name="connsiteY183" fmla="*/ 93385 h 613962"/>
              <a:gd name="connsiteX184" fmla="*/ 509020 w 679898"/>
              <a:gd name="connsiteY184" fmla="*/ 93385 h 613962"/>
              <a:gd name="connsiteX185" fmla="*/ 564548 w 679898"/>
              <a:gd name="connsiteY185" fmla="*/ 147094 h 613962"/>
              <a:gd name="connsiteX186" fmla="*/ 564548 w 679898"/>
              <a:gd name="connsiteY186" fmla="*/ 183714 h 613962"/>
              <a:gd name="connsiteX187" fmla="*/ 554676 w 679898"/>
              <a:gd name="connsiteY187" fmla="*/ 191038 h 613962"/>
              <a:gd name="connsiteX188" fmla="*/ 547272 w 679898"/>
              <a:gd name="connsiteY188" fmla="*/ 183714 h 613962"/>
              <a:gd name="connsiteX189" fmla="*/ 547272 w 679898"/>
              <a:gd name="connsiteY189" fmla="*/ 147094 h 613962"/>
              <a:gd name="connsiteX190" fmla="*/ 509020 w 679898"/>
              <a:gd name="connsiteY190" fmla="*/ 110474 h 613962"/>
              <a:gd name="connsiteX191" fmla="*/ 449792 w 679898"/>
              <a:gd name="connsiteY191" fmla="*/ 110474 h 613962"/>
              <a:gd name="connsiteX192" fmla="*/ 412774 w 679898"/>
              <a:gd name="connsiteY192" fmla="*/ 147094 h 613962"/>
              <a:gd name="connsiteX193" fmla="*/ 404136 w 679898"/>
              <a:gd name="connsiteY193" fmla="*/ 155639 h 613962"/>
              <a:gd name="connsiteX194" fmla="*/ 395500 w 679898"/>
              <a:gd name="connsiteY194" fmla="*/ 147094 h 613962"/>
              <a:gd name="connsiteX195" fmla="*/ 449792 w 679898"/>
              <a:gd name="connsiteY195" fmla="*/ 93385 h 613962"/>
              <a:gd name="connsiteX196" fmla="*/ 169650 w 679898"/>
              <a:gd name="connsiteY196" fmla="*/ 93385 h 613962"/>
              <a:gd name="connsiteX197" fmla="*/ 230112 w 679898"/>
              <a:gd name="connsiteY197" fmla="*/ 93385 h 613962"/>
              <a:gd name="connsiteX198" fmla="*/ 284408 w 679898"/>
              <a:gd name="connsiteY198" fmla="*/ 147094 h 613962"/>
              <a:gd name="connsiteX199" fmla="*/ 275770 w 679898"/>
              <a:gd name="connsiteY199" fmla="*/ 155639 h 613962"/>
              <a:gd name="connsiteX200" fmla="*/ 267132 w 679898"/>
              <a:gd name="connsiteY200" fmla="*/ 147094 h 613962"/>
              <a:gd name="connsiteX201" fmla="*/ 230112 w 679898"/>
              <a:gd name="connsiteY201" fmla="*/ 110474 h 613962"/>
              <a:gd name="connsiteX202" fmla="*/ 169650 w 679898"/>
              <a:gd name="connsiteY202" fmla="*/ 110474 h 613962"/>
              <a:gd name="connsiteX203" fmla="*/ 132630 w 679898"/>
              <a:gd name="connsiteY203" fmla="*/ 147094 h 613962"/>
              <a:gd name="connsiteX204" fmla="*/ 132630 w 679898"/>
              <a:gd name="connsiteY204" fmla="*/ 182494 h 613962"/>
              <a:gd name="connsiteX205" fmla="*/ 123992 w 679898"/>
              <a:gd name="connsiteY205" fmla="*/ 191038 h 613962"/>
              <a:gd name="connsiteX206" fmla="*/ 115356 w 679898"/>
              <a:gd name="connsiteY206" fmla="*/ 182494 h 613962"/>
              <a:gd name="connsiteX207" fmla="*/ 115356 w 679898"/>
              <a:gd name="connsiteY207" fmla="*/ 147094 h 613962"/>
              <a:gd name="connsiteX208" fmla="*/ 169650 w 679898"/>
              <a:gd name="connsiteY208" fmla="*/ 93385 h 613962"/>
              <a:gd name="connsiteX209" fmla="*/ 477274 w 679898"/>
              <a:gd name="connsiteY209" fmla="*/ 15869 h 613962"/>
              <a:gd name="connsiteX210" fmla="*/ 450040 w 679898"/>
              <a:gd name="connsiteY210" fmla="*/ 43944 h 613962"/>
              <a:gd name="connsiteX211" fmla="*/ 477274 w 679898"/>
              <a:gd name="connsiteY211" fmla="*/ 70799 h 613962"/>
              <a:gd name="connsiteX212" fmla="*/ 504506 w 679898"/>
              <a:gd name="connsiteY212" fmla="*/ 43944 h 613962"/>
              <a:gd name="connsiteX213" fmla="*/ 490890 w 679898"/>
              <a:gd name="connsiteY213" fmla="*/ 18310 h 613962"/>
              <a:gd name="connsiteX214" fmla="*/ 477274 w 679898"/>
              <a:gd name="connsiteY214" fmla="*/ 15869 h 613962"/>
              <a:gd name="connsiteX215" fmla="*/ 202020 w 679898"/>
              <a:gd name="connsiteY215" fmla="*/ 15869 h 613962"/>
              <a:gd name="connsiteX216" fmla="*/ 175164 w 679898"/>
              <a:gd name="connsiteY216" fmla="*/ 43944 h 613962"/>
              <a:gd name="connsiteX217" fmla="*/ 202020 w 679898"/>
              <a:gd name="connsiteY217" fmla="*/ 70799 h 613962"/>
              <a:gd name="connsiteX218" fmla="*/ 228874 w 679898"/>
              <a:gd name="connsiteY218" fmla="*/ 43944 h 613962"/>
              <a:gd name="connsiteX219" fmla="*/ 215448 w 679898"/>
              <a:gd name="connsiteY219" fmla="*/ 18310 h 613962"/>
              <a:gd name="connsiteX220" fmla="*/ 202020 w 679898"/>
              <a:gd name="connsiteY220" fmla="*/ 15869 h 613962"/>
              <a:gd name="connsiteX221" fmla="*/ 477274 w 679898"/>
              <a:gd name="connsiteY221" fmla="*/ 0 h 613962"/>
              <a:gd name="connsiteX222" fmla="*/ 498318 w 679898"/>
              <a:gd name="connsiteY222" fmla="*/ 4883 h 613962"/>
              <a:gd name="connsiteX223" fmla="*/ 520600 w 679898"/>
              <a:gd name="connsiteY223" fmla="*/ 43944 h 613962"/>
              <a:gd name="connsiteX224" fmla="*/ 477274 w 679898"/>
              <a:gd name="connsiteY224" fmla="*/ 86668 h 613962"/>
              <a:gd name="connsiteX225" fmla="*/ 433948 w 679898"/>
              <a:gd name="connsiteY225" fmla="*/ 43944 h 613962"/>
              <a:gd name="connsiteX226" fmla="*/ 477274 w 679898"/>
              <a:gd name="connsiteY226" fmla="*/ 0 h 613962"/>
              <a:gd name="connsiteX227" fmla="*/ 202020 w 679898"/>
              <a:gd name="connsiteY227" fmla="*/ 0 h 613962"/>
              <a:gd name="connsiteX228" fmla="*/ 222772 w 679898"/>
              <a:gd name="connsiteY228" fmla="*/ 4883 h 613962"/>
              <a:gd name="connsiteX229" fmla="*/ 245964 w 679898"/>
              <a:gd name="connsiteY229" fmla="*/ 43944 h 613962"/>
              <a:gd name="connsiteX230" fmla="*/ 202020 w 679898"/>
              <a:gd name="connsiteY230" fmla="*/ 86668 h 613962"/>
              <a:gd name="connsiteX231" fmla="*/ 159296 w 679898"/>
              <a:gd name="connsiteY231" fmla="*/ 43944 h 613962"/>
              <a:gd name="connsiteX232" fmla="*/ 202020 w 679898"/>
              <a:gd name="connsiteY232" fmla="*/ 0 h 61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679898" h="613962">
                <a:moveTo>
                  <a:pt x="449792" y="521844"/>
                </a:moveTo>
                <a:lnTo>
                  <a:pt x="509020" y="521844"/>
                </a:lnTo>
                <a:cubicBezTo>
                  <a:pt x="538634" y="521844"/>
                  <a:pt x="564548" y="548344"/>
                  <a:pt x="564548" y="577367"/>
                </a:cubicBezTo>
                <a:lnTo>
                  <a:pt x="564548" y="605129"/>
                </a:lnTo>
                <a:cubicBezTo>
                  <a:pt x="564548" y="610176"/>
                  <a:pt x="559612" y="613962"/>
                  <a:pt x="554676" y="613962"/>
                </a:cubicBezTo>
                <a:cubicBezTo>
                  <a:pt x="550974" y="613962"/>
                  <a:pt x="547272" y="610176"/>
                  <a:pt x="547272" y="605129"/>
                </a:cubicBezTo>
                <a:lnTo>
                  <a:pt x="547272" y="577367"/>
                </a:lnTo>
                <a:cubicBezTo>
                  <a:pt x="547272" y="557177"/>
                  <a:pt x="529998" y="539511"/>
                  <a:pt x="509020" y="539511"/>
                </a:cubicBezTo>
                <a:lnTo>
                  <a:pt x="449792" y="539511"/>
                </a:lnTo>
                <a:cubicBezTo>
                  <a:pt x="428816" y="539511"/>
                  <a:pt x="412774" y="557177"/>
                  <a:pt x="412774" y="577367"/>
                </a:cubicBezTo>
                <a:lnTo>
                  <a:pt x="412774" y="605129"/>
                </a:lnTo>
                <a:cubicBezTo>
                  <a:pt x="412774" y="608915"/>
                  <a:pt x="409072" y="613962"/>
                  <a:pt x="404136" y="613962"/>
                </a:cubicBezTo>
                <a:cubicBezTo>
                  <a:pt x="399200" y="613962"/>
                  <a:pt x="395500" y="608915"/>
                  <a:pt x="395500" y="605129"/>
                </a:cubicBezTo>
                <a:lnTo>
                  <a:pt x="395500" y="577367"/>
                </a:lnTo>
                <a:cubicBezTo>
                  <a:pt x="395500" y="548344"/>
                  <a:pt x="420178" y="521844"/>
                  <a:pt x="449792" y="521844"/>
                </a:cubicBezTo>
                <a:close/>
                <a:moveTo>
                  <a:pt x="169650" y="521844"/>
                </a:moveTo>
                <a:lnTo>
                  <a:pt x="230112" y="521844"/>
                </a:lnTo>
                <a:cubicBezTo>
                  <a:pt x="259728" y="521844"/>
                  <a:pt x="284408" y="548344"/>
                  <a:pt x="284408" y="577367"/>
                </a:cubicBezTo>
                <a:lnTo>
                  <a:pt x="284408" y="605129"/>
                </a:lnTo>
                <a:cubicBezTo>
                  <a:pt x="284408" y="610176"/>
                  <a:pt x="280706" y="613962"/>
                  <a:pt x="275770" y="613962"/>
                </a:cubicBezTo>
                <a:cubicBezTo>
                  <a:pt x="270834" y="613962"/>
                  <a:pt x="267132" y="610176"/>
                  <a:pt x="267132" y="605129"/>
                </a:cubicBezTo>
                <a:lnTo>
                  <a:pt x="267132" y="577367"/>
                </a:lnTo>
                <a:cubicBezTo>
                  <a:pt x="267132" y="557177"/>
                  <a:pt x="249856" y="539511"/>
                  <a:pt x="230112" y="539511"/>
                </a:cubicBezTo>
                <a:lnTo>
                  <a:pt x="169650" y="539511"/>
                </a:lnTo>
                <a:cubicBezTo>
                  <a:pt x="148672" y="539511"/>
                  <a:pt x="132630" y="557177"/>
                  <a:pt x="132630" y="577367"/>
                </a:cubicBezTo>
                <a:lnTo>
                  <a:pt x="132630" y="605129"/>
                </a:lnTo>
                <a:cubicBezTo>
                  <a:pt x="132630" y="608915"/>
                  <a:pt x="128928" y="613962"/>
                  <a:pt x="123992" y="613962"/>
                </a:cubicBezTo>
                <a:cubicBezTo>
                  <a:pt x="120290" y="613962"/>
                  <a:pt x="115356" y="608915"/>
                  <a:pt x="115356" y="605129"/>
                </a:cubicBezTo>
                <a:lnTo>
                  <a:pt x="115356" y="577367"/>
                </a:lnTo>
                <a:cubicBezTo>
                  <a:pt x="115356" y="548344"/>
                  <a:pt x="140034" y="521844"/>
                  <a:pt x="169650" y="521844"/>
                </a:cubicBezTo>
                <a:close/>
                <a:moveTo>
                  <a:pt x="477274" y="444327"/>
                </a:moveTo>
                <a:cubicBezTo>
                  <a:pt x="462420" y="444327"/>
                  <a:pt x="450040" y="456534"/>
                  <a:pt x="450040" y="472403"/>
                </a:cubicBezTo>
                <a:cubicBezTo>
                  <a:pt x="450040" y="487051"/>
                  <a:pt x="462420" y="499258"/>
                  <a:pt x="477274" y="499258"/>
                </a:cubicBezTo>
                <a:cubicBezTo>
                  <a:pt x="492128" y="499258"/>
                  <a:pt x="504506" y="487051"/>
                  <a:pt x="504506" y="472403"/>
                </a:cubicBezTo>
                <a:cubicBezTo>
                  <a:pt x="504506" y="461416"/>
                  <a:pt x="499556" y="452872"/>
                  <a:pt x="490890" y="447989"/>
                </a:cubicBezTo>
                <a:cubicBezTo>
                  <a:pt x="485938" y="445548"/>
                  <a:pt x="482226" y="444327"/>
                  <a:pt x="477274" y="444327"/>
                </a:cubicBezTo>
                <a:close/>
                <a:moveTo>
                  <a:pt x="202020" y="444327"/>
                </a:moveTo>
                <a:cubicBezTo>
                  <a:pt x="187372" y="444327"/>
                  <a:pt x="175164" y="456534"/>
                  <a:pt x="175164" y="472403"/>
                </a:cubicBezTo>
                <a:cubicBezTo>
                  <a:pt x="175164" y="487051"/>
                  <a:pt x="187372" y="499258"/>
                  <a:pt x="202020" y="499258"/>
                </a:cubicBezTo>
                <a:cubicBezTo>
                  <a:pt x="216668" y="499258"/>
                  <a:pt x="228874" y="487051"/>
                  <a:pt x="228874" y="472403"/>
                </a:cubicBezTo>
                <a:cubicBezTo>
                  <a:pt x="228874" y="461416"/>
                  <a:pt x="223992" y="452872"/>
                  <a:pt x="215448" y="447989"/>
                </a:cubicBezTo>
                <a:cubicBezTo>
                  <a:pt x="210564" y="445548"/>
                  <a:pt x="206902" y="444327"/>
                  <a:pt x="202020" y="444327"/>
                </a:cubicBezTo>
                <a:close/>
                <a:moveTo>
                  <a:pt x="477274" y="428458"/>
                </a:moveTo>
                <a:cubicBezTo>
                  <a:pt x="484700" y="428458"/>
                  <a:pt x="492128" y="429679"/>
                  <a:pt x="498318" y="433341"/>
                </a:cubicBezTo>
                <a:cubicBezTo>
                  <a:pt x="511934" y="440665"/>
                  <a:pt x="520600" y="455313"/>
                  <a:pt x="520600" y="472403"/>
                </a:cubicBezTo>
                <a:cubicBezTo>
                  <a:pt x="520600" y="495595"/>
                  <a:pt x="502032" y="515126"/>
                  <a:pt x="477274" y="515126"/>
                </a:cubicBezTo>
                <a:cubicBezTo>
                  <a:pt x="453754" y="515126"/>
                  <a:pt x="433948" y="495595"/>
                  <a:pt x="433948" y="472403"/>
                </a:cubicBezTo>
                <a:cubicBezTo>
                  <a:pt x="433948" y="447989"/>
                  <a:pt x="453754" y="428458"/>
                  <a:pt x="477274" y="428458"/>
                </a:cubicBezTo>
                <a:close/>
                <a:moveTo>
                  <a:pt x="202020" y="428458"/>
                </a:moveTo>
                <a:cubicBezTo>
                  <a:pt x="209344" y="428458"/>
                  <a:pt x="216668" y="429679"/>
                  <a:pt x="222772" y="433341"/>
                </a:cubicBezTo>
                <a:cubicBezTo>
                  <a:pt x="236198" y="440665"/>
                  <a:pt x="245964" y="455313"/>
                  <a:pt x="245964" y="472403"/>
                </a:cubicBezTo>
                <a:cubicBezTo>
                  <a:pt x="245964" y="495595"/>
                  <a:pt x="226434" y="515126"/>
                  <a:pt x="202020" y="515126"/>
                </a:cubicBezTo>
                <a:cubicBezTo>
                  <a:pt x="178826" y="515126"/>
                  <a:pt x="159296" y="495595"/>
                  <a:pt x="159296" y="472403"/>
                </a:cubicBezTo>
                <a:cubicBezTo>
                  <a:pt x="159296" y="447989"/>
                  <a:pt x="178826" y="428458"/>
                  <a:pt x="202020" y="428458"/>
                </a:cubicBezTo>
                <a:close/>
                <a:moveTo>
                  <a:pt x="306828" y="322929"/>
                </a:moveTo>
                <a:cubicBezTo>
                  <a:pt x="285752" y="322929"/>
                  <a:pt x="269634" y="340286"/>
                  <a:pt x="269634" y="361362"/>
                </a:cubicBezTo>
                <a:lnTo>
                  <a:pt x="269634" y="401034"/>
                </a:lnTo>
                <a:cubicBezTo>
                  <a:pt x="274594" y="404753"/>
                  <a:pt x="278312" y="407233"/>
                  <a:pt x="283272" y="409712"/>
                </a:cubicBezTo>
                <a:lnTo>
                  <a:pt x="283272" y="379958"/>
                </a:lnTo>
                <a:cubicBezTo>
                  <a:pt x="283272" y="374999"/>
                  <a:pt x="288232" y="371280"/>
                  <a:pt x="291950" y="371280"/>
                </a:cubicBezTo>
                <a:cubicBezTo>
                  <a:pt x="296910" y="371280"/>
                  <a:pt x="300628" y="374999"/>
                  <a:pt x="300628" y="379958"/>
                </a:cubicBezTo>
                <a:lnTo>
                  <a:pt x="300628" y="417151"/>
                </a:lnTo>
                <a:cubicBezTo>
                  <a:pt x="309308" y="419630"/>
                  <a:pt x="319226" y="420870"/>
                  <a:pt x="327904" y="422110"/>
                </a:cubicBezTo>
                <a:lnTo>
                  <a:pt x="327904" y="397315"/>
                </a:lnTo>
                <a:cubicBezTo>
                  <a:pt x="327904" y="392356"/>
                  <a:pt x="332862" y="388636"/>
                  <a:pt x="336582" y="388636"/>
                </a:cubicBezTo>
                <a:cubicBezTo>
                  <a:pt x="341540" y="388636"/>
                  <a:pt x="345260" y="392356"/>
                  <a:pt x="345260" y="397315"/>
                </a:cubicBezTo>
                <a:lnTo>
                  <a:pt x="345260" y="422110"/>
                </a:lnTo>
                <a:cubicBezTo>
                  <a:pt x="355178" y="420870"/>
                  <a:pt x="363856" y="419630"/>
                  <a:pt x="373774" y="417151"/>
                </a:cubicBezTo>
                <a:lnTo>
                  <a:pt x="373774" y="379958"/>
                </a:lnTo>
                <a:cubicBezTo>
                  <a:pt x="373774" y="374999"/>
                  <a:pt x="377494" y="371280"/>
                  <a:pt x="381214" y="371280"/>
                </a:cubicBezTo>
                <a:cubicBezTo>
                  <a:pt x="386172" y="371280"/>
                  <a:pt x="389892" y="374999"/>
                  <a:pt x="389892" y="379958"/>
                </a:cubicBezTo>
                <a:lnTo>
                  <a:pt x="389892" y="409712"/>
                </a:lnTo>
                <a:cubicBezTo>
                  <a:pt x="394850" y="407233"/>
                  <a:pt x="399810" y="404753"/>
                  <a:pt x="404768" y="401034"/>
                </a:cubicBezTo>
                <a:lnTo>
                  <a:pt x="404768" y="361362"/>
                </a:lnTo>
                <a:cubicBezTo>
                  <a:pt x="404768" y="340286"/>
                  <a:pt x="387412" y="322929"/>
                  <a:pt x="367576" y="322929"/>
                </a:cubicBezTo>
                <a:close/>
                <a:moveTo>
                  <a:pt x="564302" y="307613"/>
                </a:moveTo>
                <a:lnTo>
                  <a:pt x="625208" y="307613"/>
                </a:lnTo>
                <a:cubicBezTo>
                  <a:pt x="655038" y="307613"/>
                  <a:pt x="679898" y="330806"/>
                  <a:pt x="679898" y="361322"/>
                </a:cubicBezTo>
                <a:lnTo>
                  <a:pt x="679898" y="396722"/>
                </a:lnTo>
                <a:cubicBezTo>
                  <a:pt x="679898" y="401604"/>
                  <a:pt x="676170" y="405266"/>
                  <a:pt x="671198" y="405266"/>
                </a:cubicBezTo>
                <a:cubicBezTo>
                  <a:pt x="667468" y="405266"/>
                  <a:pt x="663740" y="401604"/>
                  <a:pt x="663740" y="396722"/>
                </a:cubicBezTo>
                <a:lnTo>
                  <a:pt x="663740" y="361322"/>
                </a:lnTo>
                <a:cubicBezTo>
                  <a:pt x="663740" y="340571"/>
                  <a:pt x="646338" y="323482"/>
                  <a:pt x="625208" y="323482"/>
                </a:cubicBezTo>
                <a:lnTo>
                  <a:pt x="564302" y="323482"/>
                </a:lnTo>
                <a:cubicBezTo>
                  <a:pt x="544416" y="323482"/>
                  <a:pt x="527014" y="340571"/>
                  <a:pt x="527014" y="361322"/>
                </a:cubicBezTo>
                <a:cubicBezTo>
                  <a:pt x="527014" y="366205"/>
                  <a:pt x="523284" y="369867"/>
                  <a:pt x="519556" y="369867"/>
                </a:cubicBezTo>
                <a:cubicBezTo>
                  <a:pt x="514584" y="369867"/>
                  <a:pt x="510856" y="366205"/>
                  <a:pt x="510856" y="361322"/>
                </a:cubicBezTo>
                <a:cubicBezTo>
                  <a:pt x="510856" y="330806"/>
                  <a:pt x="534472" y="307613"/>
                  <a:pt x="564302" y="307613"/>
                </a:cubicBezTo>
                <a:close/>
                <a:moveTo>
                  <a:pt x="54294" y="307613"/>
                </a:moveTo>
                <a:lnTo>
                  <a:pt x="114756" y="307613"/>
                </a:lnTo>
                <a:cubicBezTo>
                  <a:pt x="144370" y="307613"/>
                  <a:pt x="169050" y="331096"/>
                  <a:pt x="169050" y="361994"/>
                </a:cubicBezTo>
                <a:cubicBezTo>
                  <a:pt x="169050" y="366937"/>
                  <a:pt x="165348" y="370645"/>
                  <a:pt x="160412" y="370645"/>
                </a:cubicBezTo>
                <a:cubicBezTo>
                  <a:pt x="155476" y="370645"/>
                  <a:pt x="151774" y="366937"/>
                  <a:pt x="151774" y="361994"/>
                </a:cubicBezTo>
                <a:cubicBezTo>
                  <a:pt x="151774" y="340983"/>
                  <a:pt x="135734" y="323680"/>
                  <a:pt x="114756" y="323680"/>
                </a:cubicBezTo>
                <a:lnTo>
                  <a:pt x="54294" y="323680"/>
                </a:lnTo>
                <a:cubicBezTo>
                  <a:pt x="34550" y="323680"/>
                  <a:pt x="17276" y="340983"/>
                  <a:pt x="17276" y="361994"/>
                </a:cubicBezTo>
                <a:lnTo>
                  <a:pt x="17276" y="397836"/>
                </a:lnTo>
                <a:cubicBezTo>
                  <a:pt x="17276" y="401543"/>
                  <a:pt x="13574" y="405251"/>
                  <a:pt x="8638" y="405251"/>
                </a:cubicBezTo>
                <a:cubicBezTo>
                  <a:pt x="3702" y="405251"/>
                  <a:pt x="0" y="401543"/>
                  <a:pt x="0" y="397836"/>
                </a:cubicBezTo>
                <a:lnTo>
                  <a:pt x="0" y="361994"/>
                </a:lnTo>
                <a:cubicBezTo>
                  <a:pt x="0" y="331096"/>
                  <a:pt x="24680" y="307613"/>
                  <a:pt x="54294" y="307613"/>
                </a:cubicBezTo>
                <a:close/>
                <a:moveTo>
                  <a:pt x="593250" y="232142"/>
                </a:moveTo>
                <a:cubicBezTo>
                  <a:pt x="577382" y="232142"/>
                  <a:pt x="566396" y="244933"/>
                  <a:pt x="566396" y="260283"/>
                </a:cubicBezTo>
                <a:cubicBezTo>
                  <a:pt x="566396" y="275634"/>
                  <a:pt x="577382" y="288425"/>
                  <a:pt x="593250" y="288425"/>
                </a:cubicBezTo>
                <a:cubicBezTo>
                  <a:pt x="607898" y="288425"/>
                  <a:pt x="620106" y="275634"/>
                  <a:pt x="620106" y="260283"/>
                </a:cubicBezTo>
                <a:cubicBezTo>
                  <a:pt x="620106" y="250050"/>
                  <a:pt x="614002" y="239817"/>
                  <a:pt x="605458" y="234700"/>
                </a:cubicBezTo>
                <a:cubicBezTo>
                  <a:pt x="601796" y="232142"/>
                  <a:pt x="596912" y="232142"/>
                  <a:pt x="593250" y="232142"/>
                </a:cubicBezTo>
                <a:close/>
                <a:moveTo>
                  <a:pt x="339348" y="232142"/>
                </a:moveTo>
                <a:cubicBezTo>
                  <a:pt x="324700" y="232142"/>
                  <a:pt x="312494" y="244933"/>
                  <a:pt x="312494" y="260283"/>
                </a:cubicBezTo>
                <a:cubicBezTo>
                  <a:pt x="312494" y="275634"/>
                  <a:pt x="324700" y="288425"/>
                  <a:pt x="339348" y="288425"/>
                </a:cubicBezTo>
                <a:cubicBezTo>
                  <a:pt x="355218" y="288425"/>
                  <a:pt x="366204" y="275634"/>
                  <a:pt x="366204" y="260283"/>
                </a:cubicBezTo>
                <a:cubicBezTo>
                  <a:pt x="366204" y="250050"/>
                  <a:pt x="361322" y="239817"/>
                  <a:pt x="351556" y="234700"/>
                </a:cubicBezTo>
                <a:cubicBezTo>
                  <a:pt x="349114" y="232142"/>
                  <a:pt x="344232" y="232142"/>
                  <a:pt x="339348" y="232142"/>
                </a:cubicBezTo>
                <a:close/>
                <a:moveTo>
                  <a:pt x="82394" y="232142"/>
                </a:moveTo>
                <a:cubicBezTo>
                  <a:pt x="67746" y="232142"/>
                  <a:pt x="55538" y="244933"/>
                  <a:pt x="55538" y="260283"/>
                </a:cubicBezTo>
                <a:cubicBezTo>
                  <a:pt x="55538" y="275634"/>
                  <a:pt x="67746" y="288425"/>
                  <a:pt x="82394" y="288425"/>
                </a:cubicBezTo>
                <a:cubicBezTo>
                  <a:pt x="97042" y="288425"/>
                  <a:pt x="109248" y="275634"/>
                  <a:pt x="109248" y="260283"/>
                </a:cubicBezTo>
                <a:cubicBezTo>
                  <a:pt x="109248" y="250050"/>
                  <a:pt x="103146" y="239817"/>
                  <a:pt x="93380" y="234700"/>
                </a:cubicBezTo>
                <a:cubicBezTo>
                  <a:pt x="89718" y="232142"/>
                  <a:pt x="86056" y="232142"/>
                  <a:pt x="82394" y="232142"/>
                </a:cubicBezTo>
                <a:close/>
                <a:moveTo>
                  <a:pt x="593250" y="214233"/>
                </a:moveTo>
                <a:cubicBezTo>
                  <a:pt x="599354" y="214233"/>
                  <a:pt x="606678" y="216791"/>
                  <a:pt x="612782" y="219350"/>
                </a:cubicBezTo>
                <a:cubicBezTo>
                  <a:pt x="627430" y="227025"/>
                  <a:pt x="635974" y="242375"/>
                  <a:pt x="635974" y="260283"/>
                </a:cubicBezTo>
                <a:cubicBezTo>
                  <a:pt x="635974" y="284588"/>
                  <a:pt x="616444" y="306334"/>
                  <a:pt x="593250" y="306334"/>
                </a:cubicBezTo>
                <a:cubicBezTo>
                  <a:pt x="568836" y="306334"/>
                  <a:pt x="549306" y="284588"/>
                  <a:pt x="549306" y="260283"/>
                </a:cubicBezTo>
                <a:cubicBezTo>
                  <a:pt x="549306" y="234700"/>
                  <a:pt x="568836" y="214233"/>
                  <a:pt x="593250" y="214233"/>
                </a:cubicBezTo>
                <a:close/>
                <a:moveTo>
                  <a:pt x="339348" y="214233"/>
                </a:moveTo>
                <a:cubicBezTo>
                  <a:pt x="346672" y="214233"/>
                  <a:pt x="353996" y="216791"/>
                  <a:pt x="360100" y="219350"/>
                </a:cubicBezTo>
                <a:cubicBezTo>
                  <a:pt x="373528" y="227025"/>
                  <a:pt x="383294" y="242375"/>
                  <a:pt x="383294" y="260283"/>
                </a:cubicBezTo>
                <a:cubicBezTo>
                  <a:pt x="383294" y="284588"/>
                  <a:pt x="363762" y="306334"/>
                  <a:pt x="339348" y="306334"/>
                </a:cubicBezTo>
                <a:cubicBezTo>
                  <a:pt x="316156" y="306334"/>
                  <a:pt x="296624" y="284588"/>
                  <a:pt x="296624" y="260283"/>
                </a:cubicBezTo>
                <a:cubicBezTo>
                  <a:pt x="296624" y="234700"/>
                  <a:pt x="316156" y="214233"/>
                  <a:pt x="339348" y="214233"/>
                </a:cubicBezTo>
                <a:close/>
                <a:moveTo>
                  <a:pt x="82394" y="214233"/>
                </a:moveTo>
                <a:cubicBezTo>
                  <a:pt x="88496" y="214233"/>
                  <a:pt x="95820" y="216791"/>
                  <a:pt x="101924" y="219350"/>
                </a:cubicBezTo>
                <a:cubicBezTo>
                  <a:pt x="116572" y="227025"/>
                  <a:pt x="125118" y="242375"/>
                  <a:pt x="125118" y="260283"/>
                </a:cubicBezTo>
                <a:cubicBezTo>
                  <a:pt x="125118" y="284588"/>
                  <a:pt x="105586" y="306334"/>
                  <a:pt x="82394" y="306334"/>
                </a:cubicBezTo>
                <a:cubicBezTo>
                  <a:pt x="57980" y="306334"/>
                  <a:pt x="38448" y="284588"/>
                  <a:pt x="38448" y="260283"/>
                </a:cubicBezTo>
                <a:cubicBezTo>
                  <a:pt x="38448" y="234700"/>
                  <a:pt x="57980" y="214233"/>
                  <a:pt x="82394" y="214233"/>
                </a:cubicBezTo>
                <a:close/>
                <a:moveTo>
                  <a:pt x="327904" y="175398"/>
                </a:moveTo>
                <a:cubicBezTo>
                  <a:pt x="264676" y="179117"/>
                  <a:pt x="215086" y="232427"/>
                  <a:pt x="212606" y="296894"/>
                </a:cubicBezTo>
                <a:lnTo>
                  <a:pt x="238640" y="296894"/>
                </a:lnTo>
                <a:cubicBezTo>
                  <a:pt x="242360" y="296894"/>
                  <a:pt x="246080" y="300613"/>
                  <a:pt x="246080" y="305572"/>
                </a:cubicBezTo>
                <a:cubicBezTo>
                  <a:pt x="246080" y="309292"/>
                  <a:pt x="242360" y="313011"/>
                  <a:pt x="238640" y="313011"/>
                </a:cubicBezTo>
                <a:lnTo>
                  <a:pt x="213846" y="313011"/>
                </a:lnTo>
                <a:cubicBezTo>
                  <a:pt x="217564" y="342765"/>
                  <a:pt x="231202" y="368800"/>
                  <a:pt x="252278" y="388636"/>
                </a:cubicBezTo>
                <a:lnTo>
                  <a:pt x="252278" y="361362"/>
                </a:lnTo>
                <a:cubicBezTo>
                  <a:pt x="252278" y="330368"/>
                  <a:pt x="277074" y="306812"/>
                  <a:pt x="306828" y="306812"/>
                </a:cubicBezTo>
                <a:lnTo>
                  <a:pt x="367576" y="306812"/>
                </a:lnTo>
                <a:cubicBezTo>
                  <a:pt x="397330" y="306812"/>
                  <a:pt x="422126" y="330368"/>
                  <a:pt x="422126" y="361362"/>
                </a:cubicBezTo>
                <a:lnTo>
                  <a:pt x="422126" y="388636"/>
                </a:lnTo>
                <a:cubicBezTo>
                  <a:pt x="441962" y="368800"/>
                  <a:pt x="455598" y="342765"/>
                  <a:pt x="459318" y="313011"/>
                </a:cubicBezTo>
                <a:lnTo>
                  <a:pt x="435762" y="313011"/>
                </a:lnTo>
                <a:cubicBezTo>
                  <a:pt x="430804" y="313011"/>
                  <a:pt x="427084" y="309292"/>
                  <a:pt x="427084" y="305572"/>
                </a:cubicBezTo>
                <a:cubicBezTo>
                  <a:pt x="427084" y="300613"/>
                  <a:pt x="430804" y="296894"/>
                  <a:pt x="435762" y="296894"/>
                </a:cubicBezTo>
                <a:lnTo>
                  <a:pt x="460558" y="296894"/>
                </a:lnTo>
                <a:cubicBezTo>
                  <a:pt x="459318" y="251023"/>
                  <a:pt x="434522" y="210111"/>
                  <a:pt x="393610" y="187795"/>
                </a:cubicBezTo>
                <a:cubicBezTo>
                  <a:pt x="378734" y="180357"/>
                  <a:pt x="362616" y="176637"/>
                  <a:pt x="345260" y="175398"/>
                </a:cubicBezTo>
                <a:lnTo>
                  <a:pt x="345260" y="200193"/>
                </a:lnTo>
                <a:cubicBezTo>
                  <a:pt x="345260" y="205152"/>
                  <a:pt x="341540" y="208871"/>
                  <a:pt x="336582" y="208871"/>
                </a:cubicBezTo>
                <a:cubicBezTo>
                  <a:pt x="332862" y="208871"/>
                  <a:pt x="327904" y="205152"/>
                  <a:pt x="327904" y="200193"/>
                </a:cubicBezTo>
                <a:close/>
                <a:moveTo>
                  <a:pt x="336582" y="120848"/>
                </a:moveTo>
                <a:cubicBezTo>
                  <a:pt x="341540" y="120848"/>
                  <a:pt x="345260" y="124567"/>
                  <a:pt x="345260" y="129526"/>
                </a:cubicBezTo>
                <a:lnTo>
                  <a:pt x="345260" y="158041"/>
                </a:lnTo>
                <a:cubicBezTo>
                  <a:pt x="365096" y="159281"/>
                  <a:pt x="383692" y="165479"/>
                  <a:pt x="401050" y="174158"/>
                </a:cubicBezTo>
                <a:cubicBezTo>
                  <a:pt x="446920" y="197713"/>
                  <a:pt x="476674" y="244824"/>
                  <a:pt x="476674" y="296894"/>
                </a:cubicBezTo>
                <a:lnTo>
                  <a:pt x="506428" y="296894"/>
                </a:lnTo>
                <a:cubicBezTo>
                  <a:pt x="511388" y="296894"/>
                  <a:pt x="515108" y="300613"/>
                  <a:pt x="515108" y="305572"/>
                </a:cubicBezTo>
                <a:cubicBezTo>
                  <a:pt x="515108" y="309292"/>
                  <a:pt x="511388" y="313011"/>
                  <a:pt x="506428" y="313011"/>
                </a:cubicBezTo>
                <a:lnTo>
                  <a:pt x="476674" y="313011"/>
                </a:lnTo>
                <a:cubicBezTo>
                  <a:pt x="472956" y="353923"/>
                  <a:pt x="450640" y="389876"/>
                  <a:pt x="418406" y="413432"/>
                </a:cubicBezTo>
                <a:cubicBezTo>
                  <a:pt x="418406" y="413432"/>
                  <a:pt x="418406" y="413432"/>
                  <a:pt x="417166" y="413432"/>
                </a:cubicBezTo>
                <a:cubicBezTo>
                  <a:pt x="397330" y="428309"/>
                  <a:pt x="371296" y="436987"/>
                  <a:pt x="345260" y="438227"/>
                </a:cubicBezTo>
                <a:lnTo>
                  <a:pt x="345260" y="467981"/>
                </a:lnTo>
                <a:cubicBezTo>
                  <a:pt x="345260" y="472940"/>
                  <a:pt x="341540" y="476659"/>
                  <a:pt x="336582" y="476659"/>
                </a:cubicBezTo>
                <a:cubicBezTo>
                  <a:pt x="332862" y="476659"/>
                  <a:pt x="327904" y="472940"/>
                  <a:pt x="327904" y="467981"/>
                </a:cubicBezTo>
                <a:lnTo>
                  <a:pt x="327904" y="438227"/>
                </a:lnTo>
                <a:cubicBezTo>
                  <a:pt x="260956" y="434507"/>
                  <a:pt x="205168" y="381198"/>
                  <a:pt x="197728" y="313011"/>
                </a:cubicBezTo>
                <a:lnTo>
                  <a:pt x="167974" y="313011"/>
                </a:lnTo>
                <a:cubicBezTo>
                  <a:pt x="163016" y="313011"/>
                  <a:pt x="159296" y="309292"/>
                  <a:pt x="159296" y="305572"/>
                </a:cubicBezTo>
                <a:cubicBezTo>
                  <a:pt x="159296" y="300613"/>
                  <a:pt x="163016" y="296894"/>
                  <a:pt x="167974" y="296894"/>
                </a:cubicBezTo>
                <a:lnTo>
                  <a:pt x="196488" y="296894"/>
                </a:lnTo>
                <a:cubicBezTo>
                  <a:pt x="197728" y="222508"/>
                  <a:pt x="255998" y="163000"/>
                  <a:pt x="327904" y="158041"/>
                </a:cubicBezTo>
                <a:lnTo>
                  <a:pt x="327904" y="129526"/>
                </a:lnTo>
                <a:cubicBezTo>
                  <a:pt x="327904" y="124567"/>
                  <a:pt x="332862" y="120848"/>
                  <a:pt x="336582" y="120848"/>
                </a:cubicBezTo>
                <a:close/>
                <a:moveTo>
                  <a:pt x="449792" y="93385"/>
                </a:moveTo>
                <a:lnTo>
                  <a:pt x="509020" y="93385"/>
                </a:lnTo>
                <a:cubicBezTo>
                  <a:pt x="538634" y="93385"/>
                  <a:pt x="564548" y="117798"/>
                  <a:pt x="564548" y="147094"/>
                </a:cubicBezTo>
                <a:lnTo>
                  <a:pt x="564548" y="183714"/>
                </a:lnTo>
                <a:cubicBezTo>
                  <a:pt x="564548" y="187376"/>
                  <a:pt x="559612" y="191038"/>
                  <a:pt x="554676" y="191038"/>
                </a:cubicBezTo>
                <a:cubicBezTo>
                  <a:pt x="550974" y="191038"/>
                  <a:pt x="547272" y="187376"/>
                  <a:pt x="547272" y="183714"/>
                </a:cubicBezTo>
                <a:lnTo>
                  <a:pt x="547272" y="147094"/>
                </a:lnTo>
                <a:cubicBezTo>
                  <a:pt x="547272" y="127564"/>
                  <a:pt x="529998" y="110474"/>
                  <a:pt x="509020" y="110474"/>
                </a:cubicBezTo>
                <a:lnTo>
                  <a:pt x="449792" y="110474"/>
                </a:lnTo>
                <a:cubicBezTo>
                  <a:pt x="428816" y="110474"/>
                  <a:pt x="412774" y="127564"/>
                  <a:pt x="412774" y="147094"/>
                </a:cubicBezTo>
                <a:cubicBezTo>
                  <a:pt x="412774" y="151977"/>
                  <a:pt x="409072" y="155639"/>
                  <a:pt x="404136" y="155639"/>
                </a:cubicBezTo>
                <a:cubicBezTo>
                  <a:pt x="399200" y="155639"/>
                  <a:pt x="395500" y="151977"/>
                  <a:pt x="395500" y="147094"/>
                </a:cubicBezTo>
                <a:cubicBezTo>
                  <a:pt x="395500" y="117798"/>
                  <a:pt x="420178" y="93385"/>
                  <a:pt x="449792" y="93385"/>
                </a:cubicBezTo>
                <a:close/>
                <a:moveTo>
                  <a:pt x="169650" y="93385"/>
                </a:moveTo>
                <a:lnTo>
                  <a:pt x="230112" y="93385"/>
                </a:lnTo>
                <a:cubicBezTo>
                  <a:pt x="259728" y="93385"/>
                  <a:pt x="284408" y="117798"/>
                  <a:pt x="284408" y="147094"/>
                </a:cubicBezTo>
                <a:cubicBezTo>
                  <a:pt x="284408" y="151977"/>
                  <a:pt x="280706" y="155639"/>
                  <a:pt x="275770" y="155639"/>
                </a:cubicBezTo>
                <a:cubicBezTo>
                  <a:pt x="270834" y="155639"/>
                  <a:pt x="267132" y="151977"/>
                  <a:pt x="267132" y="147094"/>
                </a:cubicBezTo>
                <a:cubicBezTo>
                  <a:pt x="267132" y="127564"/>
                  <a:pt x="249856" y="110474"/>
                  <a:pt x="230112" y="110474"/>
                </a:cubicBezTo>
                <a:lnTo>
                  <a:pt x="169650" y="110474"/>
                </a:lnTo>
                <a:cubicBezTo>
                  <a:pt x="148672" y="110474"/>
                  <a:pt x="132630" y="127564"/>
                  <a:pt x="132630" y="147094"/>
                </a:cubicBezTo>
                <a:lnTo>
                  <a:pt x="132630" y="182494"/>
                </a:lnTo>
                <a:cubicBezTo>
                  <a:pt x="132630" y="187376"/>
                  <a:pt x="128928" y="191038"/>
                  <a:pt x="123992" y="191038"/>
                </a:cubicBezTo>
                <a:cubicBezTo>
                  <a:pt x="120290" y="191038"/>
                  <a:pt x="115356" y="187376"/>
                  <a:pt x="115356" y="182494"/>
                </a:cubicBezTo>
                <a:lnTo>
                  <a:pt x="115356" y="147094"/>
                </a:lnTo>
                <a:cubicBezTo>
                  <a:pt x="115356" y="117798"/>
                  <a:pt x="140034" y="93385"/>
                  <a:pt x="169650" y="93385"/>
                </a:cubicBezTo>
                <a:close/>
                <a:moveTo>
                  <a:pt x="477274" y="15869"/>
                </a:moveTo>
                <a:cubicBezTo>
                  <a:pt x="462420" y="15869"/>
                  <a:pt x="450040" y="28076"/>
                  <a:pt x="450040" y="43944"/>
                </a:cubicBezTo>
                <a:cubicBezTo>
                  <a:pt x="450040" y="58593"/>
                  <a:pt x="462420" y="70799"/>
                  <a:pt x="477274" y="70799"/>
                </a:cubicBezTo>
                <a:cubicBezTo>
                  <a:pt x="492128" y="70799"/>
                  <a:pt x="504506" y="58593"/>
                  <a:pt x="504506" y="43944"/>
                </a:cubicBezTo>
                <a:cubicBezTo>
                  <a:pt x="504506" y="32958"/>
                  <a:pt x="499556" y="24414"/>
                  <a:pt x="490890" y="18310"/>
                </a:cubicBezTo>
                <a:cubicBezTo>
                  <a:pt x="485938" y="17089"/>
                  <a:pt x="482226" y="15869"/>
                  <a:pt x="477274" y="15869"/>
                </a:cubicBezTo>
                <a:close/>
                <a:moveTo>
                  <a:pt x="202020" y="15869"/>
                </a:moveTo>
                <a:cubicBezTo>
                  <a:pt x="187372" y="15869"/>
                  <a:pt x="175164" y="28076"/>
                  <a:pt x="175164" y="43944"/>
                </a:cubicBezTo>
                <a:cubicBezTo>
                  <a:pt x="175164" y="58593"/>
                  <a:pt x="187372" y="70799"/>
                  <a:pt x="202020" y="70799"/>
                </a:cubicBezTo>
                <a:cubicBezTo>
                  <a:pt x="216668" y="70799"/>
                  <a:pt x="228874" y="58593"/>
                  <a:pt x="228874" y="43944"/>
                </a:cubicBezTo>
                <a:cubicBezTo>
                  <a:pt x="228874" y="32958"/>
                  <a:pt x="223992" y="24414"/>
                  <a:pt x="215448" y="18310"/>
                </a:cubicBezTo>
                <a:cubicBezTo>
                  <a:pt x="210564" y="17089"/>
                  <a:pt x="206902" y="15869"/>
                  <a:pt x="202020" y="15869"/>
                </a:cubicBezTo>
                <a:close/>
                <a:moveTo>
                  <a:pt x="477274" y="0"/>
                </a:moveTo>
                <a:cubicBezTo>
                  <a:pt x="484700" y="0"/>
                  <a:pt x="492128" y="2441"/>
                  <a:pt x="498318" y="4883"/>
                </a:cubicBezTo>
                <a:cubicBezTo>
                  <a:pt x="511934" y="12207"/>
                  <a:pt x="520600" y="26855"/>
                  <a:pt x="520600" y="43944"/>
                </a:cubicBezTo>
                <a:cubicBezTo>
                  <a:pt x="520600" y="67137"/>
                  <a:pt x="502032" y="86668"/>
                  <a:pt x="477274" y="86668"/>
                </a:cubicBezTo>
                <a:cubicBezTo>
                  <a:pt x="453754" y="86668"/>
                  <a:pt x="433948" y="67137"/>
                  <a:pt x="433948" y="43944"/>
                </a:cubicBezTo>
                <a:cubicBezTo>
                  <a:pt x="433948" y="18310"/>
                  <a:pt x="453754" y="0"/>
                  <a:pt x="477274" y="0"/>
                </a:cubicBezTo>
                <a:close/>
                <a:moveTo>
                  <a:pt x="202020" y="0"/>
                </a:moveTo>
                <a:cubicBezTo>
                  <a:pt x="209344" y="0"/>
                  <a:pt x="216668" y="2441"/>
                  <a:pt x="222772" y="4883"/>
                </a:cubicBezTo>
                <a:cubicBezTo>
                  <a:pt x="236198" y="12207"/>
                  <a:pt x="245964" y="26855"/>
                  <a:pt x="245964" y="43944"/>
                </a:cubicBezTo>
                <a:cubicBezTo>
                  <a:pt x="245964" y="67137"/>
                  <a:pt x="226434" y="86668"/>
                  <a:pt x="202020" y="86668"/>
                </a:cubicBezTo>
                <a:cubicBezTo>
                  <a:pt x="178826" y="86668"/>
                  <a:pt x="159296" y="67137"/>
                  <a:pt x="159296" y="43944"/>
                </a:cubicBezTo>
                <a:cubicBezTo>
                  <a:pt x="159296" y="18310"/>
                  <a:pt x="178826" y="0"/>
                  <a:pt x="2020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B34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57" name="Freeform: Shape 856">
            <a:extLst>
              <a:ext uri="{FF2B5EF4-FFF2-40B4-BE49-F238E27FC236}">
                <a16:creationId xmlns:a16="http://schemas.microsoft.com/office/drawing/2014/main" id="{53321011-A9B7-418A-A39A-2769B4AD9EB4}"/>
              </a:ext>
            </a:extLst>
          </p:cNvPr>
          <p:cNvSpPr/>
          <p:nvPr/>
        </p:nvSpPr>
        <p:spPr>
          <a:xfrm>
            <a:off x="2095887" y="943192"/>
            <a:ext cx="684314" cy="585302"/>
          </a:xfrm>
          <a:custGeom>
            <a:avLst/>
            <a:gdLst>
              <a:gd name="connsiteX0" fmla="*/ 777070 w 1805266"/>
              <a:gd name="connsiteY0" fmla="*/ 1429458 h 1544067"/>
              <a:gd name="connsiteX1" fmla="*/ 769762 w 1805266"/>
              <a:gd name="connsiteY1" fmla="*/ 1434331 h 1544067"/>
              <a:gd name="connsiteX2" fmla="*/ 768544 w 1805266"/>
              <a:gd name="connsiteY2" fmla="*/ 1466002 h 1544067"/>
              <a:gd name="connsiteX3" fmla="*/ 773416 w 1805266"/>
              <a:gd name="connsiteY3" fmla="*/ 1473310 h 1544067"/>
              <a:gd name="connsiteX4" fmla="*/ 805087 w 1805266"/>
              <a:gd name="connsiteY4" fmla="*/ 1480619 h 1544067"/>
              <a:gd name="connsiteX5" fmla="*/ 818486 w 1805266"/>
              <a:gd name="connsiteY5" fmla="*/ 1470874 h 1544067"/>
              <a:gd name="connsiteX6" fmla="*/ 781943 w 1805266"/>
              <a:gd name="connsiteY6" fmla="*/ 1433113 h 1544067"/>
              <a:gd name="connsiteX7" fmla="*/ 703411 w 1805266"/>
              <a:gd name="connsiteY7" fmla="*/ 1354710 h 1544067"/>
              <a:gd name="connsiteX8" fmla="*/ 685070 w 1805266"/>
              <a:gd name="connsiteY8" fmla="*/ 1368150 h 1544067"/>
              <a:gd name="connsiteX9" fmla="*/ 678957 w 1805266"/>
              <a:gd name="connsiteY9" fmla="*/ 1381590 h 1544067"/>
              <a:gd name="connsiteX10" fmla="*/ 685070 w 1805266"/>
              <a:gd name="connsiteY10" fmla="*/ 1401139 h 1544067"/>
              <a:gd name="connsiteX11" fmla="*/ 688739 w 1805266"/>
              <a:gd name="connsiteY11" fmla="*/ 1406026 h 1544067"/>
              <a:gd name="connsiteX12" fmla="*/ 705857 w 1805266"/>
              <a:gd name="connsiteY12" fmla="*/ 1417023 h 1544067"/>
              <a:gd name="connsiteX13" fmla="*/ 721752 w 1805266"/>
              <a:gd name="connsiteY13" fmla="*/ 1414579 h 1544067"/>
              <a:gd name="connsiteX14" fmla="*/ 742538 w 1805266"/>
              <a:gd name="connsiteY14" fmla="*/ 1398696 h 1544067"/>
              <a:gd name="connsiteX15" fmla="*/ 742538 w 1805266"/>
              <a:gd name="connsiteY15" fmla="*/ 1397474 h 1544067"/>
              <a:gd name="connsiteX16" fmla="*/ 744984 w 1805266"/>
              <a:gd name="connsiteY16" fmla="*/ 1396252 h 1544067"/>
              <a:gd name="connsiteX17" fmla="*/ 629822 w 1805266"/>
              <a:gd name="connsiteY17" fmla="*/ 1279963 h 1544067"/>
              <a:gd name="connsiteX18" fmla="*/ 606553 w 1805266"/>
              <a:gd name="connsiteY18" fmla="*/ 1297093 h 1544067"/>
              <a:gd name="connsiteX19" fmla="*/ 597980 w 1805266"/>
              <a:gd name="connsiteY19" fmla="*/ 1312999 h 1544067"/>
              <a:gd name="connsiteX20" fmla="*/ 602879 w 1805266"/>
              <a:gd name="connsiteY20" fmla="*/ 1332576 h 1544067"/>
              <a:gd name="connsiteX21" fmla="*/ 606553 w 1805266"/>
              <a:gd name="connsiteY21" fmla="*/ 1337470 h 1544067"/>
              <a:gd name="connsiteX22" fmla="*/ 623698 w 1805266"/>
              <a:gd name="connsiteY22" fmla="*/ 1347258 h 1544067"/>
              <a:gd name="connsiteX23" fmla="*/ 642068 w 1805266"/>
              <a:gd name="connsiteY23" fmla="*/ 1343588 h 1544067"/>
              <a:gd name="connsiteX24" fmla="*/ 670236 w 1805266"/>
              <a:gd name="connsiteY24" fmla="*/ 1321564 h 1544067"/>
              <a:gd name="connsiteX25" fmla="*/ 573064 w 1805266"/>
              <a:gd name="connsiteY25" fmla="*/ 1223902 h 1544067"/>
              <a:gd name="connsiteX26" fmla="*/ 574214 w 1805266"/>
              <a:gd name="connsiteY26" fmla="*/ 1225044 h 1544067"/>
              <a:gd name="connsiteX27" fmla="*/ 577664 w 1805266"/>
              <a:gd name="connsiteY27" fmla="*/ 1228470 h 1544067"/>
              <a:gd name="connsiteX28" fmla="*/ 588014 w 1805266"/>
              <a:gd name="connsiteY28" fmla="*/ 1237606 h 1544067"/>
              <a:gd name="connsiteX29" fmla="*/ 681090 w 1805266"/>
              <a:gd name="connsiteY29" fmla="*/ 742403 h 1544067"/>
              <a:gd name="connsiteX30" fmla="*/ 641284 w 1805266"/>
              <a:gd name="connsiteY30" fmla="*/ 754219 h 1544067"/>
              <a:gd name="connsiteX31" fmla="*/ 459674 w 1805266"/>
              <a:gd name="connsiteY31" fmla="*/ 934562 h 1544067"/>
              <a:gd name="connsiteX32" fmla="*/ 470869 w 1805266"/>
              <a:gd name="connsiteY32" fmla="*/ 1058937 h 1544067"/>
              <a:gd name="connsiteX33" fmla="*/ 728358 w 1805266"/>
              <a:gd name="connsiteY33" fmla="*/ 1315150 h 1544067"/>
              <a:gd name="connsiteX34" fmla="*/ 814188 w 1805266"/>
              <a:gd name="connsiteY34" fmla="*/ 1400968 h 1544067"/>
              <a:gd name="connsiteX35" fmla="*/ 903749 w 1805266"/>
              <a:gd name="connsiteY35" fmla="*/ 1490518 h 1544067"/>
              <a:gd name="connsiteX36" fmla="*/ 949774 w 1805266"/>
              <a:gd name="connsiteY36" fmla="*/ 1490518 h 1544067"/>
              <a:gd name="connsiteX37" fmla="*/ 957237 w 1805266"/>
              <a:gd name="connsiteY37" fmla="*/ 1483056 h 1544067"/>
              <a:gd name="connsiteX38" fmla="*/ 967188 w 1805266"/>
              <a:gd name="connsiteY38" fmla="*/ 1459424 h 1544067"/>
              <a:gd name="connsiteX39" fmla="*/ 957237 w 1805266"/>
              <a:gd name="connsiteY39" fmla="*/ 1435793 h 1544067"/>
              <a:gd name="connsiteX40" fmla="*/ 783090 w 1805266"/>
              <a:gd name="connsiteY40" fmla="*/ 1261668 h 1544067"/>
              <a:gd name="connsiteX41" fmla="*/ 783090 w 1805266"/>
              <a:gd name="connsiteY41" fmla="*/ 1230575 h 1544067"/>
              <a:gd name="connsiteX42" fmla="*/ 814188 w 1805266"/>
              <a:gd name="connsiteY42" fmla="*/ 1230575 h 1544067"/>
              <a:gd name="connsiteX43" fmla="*/ 1030628 w 1805266"/>
              <a:gd name="connsiteY43" fmla="*/ 1445743 h 1544067"/>
              <a:gd name="connsiteX44" fmla="*/ 1080384 w 1805266"/>
              <a:gd name="connsiteY44" fmla="*/ 1445743 h 1544067"/>
              <a:gd name="connsiteX45" fmla="*/ 1084116 w 1805266"/>
              <a:gd name="connsiteY45" fmla="*/ 1442012 h 1544067"/>
              <a:gd name="connsiteX46" fmla="*/ 1094067 w 1805266"/>
              <a:gd name="connsiteY46" fmla="*/ 1415893 h 1544067"/>
              <a:gd name="connsiteX47" fmla="*/ 1084116 w 1805266"/>
              <a:gd name="connsiteY47" fmla="*/ 1392262 h 1544067"/>
              <a:gd name="connsiteX48" fmla="*/ 868920 w 1805266"/>
              <a:gd name="connsiteY48" fmla="*/ 1175850 h 1544067"/>
              <a:gd name="connsiteX49" fmla="*/ 868920 w 1805266"/>
              <a:gd name="connsiteY49" fmla="*/ 1144756 h 1544067"/>
              <a:gd name="connsiteX50" fmla="*/ 900017 w 1805266"/>
              <a:gd name="connsiteY50" fmla="*/ 1144756 h 1544067"/>
              <a:gd name="connsiteX51" fmla="*/ 1115213 w 1805266"/>
              <a:gd name="connsiteY51" fmla="*/ 1359925 h 1544067"/>
              <a:gd name="connsiteX52" fmla="*/ 1151287 w 1805266"/>
              <a:gd name="connsiteY52" fmla="*/ 1395993 h 1544067"/>
              <a:gd name="connsiteX53" fmla="*/ 1207262 w 1805266"/>
              <a:gd name="connsiteY53" fmla="*/ 1403456 h 1544067"/>
              <a:gd name="connsiteX54" fmla="*/ 1212238 w 1805266"/>
              <a:gd name="connsiteY54" fmla="*/ 1398481 h 1544067"/>
              <a:gd name="connsiteX55" fmla="*/ 1206019 w 1805266"/>
              <a:gd name="connsiteY55" fmla="*/ 1342512 h 1544067"/>
              <a:gd name="connsiteX56" fmla="*/ 953505 w 1805266"/>
              <a:gd name="connsiteY56" fmla="*/ 1091275 h 1544067"/>
              <a:gd name="connsiteX57" fmla="*/ 953505 w 1805266"/>
              <a:gd name="connsiteY57" fmla="*/ 1058937 h 1544067"/>
              <a:gd name="connsiteX58" fmla="*/ 984603 w 1805266"/>
              <a:gd name="connsiteY58" fmla="*/ 1058937 h 1544067"/>
              <a:gd name="connsiteX59" fmla="*/ 1201043 w 1805266"/>
              <a:gd name="connsiteY59" fmla="*/ 1275350 h 1544067"/>
              <a:gd name="connsiteX60" fmla="*/ 1250799 w 1805266"/>
              <a:gd name="connsiteY60" fmla="*/ 1275350 h 1544067"/>
              <a:gd name="connsiteX61" fmla="*/ 1255775 w 1805266"/>
              <a:gd name="connsiteY61" fmla="*/ 1270375 h 1544067"/>
              <a:gd name="connsiteX62" fmla="*/ 1265726 w 1805266"/>
              <a:gd name="connsiteY62" fmla="*/ 1245500 h 1544067"/>
              <a:gd name="connsiteX63" fmla="*/ 1255775 w 1805266"/>
              <a:gd name="connsiteY63" fmla="*/ 1220625 h 1544067"/>
              <a:gd name="connsiteX64" fmla="*/ 1125165 w 1805266"/>
              <a:gd name="connsiteY64" fmla="*/ 1091275 h 1544067"/>
              <a:gd name="connsiteX65" fmla="*/ 1101530 w 1805266"/>
              <a:gd name="connsiteY65" fmla="*/ 1067644 h 1544067"/>
              <a:gd name="connsiteX66" fmla="*/ 1086603 w 1805266"/>
              <a:gd name="connsiteY66" fmla="*/ 1052719 h 1544067"/>
              <a:gd name="connsiteX67" fmla="*/ 880115 w 1805266"/>
              <a:gd name="connsiteY67" fmla="*/ 965656 h 1544067"/>
              <a:gd name="connsiteX68" fmla="*/ 875139 w 1805266"/>
              <a:gd name="connsiteY68" fmla="*/ 965656 h 1544067"/>
              <a:gd name="connsiteX69" fmla="*/ 815432 w 1805266"/>
              <a:gd name="connsiteY69" fmla="*/ 1036550 h 1544067"/>
              <a:gd name="connsiteX70" fmla="*/ 724626 w 1805266"/>
              <a:gd name="connsiteY70" fmla="*/ 1099981 h 1544067"/>
              <a:gd name="connsiteX71" fmla="*/ 692285 w 1805266"/>
              <a:gd name="connsiteY71" fmla="*/ 1095006 h 1544067"/>
              <a:gd name="connsiteX72" fmla="*/ 647504 w 1805266"/>
              <a:gd name="connsiteY72" fmla="*/ 1061425 h 1544067"/>
              <a:gd name="connsiteX73" fmla="*/ 633821 w 1805266"/>
              <a:gd name="connsiteY73" fmla="*/ 971875 h 1544067"/>
              <a:gd name="connsiteX74" fmla="*/ 766919 w 1805266"/>
              <a:gd name="connsiteY74" fmla="*/ 789044 h 1544067"/>
              <a:gd name="connsiteX75" fmla="*/ 720895 w 1805266"/>
              <a:gd name="connsiteY75" fmla="*/ 756706 h 1544067"/>
              <a:gd name="connsiteX76" fmla="*/ 681090 w 1805266"/>
              <a:gd name="connsiteY76" fmla="*/ 742403 h 1544067"/>
              <a:gd name="connsiteX77" fmla="*/ 993558 w 1805266"/>
              <a:gd name="connsiteY77" fmla="*/ 708775 h 1544067"/>
              <a:gd name="connsiteX78" fmla="*/ 871694 w 1805266"/>
              <a:gd name="connsiteY78" fmla="*/ 754108 h 1544067"/>
              <a:gd name="connsiteX79" fmla="*/ 869207 w 1805266"/>
              <a:gd name="connsiteY79" fmla="*/ 755350 h 1544067"/>
              <a:gd name="connsiteX80" fmla="*/ 867963 w 1805266"/>
              <a:gd name="connsiteY80" fmla="*/ 757835 h 1544067"/>
              <a:gd name="connsiteX81" fmla="*/ 675215 w 1805266"/>
              <a:gd name="connsiteY81" fmla="*/ 987654 h 1544067"/>
              <a:gd name="connsiteX82" fmla="*/ 683920 w 1805266"/>
              <a:gd name="connsiteY82" fmla="*/ 1036102 h 1544067"/>
              <a:gd name="connsiteX83" fmla="*/ 707547 w 1805266"/>
              <a:gd name="connsiteY83" fmla="*/ 1053493 h 1544067"/>
              <a:gd name="connsiteX84" fmla="*/ 773454 w 1805266"/>
              <a:gd name="connsiteY84" fmla="*/ 1021195 h 1544067"/>
              <a:gd name="connsiteX85" fmla="*/ 849310 w 1805266"/>
              <a:gd name="connsiteY85" fmla="*/ 930509 h 1544067"/>
              <a:gd name="connsiteX86" fmla="*/ 913974 w 1805266"/>
              <a:gd name="connsiteY86" fmla="*/ 936721 h 1544067"/>
              <a:gd name="connsiteX87" fmla="*/ 1211179 w 1805266"/>
              <a:gd name="connsiteY87" fmla="*/ 962808 h 1544067"/>
              <a:gd name="connsiteX88" fmla="*/ 1242267 w 1805266"/>
              <a:gd name="connsiteY88" fmla="*/ 966535 h 1544067"/>
              <a:gd name="connsiteX89" fmla="*/ 1238536 w 1805266"/>
              <a:gd name="connsiteY89" fmla="*/ 997592 h 1544067"/>
              <a:gd name="connsiteX90" fmla="*/ 1141541 w 1805266"/>
              <a:gd name="connsiteY90" fmla="*/ 1044798 h 1544067"/>
              <a:gd name="connsiteX91" fmla="*/ 1243510 w 1805266"/>
              <a:gd name="connsiteY91" fmla="*/ 1146663 h 1544067"/>
              <a:gd name="connsiteX92" fmla="*/ 1344237 w 1805266"/>
              <a:gd name="connsiteY92" fmla="*/ 1069643 h 1544067"/>
              <a:gd name="connsiteX93" fmla="*/ 1359159 w 1805266"/>
              <a:gd name="connsiteY93" fmla="*/ 1044798 h 1544067"/>
              <a:gd name="connsiteX94" fmla="*/ 1351698 w 1805266"/>
              <a:gd name="connsiteY94" fmla="*/ 1016226 h 1544067"/>
              <a:gd name="connsiteX95" fmla="*/ 1196256 w 1805266"/>
              <a:gd name="connsiteY95" fmla="*/ 812494 h 1544067"/>
              <a:gd name="connsiteX96" fmla="*/ 1191282 w 1805266"/>
              <a:gd name="connsiteY96" fmla="*/ 806283 h 1544067"/>
              <a:gd name="connsiteX97" fmla="*/ 1183821 w 1805266"/>
              <a:gd name="connsiteY97" fmla="*/ 796345 h 1544067"/>
              <a:gd name="connsiteX98" fmla="*/ 1182577 w 1805266"/>
              <a:gd name="connsiteY98" fmla="*/ 795103 h 1544067"/>
              <a:gd name="connsiteX99" fmla="*/ 993558 w 1805266"/>
              <a:gd name="connsiteY99" fmla="*/ 708775 h 1544067"/>
              <a:gd name="connsiteX100" fmla="*/ 1321173 w 1805266"/>
              <a:gd name="connsiteY100" fmla="*/ 703776 h 1544067"/>
              <a:gd name="connsiteX101" fmla="*/ 1328696 w 1805266"/>
              <a:gd name="connsiteY101" fmla="*/ 708079 h 1544067"/>
              <a:gd name="connsiteX102" fmla="*/ 1374141 w 1805266"/>
              <a:gd name="connsiteY102" fmla="*/ 762172 h 1544067"/>
              <a:gd name="connsiteX103" fmla="*/ 1371684 w 1805266"/>
              <a:gd name="connsiteY103" fmla="*/ 778154 h 1544067"/>
              <a:gd name="connsiteX104" fmla="*/ 1353261 w 1805266"/>
              <a:gd name="connsiteY104" fmla="*/ 794136 h 1544067"/>
              <a:gd name="connsiteX105" fmla="*/ 1337293 w 1805266"/>
              <a:gd name="connsiteY105" fmla="*/ 792907 h 1544067"/>
              <a:gd name="connsiteX106" fmla="*/ 1293077 w 1805266"/>
              <a:gd name="connsiteY106" fmla="*/ 737584 h 1544067"/>
              <a:gd name="connsiteX107" fmla="*/ 1294305 w 1805266"/>
              <a:gd name="connsiteY107" fmla="*/ 721602 h 1544067"/>
              <a:gd name="connsiteX108" fmla="*/ 1312729 w 1805266"/>
              <a:gd name="connsiteY108" fmla="*/ 706849 h 1544067"/>
              <a:gd name="connsiteX109" fmla="*/ 1321173 w 1805266"/>
              <a:gd name="connsiteY109" fmla="*/ 703776 h 1544067"/>
              <a:gd name="connsiteX110" fmla="*/ 557375 w 1805266"/>
              <a:gd name="connsiteY110" fmla="*/ 638330 h 1544067"/>
              <a:gd name="connsiteX111" fmla="*/ 573352 w 1805266"/>
              <a:gd name="connsiteY111" fmla="*/ 638330 h 1544067"/>
              <a:gd name="connsiteX112" fmla="*/ 590557 w 1805266"/>
              <a:gd name="connsiteY112" fmla="*/ 655535 h 1544067"/>
              <a:gd name="connsiteX113" fmla="*/ 590557 w 1805266"/>
              <a:gd name="connsiteY113" fmla="*/ 670283 h 1544067"/>
              <a:gd name="connsiteX114" fmla="*/ 540170 w 1805266"/>
              <a:gd name="connsiteY114" fmla="*/ 721899 h 1544067"/>
              <a:gd name="connsiteX115" fmla="*/ 524193 w 1805266"/>
              <a:gd name="connsiteY115" fmla="*/ 721899 h 1544067"/>
              <a:gd name="connsiteX116" fmla="*/ 506988 w 1805266"/>
              <a:gd name="connsiteY116" fmla="*/ 704694 h 1544067"/>
              <a:gd name="connsiteX117" fmla="*/ 506988 w 1805266"/>
              <a:gd name="connsiteY117" fmla="*/ 688717 h 1544067"/>
              <a:gd name="connsiteX118" fmla="*/ 1253954 w 1805266"/>
              <a:gd name="connsiteY118" fmla="*/ 629634 h 1544067"/>
              <a:gd name="connsiteX119" fmla="*/ 1263717 w 1805266"/>
              <a:gd name="connsiteY119" fmla="*/ 630853 h 1544067"/>
              <a:gd name="connsiteX120" fmla="*/ 1284463 w 1805266"/>
              <a:gd name="connsiteY120" fmla="*/ 654030 h 1544067"/>
              <a:gd name="connsiteX121" fmla="*/ 1283243 w 1805266"/>
              <a:gd name="connsiteY121" fmla="*/ 665009 h 1544067"/>
              <a:gd name="connsiteX122" fmla="*/ 1258835 w 1805266"/>
              <a:gd name="connsiteY122" fmla="*/ 684526 h 1544067"/>
              <a:gd name="connsiteX123" fmla="*/ 1249072 w 1805266"/>
              <a:gd name="connsiteY123" fmla="*/ 684526 h 1544067"/>
              <a:gd name="connsiteX124" fmla="*/ 1228326 w 1805266"/>
              <a:gd name="connsiteY124" fmla="*/ 660129 h 1544067"/>
              <a:gd name="connsiteX125" fmla="*/ 1229547 w 1805266"/>
              <a:gd name="connsiteY125" fmla="*/ 649151 h 1544067"/>
              <a:gd name="connsiteX126" fmla="*/ 564625 w 1805266"/>
              <a:gd name="connsiteY126" fmla="*/ 561141 h 1544067"/>
              <a:gd name="connsiteX127" fmla="*/ 226735 w 1805266"/>
              <a:gd name="connsiteY127" fmla="*/ 897746 h 1544067"/>
              <a:gd name="connsiteX128" fmla="*/ 292574 w 1805266"/>
              <a:gd name="connsiteY128" fmla="*/ 963576 h 1544067"/>
              <a:gd name="connsiteX129" fmla="*/ 368351 w 1805266"/>
              <a:gd name="connsiteY129" fmla="*/ 963576 h 1544067"/>
              <a:gd name="connsiteX130" fmla="*/ 426736 w 1805266"/>
              <a:gd name="connsiteY130" fmla="*/ 905198 h 1544067"/>
              <a:gd name="connsiteX131" fmla="*/ 439159 w 1805266"/>
              <a:gd name="connsiteY131" fmla="*/ 890293 h 1544067"/>
              <a:gd name="connsiteX132" fmla="*/ 598166 w 1805266"/>
              <a:gd name="connsiteY132" fmla="*/ 731307 h 1544067"/>
              <a:gd name="connsiteX133" fmla="*/ 611830 w 1805266"/>
              <a:gd name="connsiteY133" fmla="*/ 718886 h 1544067"/>
              <a:gd name="connsiteX134" fmla="*/ 659035 w 1805266"/>
              <a:gd name="connsiteY134" fmla="*/ 671687 h 1544067"/>
              <a:gd name="connsiteX135" fmla="*/ 659035 w 1805266"/>
              <a:gd name="connsiteY135" fmla="*/ 655540 h 1544067"/>
              <a:gd name="connsiteX136" fmla="*/ 1266644 w 1805266"/>
              <a:gd name="connsiteY136" fmla="*/ 556158 h 1544067"/>
              <a:gd name="connsiteX137" fmla="*/ 1164797 w 1805266"/>
              <a:gd name="connsiteY137" fmla="*/ 641874 h 1544067"/>
              <a:gd name="connsiteX138" fmla="*/ 1159829 w 1805266"/>
              <a:gd name="connsiteY138" fmla="*/ 649328 h 1544067"/>
              <a:gd name="connsiteX139" fmla="*/ 1163555 w 1805266"/>
              <a:gd name="connsiteY139" fmla="*/ 658024 h 1544067"/>
              <a:gd name="connsiteX140" fmla="*/ 1425626 w 1805266"/>
              <a:gd name="connsiteY140" fmla="*/ 976046 h 1544067"/>
              <a:gd name="connsiteX141" fmla="*/ 1461645 w 1805266"/>
              <a:gd name="connsiteY141" fmla="*/ 995922 h 1544067"/>
              <a:gd name="connsiteX142" fmla="*/ 1501390 w 1805266"/>
              <a:gd name="connsiteY142" fmla="*/ 983500 h 1544067"/>
              <a:gd name="connsiteX143" fmla="*/ 1572186 w 1805266"/>
              <a:gd name="connsiteY143" fmla="*/ 925113 h 1544067"/>
              <a:gd name="connsiteX144" fmla="*/ 1760304 w 1805266"/>
              <a:gd name="connsiteY144" fmla="*/ 52858 h 1544067"/>
              <a:gd name="connsiteX145" fmla="*/ 1281907 w 1805266"/>
              <a:gd name="connsiteY145" fmla="*/ 482045 h 1544067"/>
              <a:gd name="connsiteX146" fmla="*/ 1279422 w 1805266"/>
              <a:gd name="connsiteY146" fmla="*/ 500705 h 1544067"/>
              <a:gd name="connsiteX147" fmla="*/ 1454627 w 1805266"/>
              <a:gd name="connsiteY147" fmla="*/ 710945 h 1544067"/>
              <a:gd name="connsiteX148" fmla="*/ 1629832 w 1805266"/>
              <a:gd name="connsiteY148" fmla="*/ 923672 h 1544067"/>
              <a:gd name="connsiteX149" fmla="*/ 1637288 w 1805266"/>
              <a:gd name="connsiteY149" fmla="*/ 927404 h 1544067"/>
              <a:gd name="connsiteX150" fmla="*/ 1644743 w 1805266"/>
              <a:gd name="connsiteY150" fmla="*/ 926160 h 1544067"/>
              <a:gd name="connsiteX151" fmla="*/ 1723027 w 1805266"/>
              <a:gd name="connsiteY151" fmla="*/ 834103 h 1544067"/>
              <a:gd name="connsiteX152" fmla="*/ 1760304 w 1805266"/>
              <a:gd name="connsiteY152" fmla="*/ 756973 h 1544067"/>
              <a:gd name="connsiteX153" fmla="*/ 43603 w 1805266"/>
              <a:gd name="connsiteY153" fmla="*/ 46629 h 1544067"/>
              <a:gd name="connsiteX154" fmla="*/ 43603 w 1805266"/>
              <a:gd name="connsiteY154" fmla="*/ 709662 h 1544067"/>
              <a:gd name="connsiteX155" fmla="*/ 72188 w 1805266"/>
              <a:gd name="connsiteY155" fmla="*/ 791764 h 1544067"/>
              <a:gd name="connsiteX156" fmla="*/ 154213 w 1805266"/>
              <a:gd name="connsiteY156" fmla="*/ 891281 h 1544067"/>
              <a:gd name="connsiteX157" fmla="*/ 170369 w 1805266"/>
              <a:gd name="connsiteY157" fmla="*/ 891281 h 1544067"/>
              <a:gd name="connsiteX158" fmla="*/ 558124 w 1805266"/>
              <a:gd name="connsiteY158" fmla="*/ 503164 h 1544067"/>
              <a:gd name="connsiteX159" fmla="*/ 561852 w 1805266"/>
              <a:gd name="connsiteY159" fmla="*/ 494457 h 1544067"/>
              <a:gd name="connsiteX160" fmla="*/ 558124 w 1805266"/>
              <a:gd name="connsiteY160" fmla="*/ 486993 h 1544067"/>
              <a:gd name="connsiteX161" fmla="*/ 49953 w 1805266"/>
              <a:gd name="connsiteY161" fmla="*/ 379 h 1544067"/>
              <a:gd name="connsiteX162" fmla="*/ 72206 w 1805266"/>
              <a:gd name="connsiteY162" fmla="*/ 10494 h 1544067"/>
              <a:gd name="connsiteX163" fmla="*/ 591342 w 1805266"/>
              <a:gd name="connsiteY163" fmla="*/ 453637 h 1544067"/>
              <a:gd name="connsiteX164" fmla="*/ 607526 w 1805266"/>
              <a:gd name="connsiteY164" fmla="*/ 493470 h 1544067"/>
              <a:gd name="connsiteX165" fmla="*/ 596322 w 1805266"/>
              <a:gd name="connsiteY165" fmla="*/ 525834 h 1544067"/>
              <a:gd name="connsiteX166" fmla="*/ 692181 w 1805266"/>
              <a:gd name="connsiteY166" fmla="*/ 621682 h 1544067"/>
              <a:gd name="connsiteX167" fmla="*/ 695916 w 1805266"/>
              <a:gd name="connsiteY167" fmla="*/ 697614 h 1544067"/>
              <a:gd name="connsiteX168" fmla="*/ 748203 w 1805266"/>
              <a:gd name="connsiteY168" fmla="*/ 717531 h 1544067"/>
              <a:gd name="connsiteX169" fmla="*/ 799245 w 1805266"/>
              <a:gd name="connsiteY169" fmla="*/ 756119 h 1544067"/>
              <a:gd name="connsiteX170" fmla="*/ 839083 w 1805266"/>
              <a:gd name="connsiteY170" fmla="*/ 721265 h 1544067"/>
              <a:gd name="connsiteX171" fmla="*/ 842818 w 1805266"/>
              <a:gd name="connsiteY171" fmla="*/ 718776 h 1544067"/>
              <a:gd name="connsiteX172" fmla="*/ 845308 w 1805266"/>
              <a:gd name="connsiteY172" fmla="*/ 716286 h 1544067"/>
              <a:gd name="connsiteX173" fmla="*/ 1137867 w 1805266"/>
              <a:gd name="connsiteY173" fmla="*/ 696369 h 1544067"/>
              <a:gd name="connsiteX174" fmla="*/ 1127907 w 1805266"/>
              <a:gd name="connsiteY174" fmla="*/ 685166 h 1544067"/>
              <a:gd name="connsiteX175" fmla="*/ 1115458 w 1805266"/>
              <a:gd name="connsiteY175" fmla="*/ 644088 h 1544067"/>
              <a:gd name="connsiteX176" fmla="*/ 1135377 w 1805266"/>
              <a:gd name="connsiteY176" fmla="*/ 605500 h 1544067"/>
              <a:gd name="connsiteX177" fmla="*/ 1239951 w 1805266"/>
              <a:gd name="connsiteY177" fmla="*/ 519610 h 1544067"/>
              <a:gd name="connsiteX178" fmla="*/ 1252400 w 1805266"/>
              <a:gd name="connsiteY178" fmla="*/ 447413 h 1544067"/>
              <a:gd name="connsiteX179" fmla="*/ 1735433 w 1805266"/>
              <a:gd name="connsiteY179" fmla="*/ 12983 h 1544067"/>
              <a:gd name="connsiteX180" fmla="*/ 1782740 w 1805266"/>
              <a:gd name="connsiteY180" fmla="*/ 11738 h 1544067"/>
              <a:gd name="connsiteX181" fmla="*/ 1805149 w 1805266"/>
              <a:gd name="connsiteY181" fmla="*/ 52816 h 1544067"/>
              <a:gd name="connsiteX182" fmla="*/ 1805149 w 1805266"/>
              <a:gd name="connsiteY182" fmla="*/ 758609 h 1544067"/>
              <a:gd name="connsiteX183" fmla="*/ 1756597 w 1805266"/>
              <a:gd name="connsiteY183" fmla="*/ 863170 h 1544067"/>
              <a:gd name="connsiteX184" fmla="*/ 1674432 w 1805266"/>
              <a:gd name="connsiteY184" fmla="*/ 959019 h 1544067"/>
              <a:gd name="connsiteX185" fmla="*/ 1638329 w 1805266"/>
              <a:gd name="connsiteY185" fmla="*/ 971467 h 1544067"/>
              <a:gd name="connsiteX186" fmla="*/ 1633349 w 1805266"/>
              <a:gd name="connsiteY186" fmla="*/ 971467 h 1544067"/>
              <a:gd name="connsiteX187" fmla="*/ 1600981 w 1805266"/>
              <a:gd name="connsiteY187" fmla="*/ 957774 h 1544067"/>
              <a:gd name="connsiteX188" fmla="*/ 1528775 w 1805266"/>
              <a:gd name="connsiteY188" fmla="*/ 1016279 h 1544067"/>
              <a:gd name="connsiteX189" fmla="*/ 1466528 w 1805266"/>
              <a:gd name="connsiteY189" fmla="*/ 1039930 h 1544067"/>
              <a:gd name="connsiteX190" fmla="*/ 1456569 w 1805266"/>
              <a:gd name="connsiteY190" fmla="*/ 1038685 h 1544067"/>
              <a:gd name="connsiteX191" fmla="*/ 1400547 w 1805266"/>
              <a:gd name="connsiteY191" fmla="*/ 1013789 h 1544067"/>
              <a:gd name="connsiteX192" fmla="*/ 1404282 w 1805266"/>
              <a:gd name="connsiteY192" fmla="*/ 1049888 h 1544067"/>
              <a:gd name="connsiteX193" fmla="*/ 1371913 w 1805266"/>
              <a:gd name="connsiteY193" fmla="*/ 1104658 h 1544067"/>
              <a:gd name="connsiteX194" fmla="*/ 1276054 w 1805266"/>
              <a:gd name="connsiteY194" fmla="*/ 1178101 h 1544067"/>
              <a:gd name="connsiteX195" fmla="*/ 1287258 w 1805266"/>
              <a:gd name="connsiteY195" fmla="*/ 1189304 h 1544067"/>
              <a:gd name="connsiteX196" fmla="*/ 1287258 w 1805266"/>
              <a:gd name="connsiteY196" fmla="*/ 1302579 h 1544067"/>
              <a:gd name="connsiteX197" fmla="*/ 1282278 w 1805266"/>
              <a:gd name="connsiteY197" fmla="*/ 1306313 h 1544067"/>
              <a:gd name="connsiteX198" fmla="*/ 1249910 w 1805266"/>
              <a:gd name="connsiteY198" fmla="*/ 1326230 h 1544067"/>
              <a:gd name="connsiteX199" fmla="*/ 1264849 w 1805266"/>
              <a:gd name="connsiteY199" fmla="*/ 1369797 h 1544067"/>
              <a:gd name="connsiteX200" fmla="*/ 1243686 w 1805266"/>
              <a:gd name="connsiteY200" fmla="*/ 1430792 h 1544067"/>
              <a:gd name="connsiteX201" fmla="*/ 1239951 w 1805266"/>
              <a:gd name="connsiteY201" fmla="*/ 1434526 h 1544067"/>
              <a:gd name="connsiteX202" fmla="*/ 1186419 w 1805266"/>
              <a:gd name="connsiteY202" fmla="*/ 1455688 h 1544067"/>
              <a:gd name="connsiteX203" fmla="*/ 1180194 w 1805266"/>
              <a:gd name="connsiteY203" fmla="*/ 1455688 h 1544067"/>
              <a:gd name="connsiteX204" fmla="*/ 1135377 w 1805266"/>
              <a:gd name="connsiteY204" fmla="*/ 1439505 h 1544067"/>
              <a:gd name="connsiteX205" fmla="*/ 1115458 w 1805266"/>
              <a:gd name="connsiteY205" fmla="*/ 1473115 h 1544067"/>
              <a:gd name="connsiteX206" fmla="*/ 1111723 w 1805266"/>
              <a:gd name="connsiteY206" fmla="*/ 1476849 h 1544067"/>
              <a:gd name="connsiteX207" fmla="*/ 1055701 w 1805266"/>
              <a:gd name="connsiteY207" fmla="*/ 1500500 h 1544067"/>
              <a:gd name="connsiteX208" fmla="*/ 1008394 w 1805266"/>
              <a:gd name="connsiteY208" fmla="*/ 1484318 h 1544067"/>
              <a:gd name="connsiteX209" fmla="*/ 989720 w 1805266"/>
              <a:gd name="connsiteY209" fmla="*/ 1514192 h 1544067"/>
              <a:gd name="connsiteX210" fmla="*/ 981005 w 1805266"/>
              <a:gd name="connsiteY210" fmla="*/ 1522906 h 1544067"/>
              <a:gd name="connsiteX211" fmla="*/ 927473 w 1805266"/>
              <a:gd name="connsiteY211" fmla="*/ 1544067 h 1544067"/>
              <a:gd name="connsiteX212" fmla="*/ 872696 w 1805266"/>
              <a:gd name="connsiteY212" fmla="*/ 1522906 h 1544067"/>
              <a:gd name="connsiteX213" fmla="*/ 852777 w 1805266"/>
              <a:gd name="connsiteY213" fmla="*/ 1501745 h 1544067"/>
              <a:gd name="connsiteX214" fmla="*/ 834103 w 1805266"/>
              <a:gd name="connsiteY214" fmla="*/ 1516682 h 1544067"/>
              <a:gd name="connsiteX215" fmla="*/ 795511 w 1805266"/>
              <a:gd name="connsiteY215" fmla="*/ 1529130 h 1544067"/>
              <a:gd name="connsiteX216" fmla="*/ 739489 w 1805266"/>
              <a:gd name="connsiteY216" fmla="*/ 1500500 h 1544067"/>
              <a:gd name="connsiteX217" fmla="*/ 734509 w 1805266"/>
              <a:gd name="connsiteY217" fmla="*/ 1493031 h 1544067"/>
              <a:gd name="connsiteX218" fmla="*/ 720815 w 1805266"/>
              <a:gd name="connsiteY218" fmla="*/ 1461911 h 1544067"/>
              <a:gd name="connsiteX219" fmla="*/ 710855 w 1805266"/>
              <a:gd name="connsiteY219" fmla="*/ 1463156 h 1544067"/>
              <a:gd name="connsiteX220" fmla="*/ 697161 w 1805266"/>
              <a:gd name="connsiteY220" fmla="*/ 1460667 h 1544067"/>
              <a:gd name="connsiteX221" fmla="*/ 653589 w 1805266"/>
              <a:gd name="connsiteY221" fmla="*/ 1433281 h 1544067"/>
              <a:gd name="connsiteX222" fmla="*/ 649854 w 1805266"/>
              <a:gd name="connsiteY222" fmla="*/ 1428302 h 1544067"/>
              <a:gd name="connsiteX223" fmla="*/ 634915 w 1805266"/>
              <a:gd name="connsiteY223" fmla="*/ 1393448 h 1544067"/>
              <a:gd name="connsiteX224" fmla="*/ 627445 w 1805266"/>
              <a:gd name="connsiteY224" fmla="*/ 1393448 h 1544067"/>
              <a:gd name="connsiteX225" fmla="*/ 617486 w 1805266"/>
              <a:gd name="connsiteY225" fmla="*/ 1392204 h 1544067"/>
              <a:gd name="connsiteX226" fmla="*/ 571423 w 1805266"/>
              <a:gd name="connsiteY226" fmla="*/ 1364818 h 1544067"/>
              <a:gd name="connsiteX227" fmla="*/ 567688 w 1805266"/>
              <a:gd name="connsiteY227" fmla="*/ 1359839 h 1544067"/>
              <a:gd name="connsiteX228" fmla="*/ 552749 w 1805266"/>
              <a:gd name="connsiteY228" fmla="*/ 1307558 h 1544067"/>
              <a:gd name="connsiteX229" fmla="*/ 565199 w 1805266"/>
              <a:gd name="connsiteY229" fmla="*/ 1276439 h 1544067"/>
              <a:gd name="connsiteX230" fmla="*/ 541545 w 1805266"/>
              <a:gd name="connsiteY230" fmla="*/ 1255277 h 1544067"/>
              <a:gd name="connsiteX231" fmla="*/ 537810 w 1805266"/>
              <a:gd name="connsiteY231" fmla="*/ 1251543 h 1544067"/>
              <a:gd name="connsiteX232" fmla="*/ 521626 w 1805266"/>
              <a:gd name="connsiteY232" fmla="*/ 1201752 h 1544067"/>
              <a:gd name="connsiteX233" fmla="*/ 527851 w 1805266"/>
              <a:gd name="connsiteY233" fmla="*/ 1176856 h 1544067"/>
              <a:gd name="connsiteX234" fmla="*/ 439461 w 1805266"/>
              <a:gd name="connsiteY234" fmla="*/ 1088476 h 1544067"/>
              <a:gd name="connsiteX235" fmla="*/ 398378 w 1805266"/>
              <a:gd name="connsiteY235" fmla="*/ 995118 h 1544067"/>
              <a:gd name="connsiteX236" fmla="*/ 329907 w 1805266"/>
              <a:gd name="connsiteY236" fmla="*/ 1022503 h 1544067"/>
              <a:gd name="connsiteX237" fmla="*/ 260191 w 1805266"/>
              <a:gd name="connsiteY237" fmla="*/ 993873 h 1544067"/>
              <a:gd name="connsiteX238" fmla="*/ 194209 w 1805266"/>
              <a:gd name="connsiteY238" fmla="*/ 929144 h 1544067"/>
              <a:gd name="connsiteX239" fmla="*/ 161841 w 1805266"/>
              <a:gd name="connsiteY239" fmla="*/ 939102 h 1544067"/>
              <a:gd name="connsiteX240" fmla="*/ 122003 w 1805266"/>
              <a:gd name="connsiteY240" fmla="*/ 922920 h 1544067"/>
              <a:gd name="connsiteX241" fmla="*/ 120758 w 1805266"/>
              <a:gd name="connsiteY241" fmla="*/ 920430 h 1544067"/>
              <a:gd name="connsiteX242" fmla="*/ 37348 w 1805266"/>
              <a:gd name="connsiteY242" fmla="*/ 818358 h 1544067"/>
              <a:gd name="connsiteX243" fmla="*/ 0 w 1805266"/>
              <a:gd name="connsiteY243" fmla="*/ 708817 h 1544067"/>
              <a:gd name="connsiteX244" fmla="*/ 0 w 1805266"/>
              <a:gd name="connsiteY244" fmla="*/ 44103 h 1544067"/>
              <a:gd name="connsiteX245" fmla="*/ 24899 w 1805266"/>
              <a:gd name="connsiteY245" fmla="*/ 4270 h 1544067"/>
              <a:gd name="connsiteX246" fmla="*/ 49953 w 1805266"/>
              <a:gd name="connsiteY246" fmla="*/ 379 h 154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805266" h="1544067">
                <a:moveTo>
                  <a:pt x="777070" y="1429458"/>
                </a:moveTo>
                <a:lnTo>
                  <a:pt x="769762" y="1434331"/>
                </a:lnTo>
                <a:cubicBezTo>
                  <a:pt x="761235" y="1440421"/>
                  <a:pt x="761235" y="1455039"/>
                  <a:pt x="768544" y="1466002"/>
                </a:cubicBezTo>
                <a:lnTo>
                  <a:pt x="773416" y="1473310"/>
                </a:lnTo>
                <a:cubicBezTo>
                  <a:pt x="781943" y="1484273"/>
                  <a:pt x="796560" y="1486709"/>
                  <a:pt x="805087" y="1480619"/>
                </a:cubicBezTo>
                <a:lnTo>
                  <a:pt x="818486" y="1470874"/>
                </a:lnTo>
                <a:lnTo>
                  <a:pt x="781943" y="1433113"/>
                </a:lnTo>
                <a:close/>
                <a:moveTo>
                  <a:pt x="703411" y="1354710"/>
                </a:moveTo>
                <a:lnTo>
                  <a:pt x="685070" y="1368150"/>
                </a:lnTo>
                <a:cubicBezTo>
                  <a:pt x="680180" y="1371815"/>
                  <a:pt x="678957" y="1377924"/>
                  <a:pt x="678957" y="1381590"/>
                </a:cubicBezTo>
                <a:cubicBezTo>
                  <a:pt x="678957" y="1387699"/>
                  <a:pt x="681402" y="1395030"/>
                  <a:pt x="685070" y="1401139"/>
                </a:cubicBezTo>
                <a:lnTo>
                  <a:pt x="688739" y="1406026"/>
                </a:lnTo>
                <a:cubicBezTo>
                  <a:pt x="693630" y="1412136"/>
                  <a:pt x="699743" y="1415801"/>
                  <a:pt x="705857" y="1417023"/>
                </a:cubicBezTo>
                <a:cubicBezTo>
                  <a:pt x="709525" y="1418245"/>
                  <a:pt x="715639" y="1418245"/>
                  <a:pt x="721752" y="1414579"/>
                </a:cubicBezTo>
                <a:lnTo>
                  <a:pt x="742538" y="1398696"/>
                </a:lnTo>
                <a:cubicBezTo>
                  <a:pt x="742538" y="1398696"/>
                  <a:pt x="742538" y="1398696"/>
                  <a:pt x="742538" y="1397474"/>
                </a:cubicBezTo>
                <a:lnTo>
                  <a:pt x="744984" y="1396252"/>
                </a:lnTo>
                <a:close/>
                <a:moveTo>
                  <a:pt x="629822" y="1279963"/>
                </a:moveTo>
                <a:lnTo>
                  <a:pt x="606553" y="1297093"/>
                </a:lnTo>
                <a:cubicBezTo>
                  <a:pt x="601654" y="1300763"/>
                  <a:pt x="599205" y="1306881"/>
                  <a:pt x="597980" y="1312999"/>
                </a:cubicBezTo>
                <a:cubicBezTo>
                  <a:pt x="596755" y="1320340"/>
                  <a:pt x="599205" y="1327681"/>
                  <a:pt x="602879" y="1332576"/>
                </a:cubicBezTo>
                <a:lnTo>
                  <a:pt x="606553" y="1337470"/>
                </a:lnTo>
                <a:cubicBezTo>
                  <a:pt x="610227" y="1343588"/>
                  <a:pt x="617575" y="1347258"/>
                  <a:pt x="623698" y="1347258"/>
                </a:cubicBezTo>
                <a:cubicBezTo>
                  <a:pt x="631046" y="1349705"/>
                  <a:pt x="637170" y="1347258"/>
                  <a:pt x="642068" y="1343588"/>
                </a:cubicBezTo>
                <a:lnTo>
                  <a:pt x="670236" y="1321564"/>
                </a:lnTo>
                <a:close/>
                <a:moveTo>
                  <a:pt x="573064" y="1223902"/>
                </a:moveTo>
                <a:cubicBezTo>
                  <a:pt x="573064" y="1223902"/>
                  <a:pt x="573064" y="1225044"/>
                  <a:pt x="574214" y="1225044"/>
                </a:cubicBezTo>
                <a:lnTo>
                  <a:pt x="577664" y="1228470"/>
                </a:lnTo>
                <a:cubicBezTo>
                  <a:pt x="579964" y="1231896"/>
                  <a:pt x="583414" y="1236464"/>
                  <a:pt x="588014" y="1237606"/>
                </a:cubicBezTo>
                <a:close/>
                <a:moveTo>
                  <a:pt x="681090" y="742403"/>
                </a:moveTo>
                <a:cubicBezTo>
                  <a:pt x="667096" y="742092"/>
                  <a:pt x="653102" y="746135"/>
                  <a:pt x="641284" y="754219"/>
                </a:cubicBezTo>
                <a:lnTo>
                  <a:pt x="459674" y="934562"/>
                </a:lnTo>
                <a:cubicBezTo>
                  <a:pt x="434796" y="971875"/>
                  <a:pt x="437284" y="1024112"/>
                  <a:pt x="470869" y="1058937"/>
                </a:cubicBezTo>
                <a:lnTo>
                  <a:pt x="728358" y="1315150"/>
                </a:lnTo>
                <a:lnTo>
                  <a:pt x="814188" y="1400968"/>
                </a:lnTo>
                <a:lnTo>
                  <a:pt x="903749" y="1490518"/>
                </a:lnTo>
                <a:cubicBezTo>
                  <a:pt x="916188" y="1502956"/>
                  <a:pt x="937335" y="1502956"/>
                  <a:pt x="949774" y="1490518"/>
                </a:cubicBezTo>
                <a:lnTo>
                  <a:pt x="957237" y="1483056"/>
                </a:lnTo>
                <a:cubicBezTo>
                  <a:pt x="963457" y="1476837"/>
                  <a:pt x="967188" y="1468131"/>
                  <a:pt x="967188" y="1459424"/>
                </a:cubicBezTo>
                <a:cubicBezTo>
                  <a:pt x="967188" y="1450718"/>
                  <a:pt x="963457" y="1442012"/>
                  <a:pt x="957237" y="1435793"/>
                </a:cubicBezTo>
                <a:lnTo>
                  <a:pt x="783090" y="1261668"/>
                </a:lnTo>
                <a:cubicBezTo>
                  <a:pt x="774383" y="1252962"/>
                  <a:pt x="774383" y="1238037"/>
                  <a:pt x="783090" y="1230575"/>
                </a:cubicBezTo>
                <a:cubicBezTo>
                  <a:pt x="791797" y="1221868"/>
                  <a:pt x="805480" y="1221868"/>
                  <a:pt x="814188" y="1230575"/>
                </a:cubicBezTo>
                <a:lnTo>
                  <a:pt x="1030628" y="1445743"/>
                </a:lnTo>
                <a:cubicBezTo>
                  <a:pt x="1043067" y="1459424"/>
                  <a:pt x="1066701" y="1459424"/>
                  <a:pt x="1080384" y="1445743"/>
                </a:cubicBezTo>
                <a:lnTo>
                  <a:pt x="1084116" y="1442012"/>
                </a:lnTo>
                <a:cubicBezTo>
                  <a:pt x="1090335" y="1434550"/>
                  <a:pt x="1094067" y="1425843"/>
                  <a:pt x="1094067" y="1415893"/>
                </a:cubicBezTo>
                <a:cubicBezTo>
                  <a:pt x="1094067" y="1407187"/>
                  <a:pt x="1090335" y="1398481"/>
                  <a:pt x="1084116" y="1392262"/>
                </a:cubicBezTo>
                <a:lnTo>
                  <a:pt x="868920" y="1175850"/>
                </a:lnTo>
                <a:cubicBezTo>
                  <a:pt x="858968" y="1167143"/>
                  <a:pt x="858968" y="1153462"/>
                  <a:pt x="868920" y="1144756"/>
                </a:cubicBezTo>
                <a:cubicBezTo>
                  <a:pt x="877627" y="1136050"/>
                  <a:pt x="891310" y="1136050"/>
                  <a:pt x="900017" y="1144756"/>
                </a:cubicBezTo>
                <a:lnTo>
                  <a:pt x="1115213" y="1359925"/>
                </a:lnTo>
                <a:lnTo>
                  <a:pt x="1151287" y="1395993"/>
                </a:lnTo>
                <a:cubicBezTo>
                  <a:pt x="1168701" y="1414650"/>
                  <a:pt x="1193580" y="1417137"/>
                  <a:pt x="1207262" y="1403456"/>
                </a:cubicBezTo>
                <a:lnTo>
                  <a:pt x="1212238" y="1398481"/>
                </a:lnTo>
                <a:cubicBezTo>
                  <a:pt x="1225921" y="1384800"/>
                  <a:pt x="1223433" y="1359925"/>
                  <a:pt x="1206019" y="1342512"/>
                </a:cubicBezTo>
                <a:lnTo>
                  <a:pt x="953505" y="1091275"/>
                </a:lnTo>
                <a:cubicBezTo>
                  <a:pt x="944798" y="1081325"/>
                  <a:pt x="944798" y="1067644"/>
                  <a:pt x="953505" y="1058937"/>
                </a:cubicBezTo>
                <a:cubicBezTo>
                  <a:pt x="962213" y="1050231"/>
                  <a:pt x="977140" y="1050231"/>
                  <a:pt x="984603" y="1058937"/>
                </a:cubicBezTo>
                <a:lnTo>
                  <a:pt x="1201043" y="1275350"/>
                </a:lnTo>
                <a:cubicBezTo>
                  <a:pt x="1214726" y="1287787"/>
                  <a:pt x="1237116" y="1287787"/>
                  <a:pt x="1250799" y="1275350"/>
                </a:cubicBezTo>
                <a:lnTo>
                  <a:pt x="1255775" y="1270375"/>
                </a:lnTo>
                <a:cubicBezTo>
                  <a:pt x="1261994" y="1264156"/>
                  <a:pt x="1265726" y="1255450"/>
                  <a:pt x="1265726" y="1245500"/>
                </a:cubicBezTo>
                <a:cubicBezTo>
                  <a:pt x="1265726" y="1236793"/>
                  <a:pt x="1261994" y="1228087"/>
                  <a:pt x="1255775" y="1220625"/>
                </a:cubicBezTo>
                <a:lnTo>
                  <a:pt x="1125165" y="1091275"/>
                </a:lnTo>
                <a:lnTo>
                  <a:pt x="1101530" y="1067644"/>
                </a:lnTo>
                <a:lnTo>
                  <a:pt x="1086603" y="1052719"/>
                </a:lnTo>
                <a:cubicBezTo>
                  <a:pt x="1010725" y="1055206"/>
                  <a:pt x="936091" y="1025356"/>
                  <a:pt x="880115" y="965656"/>
                </a:cubicBezTo>
                <a:cubicBezTo>
                  <a:pt x="878871" y="964412"/>
                  <a:pt x="877627" y="964412"/>
                  <a:pt x="875139" y="965656"/>
                </a:cubicBezTo>
                <a:cubicBezTo>
                  <a:pt x="858968" y="978094"/>
                  <a:pt x="827871" y="1002969"/>
                  <a:pt x="815432" y="1036550"/>
                </a:cubicBezTo>
                <a:cubicBezTo>
                  <a:pt x="801749" y="1075106"/>
                  <a:pt x="764431" y="1099981"/>
                  <a:pt x="724626" y="1099981"/>
                </a:cubicBezTo>
                <a:cubicBezTo>
                  <a:pt x="714675" y="1099981"/>
                  <a:pt x="702236" y="1098737"/>
                  <a:pt x="692285" y="1095006"/>
                </a:cubicBezTo>
                <a:cubicBezTo>
                  <a:pt x="674870" y="1088787"/>
                  <a:pt x="658699" y="1077594"/>
                  <a:pt x="647504" y="1061425"/>
                </a:cubicBezTo>
                <a:cubicBezTo>
                  <a:pt x="627601" y="1036550"/>
                  <a:pt x="622626" y="1002969"/>
                  <a:pt x="633821" y="971875"/>
                </a:cubicBezTo>
                <a:cubicBezTo>
                  <a:pt x="656211" y="908444"/>
                  <a:pt x="715919" y="840037"/>
                  <a:pt x="766919" y="789044"/>
                </a:cubicBezTo>
                <a:lnTo>
                  <a:pt x="720895" y="756706"/>
                </a:lnTo>
                <a:cubicBezTo>
                  <a:pt x="709078" y="747378"/>
                  <a:pt x="695084" y="742714"/>
                  <a:pt x="681090" y="742403"/>
                </a:cubicBezTo>
                <a:close/>
                <a:moveTo>
                  <a:pt x="993558" y="708775"/>
                </a:moveTo>
                <a:cubicBezTo>
                  <a:pt x="950969" y="711308"/>
                  <a:pt x="908533" y="726157"/>
                  <a:pt x="871694" y="754108"/>
                </a:cubicBezTo>
                <a:cubicBezTo>
                  <a:pt x="871694" y="755350"/>
                  <a:pt x="870450" y="755350"/>
                  <a:pt x="869207" y="755350"/>
                </a:cubicBezTo>
                <a:cubicBezTo>
                  <a:pt x="869207" y="756593"/>
                  <a:pt x="867963" y="757835"/>
                  <a:pt x="867963" y="757835"/>
                </a:cubicBezTo>
                <a:cubicBezTo>
                  <a:pt x="841849" y="778953"/>
                  <a:pt x="708791" y="891999"/>
                  <a:pt x="675215" y="987654"/>
                </a:cubicBezTo>
                <a:cubicBezTo>
                  <a:pt x="670241" y="1003803"/>
                  <a:pt x="672728" y="1021195"/>
                  <a:pt x="683920" y="1036102"/>
                </a:cubicBezTo>
                <a:cubicBezTo>
                  <a:pt x="688894" y="1043555"/>
                  <a:pt x="697599" y="1049767"/>
                  <a:pt x="707547" y="1053493"/>
                </a:cubicBezTo>
                <a:cubicBezTo>
                  <a:pt x="734905" y="1062189"/>
                  <a:pt x="764750" y="1048524"/>
                  <a:pt x="773454" y="1021195"/>
                </a:cubicBezTo>
                <a:cubicBezTo>
                  <a:pt x="790864" y="978958"/>
                  <a:pt x="824439" y="947901"/>
                  <a:pt x="849310" y="930509"/>
                </a:cubicBezTo>
                <a:cubicBezTo>
                  <a:pt x="869207" y="915602"/>
                  <a:pt x="896564" y="918087"/>
                  <a:pt x="913974" y="936721"/>
                </a:cubicBezTo>
                <a:cubicBezTo>
                  <a:pt x="991073" y="1019952"/>
                  <a:pt x="1121644" y="1031133"/>
                  <a:pt x="1211179" y="962808"/>
                </a:cubicBezTo>
                <a:cubicBezTo>
                  <a:pt x="1221127" y="955355"/>
                  <a:pt x="1234806" y="956597"/>
                  <a:pt x="1242267" y="966535"/>
                </a:cubicBezTo>
                <a:cubicBezTo>
                  <a:pt x="1249728" y="976473"/>
                  <a:pt x="1248485" y="990138"/>
                  <a:pt x="1238536" y="997592"/>
                </a:cubicBezTo>
                <a:cubicBezTo>
                  <a:pt x="1208691" y="1021195"/>
                  <a:pt x="1175116" y="1036102"/>
                  <a:pt x="1141541" y="1044798"/>
                </a:cubicBezTo>
                <a:lnTo>
                  <a:pt x="1243510" y="1146663"/>
                </a:lnTo>
                <a:lnTo>
                  <a:pt x="1344237" y="1069643"/>
                </a:lnTo>
                <a:cubicBezTo>
                  <a:pt x="1352941" y="1063432"/>
                  <a:pt x="1357916" y="1054736"/>
                  <a:pt x="1359159" y="1044798"/>
                </a:cubicBezTo>
                <a:cubicBezTo>
                  <a:pt x="1360403" y="1034860"/>
                  <a:pt x="1357916" y="1024921"/>
                  <a:pt x="1351698" y="1016226"/>
                </a:cubicBezTo>
                <a:lnTo>
                  <a:pt x="1196256" y="812494"/>
                </a:lnTo>
                <a:cubicBezTo>
                  <a:pt x="1193769" y="810010"/>
                  <a:pt x="1192526" y="808768"/>
                  <a:pt x="1191282" y="806283"/>
                </a:cubicBezTo>
                <a:cubicBezTo>
                  <a:pt x="1187551" y="803799"/>
                  <a:pt x="1186308" y="801314"/>
                  <a:pt x="1183821" y="796345"/>
                </a:cubicBezTo>
                <a:cubicBezTo>
                  <a:pt x="1183821" y="796345"/>
                  <a:pt x="1182577" y="796345"/>
                  <a:pt x="1182577" y="795103"/>
                </a:cubicBezTo>
                <a:cubicBezTo>
                  <a:pt x="1135945" y="734542"/>
                  <a:pt x="1064539" y="704553"/>
                  <a:pt x="993558" y="708775"/>
                </a:cubicBezTo>
                <a:close/>
                <a:moveTo>
                  <a:pt x="1321173" y="703776"/>
                </a:moveTo>
                <a:cubicBezTo>
                  <a:pt x="1324090" y="704083"/>
                  <a:pt x="1326853" y="705620"/>
                  <a:pt x="1328696" y="708079"/>
                </a:cubicBezTo>
                <a:lnTo>
                  <a:pt x="1374141" y="762172"/>
                </a:lnTo>
                <a:cubicBezTo>
                  <a:pt x="1377825" y="767090"/>
                  <a:pt x="1377825" y="774466"/>
                  <a:pt x="1371684" y="778154"/>
                </a:cubicBezTo>
                <a:lnTo>
                  <a:pt x="1353261" y="794136"/>
                </a:lnTo>
                <a:cubicBezTo>
                  <a:pt x="1349576" y="797825"/>
                  <a:pt x="1342206" y="797825"/>
                  <a:pt x="1337293" y="792907"/>
                </a:cubicBezTo>
                <a:lnTo>
                  <a:pt x="1293077" y="737584"/>
                </a:lnTo>
                <a:cubicBezTo>
                  <a:pt x="1288164" y="732667"/>
                  <a:pt x="1289392" y="725290"/>
                  <a:pt x="1294305" y="721602"/>
                </a:cubicBezTo>
                <a:lnTo>
                  <a:pt x="1312729" y="706849"/>
                </a:lnTo>
                <a:cubicBezTo>
                  <a:pt x="1315185" y="704391"/>
                  <a:pt x="1318256" y="703469"/>
                  <a:pt x="1321173" y="703776"/>
                </a:cubicBezTo>
                <a:close/>
                <a:moveTo>
                  <a:pt x="557375" y="638330"/>
                </a:moveTo>
                <a:cubicBezTo>
                  <a:pt x="561062" y="633414"/>
                  <a:pt x="568436" y="633414"/>
                  <a:pt x="573352" y="638330"/>
                </a:cubicBezTo>
                <a:lnTo>
                  <a:pt x="590557" y="655535"/>
                </a:lnTo>
                <a:cubicBezTo>
                  <a:pt x="595473" y="659222"/>
                  <a:pt x="595473" y="666596"/>
                  <a:pt x="590557" y="670283"/>
                </a:cubicBezTo>
                <a:lnTo>
                  <a:pt x="540170" y="721899"/>
                </a:lnTo>
                <a:cubicBezTo>
                  <a:pt x="535254" y="726815"/>
                  <a:pt x="527880" y="726815"/>
                  <a:pt x="524193" y="721899"/>
                </a:cubicBezTo>
                <a:lnTo>
                  <a:pt x="506988" y="704694"/>
                </a:lnTo>
                <a:cubicBezTo>
                  <a:pt x="502072" y="699778"/>
                  <a:pt x="502072" y="692404"/>
                  <a:pt x="506988" y="688717"/>
                </a:cubicBezTo>
                <a:close/>
                <a:moveTo>
                  <a:pt x="1253954" y="629634"/>
                </a:moveTo>
                <a:cubicBezTo>
                  <a:pt x="1256395" y="627194"/>
                  <a:pt x="1262497" y="627194"/>
                  <a:pt x="1263717" y="630853"/>
                </a:cubicBezTo>
                <a:lnTo>
                  <a:pt x="1284463" y="654030"/>
                </a:lnTo>
                <a:cubicBezTo>
                  <a:pt x="1286904" y="657690"/>
                  <a:pt x="1286904" y="662569"/>
                  <a:pt x="1283243" y="665009"/>
                </a:cubicBezTo>
                <a:lnTo>
                  <a:pt x="1258835" y="684526"/>
                </a:lnTo>
                <a:cubicBezTo>
                  <a:pt x="1256395" y="688186"/>
                  <a:pt x="1250293" y="686966"/>
                  <a:pt x="1249072" y="684526"/>
                </a:cubicBezTo>
                <a:lnTo>
                  <a:pt x="1228326" y="660129"/>
                </a:lnTo>
                <a:cubicBezTo>
                  <a:pt x="1225886" y="656470"/>
                  <a:pt x="1225886" y="651591"/>
                  <a:pt x="1229547" y="649151"/>
                </a:cubicBezTo>
                <a:close/>
                <a:moveTo>
                  <a:pt x="564625" y="561141"/>
                </a:moveTo>
                <a:lnTo>
                  <a:pt x="226735" y="897746"/>
                </a:lnTo>
                <a:lnTo>
                  <a:pt x="292574" y="963576"/>
                </a:lnTo>
                <a:cubicBezTo>
                  <a:pt x="312450" y="983450"/>
                  <a:pt x="347233" y="983450"/>
                  <a:pt x="368351" y="963576"/>
                </a:cubicBezTo>
                <a:lnTo>
                  <a:pt x="426736" y="905198"/>
                </a:lnTo>
                <a:cubicBezTo>
                  <a:pt x="429221" y="900230"/>
                  <a:pt x="434190" y="895262"/>
                  <a:pt x="439159" y="890293"/>
                </a:cubicBezTo>
                <a:lnTo>
                  <a:pt x="598166" y="731307"/>
                </a:lnTo>
                <a:cubicBezTo>
                  <a:pt x="601892" y="727580"/>
                  <a:pt x="606861" y="722612"/>
                  <a:pt x="611830" y="718886"/>
                </a:cubicBezTo>
                <a:lnTo>
                  <a:pt x="659035" y="671687"/>
                </a:lnTo>
                <a:cubicBezTo>
                  <a:pt x="664004" y="666718"/>
                  <a:pt x="664004" y="659266"/>
                  <a:pt x="659035" y="655540"/>
                </a:cubicBezTo>
                <a:close/>
                <a:moveTo>
                  <a:pt x="1266644" y="556158"/>
                </a:moveTo>
                <a:lnTo>
                  <a:pt x="1164797" y="641874"/>
                </a:lnTo>
                <a:cubicBezTo>
                  <a:pt x="1162313" y="643117"/>
                  <a:pt x="1161071" y="645601"/>
                  <a:pt x="1159829" y="649328"/>
                </a:cubicBezTo>
                <a:cubicBezTo>
                  <a:pt x="1159829" y="653055"/>
                  <a:pt x="1161071" y="655539"/>
                  <a:pt x="1163555" y="658024"/>
                </a:cubicBezTo>
                <a:lnTo>
                  <a:pt x="1425626" y="976046"/>
                </a:lnTo>
                <a:cubicBezTo>
                  <a:pt x="1434320" y="987226"/>
                  <a:pt x="1447982" y="994680"/>
                  <a:pt x="1461645" y="995922"/>
                </a:cubicBezTo>
                <a:cubicBezTo>
                  <a:pt x="1476549" y="995922"/>
                  <a:pt x="1490212" y="992195"/>
                  <a:pt x="1501390" y="983500"/>
                </a:cubicBezTo>
                <a:lnTo>
                  <a:pt x="1572186" y="925113"/>
                </a:lnTo>
                <a:close/>
                <a:moveTo>
                  <a:pt x="1760304" y="52858"/>
                </a:moveTo>
                <a:lnTo>
                  <a:pt x="1281907" y="482045"/>
                </a:lnTo>
                <a:cubicBezTo>
                  <a:pt x="1275695" y="487021"/>
                  <a:pt x="1275695" y="494485"/>
                  <a:pt x="1279422" y="500705"/>
                </a:cubicBezTo>
                <a:lnTo>
                  <a:pt x="1454627" y="710945"/>
                </a:lnTo>
                <a:lnTo>
                  <a:pt x="1629832" y="923672"/>
                </a:lnTo>
                <a:cubicBezTo>
                  <a:pt x="1631075" y="926160"/>
                  <a:pt x="1633560" y="927404"/>
                  <a:pt x="1637288" y="927404"/>
                </a:cubicBezTo>
                <a:cubicBezTo>
                  <a:pt x="1639773" y="928648"/>
                  <a:pt x="1643501" y="927404"/>
                  <a:pt x="1644743" y="926160"/>
                </a:cubicBezTo>
                <a:lnTo>
                  <a:pt x="1723027" y="834103"/>
                </a:lnTo>
                <a:cubicBezTo>
                  <a:pt x="1744151" y="811710"/>
                  <a:pt x="1756576" y="785586"/>
                  <a:pt x="1760304" y="756973"/>
                </a:cubicBezTo>
                <a:close/>
                <a:moveTo>
                  <a:pt x="43603" y="46629"/>
                </a:moveTo>
                <a:lnTo>
                  <a:pt x="43603" y="709662"/>
                </a:lnTo>
                <a:cubicBezTo>
                  <a:pt x="43603" y="739518"/>
                  <a:pt x="54788" y="768129"/>
                  <a:pt x="72188" y="791764"/>
                </a:cubicBezTo>
                <a:lnTo>
                  <a:pt x="154213" y="891281"/>
                </a:lnTo>
                <a:cubicBezTo>
                  <a:pt x="159184" y="896257"/>
                  <a:pt x="165398" y="896257"/>
                  <a:pt x="170369" y="891281"/>
                </a:cubicBezTo>
                <a:lnTo>
                  <a:pt x="558124" y="503164"/>
                </a:lnTo>
                <a:cubicBezTo>
                  <a:pt x="560609" y="500676"/>
                  <a:pt x="561852" y="498188"/>
                  <a:pt x="561852" y="494457"/>
                </a:cubicBezTo>
                <a:cubicBezTo>
                  <a:pt x="561852" y="491969"/>
                  <a:pt x="560609" y="488237"/>
                  <a:pt x="558124" y="486993"/>
                </a:cubicBezTo>
                <a:close/>
                <a:moveTo>
                  <a:pt x="49953" y="379"/>
                </a:moveTo>
                <a:cubicBezTo>
                  <a:pt x="58201" y="1469"/>
                  <a:pt x="65982" y="4892"/>
                  <a:pt x="72206" y="10494"/>
                </a:cubicBezTo>
                <a:lnTo>
                  <a:pt x="591342" y="453637"/>
                </a:lnTo>
                <a:cubicBezTo>
                  <a:pt x="601302" y="464840"/>
                  <a:pt x="607526" y="478532"/>
                  <a:pt x="607526" y="493470"/>
                </a:cubicBezTo>
                <a:cubicBezTo>
                  <a:pt x="607526" y="504673"/>
                  <a:pt x="603791" y="517121"/>
                  <a:pt x="596322" y="525834"/>
                </a:cubicBezTo>
                <a:lnTo>
                  <a:pt x="692181" y="621682"/>
                </a:lnTo>
                <a:cubicBezTo>
                  <a:pt x="712100" y="642844"/>
                  <a:pt x="713345" y="675208"/>
                  <a:pt x="695916" y="697614"/>
                </a:cubicBezTo>
                <a:cubicBezTo>
                  <a:pt x="714590" y="700104"/>
                  <a:pt x="732019" y="707572"/>
                  <a:pt x="748203" y="717531"/>
                </a:cubicBezTo>
                <a:lnTo>
                  <a:pt x="799245" y="756119"/>
                </a:lnTo>
                <a:cubicBezTo>
                  <a:pt x="817919" y="739937"/>
                  <a:pt x="831614" y="727489"/>
                  <a:pt x="839083" y="721265"/>
                </a:cubicBezTo>
                <a:cubicBezTo>
                  <a:pt x="840328" y="721265"/>
                  <a:pt x="841573" y="720020"/>
                  <a:pt x="842818" y="718776"/>
                </a:cubicBezTo>
                <a:cubicBezTo>
                  <a:pt x="842818" y="717531"/>
                  <a:pt x="844063" y="717531"/>
                  <a:pt x="845308" y="716286"/>
                </a:cubicBezTo>
                <a:cubicBezTo>
                  <a:pt x="931208" y="650312"/>
                  <a:pt x="1048232" y="645333"/>
                  <a:pt x="1137867" y="696369"/>
                </a:cubicBezTo>
                <a:lnTo>
                  <a:pt x="1127907" y="685166"/>
                </a:lnTo>
                <a:cubicBezTo>
                  <a:pt x="1117948" y="673963"/>
                  <a:pt x="1114213" y="659026"/>
                  <a:pt x="1115458" y="644088"/>
                </a:cubicBezTo>
                <a:cubicBezTo>
                  <a:pt x="1116703" y="629151"/>
                  <a:pt x="1122927" y="615458"/>
                  <a:pt x="1135377" y="605500"/>
                </a:cubicBezTo>
                <a:lnTo>
                  <a:pt x="1239951" y="519610"/>
                </a:lnTo>
                <a:cubicBezTo>
                  <a:pt x="1226257" y="495959"/>
                  <a:pt x="1229991" y="466084"/>
                  <a:pt x="1252400" y="447413"/>
                </a:cubicBezTo>
                <a:lnTo>
                  <a:pt x="1735433" y="12983"/>
                </a:lnTo>
                <a:cubicBezTo>
                  <a:pt x="1749127" y="3025"/>
                  <a:pt x="1767801" y="3025"/>
                  <a:pt x="1782740" y="11738"/>
                </a:cubicBezTo>
                <a:cubicBezTo>
                  <a:pt x="1797680" y="20452"/>
                  <a:pt x="1806394" y="35389"/>
                  <a:pt x="1805149" y="52816"/>
                </a:cubicBezTo>
                <a:lnTo>
                  <a:pt x="1805149" y="758609"/>
                </a:lnTo>
                <a:cubicBezTo>
                  <a:pt x="1801414" y="798442"/>
                  <a:pt x="1783985" y="834540"/>
                  <a:pt x="1756597" y="863170"/>
                </a:cubicBezTo>
                <a:lnTo>
                  <a:pt x="1674432" y="959019"/>
                </a:lnTo>
                <a:cubicBezTo>
                  <a:pt x="1664472" y="967732"/>
                  <a:pt x="1650778" y="971467"/>
                  <a:pt x="1638329" y="971467"/>
                </a:cubicBezTo>
                <a:cubicBezTo>
                  <a:pt x="1637084" y="971467"/>
                  <a:pt x="1634594" y="971467"/>
                  <a:pt x="1633349" y="971467"/>
                </a:cubicBezTo>
                <a:cubicBezTo>
                  <a:pt x="1620899" y="970222"/>
                  <a:pt x="1609695" y="965243"/>
                  <a:pt x="1600981" y="957774"/>
                </a:cubicBezTo>
                <a:lnTo>
                  <a:pt x="1528775" y="1016279"/>
                </a:lnTo>
                <a:cubicBezTo>
                  <a:pt x="1512591" y="1031216"/>
                  <a:pt x="1490182" y="1039930"/>
                  <a:pt x="1466528" y="1039930"/>
                </a:cubicBezTo>
                <a:cubicBezTo>
                  <a:pt x="1464038" y="1039930"/>
                  <a:pt x="1461548" y="1038685"/>
                  <a:pt x="1456569" y="1038685"/>
                </a:cubicBezTo>
                <a:cubicBezTo>
                  <a:pt x="1435405" y="1036195"/>
                  <a:pt x="1415486" y="1028727"/>
                  <a:pt x="1400547" y="1013789"/>
                </a:cubicBezTo>
                <a:cubicBezTo>
                  <a:pt x="1404282" y="1024992"/>
                  <a:pt x="1405527" y="1037440"/>
                  <a:pt x="1404282" y="1049888"/>
                </a:cubicBezTo>
                <a:cubicBezTo>
                  <a:pt x="1400547" y="1072294"/>
                  <a:pt x="1390587" y="1090966"/>
                  <a:pt x="1371913" y="1104658"/>
                </a:cubicBezTo>
                <a:lnTo>
                  <a:pt x="1276054" y="1178101"/>
                </a:lnTo>
                <a:lnTo>
                  <a:pt x="1287258" y="1189304"/>
                </a:lnTo>
                <a:cubicBezTo>
                  <a:pt x="1318381" y="1220423"/>
                  <a:pt x="1318381" y="1271460"/>
                  <a:pt x="1287258" y="1302579"/>
                </a:cubicBezTo>
                <a:lnTo>
                  <a:pt x="1282278" y="1306313"/>
                </a:lnTo>
                <a:cubicBezTo>
                  <a:pt x="1272319" y="1316272"/>
                  <a:pt x="1261115" y="1322496"/>
                  <a:pt x="1249910" y="1326230"/>
                </a:cubicBezTo>
                <a:cubicBezTo>
                  <a:pt x="1258625" y="1339923"/>
                  <a:pt x="1264849" y="1354860"/>
                  <a:pt x="1264849" y="1369797"/>
                </a:cubicBezTo>
                <a:cubicBezTo>
                  <a:pt x="1267339" y="1393448"/>
                  <a:pt x="1259870" y="1414610"/>
                  <a:pt x="1243686" y="1430792"/>
                </a:cubicBezTo>
                <a:lnTo>
                  <a:pt x="1239951" y="1434526"/>
                </a:lnTo>
                <a:cubicBezTo>
                  <a:pt x="1226257" y="1448219"/>
                  <a:pt x="1206338" y="1455688"/>
                  <a:pt x="1186419" y="1455688"/>
                </a:cubicBezTo>
                <a:cubicBezTo>
                  <a:pt x="1185174" y="1455688"/>
                  <a:pt x="1182684" y="1455688"/>
                  <a:pt x="1180194" y="1455688"/>
                </a:cubicBezTo>
                <a:cubicBezTo>
                  <a:pt x="1164010" y="1454443"/>
                  <a:pt x="1149071" y="1449464"/>
                  <a:pt x="1135377" y="1439505"/>
                </a:cubicBezTo>
                <a:cubicBezTo>
                  <a:pt x="1131642" y="1451953"/>
                  <a:pt x="1125417" y="1463156"/>
                  <a:pt x="1115458" y="1473115"/>
                </a:cubicBezTo>
                <a:lnTo>
                  <a:pt x="1111723" y="1476849"/>
                </a:lnTo>
                <a:cubicBezTo>
                  <a:pt x="1096784" y="1493031"/>
                  <a:pt x="1075620" y="1500500"/>
                  <a:pt x="1055701" y="1500500"/>
                </a:cubicBezTo>
                <a:cubicBezTo>
                  <a:pt x="1038272" y="1500500"/>
                  <a:pt x="1022088" y="1495521"/>
                  <a:pt x="1008394" y="1484318"/>
                </a:cubicBezTo>
                <a:cubicBezTo>
                  <a:pt x="1004659" y="1495521"/>
                  <a:pt x="998434" y="1505479"/>
                  <a:pt x="989720" y="1514192"/>
                </a:cubicBezTo>
                <a:lnTo>
                  <a:pt x="981005" y="1522906"/>
                </a:lnTo>
                <a:cubicBezTo>
                  <a:pt x="966066" y="1536598"/>
                  <a:pt x="947392" y="1544067"/>
                  <a:pt x="927473" y="1544067"/>
                </a:cubicBezTo>
                <a:cubicBezTo>
                  <a:pt x="907554" y="1544067"/>
                  <a:pt x="887635" y="1536598"/>
                  <a:pt x="872696" y="1522906"/>
                </a:cubicBezTo>
                <a:lnTo>
                  <a:pt x="852777" y="1501745"/>
                </a:lnTo>
                <a:lnTo>
                  <a:pt x="834103" y="1516682"/>
                </a:lnTo>
                <a:cubicBezTo>
                  <a:pt x="822899" y="1524151"/>
                  <a:pt x="809205" y="1529130"/>
                  <a:pt x="795511" y="1529130"/>
                </a:cubicBezTo>
                <a:cubicBezTo>
                  <a:pt x="774347" y="1529130"/>
                  <a:pt x="753183" y="1519172"/>
                  <a:pt x="739489" y="1500500"/>
                </a:cubicBezTo>
                <a:lnTo>
                  <a:pt x="734509" y="1493031"/>
                </a:lnTo>
                <a:cubicBezTo>
                  <a:pt x="725795" y="1483073"/>
                  <a:pt x="722060" y="1473115"/>
                  <a:pt x="720815" y="1461911"/>
                </a:cubicBezTo>
                <a:cubicBezTo>
                  <a:pt x="717080" y="1461911"/>
                  <a:pt x="714590" y="1463156"/>
                  <a:pt x="710855" y="1463156"/>
                </a:cubicBezTo>
                <a:cubicBezTo>
                  <a:pt x="705876" y="1463156"/>
                  <a:pt x="702141" y="1461911"/>
                  <a:pt x="697161" y="1460667"/>
                </a:cubicBezTo>
                <a:cubicBezTo>
                  <a:pt x="679732" y="1458177"/>
                  <a:pt x="664793" y="1446974"/>
                  <a:pt x="653589" y="1433281"/>
                </a:cubicBezTo>
                <a:lnTo>
                  <a:pt x="649854" y="1428302"/>
                </a:lnTo>
                <a:cubicBezTo>
                  <a:pt x="642384" y="1418344"/>
                  <a:pt x="636160" y="1404651"/>
                  <a:pt x="634915" y="1393448"/>
                </a:cubicBezTo>
                <a:cubicBezTo>
                  <a:pt x="632425" y="1393448"/>
                  <a:pt x="629935" y="1393448"/>
                  <a:pt x="627445" y="1393448"/>
                </a:cubicBezTo>
                <a:cubicBezTo>
                  <a:pt x="624955" y="1393448"/>
                  <a:pt x="621220" y="1393448"/>
                  <a:pt x="617486" y="1392204"/>
                </a:cubicBezTo>
                <a:cubicBezTo>
                  <a:pt x="598812" y="1389714"/>
                  <a:pt x="582628" y="1379756"/>
                  <a:pt x="571423" y="1364818"/>
                </a:cubicBezTo>
                <a:lnTo>
                  <a:pt x="567688" y="1359839"/>
                </a:lnTo>
                <a:cubicBezTo>
                  <a:pt x="555239" y="1344902"/>
                  <a:pt x="551504" y="1326230"/>
                  <a:pt x="552749" y="1307558"/>
                </a:cubicBezTo>
                <a:cubicBezTo>
                  <a:pt x="553994" y="1296355"/>
                  <a:pt x="558974" y="1285152"/>
                  <a:pt x="565199" y="1276439"/>
                </a:cubicBezTo>
                <a:cubicBezTo>
                  <a:pt x="556484" y="1271460"/>
                  <a:pt x="547770" y="1263991"/>
                  <a:pt x="541545" y="1255277"/>
                </a:cubicBezTo>
                <a:lnTo>
                  <a:pt x="537810" y="1251543"/>
                </a:lnTo>
                <a:cubicBezTo>
                  <a:pt x="527851" y="1236606"/>
                  <a:pt x="521626" y="1219179"/>
                  <a:pt x="521626" y="1201752"/>
                </a:cubicBezTo>
                <a:cubicBezTo>
                  <a:pt x="521626" y="1193038"/>
                  <a:pt x="524116" y="1185569"/>
                  <a:pt x="527851" y="1176856"/>
                </a:cubicBezTo>
                <a:lnTo>
                  <a:pt x="439461" y="1088476"/>
                </a:lnTo>
                <a:cubicBezTo>
                  <a:pt x="413317" y="1063581"/>
                  <a:pt x="399623" y="1029971"/>
                  <a:pt x="398378" y="995118"/>
                </a:cubicBezTo>
                <a:cubicBezTo>
                  <a:pt x="379704" y="1012545"/>
                  <a:pt x="356050" y="1022503"/>
                  <a:pt x="329907" y="1022503"/>
                </a:cubicBezTo>
                <a:cubicBezTo>
                  <a:pt x="303763" y="1022503"/>
                  <a:pt x="278865" y="1012545"/>
                  <a:pt x="260191" y="993873"/>
                </a:cubicBezTo>
                <a:lnTo>
                  <a:pt x="194209" y="929144"/>
                </a:lnTo>
                <a:cubicBezTo>
                  <a:pt x="185495" y="935368"/>
                  <a:pt x="173045" y="939102"/>
                  <a:pt x="161841" y="939102"/>
                </a:cubicBezTo>
                <a:cubicBezTo>
                  <a:pt x="148147" y="939102"/>
                  <a:pt x="133208" y="932878"/>
                  <a:pt x="122003" y="922920"/>
                </a:cubicBezTo>
                <a:lnTo>
                  <a:pt x="120758" y="920430"/>
                </a:lnTo>
                <a:lnTo>
                  <a:pt x="37348" y="818358"/>
                </a:lnTo>
                <a:cubicBezTo>
                  <a:pt x="13694" y="787239"/>
                  <a:pt x="0" y="748650"/>
                  <a:pt x="0" y="708817"/>
                </a:cubicBezTo>
                <a:lnTo>
                  <a:pt x="0" y="44103"/>
                </a:lnTo>
                <a:cubicBezTo>
                  <a:pt x="0" y="26676"/>
                  <a:pt x="9960" y="11738"/>
                  <a:pt x="24899" y="4270"/>
                </a:cubicBezTo>
                <a:cubicBezTo>
                  <a:pt x="32991" y="535"/>
                  <a:pt x="41705" y="-710"/>
                  <a:pt x="49953" y="37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863" name="Straight Connector 862">
            <a:extLst>
              <a:ext uri="{FF2B5EF4-FFF2-40B4-BE49-F238E27FC236}">
                <a16:creationId xmlns:a16="http://schemas.microsoft.com/office/drawing/2014/main" id="{00AC40E8-EC66-4617-BF36-323714D4CEC3}"/>
              </a:ext>
            </a:extLst>
          </p:cNvPr>
          <p:cNvCxnSpPr>
            <a:stCxn id="298" idx="6"/>
          </p:cNvCxnSpPr>
          <p:nvPr/>
        </p:nvCxnSpPr>
        <p:spPr>
          <a:xfrm flipV="1">
            <a:off x="7315867" y="251811"/>
            <a:ext cx="0" cy="305670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9C6DB983-51A2-408F-B427-38030DE55353}"/>
              </a:ext>
            </a:extLst>
          </p:cNvPr>
          <p:cNvCxnSpPr>
            <a:stCxn id="296" idx="6"/>
          </p:cNvCxnSpPr>
          <p:nvPr/>
        </p:nvCxnSpPr>
        <p:spPr>
          <a:xfrm flipV="1">
            <a:off x="2438043" y="250218"/>
            <a:ext cx="0" cy="307263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38FE0026-F5BA-44D6-867F-47B7F4DF7847}"/>
              </a:ext>
            </a:extLst>
          </p:cNvPr>
          <p:cNvCxnSpPr>
            <a:stCxn id="308" idx="6"/>
          </p:cNvCxnSpPr>
          <p:nvPr/>
        </p:nvCxnSpPr>
        <p:spPr>
          <a:xfrm flipV="1">
            <a:off x="12186077" y="250218"/>
            <a:ext cx="0" cy="307263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DAB4A84A-EB55-4EAF-81EB-EB824F85CD66}"/>
              </a:ext>
            </a:extLst>
          </p:cNvPr>
          <p:cNvCxnSpPr>
            <a:cxnSpLocks/>
            <a:stCxn id="300" idx="6"/>
          </p:cNvCxnSpPr>
          <p:nvPr/>
        </p:nvCxnSpPr>
        <p:spPr>
          <a:xfrm flipV="1">
            <a:off x="17066027" y="250218"/>
            <a:ext cx="0" cy="307263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842A1065-2225-42D3-865F-ED95EFDDA359}"/>
              </a:ext>
            </a:extLst>
          </p:cNvPr>
          <p:cNvCxnSpPr>
            <a:stCxn id="306" idx="6"/>
          </p:cNvCxnSpPr>
          <p:nvPr/>
        </p:nvCxnSpPr>
        <p:spPr>
          <a:xfrm flipV="1">
            <a:off x="21937735" y="250218"/>
            <a:ext cx="0" cy="307263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544FDEA1-95A0-4AB0-9E61-5E2A4D96B133}"/>
              </a:ext>
            </a:extLst>
          </p:cNvPr>
          <p:cNvCxnSpPr>
            <a:cxnSpLocks/>
            <a:endCxn id="310" idx="6"/>
          </p:cNvCxnSpPr>
          <p:nvPr/>
        </p:nvCxnSpPr>
        <p:spPr>
          <a:xfrm>
            <a:off x="7315867" y="4821382"/>
            <a:ext cx="0" cy="306314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D2B83703-AB1E-46EE-9F48-A61C968D6F4A}"/>
              </a:ext>
            </a:extLst>
          </p:cNvPr>
          <p:cNvCxnSpPr>
            <a:endCxn id="302" idx="6"/>
          </p:cNvCxnSpPr>
          <p:nvPr/>
        </p:nvCxnSpPr>
        <p:spPr>
          <a:xfrm>
            <a:off x="17066027" y="4821382"/>
            <a:ext cx="0" cy="306314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182B2597-5BA7-4915-93F6-1D3E13A1F30D}"/>
              </a:ext>
            </a:extLst>
          </p:cNvPr>
          <p:cNvCxnSpPr>
            <a:endCxn id="312" idx="6"/>
          </p:cNvCxnSpPr>
          <p:nvPr/>
        </p:nvCxnSpPr>
        <p:spPr>
          <a:xfrm>
            <a:off x="6097035" y="9394539"/>
            <a:ext cx="0" cy="303370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9048A4F-CB74-40F3-809C-8989C62DF367}"/>
              </a:ext>
            </a:extLst>
          </p:cNvPr>
          <p:cNvCxnSpPr>
            <a:endCxn id="304" idx="6"/>
          </p:cNvCxnSpPr>
          <p:nvPr/>
        </p:nvCxnSpPr>
        <p:spPr>
          <a:xfrm flipH="1">
            <a:off x="18280613" y="9395786"/>
            <a:ext cx="3" cy="302123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TextBox 897">
            <a:extLst>
              <a:ext uri="{FF2B5EF4-FFF2-40B4-BE49-F238E27FC236}">
                <a16:creationId xmlns:a16="http://schemas.microsoft.com/office/drawing/2014/main" id="{8EBEC20E-A0D2-4D32-9D70-3967DEDF307B}"/>
              </a:ext>
            </a:extLst>
          </p:cNvPr>
          <p:cNvSpPr txBox="1"/>
          <p:nvPr/>
        </p:nvSpPr>
        <p:spPr>
          <a:xfrm>
            <a:off x="599936" y="2057398"/>
            <a:ext cx="36672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F30A535F-B5CC-4175-B2AC-0CE5EDBEB5FD}"/>
              </a:ext>
            </a:extLst>
          </p:cNvPr>
          <p:cNvSpPr txBox="1"/>
          <p:nvPr/>
        </p:nvSpPr>
        <p:spPr>
          <a:xfrm>
            <a:off x="603746" y="4857519"/>
            <a:ext cx="3667264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AAE5A48D-69CD-4B08-9F74-473A0C23F236}"/>
              </a:ext>
            </a:extLst>
          </p:cNvPr>
          <p:cNvSpPr txBox="1"/>
          <p:nvPr/>
        </p:nvSpPr>
        <p:spPr>
          <a:xfrm>
            <a:off x="10355193" y="2055493"/>
            <a:ext cx="36672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VALUE </a:t>
            </a:r>
          </a:p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PROPOSITIONS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161C58B9-392A-4587-8597-9FE94EDBAA85}"/>
              </a:ext>
            </a:extLst>
          </p:cNvPr>
          <p:cNvSpPr txBox="1"/>
          <p:nvPr/>
        </p:nvSpPr>
        <p:spPr>
          <a:xfrm>
            <a:off x="10359003" y="4857519"/>
            <a:ext cx="3667264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EC194509-DAEB-497C-BFC3-A83CD4A7F2F6}"/>
              </a:ext>
            </a:extLst>
          </p:cNvPr>
          <p:cNvSpPr txBox="1"/>
          <p:nvPr/>
        </p:nvSpPr>
        <p:spPr>
          <a:xfrm>
            <a:off x="20110450" y="2055493"/>
            <a:ext cx="36672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</a:t>
            </a:r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USTOMER </a:t>
            </a:r>
          </a:p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SEGMENTS</a:t>
            </a: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5E87322E-7CFD-46C1-A370-75B53A80A2EF}"/>
              </a:ext>
            </a:extLst>
          </p:cNvPr>
          <p:cNvSpPr txBox="1"/>
          <p:nvPr/>
        </p:nvSpPr>
        <p:spPr>
          <a:xfrm>
            <a:off x="20114260" y="4857519"/>
            <a:ext cx="3667264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E7B35886-5DDD-4A36-9CEE-FE0531BA64EE}"/>
              </a:ext>
            </a:extLst>
          </p:cNvPr>
          <p:cNvSpPr txBox="1"/>
          <p:nvPr/>
        </p:nvSpPr>
        <p:spPr>
          <a:xfrm>
            <a:off x="5479469" y="2055493"/>
            <a:ext cx="36672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3BC3FF40-2C11-4820-BFF1-9511AAB59BBC}"/>
              </a:ext>
            </a:extLst>
          </p:cNvPr>
          <p:cNvSpPr txBox="1"/>
          <p:nvPr/>
        </p:nvSpPr>
        <p:spPr>
          <a:xfrm>
            <a:off x="5479469" y="2739159"/>
            <a:ext cx="3667264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F3089E05-6A0C-4242-8366-DCB899E320EA}"/>
              </a:ext>
            </a:extLst>
          </p:cNvPr>
          <p:cNvSpPr txBox="1"/>
          <p:nvPr/>
        </p:nvSpPr>
        <p:spPr>
          <a:xfrm>
            <a:off x="5479469" y="6627173"/>
            <a:ext cx="36672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2BF0FA4-C096-47D9-AB7A-F3C5829F83DB}"/>
              </a:ext>
            </a:extLst>
          </p:cNvPr>
          <p:cNvSpPr txBox="1"/>
          <p:nvPr/>
        </p:nvSpPr>
        <p:spPr>
          <a:xfrm>
            <a:off x="5479469" y="7331159"/>
            <a:ext cx="3667264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4A073A7A-B6CA-45E9-B260-398F9AE4F69D}"/>
              </a:ext>
            </a:extLst>
          </p:cNvPr>
          <p:cNvSpPr txBox="1"/>
          <p:nvPr/>
        </p:nvSpPr>
        <p:spPr>
          <a:xfrm>
            <a:off x="15230917" y="2055493"/>
            <a:ext cx="36672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1F4EECC2-3449-4B14-A1A3-CDDD329270B9}"/>
              </a:ext>
            </a:extLst>
          </p:cNvPr>
          <p:cNvSpPr txBox="1"/>
          <p:nvPr/>
        </p:nvSpPr>
        <p:spPr>
          <a:xfrm>
            <a:off x="15243109" y="2928135"/>
            <a:ext cx="3667264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31EE1334-062F-4FC1-9623-983C5E9AF11A}"/>
              </a:ext>
            </a:extLst>
          </p:cNvPr>
          <p:cNvSpPr txBox="1"/>
          <p:nvPr/>
        </p:nvSpPr>
        <p:spPr>
          <a:xfrm>
            <a:off x="15230917" y="6627173"/>
            <a:ext cx="36672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CHANNELS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E1F3E6E1-62BB-4202-B874-52DD47BCAFA6}"/>
              </a:ext>
            </a:extLst>
          </p:cNvPr>
          <p:cNvSpPr txBox="1"/>
          <p:nvPr/>
        </p:nvSpPr>
        <p:spPr>
          <a:xfrm>
            <a:off x="15243617" y="7331159"/>
            <a:ext cx="3667264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F617CD19-1655-4C94-B548-A5920D0EB8FE}"/>
              </a:ext>
            </a:extLst>
          </p:cNvPr>
          <p:cNvSpPr txBox="1"/>
          <p:nvPr/>
        </p:nvSpPr>
        <p:spPr>
          <a:xfrm>
            <a:off x="2203696" y="11198840"/>
            <a:ext cx="77744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3E33B187-3ECD-42E9-8422-AFF3BBE2EC7C}"/>
              </a:ext>
            </a:extLst>
          </p:cNvPr>
          <p:cNvSpPr txBox="1"/>
          <p:nvPr/>
        </p:nvSpPr>
        <p:spPr>
          <a:xfrm>
            <a:off x="2207506" y="12008976"/>
            <a:ext cx="7774460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AE76896F-D637-404C-A85C-9598A6B80AE6}"/>
              </a:ext>
            </a:extLst>
          </p:cNvPr>
          <p:cNvSpPr txBox="1"/>
          <p:nvPr/>
        </p:nvSpPr>
        <p:spPr>
          <a:xfrm>
            <a:off x="14391874" y="11198840"/>
            <a:ext cx="77744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REVENUE SOURCES</a:t>
            </a:r>
            <a:endParaRPr lang="en-US" sz="24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611DDE15-2214-48AD-9A7F-257B02657905}"/>
              </a:ext>
            </a:extLst>
          </p:cNvPr>
          <p:cNvSpPr txBox="1"/>
          <p:nvPr/>
        </p:nvSpPr>
        <p:spPr>
          <a:xfrm>
            <a:off x="14395684" y="12008976"/>
            <a:ext cx="7774460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86">
            <a:extLst>
              <a:ext uri="{FF2B5EF4-FFF2-40B4-BE49-F238E27FC236}">
                <a16:creationId xmlns:a16="http://schemas.microsoft.com/office/drawing/2014/main" id="{E71DDFC3-C8AF-4045-B79E-611421D4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87523"/>
            <a:ext cx="4185701" cy="6421372"/>
          </a:xfrm>
          <a:custGeom>
            <a:avLst/>
            <a:gdLst>
              <a:gd name="T0" fmla="*/ 3359 w 3360"/>
              <a:gd name="T1" fmla="*/ 0 h 5155"/>
              <a:gd name="T2" fmla="*/ 0 w 3360"/>
              <a:gd name="T3" fmla="*/ 0 h 5155"/>
              <a:gd name="T4" fmla="*/ 0 w 3360"/>
              <a:gd name="T5" fmla="*/ 5154 h 5155"/>
              <a:gd name="T6" fmla="*/ 3359 w 3360"/>
              <a:gd name="T7" fmla="*/ 5154 h 5155"/>
              <a:gd name="T8" fmla="*/ 3359 w 3360"/>
              <a:gd name="T9" fmla="*/ 0 h 5155"/>
              <a:gd name="T10" fmla="*/ 3349 w 3360"/>
              <a:gd name="T11" fmla="*/ 5143 h 5155"/>
              <a:gd name="T12" fmla="*/ 11 w 3360"/>
              <a:gd name="T13" fmla="*/ 5143 h 5155"/>
              <a:gd name="T14" fmla="*/ 11 w 3360"/>
              <a:gd name="T15" fmla="*/ 11 h 5155"/>
              <a:gd name="T16" fmla="*/ 3349 w 3360"/>
              <a:gd name="T17" fmla="*/ 11 h 5155"/>
              <a:gd name="T18" fmla="*/ 3349 w 3360"/>
              <a:gd name="T19" fmla="*/ 5143 h 5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0" h="5155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F625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9" name="Freeform 87">
            <a:extLst>
              <a:ext uri="{FF2B5EF4-FFF2-40B4-BE49-F238E27FC236}">
                <a16:creationId xmlns:a16="http://schemas.microsoft.com/office/drawing/2014/main" id="{3EBC7594-29DC-4736-B44D-DFB73CEAE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3" y="3287523"/>
            <a:ext cx="4185701" cy="3169488"/>
          </a:xfrm>
          <a:custGeom>
            <a:avLst/>
            <a:gdLst>
              <a:gd name="T0" fmla="*/ 3359 w 3360"/>
              <a:gd name="T1" fmla="*/ 0 h 2543"/>
              <a:gd name="T2" fmla="*/ 0 w 3360"/>
              <a:gd name="T3" fmla="*/ 0 h 2543"/>
              <a:gd name="T4" fmla="*/ 0 w 3360"/>
              <a:gd name="T5" fmla="*/ 2542 h 2543"/>
              <a:gd name="T6" fmla="*/ 3359 w 3360"/>
              <a:gd name="T7" fmla="*/ 2542 h 2543"/>
              <a:gd name="T8" fmla="*/ 3359 w 3360"/>
              <a:gd name="T9" fmla="*/ 0 h 2543"/>
              <a:gd name="T10" fmla="*/ 3348 w 3360"/>
              <a:gd name="T11" fmla="*/ 2531 h 2543"/>
              <a:gd name="T12" fmla="*/ 10 w 3360"/>
              <a:gd name="T13" fmla="*/ 2531 h 2543"/>
              <a:gd name="T14" fmla="*/ 10 w 3360"/>
              <a:gd name="T15" fmla="*/ 11 h 2543"/>
              <a:gd name="T16" fmla="*/ 3348 w 3360"/>
              <a:gd name="T17" fmla="*/ 11 h 2543"/>
              <a:gd name="T18" fmla="*/ 3348 w 3360"/>
              <a:gd name="T19" fmla="*/ 2531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0" h="2543">
                <a:moveTo>
                  <a:pt x="3359" y="0"/>
                </a:moveTo>
                <a:lnTo>
                  <a:pt x="0" y="0"/>
                </a:lnTo>
                <a:lnTo>
                  <a:pt x="0" y="2542"/>
                </a:lnTo>
                <a:lnTo>
                  <a:pt x="3359" y="2542"/>
                </a:lnTo>
                <a:lnTo>
                  <a:pt x="3359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F625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0" name="Freeform 88">
            <a:extLst>
              <a:ext uri="{FF2B5EF4-FFF2-40B4-BE49-F238E27FC236}">
                <a16:creationId xmlns:a16="http://schemas.microsoft.com/office/drawing/2014/main" id="{B1A9E6B2-FCAD-4FC2-80B5-3EA2E2E0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3" y="6544900"/>
            <a:ext cx="4185701" cy="3163994"/>
          </a:xfrm>
          <a:custGeom>
            <a:avLst/>
            <a:gdLst>
              <a:gd name="T0" fmla="*/ 3359 w 3360"/>
              <a:gd name="T1" fmla="*/ 0 h 2541"/>
              <a:gd name="T2" fmla="*/ 0 w 3360"/>
              <a:gd name="T3" fmla="*/ 0 h 2541"/>
              <a:gd name="T4" fmla="*/ 0 w 3360"/>
              <a:gd name="T5" fmla="*/ 2540 h 2541"/>
              <a:gd name="T6" fmla="*/ 3359 w 3360"/>
              <a:gd name="T7" fmla="*/ 2540 h 2541"/>
              <a:gd name="T8" fmla="*/ 3359 w 3360"/>
              <a:gd name="T9" fmla="*/ 0 h 2541"/>
              <a:gd name="T10" fmla="*/ 3348 w 3360"/>
              <a:gd name="T11" fmla="*/ 2529 h 2541"/>
              <a:gd name="T12" fmla="*/ 10 w 3360"/>
              <a:gd name="T13" fmla="*/ 2529 h 2541"/>
              <a:gd name="T14" fmla="*/ 10 w 3360"/>
              <a:gd name="T15" fmla="*/ 10 h 2541"/>
              <a:gd name="T16" fmla="*/ 3348 w 3360"/>
              <a:gd name="T17" fmla="*/ 10 h 2541"/>
              <a:gd name="T18" fmla="*/ 3348 w 3360"/>
              <a:gd name="T19" fmla="*/ 2529 h 2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0" h="2541">
                <a:moveTo>
                  <a:pt x="3359" y="0"/>
                </a:moveTo>
                <a:lnTo>
                  <a:pt x="0" y="0"/>
                </a:lnTo>
                <a:lnTo>
                  <a:pt x="0" y="2540"/>
                </a:lnTo>
                <a:lnTo>
                  <a:pt x="3359" y="2540"/>
                </a:lnTo>
                <a:lnTo>
                  <a:pt x="3359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F625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1" name="Freeform 89">
            <a:extLst>
              <a:ext uri="{FF2B5EF4-FFF2-40B4-BE49-F238E27FC236}">
                <a16:creationId xmlns:a16="http://schemas.microsoft.com/office/drawing/2014/main" id="{15BDB124-1C6C-4AB3-AD5E-C3939E56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3287523"/>
            <a:ext cx="4185701" cy="3169488"/>
          </a:xfrm>
          <a:custGeom>
            <a:avLst/>
            <a:gdLst>
              <a:gd name="T0" fmla="*/ 3358 w 3359"/>
              <a:gd name="T1" fmla="*/ 0 h 2543"/>
              <a:gd name="T2" fmla="*/ 0 w 3359"/>
              <a:gd name="T3" fmla="*/ 0 h 2543"/>
              <a:gd name="T4" fmla="*/ 0 w 3359"/>
              <a:gd name="T5" fmla="*/ 2542 h 2543"/>
              <a:gd name="T6" fmla="*/ 3358 w 3359"/>
              <a:gd name="T7" fmla="*/ 2542 h 2543"/>
              <a:gd name="T8" fmla="*/ 3358 w 3359"/>
              <a:gd name="T9" fmla="*/ 0 h 2543"/>
              <a:gd name="T10" fmla="*/ 3348 w 3359"/>
              <a:gd name="T11" fmla="*/ 2531 h 2543"/>
              <a:gd name="T12" fmla="*/ 10 w 3359"/>
              <a:gd name="T13" fmla="*/ 2531 h 2543"/>
              <a:gd name="T14" fmla="*/ 10 w 3359"/>
              <a:gd name="T15" fmla="*/ 11 h 2543"/>
              <a:gd name="T16" fmla="*/ 3348 w 3359"/>
              <a:gd name="T17" fmla="*/ 11 h 2543"/>
              <a:gd name="T18" fmla="*/ 3348 w 3359"/>
              <a:gd name="T19" fmla="*/ 2531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59" h="2543">
                <a:moveTo>
                  <a:pt x="3358" y="0"/>
                </a:moveTo>
                <a:lnTo>
                  <a:pt x="0" y="0"/>
                </a:lnTo>
                <a:lnTo>
                  <a:pt x="0" y="2542"/>
                </a:lnTo>
                <a:lnTo>
                  <a:pt x="3358" y="2542"/>
                </a:lnTo>
                <a:lnTo>
                  <a:pt x="3358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3A0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2" name="Freeform 90">
            <a:extLst>
              <a:ext uri="{FF2B5EF4-FFF2-40B4-BE49-F238E27FC236}">
                <a16:creationId xmlns:a16="http://schemas.microsoft.com/office/drawing/2014/main" id="{FA29C732-EF8A-4079-A44A-19F5E602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6544900"/>
            <a:ext cx="4185701" cy="3163994"/>
          </a:xfrm>
          <a:custGeom>
            <a:avLst/>
            <a:gdLst>
              <a:gd name="T0" fmla="*/ 3358 w 3359"/>
              <a:gd name="T1" fmla="*/ 0 h 2541"/>
              <a:gd name="T2" fmla="*/ 0 w 3359"/>
              <a:gd name="T3" fmla="*/ 0 h 2541"/>
              <a:gd name="T4" fmla="*/ 0 w 3359"/>
              <a:gd name="T5" fmla="*/ 2540 h 2541"/>
              <a:gd name="T6" fmla="*/ 3358 w 3359"/>
              <a:gd name="T7" fmla="*/ 2540 h 2541"/>
              <a:gd name="T8" fmla="*/ 3358 w 3359"/>
              <a:gd name="T9" fmla="*/ 0 h 2541"/>
              <a:gd name="T10" fmla="*/ 3348 w 3359"/>
              <a:gd name="T11" fmla="*/ 2529 h 2541"/>
              <a:gd name="T12" fmla="*/ 10 w 3359"/>
              <a:gd name="T13" fmla="*/ 2529 h 2541"/>
              <a:gd name="T14" fmla="*/ 10 w 3359"/>
              <a:gd name="T15" fmla="*/ 10 h 2541"/>
              <a:gd name="T16" fmla="*/ 3348 w 3359"/>
              <a:gd name="T17" fmla="*/ 10 h 2541"/>
              <a:gd name="T18" fmla="*/ 3348 w 3359"/>
              <a:gd name="T19" fmla="*/ 2529 h 2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59" h="2541">
                <a:moveTo>
                  <a:pt x="3358" y="0"/>
                </a:moveTo>
                <a:lnTo>
                  <a:pt x="0" y="0"/>
                </a:lnTo>
                <a:lnTo>
                  <a:pt x="0" y="2540"/>
                </a:lnTo>
                <a:lnTo>
                  <a:pt x="3358" y="2540"/>
                </a:lnTo>
                <a:lnTo>
                  <a:pt x="3358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3A0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CFE2A449-F2CC-40DD-ADDB-D6693DDB2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4" y="3287523"/>
            <a:ext cx="4185701" cy="6421372"/>
          </a:xfrm>
          <a:custGeom>
            <a:avLst/>
            <a:gdLst>
              <a:gd name="T0" fmla="*/ 3358 w 3359"/>
              <a:gd name="T1" fmla="*/ 0 h 5155"/>
              <a:gd name="T2" fmla="*/ 0 w 3359"/>
              <a:gd name="T3" fmla="*/ 0 h 5155"/>
              <a:gd name="T4" fmla="*/ 0 w 3359"/>
              <a:gd name="T5" fmla="*/ 5154 h 5155"/>
              <a:gd name="T6" fmla="*/ 3358 w 3359"/>
              <a:gd name="T7" fmla="*/ 5154 h 5155"/>
              <a:gd name="T8" fmla="*/ 3358 w 3359"/>
              <a:gd name="T9" fmla="*/ 0 h 5155"/>
              <a:gd name="T10" fmla="*/ 3348 w 3359"/>
              <a:gd name="T11" fmla="*/ 5143 h 5155"/>
              <a:gd name="T12" fmla="*/ 10 w 3359"/>
              <a:gd name="T13" fmla="*/ 5143 h 5155"/>
              <a:gd name="T14" fmla="*/ 10 w 3359"/>
              <a:gd name="T15" fmla="*/ 11 h 5155"/>
              <a:gd name="T16" fmla="*/ 3348 w 3359"/>
              <a:gd name="T17" fmla="*/ 11 h 5155"/>
              <a:gd name="T18" fmla="*/ 3348 w 3359"/>
              <a:gd name="T19" fmla="*/ 5143 h 5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59" h="5155">
                <a:moveTo>
                  <a:pt x="3358" y="0"/>
                </a:moveTo>
                <a:lnTo>
                  <a:pt x="0" y="0"/>
                </a:lnTo>
                <a:lnTo>
                  <a:pt x="0" y="5154"/>
                </a:lnTo>
                <a:lnTo>
                  <a:pt x="3358" y="5154"/>
                </a:lnTo>
                <a:lnTo>
                  <a:pt x="3358" y="0"/>
                </a:lnTo>
                <a:close/>
                <a:moveTo>
                  <a:pt x="3348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8" y="11"/>
                </a:lnTo>
                <a:lnTo>
                  <a:pt x="3348" y="5143"/>
                </a:lnTo>
                <a:close/>
              </a:path>
            </a:pathLst>
          </a:custGeom>
          <a:solidFill>
            <a:srgbClr val="7209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4" name="Freeform 92">
            <a:extLst>
              <a:ext uri="{FF2B5EF4-FFF2-40B4-BE49-F238E27FC236}">
                <a16:creationId xmlns:a16="http://schemas.microsoft.com/office/drawing/2014/main" id="{EF8ABDCC-3A5E-4080-AC04-6D0F90F5A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7099" y="3287523"/>
            <a:ext cx="4185701" cy="6421372"/>
          </a:xfrm>
          <a:custGeom>
            <a:avLst/>
            <a:gdLst>
              <a:gd name="T0" fmla="*/ 3359 w 3360"/>
              <a:gd name="T1" fmla="*/ 0 h 5155"/>
              <a:gd name="T2" fmla="*/ 0 w 3360"/>
              <a:gd name="T3" fmla="*/ 0 h 5155"/>
              <a:gd name="T4" fmla="*/ 0 w 3360"/>
              <a:gd name="T5" fmla="*/ 5154 h 5155"/>
              <a:gd name="T6" fmla="*/ 3359 w 3360"/>
              <a:gd name="T7" fmla="*/ 5154 h 5155"/>
              <a:gd name="T8" fmla="*/ 3359 w 3360"/>
              <a:gd name="T9" fmla="*/ 0 h 5155"/>
              <a:gd name="T10" fmla="*/ 3349 w 3360"/>
              <a:gd name="T11" fmla="*/ 5143 h 5155"/>
              <a:gd name="T12" fmla="*/ 10 w 3360"/>
              <a:gd name="T13" fmla="*/ 5143 h 5155"/>
              <a:gd name="T14" fmla="*/ 10 w 3360"/>
              <a:gd name="T15" fmla="*/ 11 h 5155"/>
              <a:gd name="T16" fmla="*/ 3349 w 3360"/>
              <a:gd name="T17" fmla="*/ 11 h 5155"/>
              <a:gd name="T18" fmla="*/ 3349 w 3360"/>
              <a:gd name="T19" fmla="*/ 5143 h 5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0" h="5155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3A0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5" name="Freeform 93">
            <a:extLst>
              <a:ext uri="{FF2B5EF4-FFF2-40B4-BE49-F238E27FC236}">
                <a16:creationId xmlns:a16="http://schemas.microsoft.com/office/drawing/2014/main" id="{C69FC534-4EC3-45B2-8ACB-3E7438827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9796783"/>
            <a:ext cx="10629043" cy="3163994"/>
          </a:xfrm>
          <a:custGeom>
            <a:avLst/>
            <a:gdLst>
              <a:gd name="T0" fmla="*/ 8532 w 8533"/>
              <a:gd name="T1" fmla="*/ 0 h 2542"/>
              <a:gd name="T2" fmla="*/ 0 w 8533"/>
              <a:gd name="T3" fmla="*/ 0 h 2542"/>
              <a:gd name="T4" fmla="*/ 0 w 8533"/>
              <a:gd name="T5" fmla="*/ 2541 h 2542"/>
              <a:gd name="T6" fmla="*/ 8532 w 8533"/>
              <a:gd name="T7" fmla="*/ 2541 h 2542"/>
              <a:gd name="T8" fmla="*/ 8532 w 8533"/>
              <a:gd name="T9" fmla="*/ 0 h 2542"/>
              <a:gd name="T10" fmla="*/ 8522 w 8533"/>
              <a:gd name="T11" fmla="*/ 2531 h 2542"/>
              <a:gd name="T12" fmla="*/ 11 w 8533"/>
              <a:gd name="T13" fmla="*/ 2531 h 2542"/>
              <a:gd name="T14" fmla="*/ 11 w 8533"/>
              <a:gd name="T15" fmla="*/ 10 h 2542"/>
              <a:gd name="T16" fmla="*/ 8522 w 8533"/>
              <a:gd name="T17" fmla="*/ 10 h 2542"/>
              <a:gd name="T18" fmla="*/ 8522 w 8533"/>
              <a:gd name="T19" fmla="*/ 2531 h 2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33" h="2542">
                <a:moveTo>
                  <a:pt x="8532" y="0"/>
                </a:moveTo>
                <a:lnTo>
                  <a:pt x="0" y="0"/>
                </a:lnTo>
                <a:lnTo>
                  <a:pt x="0" y="2541"/>
                </a:lnTo>
                <a:lnTo>
                  <a:pt x="8532" y="2541"/>
                </a:lnTo>
                <a:lnTo>
                  <a:pt x="8532" y="0"/>
                </a:lnTo>
                <a:close/>
                <a:moveTo>
                  <a:pt x="8522" y="2531"/>
                </a:moveTo>
                <a:lnTo>
                  <a:pt x="11" y="2531"/>
                </a:lnTo>
                <a:lnTo>
                  <a:pt x="11" y="10"/>
                </a:lnTo>
                <a:lnTo>
                  <a:pt x="8522" y="10"/>
                </a:lnTo>
                <a:lnTo>
                  <a:pt x="8522" y="2531"/>
                </a:lnTo>
                <a:close/>
              </a:path>
            </a:pathLst>
          </a:custGeom>
          <a:solidFill>
            <a:srgbClr val="4360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6" name="Freeform 94">
            <a:extLst>
              <a:ext uri="{FF2B5EF4-FFF2-40B4-BE49-F238E27FC236}">
                <a16:creationId xmlns:a16="http://schemas.microsoft.com/office/drawing/2014/main" id="{01DE05E4-878F-4E51-84B9-D2C40F7A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753" y="9796783"/>
            <a:ext cx="10629047" cy="3163994"/>
          </a:xfrm>
          <a:custGeom>
            <a:avLst/>
            <a:gdLst>
              <a:gd name="T0" fmla="*/ 8531 w 8532"/>
              <a:gd name="T1" fmla="*/ 0 h 2542"/>
              <a:gd name="T2" fmla="*/ 0 w 8532"/>
              <a:gd name="T3" fmla="*/ 0 h 2542"/>
              <a:gd name="T4" fmla="*/ 0 w 8532"/>
              <a:gd name="T5" fmla="*/ 2541 h 2542"/>
              <a:gd name="T6" fmla="*/ 8531 w 8532"/>
              <a:gd name="T7" fmla="*/ 2541 h 2542"/>
              <a:gd name="T8" fmla="*/ 8531 w 8532"/>
              <a:gd name="T9" fmla="*/ 0 h 2542"/>
              <a:gd name="T10" fmla="*/ 8521 w 8532"/>
              <a:gd name="T11" fmla="*/ 2531 h 2542"/>
              <a:gd name="T12" fmla="*/ 10 w 8532"/>
              <a:gd name="T13" fmla="*/ 2531 h 2542"/>
              <a:gd name="T14" fmla="*/ 10 w 8532"/>
              <a:gd name="T15" fmla="*/ 10 h 2542"/>
              <a:gd name="T16" fmla="*/ 8521 w 8532"/>
              <a:gd name="T17" fmla="*/ 10 h 2542"/>
              <a:gd name="T18" fmla="*/ 8521 w 8532"/>
              <a:gd name="T19" fmla="*/ 2531 h 2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32" h="2542">
                <a:moveTo>
                  <a:pt x="8531" y="0"/>
                </a:moveTo>
                <a:lnTo>
                  <a:pt x="0" y="0"/>
                </a:lnTo>
                <a:lnTo>
                  <a:pt x="0" y="2541"/>
                </a:lnTo>
                <a:lnTo>
                  <a:pt x="8531" y="2541"/>
                </a:lnTo>
                <a:lnTo>
                  <a:pt x="8531" y="0"/>
                </a:lnTo>
                <a:close/>
                <a:moveTo>
                  <a:pt x="8521" y="2531"/>
                </a:moveTo>
                <a:lnTo>
                  <a:pt x="10" y="2531"/>
                </a:lnTo>
                <a:lnTo>
                  <a:pt x="10" y="10"/>
                </a:lnTo>
                <a:lnTo>
                  <a:pt x="8521" y="10"/>
                </a:lnTo>
                <a:lnTo>
                  <a:pt x="8521" y="2531"/>
                </a:lnTo>
                <a:close/>
              </a:path>
            </a:pathLst>
          </a:custGeom>
          <a:solidFill>
            <a:srgbClr val="4CC9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7" name="Freeform 95">
            <a:extLst>
              <a:ext uri="{FF2B5EF4-FFF2-40B4-BE49-F238E27FC236}">
                <a16:creationId xmlns:a16="http://schemas.microsoft.com/office/drawing/2014/main" id="{D03749AE-73BC-4018-93BF-CEFCC62B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4" y="3287521"/>
            <a:ext cx="4185701" cy="1186497"/>
          </a:xfrm>
          <a:custGeom>
            <a:avLst/>
            <a:gdLst>
              <a:gd name="T0" fmla="*/ 3358 w 3359"/>
              <a:gd name="T1" fmla="*/ 0 h 951"/>
              <a:gd name="T2" fmla="*/ 0 w 3359"/>
              <a:gd name="T3" fmla="*/ 0 h 951"/>
              <a:gd name="T4" fmla="*/ 0 w 3359"/>
              <a:gd name="T5" fmla="*/ 702 h 951"/>
              <a:gd name="T6" fmla="*/ 1434 w 3359"/>
              <a:gd name="T7" fmla="*/ 702 h 951"/>
              <a:gd name="T8" fmla="*/ 1680 w 3359"/>
              <a:gd name="T9" fmla="*/ 950 h 951"/>
              <a:gd name="T10" fmla="*/ 1924 w 3359"/>
              <a:gd name="T11" fmla="*/ 702 h 951"/>
              <a:gd name="T12" fmla="*/ 3358 w 3359"/>
              <a:gd name="T13" fmla="*/ 702 h 951"/>
              <a:gd name="T14" fmla="*/ 3358 w 3359"/>
              <a:gd name="T15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9" h="951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4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7209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1F678327-8BEE-496F-A2B6-FA08C10F8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004" y="3446821"/>
            <a:ext cx="667336" cy="558193"/>
          </a:xfrm>
          <a:custGeom>
            <a:avLst/>
            <a:gdLst>
              <a:gd name="connsiteX0" fmla="*/ 329068 w 667336"/>
              <a:gd name="connsiteY0" fmla="*/ 339912 h 558193"/>
              <a:gd name="connsiteX1" fmla="*/ 300641 w 667336"/>
              <a:gd name="connsiteY1" fmla="*/ 395941 h 558193"/>
              <a:gd name="connsiteX2" fmla="*/ 288282 w 667336"/>
              <a:gd name="connsiteY2" fmla="*/ 404657 h 558193"/>
              <a:gd name="connsiteX3" fmla="*/ 226484 w 667336"/>
              <a:gd name="connsiteY3" fmla="*/ 415863 h 558193"/>
              <a:gd name="connsiteX4" fmla="*/ 226484 w 667336"/>
              <a:gd name="connsiteY4" fmla="*/ 417108 h 558193"/>
              <a:gd name="connsiteX5" fmla="*/ 226484 w 667336"/>
              <a:gd name="connsiteY5" fmla="*/ 418353 h 558193"/>
              <a:gd name="connsiteX6" fmla="*/ 268507 w 667336"/>
              <a:gd name="connsiteY6" fmla="*/ 463176 h 558193"/>
              <a:gd name="connsiteX7" fmla="*/ 274686 w 667336"/>
              <a:gd name="connsiteY7" fmla="*/ 478117 h 558193"/>
              <a:gd name="connsiteX8" fmla="*/ 264799 w 667336"/>
              <a:gd name="connsiteY8" fmla="*/ 540372 h 558193"/>
              <a:gd name="connsiteX9" fmla="*/ 266035 w 667336"/>
              <a:gd name="connsiteY9" fmla="*/ 541617 h 558193"/>
              <a:gd name="connsiteX10" fmla="*/ 267271 w 667336"/>
              <a:gd name="connsiteY10" fmla="*/ 541617 h 558193"/>
              <a:gd name="connsiteX11" fmla="*/ 322888 w 667336"/>
              <a:gd name="connsiteY11" fmla="*/ 514225 h 558193"/>
              <a:gd name="connsiteX12" fmla="*/ 338956 w 667336"/>
              <a:gd name="connsiteY12" fmla="*/ 514225 h 558193"/>
              <a:gd name="connsiteX13" fmla="*/ 394573 w 667336"/>
              <a:gd name="connsiteY13" fmla="*/ 541617 h 558193"/>
              <a:gd name="connsiteX14" fmla="*/ 395809 w 667336"/>
              <a:gd name="connsiteY14" fmla="*/ 541617 h 558193"/>
              <a:gd name="connsiteX15" fmla="*/ 397045 w 667336"/>
              <a:gd name="connsiteY15" fmla="*/ 540372 h 558193"/>
              <a:gd name="connsiteX16" fmla="*/ 387158 w 667336"/>
              <a:gd name="connsiteY16" fmla="*/ 478117 h 558193"/>
              <a:gd name="connsiteX17" fmla="*/ 393338 w 667336"/>
              <a:gd name="connsiteY17" fmla="*/ 463176 h 558193"/>
              <a:gd name="connsiteX18" fmla="*/ 435360 w 667336"/>
              <a:gd name="connsiteY18" fmla="*/ 418353 h 558193"/>
              <a:gd name="connsiteX19" fmla="*/ 436596 w 667336"/>
              <a:gd name="connsiteY19" fmla="*/ 417108 h 558193"/>
              <a:gd name="connsiteX20" fmla="*/ 435360 w 667336"/>
              <a:gd name="connsiteY20" fmla="*/ 415863 h 558193"/>
              <a:gd name="connsiteX21" fmla="*/ 374798 w 667336"/>
              <a:gd name="connsiteY21" fmla="*/ 404657 h 558193"/>
              <a:gd name="connsiteX22" fmla="*/ 361203 w 667336"/>
              <a:gd name="connsiteY22" fmla="*/ 395941 h 558193"/>
              <a:gd name="connsiteX23" fmla="*/ 332776 w 667336"/>
              <a:gd name="connsiteY23" fmla="*/ 339912 h 558193"/>
              <a:gd name="connsiteX24" fmla="*/ 331540 w 667336"/>
              <a:gd name="connsiteY24" fmla="*/ 339912 h 558193"/>
              <a:gd name="connsiteX25" fmla="*/ 329068 w 667336"/>
              <a:gd name="connsiteY25" fmla="*/ 339912 h 558193"/>
              <a:gd name="connsiteX26" fmla="*/ 311765 w 667336"/>
              <a:gd name="connsiteY26" fmla="*/ 209177 h 558193"/>
              <a:gd name="connsiteX27" fmla="*/ 300641 w 667336"/>
              <a:gd name="connsiteY27" fmla="*/ 219138 h 558193"/>
              <a:gd name="connsiteX28" fmla="*/ 300641 w 667336"/>
              <a:gd name="connsiteY28" fmla="*/ 312520 h 558193"/>
              <a:gd name="connsiteX29" fmla="*/ 311765 w 667336"/>
              <a:gd name="connsiteY29" fmla="*/ 322481 h 558193"/>
              <a:gd name="connsiteX30" fmla="*/ 351315 w 667336"/>
              <a:gd name="connsiteY30" fmla="*/ 322481 h 558193"/>
              <a:gd name="connsiteX31" fmla="*/ 361203 w 667336"/>
              <a:gd name="connsiteY31" fmla="*/ 312520 h 558193"/>
              <a:gd name="connsiteX32" fmla="*/ 361203 w 667336"/>
              <a:gd name="connsiteY32" fmla="*/ 219138 h 558193"/>
              <a:gd name="connsiteX33" fmla="*/ 351315 w 667336"/>
              <a:gd name="connsiteY33" fmla="*/ 209177 h 558193"/>
              <a:gd name="connsiteX34" fmla="*/ 544534 w 667336"/>
              <a:gd name="connsiteY34" fmla="*/ 175222 h 558193"/>
              <a:gd name="connsiteX35" fmla="*/ 514872 w 667336"/>
              <a:gd name="connsiteY35" fmla="*/ 230291 h 558193"/>
              <a:gd name="connsiteX36" fmla="*/ 502512 w 667336"/>
              <a:gd name="connsiteY36" fmla="*/ 240304 h 558193"/>
              <a:gd name="connsiteX37" fmla="*/ 440716 w 667336"/>
              <a:gd name="connsiteY37" fmla="*/ 250317 h 558193"/>
              <a:gd name="connsiteX38" fmla="*/ 440716 w 667336"/>
              <a:gd name="connsiteY38" fmla="*/ 251568 h 558193"/>
              <a:gd name="connsiteX39" fmla="*/ 440716 w 667336"/>
              <a:gd name="connsiteY39" fmla="*/ 254071 h 558193"/>
              <a:gd name="connsiteX40" fmla="*/ 482738 w 667336"/>
              <a:gd name="connsiteY40" fmla="*/ 299128 h 558193"/>
              <a:gd name="connsiteX41" fmla="*/ 488917 w 667336"/>
              <a:gd name="connsiteY41" fmla="*/ 314147 h 558193"/>
              <a:gd name="connsiteX42" fmla="*/ 480266 w 667336"/>
              <a:gd name="connsiteY42" fmla="*/ 375475 h 558193"/>
              <a:gd name="connsiteX43" fmla="*/ 480266 w 667336"/>
              <a:gd name="connsiteY43" fmla="*/ 377978 h 558193"/>
              <a:gd name="connsiteX44" fmla="*/ 481502 w 667336"/>
              <a:gd name="connsiteY44" fmla="*/ 377978 h 558193"/>
              <a:gd name="connsiteX45" fmla="*/ 538354 w 667336"/>
              <a:gd name="connsiteY45" fmla="*/ 349192 h 558193"/>
              <a:gd name="connsiteX46" fmla="*/ 545770 w 667336"/>
              <a:gd name="connsiteY46" fmla="*/ 347940 h 558193"/>
              <a:gd name="connsiteX47" fmla="*/ 553186 w 667336"/>
              <a:gd name="connsiteY47" fmla="*/ 349192 h 558193"/>
              <a:gd name="connsiteX48" fmla="*/ 608802 w 667336"/>
              <a:gd name="connsiteY48" fmla="*/ 377978 h 558193"/>
              <a:gd name="connsiteX49" fmla="*/ 610038 w 667336"/>
              <a:gd name="connsiteY49" fmla="*/ 377978 h 558193"/>
              <a:gd name="connsiteX50" fmla="*/ 611274 w 667336"/>
              <a:gd name="connsiteY50" fmla="*/ 375475 h 558193"/>
              <a:gd name="connsiteX51" fmla="*/ 602623 w 667336"/>
              <a:gd name="connsiteY51" fmla="*/ 314147 h 558193"/>
              <a:gd name="connsiteX52" fmla="*/ 607566 w 667336"/>
              <a:gd name="connsiteY52" fmla="*/ 299128 h 558193"/>
              <a:gd name="connsiteX53" fmla="*/ 650824 w 667336"/>
              <a:gd name="connsiteY53" fmla="*/ 254071 h 558193"/>
              <a:gd name="connsiteX54" fmla="*/ 650824 w 667336"/>
              <a:gd name="connsiteY54" fmla="*/ 251568 h 558193"/>
              <a:gd name="connsiteX55" fmla="*/ 649588 w 667336"/>
              <a:gd name="connsiteY55" fmla="*/ 250317 h 558193"/>
              <a:gd name="connsiteX56" fmla="*/ 589028 w 667336"/>
              <a:gd name="connsiteY56" fmla="*/ 240304 h 558193"/>
              <a:gd name="connsiteX57" fmla="*/ 575432 w 667336"/>
              <a:gd name="connsiteY57" fmla="*/ 230291 h 558193"/>
              <a:gd name="connsiteX58" fmla="*/ 547006 w 667336"/>
              <a:gd name="connsiteY58" fmla="*/ 175222 h 558193"/>
              <a:gd name="connsiteX59" fmla="*/ 544534 w 667336"/>
              <a:gd name="connsiteY59" fmla="*/ 175222 h 558193"/>
              <a:gd name="connsiteX60" fmla="*/ 120332 w 667336"/>
              <a:gd name="connsiteY60" fmla="*/ 175222 h 558193"/>
              <a:gd name="connsiteX61" fmla="*/ 91905 w 667336"/>
              <a:gd name="connsiteY61" fmla="*/ 230291 h 558193"/>
              <a:gd name="connsiteX62" fmla="*/ 78310 w 667336"/>
              <a:gd name="connsiteY62" fmla="*/ 240304 h 558193"/>
              <a:gd name="connsiteX63" fmla="*/ 17748 w 667336"/>
              <a:gd name="connsiteY63" fmla="*/ 250317 h 558193"/>
              <a:gd name="connsiteX64" fmla="*/ 16512 w 667336"/>
              <a:gd name="connsiteY64" fmla="*/ 251568 h 558193"/>
              <a:gd name="connsiteX65" fmla="*/ 16512 w 667336"/>
              <a:gd name="connsiteY65" fmla="*/ 254071 h 558193"/>
              <a:gd name="connsiteX66" fmla="*/ 59771 w 667336"/>
              <a:gd name="connsiteY66" fmla="*/ 299128 h 558193"/>
              <a:gd name="connsiteX67" fmla="*/ 64714 w 667336"/>
              <a:gd name="connsiteY67" fmla="*/ 314147 h 558193"/>
              <a:gd name="connsiteX68" fmla="*/ 56063 w 667336"/>
              <a:gd name="connsiteY68" fmla="*/ 375475 h 558193"/>
              <a:gd name="connsiteX69" fmla="*/ 57299 w 667336"/>
              <a:gd name="connsiteY69" fmla="*/ 377978 h 558193"/>
              <a:gd name="connsiteX70" fmla="*/ 58535 w 667336"/>
              <a:gd name="connsiteY70" fmla="*/ 377978 h 558193"/>
              <a:gd name="connsiteX71" fmla="*/ 114152 w 667336"/>
              <a:gd name="connsiteY71" fmla="*/ 349192 h 558193"/>
              <a:gd name="connsiteX72" fmla="*/ 128984 w 667336"/>
              <a:gd name="connsiteY72" fmla="*/ 349192 h 558193"/>
              <a:gd name="connsiteX73" fmla="*/ 185837 w 667336"/>
              <a:gd name="connsiteY73" fmla="*/ 377978 h 558193"/>
              <a:gd name="connsiteX74" fmla="*/ 187073 w 667336"/>
              <a:gd name="connsiteY74" fmla="*/ 377978 h 558193"/>
              <a:gd name="connsiteX75" fmla="*/ 188309 w 667336"/>
              <a:gd name="connsiteY75" fmla="*/ 375475 h 558193"/>
              <a:gd name="connsiteX76" fmla="*/ 178422 w 667336"/>
              <a:gd name="connsiteY76" fmla="*/ 314147 h 558193"/>
              <a:gd name="connsiteX77" fmla="*/ 183366 w 667336"/>
              <a:gd name="connsiteY77" fmla="*/ 299128 h 558193"/>
              <a:gd name="connsiteX78" fmla="*/ 226624 w 667336"/>
              <a:gd name="connsiteY78" fmla="*/ 254071 h 558193"/>
              <a:gd name="connsiteX79" fmla="*/ 227860 w 667336"/>
              <a:gd name="connsiteY79" fmla="*/ 251568 h 558193"/>
              <a:gd name="connsiteX80" fmla="*/ 226624 w 667336"/>
              <a:gd name="connsiteY80" fmla="*/ 250317 h 558193"/>
              <a:gd name="connsiteX81" fmla="*/ 164826 w 667336"/>
              <a:gd name="connsiteY81" fmla="*/ 240304 h 558193"/>
              <a:gd name="connsiteX82" fmla="*/ 152467 w 667336"/>
              <a:gd name="connsiteY82" fmla="*/ 230291 h 558193"/>
              <a:gd name="connsiteX83" fmla="*/ 124040 w 667336"/>
              <a:gd name="connsiteY83" fmla="*/ 175222 h 558193"/>
              <a:gd name="connsiteX84" fmla="*/ 121568 w 667336"/>
              <a:gd name="connsiteY84" fmla="*/ 175222 h 558193"/>
              <a:gd name="connsiteX85" fmla="*/ 120332 w 667336"/>
              <a:gd name="connsiteY85" fmla="*/ 175222 h 558193"/>
              <a:gd name="connsiteX86" fmla="*/ 525995 w 667336"/>
              <a:gd name="connsiteY86" fmla="*/ 42554 h 558193"/>
              <a:gd name="connsiteX87" fmla="*/ 514872 w 667336"/>
              <a:gd name="connsiteY87" fmla="*/ 52567 h 558193"/>
              <a:gd name="connsiteX88" fmla="*/ 514872 w 667336"/>
              <a:gd name="connsiteY88" fmla="*/ 147687 h 558193"/>
              <a:gd name="connsiteX89" fmla="*/ 525995 w 667336"/>
              <a:gd name="connsiteY89" fmla="*/ 157699 h 558193"/>
              <a:gd name="connsiteX90" fmla="*/ 565545 w 667336"/>
              <a:gd name="connsiteY90" fmla="*/ 157699 h 558193"/>
              <a:gd name="connsiteX91" fmla="*/ 575432 w 667336"/>
              <a:gd name="connsiteY91" fmla="*/ 147687 h 558193"/>
              <a:gd name="connsiteX92" fmla="*/ 575432 w 667336"/>
              <a:gd name="connsiteY92" fmla="*/ 52567 h 558193"/>
              <a:gd name="connsiteX93" fmla="*/ 565545 w 667336"/>
              <a:gd name="connsiteY93" fmla="*/ 42554 h 558193"/>
              <a:gd name="connsiteX94" fmla="*/ 101793 w 667336"/>
              <a:gd name="connsiteY94" fmla="*/ 42554 h 558193"/>
              <a:gd name="connsiteX95" fmla="*/ 91905 w 667336"/>
              <a:gd name="connsiteY95" fmla="*/ 52567 h 558193"/>
              <a:gd name="connsiteX96" fmla="*/ 91905 w 667336"/>
              <a:gd name="connsiteY96" fmla="*/ 147687 h 558193"/>
              <a:gd name="connsiteX97" fmla="*/ 101793 w 667336"/>
              <a:gd name="connsiteY97" fmla="*/ 157699 h 558193"/>
              <a:gd name="connsiteX98" fmla="*/ 121568 w 667336"/>
              <a:gd name="connsiteY98" fmla="*/ 157699 h 558193"/>
              <a:gd name="connsiteX99" fmla="*/ 141343 w 667336"/>
              <a:gd name="connsiteY99" fmla="*/ 157699 h 558193"/>
              <a:gd name="connsiteX100" fmla="*/ 152467 w 667336"/>
              <a:gd name="connsiteY100" fmla="*/ 147687 h 558193"/>
              <a:gd name="connsiteX101" fmla="*/ 152467 w 667336"/>
              <a:gd name="connsiteY101" fmla="*/ 52567 h 558193"/>
              <a:gd name="connsiteX102" fmla="*/ 141343 w 667336"/>
              <a:gd name="connsiteY102" fmla="*/ 42554 h 558193"/>
              <a:gd name="connsiteX103" fmla="*/ 364911 w 667336"/>
              <a:gd name="connsiteY103" fmla="*/ 17433 h 558193"/>
              <a:gd name="connsiteX104" fmla="*/ 364911 w 667336"/>
              <a:gd name="connsiteY104" fmla="*/ 196727 h 558193"/>
              <a:gd name="connsiteX105" fmla="*/ 377270 w 667336"/>
              <a:gd name="connsiteY105" fmla="*/ 219138 h 558193"/>
              <a:gd name="connsiteX106" fmla="*/ 377270 w 667336"/>
              <a:gd name="connsiteY106" fmla="*/ 256491 h 558193"/>
              <a:gd name="connsiteX107" fmla="*/ 387158 w 667336"/>
              <a:gd name="connsiteY107" fmla="*/ 240305 h 558193"/>
              <a:gd name="connsiteX108" fmla="*/ 415585 w 667336"/>
              <a:gd name="connsiteY108" fmla="*/ 28639 h 558193"/>
              <a:gd name="connsiteX109" fmla="*/ 413113 w 667336"/>
              <a:gd name="connsiteY109" fmla="*/ 19924 h 558193"/>
              <a:gd name="connsiteX110" fmla="*/ 405697 w 667336"/>
              <a:gd name="connsiteY110" fmla="*/ 17433 h 558193"/>
              <a:gd name="connsiteX111" fmla="*/ 313001 w 667336"/>
              <a:gd name="connsiteY111" fmla="*/ 17433 h 558193"/>
              <a:gd name="connsiteX112" fmla="*/ 313001 w 667336"/>
              <a:gd name="connsiteY112" fmla="*/ 191746 h 558193"/>
              <a:gd name="connsiteX113" fmla="*/ 348843 w 667336"/>
              <a:gd name="connsiteY113" fmla="*/ 191746 h 558193"/>
              <a:gd name="connsiteX114" fmla="*/ 348843 w 667336"/>
              <a:gd name="connsiteY114" fmla="*/ 17433 h 558193"/>
              <a:gd name="connsiteX115" fmla="*/ 256147 w 667336"/>
              <a:gd name="connsiteY115" fmla="*/ 17433 h 558193"/>
              <a:gd name="connsiteX116" fmla="*/ 248731 w 667336"/>
              <a:gd name="connsiteY116" fmla="*/ 19924 h 558193"/>
              <a:gd name="connsiteX117" fmla="*/ 246259 w 667336"/>
              <a:gd name="connsiteY117" fmla="*/ 28639 h 558193"/>
              <a:gd name="connsiteX118" fmla="*/ 274686 w 667336"/>
              <a:gd name="connsiteY118" fmla="*/ 240305 h 558193"/>
              <a:gd name="connsiteX119" fmla="*/ 284574 w 667336"/>
              <a:gd name="connsiteY119" fmla="*/ 256491 h 558193"/>
              <a:gd name="connsiteX120" fmla="*/ 284574 w 667336"/>
              <a:gd name="connsiteY120" fmla="*/ 219138 h 558193"/>
              <a:gd name="connsiteX121" fmla="*/ 296933 w 667336"/>
              <a:gd name="connsiteY121" fmla="*/ 196727 h 558193"/>
              <a:gd name="connsiteX122" fmla="*/ 296933 w 667336"/>
              <a:gd name="connsiteY122" fmla="*/ 17433 h 558193"/>
              <a:gd name="connsiteX123" fmla="*/ 256147 w 667336"/>
              <a:gd name="connsiteY123" fmla="*/ 2 h 558193"/>
              <a:gd name="connsiteX124" fmla="*/ 405697 w 667336"/>
              <a:gd name="connsiteY124" fmla="*/ 2 h 558193"/>
              <a:gd name="connsiteX125" fmla="*/ 425472 w 667336"/>
              <a:gd name="connsiteY125" fmla="*/ 8718 h 558193"/>
              <a:gd name="connsiteX126" fmla="*/ 431652 w 667336"/>
              <a:gd name="connsiteY126" fmla="*/ 29884 h 558193"/>
              <a:gd name="connsiteX127" fmla="*/ 403225 w 667336"/>
              <a:gd name="connsiteY127" fmla="*/ 241550 h 558193"/>
              <a:gd name="connsiteX128" fmla="*/ 377270 w 667336"/>
              <a:gd name="connsiteY128" fmla="*/ 275167 h 558193"/>
              <a:gd name="connsiteX129" fmla="*/ 377270 w 667336"/>
              <a:gd name="connsiteY129" fmla="*/ 312520 h 558193"/>
              <a:gd name="connsiteX130" fmla="*/ 351315 w 667336"/>
              <a:gd name="connsiteY130" fmla="*/ 339912 h 558193"/>
              <a:gd name="connsiteX131" fmla="*/ 350079 w 667336"/>
              <a:gd name="connsiteY131" fmla="*/ 339912 h 558193"/>
              <a:gd name="connsiteX132" fmla="*/ 376034 w 667336"/>
              <a:gd name="connsiteY132" fmla="*/ 387225 h 558193"/>
              <a:gd name="connsiteX133" fmla="*/ 377270 w 667336"/>
              <a:gd name="connsiteY133" fmla="*/ 388471 h 558193"/>
              <a:gd name="connsiteX134" fmla="*/ 437832 w 667336"/>
              <a:gd name="connsiteY134" fmla="*/ 399676 h 558193"/>
              <a:gd name="connsiteX135" fmla="*/ 451427 w 667336"/>
              <a:gd name="connsiteY135" fmla="*/ 410882 h 558193"/>
              <a:gd name="connsiteX136" fmla="*/ 447719 w 667336"/>
              <a:gd name="connsiteY136" fmla="*/ 429559 h 558193"/>
              <a:gd name="connsiteX137" fmla="*/ 404461 w 667336"/>
              <a:gd name="connsiteY137" fmla="*/ 474382 h 558193"/>
              <a:gd name="connsiteX138" fmla="*/ 404461 w 667336"/>
              <a:gd name="connsiteY138" fmla="*/ 475627 h 558193"/>
              <a:gd name="connsiteX139" fmla="*/ 411877 w 667336"/>
              <a:gd name="connsiteY139" fmla="*/ 537882 h 558193"/>
              <a:gd name="connsiteX140" fmla="*/ 405697 w 667336"/>
              <a:gd name="connsiteY140" fmla="*/ 554068 h 558193"/>
              <a:gd name="connsiteX141" fmla="*/ 387158 w 667336"/>
              <a:gd name="connsiteY141" fmla="*/ 556558 h 558193"/>
              <a:gd name="connsiteX142" fmla="*/ 331540 w 667336"/>
              <a:gd name="connsiteY142" fmla="*/ 527921 h 558193"/>
              <a:gd name="connsiteX143" fmla="*/ 330304 w 667336"/>
              <a:gd name="connsiteY143" fmla="*/ 527921 h 558193"/>
              <a:gd name="connsiteX144" fmla="*/ 274686 w 667336"/>
              <a:gd name="connsiteY144" fmla="*/ 556558 h 558193"/>
              <a:gd name="connsiteX145" fmla="*/ 267271 w 667336"/>
              <a:gd name="connsiteY145" fmla="*/ 557803 h 558193"/>
              <a:gd name="connsiteX146" fmla="*/ 256147 w 667336"/>
              <a:gd name="connsiteY146" fmla="*/ 554068 h 558193"/>
              <a:gd name="connsiteX147" fmla="*/ 248731 w 667336"/>
              <a:gd name="connsiteY147" fmla="*/ 537882 h 558193"/>
              <a:gd name="connsiteX148" fmla="*/ 257383 w 667336"/>
              <a:gd name="connsiteY148" fmla="*/ 475627 h 558193"/>
              <a:gd name="connsiteX149" fmla="*/ 257383 w 667336"/>
              <a:gd name="connsiteY149" fmla="*/ 474382 h 558193"/>
              <a:gd name="connsiteX150" fmla="*/ 214125 w 667336"/>
              <a:gd name="connsiteY150" fmla="*/ 429559 h 558193"/>
              <a:gd name="connsiteX151" fmla="*/ 210417 w 667336"/>
              <a:gd name="connsiteY151" fmla="*/ 410882 h 558193"/>
              <a:gd name="connsiteX152" fmla="*/ 224012 w 667336"/>
              <a:gd name="connsiteY152" fmla="*/ 399676 h 558193"/>
              <a:gd name="connsiteX153" fmla="*/ 285810 w 667336"/>
              <a:gd name="connsiteY153" fmla="*/ 388471 h 558193"/>
              <a:gd name="connsiteX154" fmla="*/ 285810 w 667336"/>
              <a:gd name="connsiteY154" fmla="*/ 387225 h 558193"/>
              <a:gd name="connsiteX155" fmla="*/ 311765 w 667336"/>
              <a:gd name="connsiteY155" fmla="*/ 339912 h 558193"/>
              <a:gd name="connsiteX156" fmla="*/ 284574 w 667336"/>
              <a:gd name="connsiteY156" fmla="*/ 312520 h 558193"/>
              <a:gd name="connsiteX157" fmla="*/ 284574 w 667336"/>
              <a:gd name="connsiteY157" fmla="*/ 275167 h 558193"/>
              <a:gd name="connsiteX158" fmla="*/ 258619 w 667336"/>
              <a:gd name="connsiteY158" fmla="*/ 241550 h 558193"/>
              <a:gd name="connsiteX159" fmla="*/ 230192 w 667336"/>
              <a:gd name="connsiteY159" fmla="*/ 29884 h 558193"/>
              <a:gd name="connsiteX160" fmla="*/ 236372 w 667336"/>
              <a:gd name="connsiteY160" fmla="*/ 8718 h 558193"/>
              <a:gd name="connsiteX161" fmla="*/ 256147 w 667336"/>
              <a:gd name="connsiteY161" fmla="*/ 2 h 558193"/>
              <a:gd name="connsiteX162" fmla="*/ 471614 w 667336"/>
              <a:gd name="connsiteY162" fmla="*/ 0 h 558193"/>
              <a:gd name="connsiteX163" fmla="*/ 480266 w 667336"/>
              <a:gd name="connsiteY163" fmla="*/ 7510 h 558193"/>
              <a:gd name="connsiteX164" fmla="*/ 488917 w 667336"/>
              <a:gd name="connsiteY164" fmla="*/ 73843 h 558193"/>
              <a:gd name="connsiteX165" fmla="*/ 498805 w 667336"/>
              <a:gd name="connsiteY165" fmla="*/ 91366 h 558193"/>
              <a:gd name="connsiteX166" fmla="*/ 498805 w 667336"/>
              <a:gd name="connsiteY166" fmla="*/ 52567 h 558193"/>
              <a:gd name="connsiteX167" fmla="*/ 511164 w 667336"/>
              <a:gd name="connsiteY167" fmla="*/ 31290 h 558193"/>
              <a:gd name="connsiteX168" fmla="*/ 511164 w 667336"/>
              <a:gd name="connsiteY168" fmla="*/ 8761 h 558193"/>
              <a:gd name="connsiteX169" fmla="*/ 519815 w 667336"/>
              <a:gd name="connsiteY169" fmla="*/ 0 h 558193"/>
              <a:gd name="connsiteX170" fmla="*/ 527231 w 667336"/>
              <a:gd name="connsiteY170" fmla="*/ 8761 h 558193"/>
              <a:gd name="connsiteX171" fmla="*/ 527231 w 667336"/>
              <a:gd name="connsiteY171" fmla="*/ 26283 h 558193"/>
              <a:gd name="connsiteX172" fmla="*/ 563073 w 667336"/>
              <a:gd name="connsiteY172" fmla="*/ 26283 h 558193"/>
              <a:gd name="connsiteX173" fmla="*/ 563073 w 667336"/>
              <a:gd name="connsiteY173" fmla="*/ 8761 h 558193"/>
              <a:gd name="connsiteX174" fmla="*/ 571725 w 667336"/>
              <a:gd name="connsiteY174" fmla="*/ 0 h 558193"/>
              <a:gd name="connsiteX175" fmla="*/ 579140 w 667336"/>
              <a:gd name="connsiteY175" fmla="*/ 8761 h 558193"/>
              <a:gd name="connsiteX176" fmla="*/ 579140 w 667336"/>
              <a:gd name="connsiteY176" fmla="*/ 31290 h 558193"/>
              <a:gd name="connsiteX177" fmla="*/ 591499 w 667336"/>
              <a:gd name="connsiteY177" fmla="*/ 52567 h 558193"/>
              <a:gd name="connsiteX178" fmla="*/ 591499 w 667336"/>
              <a:gd name="connsiteY178" fmla="*/ 91366 h 558193"/>
              <a:gd name="connsiteX179" fmla="*/ 602623 w 667336"/>
              <a:gd name="connsiteY179" fmla="*/ 73843 h 558193"/>
              <a:gd name="connsiteX180" fmla="*/ 610038 w 667336"/>
              <a:gd name="connsiteY180" fmla="*/ 7510 h 558193"/>
              <a:gd name="connsiteX181" fmla="*/ 619926 w 667336"/>
              <a:gd name="connsiteY181" fmla="*/ 0 h 558193"/>
              <a:gd name="connsiteX182" fmla="*/ 627341 w 667336"/>
              <a:gd name="connsiteY182" fmla="*/ 8761 h 558193"/>
              <a:gd name="connsiteX183" fmla="*/ 617454 w 667336"/>
              <a:gd name="connsiteY183" fmla="*/ 76347 h 558193"/>
              <a:gd name="connsiteX184" fmla="*/ 591499 w 667336"/>
              <a:gd name="connsiteY184" fmla="*/ 110139 h 558193"/>
              <a:gd name="connsiteX185" fmla="*/ 591499 w 667336"/>
              <a:gd name="connsiteY185" fmla="*/ 147687 h 558193"/>
              <a:gd name="connsiteX186" fmla="*/ 565545 w 667336"/>
              <a:gd name="connsiteY186" fmla="*/ 175222 h 558193"/>
              <a:gd name="connsiteX187" fmla="*/ 590263 w 667336"/>
              <a:gd name="connsiteY187" fmla="*/ 222782 h 558193"/>
              <a:gd name="connsiteX188" fmla="*/ 591499 w 667336"/>
              <a:gd name="connsiteY188" fmla="*/ 224033 h 558193"/>
              <a:gd name="connsiteX189" fmla="*/ 652060 w 667336"/>
              <a:gd name="connsiteY189" fmla="*/ 234046 h 558193"/>
              <a:gd name="connsiteX190" fmla="*/ 666891 w 667336"/>
              <a:gd name="connsiteY190" fmla="*/ 246562 h 558193"/>
              <a:gd name="connsiteX191" fmla="*/ 661947 w 667336"/>
              <a:gd name="connsiteY191" fmla="*/ 265336 h 558193"/>
              <a:gd name="connsiteX192" fmla="*/ 618690 w 667336"/>
              <a:gd name="connsiteY192" fmla="*/ 310393 h 558193"/>
              <a:gd name="connsiteX193" fmla="*/ 618690 w 667336"/>
              <a:gd name="connsiteY193" fmla="*/ 311644 h 558193"/>
              <a:gd name="connsiteX194" fmla="*/ 627341 w 667336"/>
              <a:gd name="connsiteY194" fmla="*/ 372972 h 558193"/>
              <a:gd name="connsiteX195" fmla="*/ 619926 w 667336"/>
              <a:gd name="connsiteY195" fmla="*/ 390494 h 558193"/>
              <a:gd name="connsiteX196" fmla="*/ 610038 w 667336"/>
              <a:gd name="connsiteY196" fmla="*/ 394249 h 558193"/>
              <a:gd name="connsiteX197" fmla="*/ 602623 w 667336"/>
              <a:gd name="connsiteY197" fmla="*/ 391745 h 558193"/>
              <a:gd name="connsiteX198" fmla="*/ 545770 w 667336"/>
              <a:gd name="connsiteY198" fmla="*/ 364211 h 558193"/>
              <a:gd name="connsiteX199" fmla="*/ 544534 w 667336"/>
              <a:gd name="connsiteY199" fmla="*/ 364211 h 558193"/>
              <a:gd name="connsiteX200" fmla="*/ 488917 w 667336"/>
              <a:gd name="connsiteY200" fmla="*/ 391745 h 558193"/>
              <a:gd name="connsiteX201" fmla="*/ 470378 w 667336"/>
              <a:gd name="connsiteY201" fmla="*/ 390494 h 558193"/>
              <a:gd name="connsiteX202" fmla="*/ 464199 w 667336"/>
              <a:gd name="connsiteY202" fmla="*/ 372972 h 558193"/>
              <a:gd name="connsiteX203" fmla="*/ 471614 w 667336"/>
              <a:gd name="connsiteY203" fmla="*/ 311644 h 558193"/>
              <a:gd name="connsiteX204" fmla="*/ 471614 w 667336"/>
              <a:gd name="connsiteY204" fmla="*/ 310393 h 558193"/>
              <a:gd name="connsiteX205" fmla="*/ 429593 w 667336"/>
              <a:gd name="connsiteY205" fmla="*/ 265336 h 558193"/>
              <a:gd name="connsiteX206" fmla="*/ 424649 w 667336"/>
              <a:gd name="connsiteY206" fmla="*/ 246562 h 558193"/>
              <a:gd name="connsiteX207" fmla="*/ 438244 w 667336"/>
              <a:gd name="connsiteY207" fmla="*/ 234046 h 558193"/>
              <a:gd name="connsiteX208" fmla="*/ 500041 w 667336"/>
              <a:gd name="connsiteY208" fmla="*/ 224033 h 558193"/>
              <a:gd name="connsiteX209" fmla="*/ 501277 w 667336"/>
              <a:gd name="connsiteY209" fmla="*/ 222782 h 558193"/>
              <a:gd name="connsiteX210" fmla="*/ 525995 w 667336"/>
              <a:gd name="connsiteY210" fmla="*/ 175222 h 558193"/>
              <a:gd name="connsiteX211" fmla="*/ 498805 w 667336"/>
              <a:gd name="connsiteY211" fmla="*/ 147687 h 558193"/>
              <a:gd name="connsiteX212" fmla="*/ 498805 w 667336"/>
              <a:gd name="connsiteY212" fmla="*/ 110139 h 558193"/>
              <a:gd name="connsiteX213" fmla="*/ 472850 w 667336"/>
              <a:gd name="connsiteY213" fmla="*/ 76347 h 558193"/>
              <a:gd name="connsiteX214" fmla="*/ 464199 w 667336"/>
              <a:gd name="connsiteY214" fmla="*/ 8761 h 558193"/>
              <a:gd name="connsiteX215" fmla="*/ 471614 w 667336"/>
              <a:gd name="connsiteY215" fmla="*/ 0 h 558193"/>
              <a:gd name="connsiteX216" fmla="*/ 47411 w 667336"/>
              <a:gd name="connsiteY216" fmla="*/ 0 h 558193"/>
              <a:gd name="connsiteX217" fmla="*/ 57299 w 667336"/>
              <a:gd name="connsiteY217" fmla="*/ 7510 h 558193"/>
              <a:gd name="connsiteX218" fmla="*/ 64714 w 667336"/>
              <a:gd name="connsiteY218" fmla="*/ 73843 h 558193"/>
              <a:gd name="connsiteX219" fmla="*/ 75838 w 667336"/>
              <a:gd name="connsiteY219" fmla="*/ 91366 h 558193"/>
              <a:gd name="connsiteX220" fmla="*/ 75838 w 667336"/>
              <a:gd name="connsiteY220" fmla="*/ 52567 h 558193"/>
              <a:gd name="connsiteX221" fmla="*/ 88197 w 667336"/>
              <a:gd name="connsiteY221" fmla="*/ 31290 h 558193"/>
              <a:gd name="connsiteX222" fmla="*/ 88197 w 667336"/>
              <a:gd name="connsiteY222" fmla="*/ 8761 h 558193"/>
              <a:gd name="connsiteX223" fmla="*/ 96849 w 667336"/>
              <a:gd name="connsiteY223" fmla="*/ 0 h 558193"/>
              <a:gd name="connsiteX224" fmla="*/ 104265 w 667336"/>
              <a:gd name="connsiteY224" fmla="*/ 8761 h 558193"/>
              <a:gd name="connsiteX225" fmla="*/ 104265 w 667336"/>
              <a:gd name="connsiteY225" fmla="*/ 26283 h 558193"/>
              <a:gd name="connsiteX226" fmla="*/ 140107 w 667336"/>
              <a:gd name="connsiteY226" fmla="*/ 26283 h 558193"/>
              <a:gd name="connsiteX227" fmla="*/ 140107 w 667336"/>
              <a:gd name="connsiteY227" fmla="*/ 8761 h 558193"/>
              <a:gd name="connsiteX228" fmla="*/ 147523 w 667336"/>
              <a:gd name="connsiteY228" fmla="*/ 0 h 558193"/>
              <a:gd name="connsiteX229" fmla="*/ 156175 w 667336"/>
              <a:gd name="connsiteY229" fmla="*/ 8761 h 558193"/>
              <a:gd name="connsiteX230" fmla="*/ 156175 w 667336"/>
              <a:gd name="connsiteY230" fmla="*/ 31290 h 558193"/>
              <a:gd name="connsiteX231" fmla="*/ 168534 w 667336"/>
              <a:gd name="connsiteY231" fmla="*/ 52567 h 558193"/>
              <a:gd name="connsiteX232" fmla="*/ 168534 w 667336"/>
              <a:gd name="connsiteY232" fmla="*/ 91366 h 558193"/>
              <a:gd name="connsiteX233" fmla="*/ 178422 w 667336"/>
              <a:gd name="connsiteY233" fmla="*/ 73843 h 558193"/>
              <a:gd name="connsiteX234" fmla="*/ 187073 w 667336"/>
              <a:gd name="connsiteY234" fmla="*/ 7510 h 558193"/>
              <a:gd name="connsiteX235" fmla="*/ 195725 w 667336"/>
              <a:gd name="connsiteY235" fmla="*/ 0 h 558193"/>
              <a:gd name="connsiteX236" fmla="*/ 203141 w 667336"/>
              <a:gd name="connsiteY236" fmla="*/ 8761 h 558193"/>
              <a:gd name="connsiteX237" fmla="*/ 194489 w 667336"/>
              <a:gd name="connsiteY237" fmla="*/ 76347 h 558193"/>
              <a:gd name="connsiteX238" fmla="*/ 168534 w 667336"/>
              <a:gd name="connsiteY238" fmla="*/ 110139 h 558193"/>
              <a:gd name="connsiteX239" fmla="*/ 168534 w 667336"/>
              <a:gd name="connsiteY239" fmla="*/ 147687 h 558193"/>
              <a:gd name="connsiteX240" fmla="*/ 141343 w 667336"/>
              <a:gd name="connsiteY240" fmla="*/ 175222 h 558193"/>
              <a:gd name="connsiteX241" fmla="*/ 166062 w 667336"/>
              <a:gd name="connsiteY241" fmla="*/ 222782 h 558193"/>
              <a:gd name="connsiteX242" fmla="*/ 168534 w 667336"/>
              <a:gd name="connsiteY242" fmla="*/ 224033 h 558193"/>
              <a:gd name="connsiteX243" fmla="*/ 229096 w 667336"/>
              <a:gd name="connsiteY243" fmla="*/ 234046 h 558193"/>
              <a:gd name="connsiteX244" fmla="*/ 242691 w 667336"/>
              <a:gd name="connsiteY244" fmla="*/ 246562 h 558193"/>
              <a:gd name="connsiteX245" fmla="*/ 238983 w 667336"/>
              <a:gd name="connsiteY245" fmla="*/ 265336 h 558193"/>
              <a:gd name="connsiteX246" fmla="*/ 195725 w 667336"/>
              <a:gd name="connsiteY246" fmla="*/ 310393 h 558193"/>
              <a:gd name="connsiteX247" fmla="*/ 195725 w 667336"/>
              <a:gd name="connsiteY247" fmla="*/ 311644 h 558193"/>
              <a:gd name="connsiteX248" fmla="*/ 203141 w 667336"/>
              <a:gd name="connsiteY248" fmla="*/ 372972 h 558193"/>
              <a:gd name="connsiteX249" fmla="*/ 196961 w 667336"/>
              <a:gd name="connsiteY249" fmla="*/ 390494 h 558193"/>
              <a:gd name="connsiteX250" fmla="*/ 185837 w 667336"/>
              <a:gd name="connsiteY250" fmla="*/ 394249 h 558193"/>
              <a:gd name="connsiteX251" fmla="*/ 178422 w 667336"/>
              <a:gd name="connsiteY251" fmla="*/ 391745 h 558193"/>
              <a:gd name="connsiteX252" fmla="*/ 122804 w 667336"/>
              <a:gd name="connsiteY252" fmla="*/ 364211 h 558193"/>
              <a:gd name="connsiteX253" fmla="*/ 121568 w 667336"/>
              <a:gd name="connsiteY253" fmla="*/ 364211 h 558193"/>
              <a:gd name="connsiteX254" fmla="*/ 64714 w 667336"/>
              <a:gd name="connsiteY254" fmla="*/ 391745 h 558193"/>
              <a:gd name="connsiteX255" fmla="*/ 47411 w 667336"/>
              <a:gd name="connsiteY255" fmla="*/ 390494 h 558193"/>
              <a:gd name="connsiteX256" fmla="*/ 39995 w 667336"/>
              <a:gd name="connsiteY256" fmla="*/ 372972 h 558193"/>
              <a:gd name="connsiteX257" fmla="*/ 48647 w 667336"/>
              <a:gd name="connsiteY257" fmla="*/ 311644 h 558193"/>
              <a:gd name="connsiteX258" fmla="*/ 48647 w 667336"/>
              <a:gd name="connsiteY258" fmla="*/ 310393 h 558193"/>
              <a:gd name="connsiteX259" fmla="*/ 5389 w 667336"/>
              <a:gd name="connsiteY259" fmla="*/ 265336 h 558193"/>
              <a:gd name="connsiteX260" fmla="*/ 445 w 667336"/>
              <a:gd name="connsiteY260" fmla="*/ 246562 h 558193"/>
              <a:gd name="connsiteX261" fmla="*/ 14040 w 667336"/>
              <a:gd name="connsiteY261" fmla="*/ 234046 h 558193"/>
              <a:gd name="connsiteX262" fmla="*/ 75838 w 667336"/>
              <a:gd name="connsiteY262" fmla="*/ 224033 h 558193"/>
              <a:gd name="connsiteX263" fmla="*/ 77074 w 667336"/>
              <a:gd name="connsiteY263" fmla="*/ 222782 h 558193"/>
              <a:gd name="connsiteX264" fmla="*/ 103029 w 667336"/>
              <a:gd name="connsiteY264" fmla="*/ 175222 h 558193"/>
              <a:gd name="connsiteX265" fmla="*/ 101793 w 667336"/>
              <a:gd name="connsiteY265" fmla="*/ 175222 h 558193"/>
              <a:gd name="connsiteX266" fmla="*/ 75838 w 667336"/>
              <a:gd name="connsiteY266" fmla="*/ 147687 h 558193"/>
              <a:gd name="connsiteX267" fmla="*/ 75838 w 667336"/>
              <a:gd name="connsiteY267" fmla="*/ 110139 h 558193"/>
              <a:gd name="connsiteX268" fmla="*/ 49883 w 667336"/>
              <a:gd name="connsiteY268" fmla="*/ 76347 h 558193"/>
              <a:gd name="connsiteX269" fmla="*/ 39995 w 667336"/>
              <a:gd name="connsiteY269" fmla="*/ 8761 h 558193"/>
              <a:gd name="connsiteX270" fmla="*/ 47411 w 667336"/>
              <a:gd name="connsiteY270" fmla="*/ 0 h 55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</a:cxnLst>
            <a:rect l="l" t="t" r="r" b="b"/>
            <a:pathLst>
              <a:path w="667336" h="558193">
                <a:moveTo>
                  <a:pt x="329068" y="339912"/>
                </a:moveTo>
                <a:lnTo>
                  <a:pt x="300641" y="395941"/>
                </a:lnTo>
                <a:cubicBezTo>
                  <a:pt x="298169" y="400921"/>
                  <a:pt x="293226" y="403412"/>
                  <a:pt x="288282" y="404657"/>
                </a:cubicBezTo>
                <a:lnTo>
                  <a:pt x="226484" y="415863"/>
                </a:lnTo>
                <a:cubicBezTo>
                  <a:pt x="226484" y="415863"/>
                  <a:pt x="226484" y="415863"/>
                  <a:pt x="226484" y="417108"/>
                </a:cubicBezTo>
                <a:cubicBezTo>
                  <a:pt x="225248" y="417108"/>
                  <a:pt x="225248" y="417108"/>
                  <a:pt x="226484" y="418353"/>
                </a:cubicBezTo>
                <a:lnTo>
                  <a:pt x="268507" y="463176"/>
                </a:lnTo>
                <a:cubicBezTo>
                  <a:pt x="272214" y="466911"/>
                  <a:pt x="274686" y="473137"/>
                  <a:pt x="274686" y="478117"/>
                </a:cubicBezTo>
                <a:lnTo>
                  <a:pt x="264799" y="540372"/>
                </a:lnTo>
                <a:cubicBezTo>
                  <a:pt x="264799" y="540372"/>
                  <a:pt x="264799" y="541617"/>
                  <a:pt x="266035" y="541617"/>
                </a:cubicBezTo>
                <a:lnTo>
                  <a:pt x="267271" y="541617"/>
                </a:lnTo>
                <a:lnTo>
                  <a:pt x="322888" y="514225"/>
                </a:lnTo>
                <a:cubicBezTo>
                  <a:pt x="327832" y="511735"/>
                  <a:pt x="334012" y="511735"/>
                  <a:pt x="338956" y="514225"/>
                </a:cubicBezTo>
                <a:lnTo>
                  <a:pt x="394573" y="541617"/>
                </a:lnTo>
                <a:cubicBezTo>
                  <a:pt x="395809" y="541617"/>
                  <a:pt x="395809" y="541617"/>
                  <a:pt x="395809" y="541617"/>
                </a:cubicBezTo>
                <a:cubicBezTo>
                  <a:pt x="397045" y="541617"/>
                  <a:pt x="397045" y="540372"/>
                  <a:pt x="397045" y="540372"/>
                </a:cubicBezTo>
                <a:lnTo>
                  <a:pt x="387158" y="478117"/>
                </a:lnTo>
                <a:cubicBezTo>
                  <a:pt x="387158" y="473137"/>
                  <a:pt x="389630" y="466911"/>
                  <a:pt x="393338" y="463176"/>
                </a:cubicBezTo>
                <a:lnTo>
                  <a:pt x="435360" y="418353"/>
                </a:lnTo>
                <a:cubicBezTo>
                  <a:pt x="436596" y="417108"/>
                  <a:pt x="436596" y="417108"/>
                  <a:pt x="436596" y="417108"/>
                </a:cubicBezTo>
                <a:cubicBezTo>
                  <a:pt x="435360" y="415863"/>
                  <a:pt x="435360" y="415863"/>
                  <a:pt x="435360" y="415863"/>
                </a:cubicBezTo>
                <a:lnTo>
                  <a:pt x="374798" y="404657"/>
                </a:lnTo>
                <a:cubicBezTo>
                  <a:pt x="368618" y="403412"/>
                  <a:pt x="363675" y="400921"/>
                  <a:pt x="361203" y="395941"/>
                </a:cubicBezTo>
                <a:lnTo>
                  <a:pt x="332776" y="339912"/>
                </a:lnTo>
                <a:cubicBezTo>
                  <a:pt x="331540" y="339912"/>
                  <a:pt x="331540" y="339912"/>
                  <a:pt x="331540" y="339912"/>
                </a:cubicBezTo>
                <a:cubicBezTo>
                  <a:pt x="330304" y="339912"/>
                  <a:pt x="330304" y="339912"/>
                  <a:pt x="329068" y="339912"/>
                </a:cubicBezTo>
                <a:close/>
                <a:moveTo>
                  <a:pt x="311765" y="209177"/>
                </a:moveTo>
                <a:cubicBezTo>
                  <a:pt x="305585" y="209177"/>
                  <a:pt x="300641" y="212913"/>
                  <a:pt x="300641" y="219138"/>
                </a:cubicBezTo>
                <a:lnTo>
                  <a:pt x="300641" y="312520"/>
                </a:lnTo>
                <a:cubicBezTo>
                  <a:pt x="300641" y="318745"/>
                  <a:pt x="305585" y="322481"/>
                  <a:pt x="311765" y="322481"/>
                </a:cubicBezTo>
                <a:lnTo>
                  <a:pt x="351315" y="322481"/>
                </a:lnTo>
                <a:cubicBezTo>
                  <a:pt x="356259" y="322481"/>
                  <a:pt x="361203" y="318745"/>
                  <a:pt x="361203" y="312520"/>
                </a:cubicBezTo>
                <a:lnTo>
                  <a:pt x="361203" y="219138"/>
                </a:lnTo>
                <a:cubicBezTo>
                  <a:pt x="361203" y="212913"/>
                  <a:pt x="356259" y="209177"/>
                  <a:pt x="351315" y="209177"/>
                </a:cubicBezTo>
                <a:close/>
                <a:moveTo>
                  <a:pt x="544534" y="175222"/>
                </a:moveTo>
                <a:lnTo>
                  <a:pt x="514872" y="230291"/>
                </a:lnTo>
                <a:cubicBezTo>
                  <a:pt x="512400" y="235298"/>
                  <a:pt x="507456" y="239052"/>
                  <a:pt x="502512" y="240304"/>
                </a:cubicBezTo>
                <a:lnTo>
                  <a:pt x="440716" y="250317"/>
                </a:lnTo>
                <a:cubicBezTo>
                  <a:pt x="440716" y="250317"/>
                  <a:pt x="440716" y="250317"/>
                  <a:pt x="440716" y="251568"/>
                </a:cubicBezTo>
                <a:cubicBezTo>
                  <a:pt x="439480" y="252820"/>
                  <a:pt x="439480" y="252820"/>
                  <a:pt x="440716" y="254071"/>
                </a:cubicBezTo>
                <a:lnTo>
                  <a:pt x="482738" y="299128"/>
                </a:lnTo>
                <a:cubicBezTo>
                  <a:pt x="487681" y="302883"/>
                  <a:pt x="488917" y="307889"/>
                  <a:pt x="488917" y="314147"/>
                </a:cubicBezTo>
                <a:lnTo>
                  <a:pt x="480266" y="375475"/>
                </a:lnTo>
                <a:cubicBezTo>
                  <a:pt x="480266" y="376726"/>
                  <a:pt x="480266" y="377978"/>
                  <a:pt x="480266" y="377978"/>
                </a:cubicBezTo>
                <a:lnTo>
                  <a:pt x="481502" y="377978"/>
                </a:lnTo>
                <a:lnTo>
                  <a:pt x="538354" y="349192"/>
                </a:lnTo>
                <a:cubicBezTo>
                  <a:pt x="539590" y="347940"/>
                  <a:pt x="543298" y="347940"/>
                  <a:pt x="545770" y="347940"/>
                </a:cubicBezTo>
                <a:cubicBezTo>
                  <a:pt x="548242" y="347940"/>
                  <a:pt x="550714" y="347940"/>
                  <a:pt x="553186" y="349192"/>
                </a:cubicBezTo>
                <a:lnTo>
                  <a:pt x="608802" y="377978"/>
                </a:lnTo>
                <a:cubicBezTo>
                  <a:pt x="610038" y="377978"/>
                  <a:pt x="610038" y="377978"/>
                  <a:pt x="610038" y="377978"/>
                </a:cubicBezTo>
                <a:cubicBezTo>
                  <a:pt x="611274" y="377978"/>
                  <a:pt x="611274" y="376726"/>
                  <a:pt x="611274" y="375475"/>
                </a:cubicBezTo>
                <a:lnTo>
                  <a:pt x="602623" y="314147"/>
                </a:lnTo>
                <a:cubicBezTo>
                  <a:pt x="601387" y="307889"/>
                  <a:pt x="603859" y="302883"/>
                  <a:pt x="607566" y="299128"/>
                </a:cubicBezTo>
                <a:lnTo>
                  <a:pt x="650824" y="254071"/>
                </a:lnTo>
                <a:cubicBezTo>
                  <a:pt x="650824" y="252820"/>
                  <a:pt x="650824" y="252820"/>
                  <a:pt x="650824" y="251568"/>
                </a:cubicBezTo>
                <a:cubicBezTo>
                  <a:pt x="650824" y="250317"/>
                  <a:pt x="650824" y="250317"/>
                  <a:pt x="649588" y="250317"/>
                </a:cubicBezTo>
                <a:lnTo>
                  <a:pt x="589028" y="240304"/>
                </a:lnTo>
                <a:cubicBezTo>
                  <a:pt x="582848" y="239052"/>
                  <a:pt x="579140" y="235298"/>
                  <a:pt x="575432" y="230291"/>
                </a:cubicBezTo>
                <a:lnTo>
                  <a:pt x="547006" y="175222"/>
                </a:lnTo>
                <a:cubicBezTo>
                  <a:pt x="545770" y="173970"/>
                  <a:pt x="544534" y="173970"/>
                  <a:pt x="544534" y="175222"/>
                </a:cubicBezTo>
                <a:close/>
                <a:moveTo>
                  <a:pt x="120332" y="175222"/>
                </a:moveTo>
                <a:lnTo>
                  <a:pt x="91905" y="230291"/>
                </a:lnTo>
                <a:cubicBezTo>
                  <a:pt x="89433" y="235298"/>
                  <a:pt x="84490" y="239052"/>
                  <a:pt x="78310" y="240304"/>
                </a:cubicBezTo>
                <a:lnTo>
                  <a:pt x="17748" y="250317"/>
                </a:lnTo>
                <a:cubicBezTo>
                  <a:pt x="16512" y="250317"/>
                  <a:pt x="16512" y="250317"/>
                  <a:pt x="16512" y="251568"/>
                </a:cubicBezTo>
                <a:cubicBezTo>
                  <a:pt x="16512" y="252820"/>
                  <a:pt x="16512" y="252820"/>
                  <a:pt x="16512" y="254071"/>
                </a:cubicBezTo>
                <a:lnTo>
                  <a:pt x="59771" y="299128"/>
                </a:lnTo>
                <a:cubicBezTo>
                  <a:pt x="63478" y="302883"/>
                  <a:pt x="65950" y="307889"/>
                  <a:pt x="64714" y="314147"/>
                </a:cubicBezTo>
                <a:lnTo>
                  <a:pt x="56063" y="375475"/>
                </a:lnTo>
                <a:cubicBezTo>
                  <a:pt x="56063" y="376726"/>
                  <a:pt x="56063" y="377978"/>
                  <a:pt x="57299" y="377978"/>
                </a:cubicBezTo>
                <a:cubicBezTo>
                  <a:pt x="57299" y="377978"/>
                  <a:pt x="57299" y="377978"/>
                  <a:pt x="58535" y="377978"/>
                </a:cubicBezTo>
                <a:lnTo>
                  <a:pt x="114152" y="349192"/>
                </a:lnTo>
                <a:cubicBezTo>
                  <a:pt x="119096" y="347940"/>
                  <a:pt x="125276" y="347940"/>
                  <a:pt x="128984" y="349192"/>
                </a:cubicBezTo>
                <a:lnTo>
                  <a:pt x="185837" y="377978"/>
                </a:lnTo>
                <a:lnTo>
                  <a:pt x="187073" y="377978"/>
                </a:lnTo>
                <a:cubicBezTo>
                  <a:pt x="188309" y="377978"/>
                  <a:pt x="188309" y="376726"/>
                  <a:pt x="188309" y="375475"/>
                </a:cubicBezTo>
                <a:lnTo>
                  <a:pt x="178422" y="314147"/>
                </a:lnTo>
                <a:cubicBezTo>
                  <a:pt x="177186" y="307889"/>
                  <a:pt x="179658" y="302883"/>
                  <a:pt x="183366" y="299128"/>
                </a:cubicBezTo>
                <a:lnTo>
                  <a:pt x="226624" y="254071"/>
                </a:lnTo>
                <a:cubicBezTo>
                  <a:pt x="227860" y="252820"/>
                  <a:pt x="227860" y="252820"/>
                  <a:pt x="227860" y="251568"/>
                </a:cubicBezTo>
                <a:cubicBezTo>
                  <a:pt x="226624" y="250317"/>
                  <a:pt x="226624" y="250317"/>
                  <a:pt x="226624" y="250317"/>
                </a:cubicBezTo>
                <a:lnTo>
                  <a:pt x="164826" y="240304"/>
                </a:lnTo>
                <a:cubicBezTo>
                  <a:pt x="159882" y="239052"/>
                  <a:pt x="154939" y="235298"/>
                  <a:pt x="152467" y="230291"/>
                </a:cubicBezTo>
                <a:lnTo>
                  <a:pt x="124040" y="175222"/>
                </a:lnTo>
                <a:cubicBezTo>
                  <a:pt x="122804" y="175222"/>
                  <a:pt x="122804" y="175222"/>
                  <a:pt x="121568" y="175222"/>
                </a:cubicBezTo>
                <a:cubicBezTo>
                  <a:pt x="121568" y="175222"/>
                  <a:pt x="121568" y="175222"/>
                  <a:pt x="120332" y="175222"/>
                </a:cubicBezTo>
                <a:close/>
                <a:moveTo>
                  <a:pt x="525995" y="42554"/>
                </a:moveTo>
                <a:cubicBezTo>
                  <a:pt x="519815" y="42554"/>
                  <a:pt x="514872" y="47560"/>
                  <a:pt x="514872" y="52567"/>
                </a:cubicBezTo>
                <a:lnTo>
                  <a:pt x="514872" y="147687"/>
                </a:lnTo>
                <a:cubicBezTo>
                  <a:pt x="514872" y="152693"/>
                  <a:pt x="519815" y="157699"/>
                  <a:pt x="525995" y="157699"/>
                </a:cubicBezTo>
                <a:lnTo>
                  <a:pt x="565545" y="157699"/>
                </a:lnTo>
                <a:cubicBezTo>
                  <a:pt x="571725" y="157699"/>
                  <a:pt x="575432" y="152693"/>
                  <a:pt x="575432" y="147687"/>
                </a:cubicBezTo>
                <a:lnTo>
                  <a:pt x="575432" y="52567"/>
                </a:lnTo>
                <a:cubicBezTo>
                  <a:pt x="575432" y="47560"/>
                  <a:pt x="571725" y="42554"/>
                  <a:pt x="565545" y="42554"/>
                </a:cubicBezTo>
                <a:close/>
                <a:moveTo>
                  <a:pt x="101793" y="42554"/>
                </a:moveTo>
                <a:cubicBezTo>
                  <a:pt x="96849" y="42554"/>
                  <a:pt x="91905" y="47560"/>
                  <a:pt x="91905" y="52567"/>
                </a:cubicBezTo>
                <a:lnTo>
                  <a:pt x="91905" y="147687"/>
                </a:lnTo>
                <a:cubicBezTo>
                  <a:pt x="91905" y="152693"/>
                  <a:pt x="96849" y="157699"/>
                  <a:pt x="101793" y="157699"/>
                </a:cubicBezTo>
                <a:lnTo>
                  <a:pt x="121568" y="157699"/>
                </a:lnTo>
                <a:lnTo>
                  <a:pt x="141343" y="157699"/>
                </a:lnTo>
                <a:cubicBezTo>
                  <a:pt x="147523" y="157699"/>
                  <a:pt x="152467" y="152693"/>
                  <a:pt x="152467" y="147687"/>
                </a:cubicBezTo>
                <a:lnTo>
                  <a:pt x="152467" y="52567"/>
                </a:lnTo>
                <a:cubicBezTo>
                  <a:pt x="152467" y="47560"/>
                  <a:pt x="147523" y="42554"/>
                  <a:pt x="141343" y="42554"/>
                </a:cubicBezTo>
                <a:close/>
                <a:moveTo>
                  <a:pt x="364911" y="17433"/>
                </a:moveTo>
                <a:lnTo>
                  <a:pt x="364911" y="196727"/>
                </a:lnTo>
                <a:cubicBezTo>
                  <a:pt x="372326" y="200462"/>
                  <a:pt x="377270" y="209177"/>
                  <a:pt x="377270" y="219138"/>
                </a:cubicBezTo>
                <a:lnTo>
                  <a:pt x="377270" y="256491"/>
                </a:lnTo>
                <a:cubicBezTo>
                  <a:pt x="383450" y="252756"/>
                  <a:pt x="387158" y="246530"/>
                  <a:pt x="387158" y="240305"/>
                </a:cubicBezTo>
                <a:lnTo>
                  <a:pt x="415585" y="28639"/>
                </a:lnTo>
                <a:cubicBezTo>
                  <a:pt x="415585" y="24904"/>
                  <a:pt x="414349" y="22414"/>
                  <a:pt x="413113" y="19924"/>
                </a:cubicBezTo>
                <a:cubicBezTo>
                  <a:pt x="410641" y="17433"/>
                  <a:pt x="409405" y="17433"/>
                  <a:pt x="405697" y="17433"/>
                </a:cubicBezTo>
                <a:close/>
                <a:moveTo>
                  <a:pt x="313001" y="17433"/>
                </a:moveTo>
                <a:lnTo>
                  <a:pt x="313001" y="191746"/>
                </a:lnTo>
                <a:lnTo>
                  <a:pt x="348843" y="191746"/>
                </a:lnTo>
                <a:lnTo>
                  <a:pt x="348843" y="17433"/>
                </a:lnTo>
                <a:close/>
                <a:moveTo>
                  <a:pt x="256147" y="17433"/>
                </a:moveTo>
                <a:cubicBezTo>
                  <a:pt x="253675" y="17433"/>
                  <a:pt x="251203" y="17433"/>
                  <a:pt x="248731" y="19924"/>
                </a:cubicBezTo>
                <a:cubicBezTo>
                  <a:pt x="247495" y="22414"/>
                  <a:pt x="246259" y="24904"/>
                  <a:pt x="246259" y="28639"/>
                </a:cubicBezTo>
                <a:lnTo>
                  <a:pt x="274686" y="240305"/>
                </a:lnTo>
                <a:cubicBezTo>
                  <a:pt x="275922" y="246530"/>
                  <a:pt x="279630" y="252756"/>
                  <a:pt x="284574" y="256491"/>
                </a:cubicBezTo>
                <a:lnTo>
                  <a:pt x="284574" y="219138"/>
                </a:lnTo>
                <a:cubicBezTo>
                  <a:pt x="284574" y="209177"/>
                  <a:pt x="289518" y="200462"/>
                  <a:pt x="296933" y="196727"/>
                </a:cubicBezTo>
                <a:lnTo>
                  <a:pt x="296933" y="17433"/>
                </a:lnTo>
                <a:close/>
                <a:moveTo>
                  <a:pt x="256147" y="2"/>
                </a:moveTo>
                <a:lnTo>
                  <a:pt x="405697" y="2"/>
                </a:lnTo>
                <a:cubicBezTo>
                  <a:pt x="413113" y="2"/>
                  <a:pt x="420528" y="3737"/>
                  <a:pt x="425472" y="8718"/>
                </a:cubicBezTo>
                <a:cubicBezTo>
                  <a:pt x="430416" y="14943"/>
                  <a:pt x="431652" y="22414"/>
                  <a:pt x="431652" y="29884"/>
                </a:cubicBezTo>
                <a:lnTo>
                  <a:pt x="403225" y="241550"/>
                </a:lnTo>
                <a:cubicBezTo>
                  <a:pt x="400753" y="257736"/>
                  <a:pt x="390866" y="268942"/>
                  <a:pt x="377270" y="275167"/>
                </a:cubicBezTo>
                <a:lnTo>
                  <a:pt x="377270" y="312520"/>
                </a:lnTo>
                <a:cubicBezTo>
                  <a:pt x="377270" y="327461"/>
                  <a:pt x="366147" y="339912"/>
                  <a:pt x="351315" y="339912"/>
                </a:cubicBezTo>
                <a:lnTo>
                  <a:pt x="350079" y="339912"/>
                </a:lnTo>
                <a:lnTo>
                  <a:pt x="376034" y="387225"/>
                </a:lnTo>
                <a:cubicBezTo>
                  <a:pt x="376034" y="388471"/>
                  <a:pt x="376034" y="388471"/>
                  <a:pt x="377270" y="388471"/>
                </a:cubicBezTo>
                <a:lnTo>
                  <a:pt x="437832" y="399676"/>
                </a:lnTo>
                <a:cubicBezTo>
                  <a:pt x="444011" y="400921"/>
                  <a:pt x="448955" y="404657"/>
                  <a:pt x="451427" y="410882"/>
                </a:cubicBezTo>
                <a:cubicBezTo>
                  <a:pt x="453899" y="418353"/>
                  <a:pt x="452663" y="424578"/>
                  <a:pt x="447719" y="429559"/>
                </a:cubicBezTo>
                <a:lnTo>
                  <a:pt x="404461" y="474382"/>
                </a:lnTo>
                <a:lnTo>
                  <a:pt x="404461" y="475627"/>
                </a:lnTo>
                <a:lnTo>
                  <a:pt x="411877" y="537882"/>
                </a:lnTo>
                <a:cubicBezTo>
                  <a:pt x="414349" y="544107"/>
                  <a:pt x="410641" y="550332"/>
                  <a:pt x="405697" y="554068"/>
                </a:cubicBezTo>
                <a:cubicBezTo>
                  <a:pt x="400753" y="559048"/>
                  <a:pt x="393338" y="559048"/>
                  <a:pt x="387158" y="556558"/>
                </a:cubicBezTo>
                <a:lnTo>
                  <a:pt x="331540" y="527921"/>
                </a:lnTo>
                <a:cubicBezTo>
                  <a:pt x="331540" y="527921"/>
                  <a:pt x="331540" y="527921"/>
                  <a:pt x="330304" y="527921"/>
                </a:cubicBezTo>
                <a:lnTo>
                  <a:pt x="274686" y="556558"/>
                </a:lnTo>
                <a:cubicBezTo>
                  <a:pt x="272214" y="557803"/>
                  <a:pt x="268507" y="557803"/>
                  <a:pt x="267271" y="557803"/>
                </a:cubicBezTo>
                <a:cubicBezTo>
                  <a:pt x="262327" y="557803"/>
                  <a:pt x="258619" y="556558"/>
                  <a:pt x="256147" y="554068"/>
                </a:cubicBezTo>
                <a:cubicBezTo>
                  <a:pt x="251203" y="550332"/>
                  <a:pt x="248731" y="544107"/>
                  <a:pt x="248731" y="537882"/>
                </a:cubicBezTo>
                <a:lnTo>
                  <a:pt x="257383" y="475627"/>
                </a:lnTo>
                <a:cubicBezTo>
                  <a:pt x="258619" y="475627"/>
                  <a:pt x="257383" y="474382"/>
                  <a:pt x="257383" y="474382"/>
                </a:cubicBezTo>
                <a:lnTo>
                  <a:pt x="214125" y="429559"/>
                </a:lnTo>
                <a:cubicBezTo>
                  <a:pt x="210417" y="424578"/>
                  <a:pt x="207945" y="418353"/>
                  <a:pt x="210417" y="410882"/>
                </a:cubicBezTo>
                <a:cubicBezTo>
                  <a:pt x="212889" y="404657"/>
                  <a:pt x="217833" y="400921"/>
                  <a:pt x="224012" y="399676"/>
                </a:cubicBezTo>
                <a:lnTo>
                  <a:pt x="285810" y="388471"/>
                </a:lnTo>
                <a:cubicBezTo>
                  <a:pt x="285810" y="388471"/>
                  <a:pt x="285810" y="388471"/>
                  <a:pt x="285810" y="387225"/>
                </a:cubicBezTo>
                <a:lnTo>
                  <a:pt x="311765" y="339912"/>
                </a:lnTo>
                <a:cubicBezTo>
                  <a:pt x="296933" y="339912"/>
                  <a:pt x="284574" y="327461"/>
                  <a:pt x="284574" y="312520"/>
                </a:cubicBezTo>
                <a:lnTo>
                  <a:pt x="284574" y="275167"/>
                </a:lnTo>
                <a:cubicBezTo>
                  <a:pt x="270978" y="268942"/>
                  <a:pt x="261091" y="257736"/>
                  <a:pt x="258619" y="241550"/>
                </a:cubicBezTo>
                <a:lnTo>
                  <a:pt x="230192" y="29884"/>
                </a:lnTo>
                <a:cubicBezTo>
                  <a:pt x="228956" y="22414"/>
                  <a:pt x="232664" y="14943"/>
                  <a:pt x="236372" y="8718"/>
                </a:cubicBezTo>
                <a:cubicBezTo>
                  <a:pt x="241316" y="3737"/>
                  <a:pt x="248731" y="2"/>
                  <a:pt x="256147" y="2"/>
                </a:cubicBezTo>
                <a:close/>
                <a:moveTo>
                  <a:pt x="471614" y="0"/>
                </a:moveTo>
                <a:cubicBezTo>
                  <a:pt x="475322" y="0"/>
                  <a:pt x="480266" y="3755"/>
                  <a:pt x="480266" y="7510"/>
                </a:cubicBezTo>
                <a:lnTo>
                  <a:pt x="488917" y="73843"/>
                </a:lnTo>
                <a:cubicBezTo>
                  <a:pt x="490153" y="81353"/>
                  <a:pt x="493861" y="87611"/>
                  <a:pt x="498805" y="91366"/>
                </a:cubicBezTo>
                <a:lnTo>
                  <a:pt x="498805" y="52567"/>
                </a:lnTo>
                <a:cubicBezTo>
                  <a:pt x="498805" y="43806"/>
                  <a:pt x="503748" y="35044"/>
                  <a:pt x="511164" y="31290"/>
                </a:cubicBezTo>
                <a:lnTo>
                  <a:pt x="511164" y="8761"/>
                </a:lnTo>
                <a:cubicBezTo>
                  <a:pt x="511164" y="3755"/>
                  <a:pt x="514872" y="0"/>
                  <a:pt x="519815" y="0"/>
                </a:cubicBezTo>
                <a:cubicBezTo>
                  <a:pt x="524759" y="0"/>
                  <a:pt x="527231" y="3755"/>
                  <a:pt x="527231" y="8761"/>
                </a:cubicBezTo>
                <a:lnTo>
                  <a:pt x="527231" y="26283"/>
                </a:lnTo>
                <a:lnTo>
                  <a:pt x="563073" y="26283"/>
                </a:lnTo>
                <a:lnTo>
                  <a:pt x="563073" y="8761"/>
                </a:lnTo>
                <a:cubicBezTo>
                  <a:pt x="563073" y="3755"/>
                  <a:pt x="566781" y="0"/>
                  <a:pt x="571725" y="0"/>
                </a:cubicBezTo>
                <a:cubicBezTo>
                  <a:pt x="575432" y="0"/>
                  <a:pt x="579140" y="3755"/>
                  <a:pt x="579140" y="8761"/>
                </a:cubicBezTo>
                <a:lnTo>
                  <a:pt x="579140" y="31290"/>
                </a:lnTo>
                <a:cubicBezTo>
                  <a:pt x="586556" y="35044"/>
                  <a:pt x="591499" y="43806"/>
                  <a:pt x="591499" y="52567"/>
                </a:cubicBezTo>
                <a:lnTo>
                  <a:pt x="591499" y="91366"/>
                </a:lnTo>
                <a:cubicBezTo>
                  <a:pt x="597679" y="87611"/>
                  <a:pt x="601387" y="81353"/>
                  <a:pt x="602623" y="73843"/>
                </a:cubicBezTo>
                <a:lnTo>
                  <a:pt x="610038" y="7510"/>
                </a:lnTo>
                <a:cubicBezTo>
                  <a:pt x="611274" y="3755"/>
                  <a:pt x="616218" y="0"/>
                  <a:pt x="619926" y="0"/>
                </a:cubicBezTo>
                <a:cubicBezTo>
                  <a:pt x="623634" y="1252"/>
                  <a:pt x="627341" y="5006"/>
                  <a:pt x="627341" y="8761"/>
                </a:cubicBezTo>
                <a:lnTo>
                  <a:pt x="617454" y="76347"/>
                </a:lnTo>
                <a:cubicBezTo>
                  <a:pt x="616218" y="91366"/>
                  <a:pt x="606331" y="103881"/>
                  <a:pt x="591499" y="110139"/>
                </a:cubicBezTo>
                <a:lnTo>
                  <a:pt x="591499" y="147687"/>
                </a:lnTo>
                <a:cubicBezTo>
                  <a:pt x="591499" y="162706"/>
                  <a:pt x="580376" y="175222"/>
                  <a:pt x="565545" y="175222"/>
                </a:cubicBezTo>
                <a:lnTo>
                  <a:pt x="590263" y="222782"/>
                </a:lnTo>
                <a:cubicBezTo>
                  <a:pt x="590263" y="224033"/>
                  <a:pt x="590263" y="224033"/>
                  <a:pt x="591499" y="224033"/>
                </a:cubicBezTo>
                <a:lnTo>
                  <a:pt x="652060" y="234046"/>
                </a:lnTo>
                <a:cubicBezTo>
                  <a:pt x="658240" y="235298"/>
                  <a:pt x="664419" y="240304"/>
                  <a:pt x="666891" y="246562"/>
                </a:cubicBezTo>
                <a:cubicBezTo>
                  <a:pt x="668127" y="254071"/>
                  <a:pt x="666891" y="260329"/>
                  <a:pt x="661947" y="265336"/>
                </a:cubicBezTo>
                <a:lnTo>
                  <a:pt x="618690" y="310393"/>
                </a:lnTo>
                <a:cubicBezTo>
                  <a:pt x="618690" y="310393"/>
                  <a:pt x="618690" y="310393"/>
                  <a:pt x="618690" y="311644"/>
                </a:cubicBezTo>
                <a:lnTo>
                  <a:pt x="627341" y="372972"/>
                </a:lnTo>
                <a:cubicBezTo>
                  <a:pt x="628577" y="380481"/>
                  <a:pt x="624870" y="386739"/>
                  <a:pt x="619926" y="390494"/>
                </a:cubicBezTo>
                <a:cubicBezTo>
                  <a:pt x="617454" y="392997"/>
                  <a:pt x="613746" y="394249"/>
                  <a:pt x="610038" y="394249"/>
                </a:cubicBezTo>
                <a:cubicBezTo>
                  <a:pt x="607566" y="394249"/>
                  <a:pt x="603859" y="392997"/>
                  <a:pt x="602623" y="391745"/>
                </a:cubicBezTo>
                <a:lnTo>
                  <a:pt x="545770" y="364211"/>
                </a:lnTo>
                <a:cubicBezTo>
                  <a:pt x="545770" y="364211"/>
                  <a:pt x="545770" y="364211"/>
                  <a:pt x="544534" y="364211"/>
                </a:cubicBezTo>
                <a:lnTo>
                  <a:pt x="488917" y="391745"/>
                </a:lnTo>
                <a:cubicBezTo>
                  <a:pt x="482738" y="394249"/>
                  <a:pt x="475322" y="394249"/>
                  <a:pt x="470378" y="390494"/>
                </a:cubicBezTo>
                <a:cubicBezTo>
                  <a:pt x="465435" y="386739"/>
                  <a:pt x="462963" y="380481"/>
                  <a:pt x="464199" y="372972"/>
                </a:cubicBezTo>
                <a:lnTo>
                  <a:pt x="471614" y="311644"/>
                </a:lnTo>
                <a:cubicBezTo>
                  <a:pt x="472850" y="310393"/>
                  <a:pt x="471614" y="310393"/>
                  <a:pt x="471614" y="310393"/>
                </a:cubicBezTo>
                <a:lnTo>
                  <a:pt x="429593" y="265336"/>
                </a:lnTo>
                <a:cubicBezTo>
                  <a:pt x="424649" y="260329"/>
                  <a:pt x="422177" y="254071"/>
                  <a:pt x="424649" y="246562"/>
                </a:cubicBezTo>
                <a:cubicBezTo>
                  <a:pt x="427121" y="240304"/>
                  <a:pt x="432064" y="235298"/>
                  <a:pt x="438244" y="234046"/>
                </a:cubicBezTo>
                <a:lnTo>
                  <a:pt x="500041" y="224033"/>
                </a:lnTo>
                <a:cubicBezTo>
                  <a:pt x="500041" y="224033"/>
                  <a:pt x="501277" y="224033"/>
                  <a:pt x="501277" y="222782"/>
                </a:cubicBezTo>
                <a:lnTo>
                  <a:pt x="525995" y="175222"/>
                </a:lnTo>
                <a:cubicBezTo>
                  <a:pt x="511164" y="175222"/>
                  <a:pt x="498805" y="162706"/>
                  <a:pt x="498805" y="147687"/>
                </a:cubicBezTo>
                <a:lnTo>
                  <a:pt x="498805" y="110139"/>
                </a:lnTo>
                <a:cubicBezTo>
                  <a:pt x="485209" y="103881"/>
                  <a:pt x="475322" y="91366"/>
                  <a:pt x="472850" y="76347"/>
                </a:cubicBezTo>
                <a:lnTo>
                  <a:pt x="464199" y="8761"/>
                </a:lnTo>
                <a:cubicBezTo>
                  <a:pt x="464199" y="5006"/>
                  <a:pt x="466670" y="1252"/>
                  <a:pt x="471614" y="0"/>
                </a:cubicBezTo>
                <a:close/>
                <a:moveTo>
                  <a:pt x="47411" y="0"/>
                </a:moveTo>
                <a:cubicBezTo>
                  <a:pt x="52355" y="0"/>
                  <a:pt x="56063" y="3755"/>
                  <a:pt x="57299" y="7510"/>
                </a:cubicBezTo>
                <a:lnTo>
                  <a:pt x="64714" y="73843"/>
                </a:lnTo>
                <a:cubicBezTo>
                  <a:pt x="67186" y="81353"/>
                  <a:pt x="70894" y="87611"/>
                  <a:pt x="75838" y="91366"/>
                </a:cubicBezTo>
                <a:lnTo>
                  <a:pt x="75838" y="52567"/>
                </a:lnTo>
                <a:cubicBezTo>
                  <a:pt x="75838" y="43806"/>
                  <a:pt x="80782" y="35044"/>
                  <a:pt x="88197" y="31290"/>
                </a:cubicBezTo>
                <a:lnTo>
                  <a:pt x="88197" y="8761"/>
                </a:lnTo>
                <a:cubicBezTo>
                  <a:pt x="88197" y="3755"/>
                  <a:pt x="91905" y="0"/>
                  <a:pt x="96849" y="0"/>
                </a:cubicBezTo>
                <a:cubicBezTo>
                  <a:pt x="100557" y="0"/>
                  <a:pt x="104265" y="3755"/>
                  <a:pt x="104265" y="8761"/>
                </a:cubicBezTo>
                <a:lnTo>
                  <a:pt x="104265" y="26283"/>
                </a:lnTo>
                <a:lnTo>
                  <a:pt x="140107" y="26283"/>
                </a:lnTo>
                <a:lnTo>
                  <a:pt x="140107" y="8761"/>
                </a:lnTo>
                <a:cubicBezTo>
                  <a:pt x="140107" y="3755"/>
                  <a:pt x="142579" y="0"/>
                  <a:pt x="147523" y="0"/>
                </a:cubicBezTo>
                <a:cubicBezTo>
                  <a:pt x="152467" y="0"/>
                  <a:pt x="156175" y="3755"/>
                  <a:pt x="156175" y="8761"/>
                </a:cubicBezTo>
                <a:lnTo>
                  <a:pt x="156175" y="31290"/>
                </a:lnTo>
                <a:cubicBezTo>
                  <a:pt x="163590" y="35044"/>
                  <a:pt x="168534" y="43806"/>
                  <a:pt x="168534" y="52567"/>
                </a:cubicBezTo>
                <a:lnTo>
                  <a:pt x="168534" y="91366"/>
                </a:lnTo>
                <a:cubicBezTo>
                  <a:pt x="173478" y="87611"/>
                  <a:pt x="177186" y="81353"/>
                  <a:pt x="178422" y="73843"/>
                </a:cubicBezTo>
                <a:lnTo>
                  <a:pt x="187073" y="7510"/>
                </a:lnTo>
                <a:cubicBezTo>
                  <a:pt x="188309" y="3755"/>
                  <a:pt x="192017" y="0"/>
                  <a:pt x="195725" y="0"/>
                </a:cubicBezTo>
                <a:cubicBezTo>
                  <a:pt x="200669" y="1252"/>
                  <a:pt x="203141" y="5006"/>
                  <a:pt x="203141" y="8761"/>
                </a:cubicBezTo>
                <a:lnTo>
                  <a:pt x="194489" y="76347"/>
                </a:lnTo>
                <a:cubicBezTo>
                  <a:pt x="192017" y="91366"/>
                  <a:pt x="182130" y="103881"/>
                  <a:pt x="168534" y="110139"/>
                </a:cubicBezTo>
                <a:lnTo>
                  <a:pt x="168534" y="147687"/>
                </a:lnTo>
                <a:cubicBezTo>
                  <a:pt x="168534" y="162706"/>
                  <a:pt x="156175" y="175222"/>
                  <a:pt x="141343" y="175222"/>
                </a:cubicBezTo>
                <a:lnTo>
                  <a:pt x="166062" y="222782"/>
                </a:lnTo>
                <a:cubicBezTo>
                  <a:pt x="166062" y="224033"/>
                  <a:pt x="167298" y="224033"/>
                  <a:pt x="168534" y="224033"/>
                </a:cubicBezTo>
                <a:lnTo>
                  <a:pt x="229096" y="234046"/>
                </a:lnTo>
                <a:cubicBezTo>
                  <a:pt x="235275" y="235298"/>
                  <a:pt x="240219" y="240304"/>
                  <a:pt x="242691" y="246562"/>
                </a:cubicBezTo>
                <a:cubicBezTo>
                  <a:pt x="245163" y="254071"/>
                  <a:pt x="243927" y="260329"/>
                  <a:pt x="238983" y="265336"/>
                </a:cubicBezTo>
                <a:lnTo>
                  <a:pt x="195725" y="310393"/>
                </a:lnTo>
                <a:cubicBezTo>
                  <a:pt x="195725" y="310393"/>
                  <a:pt x="195725" y="310393"/>
                  <a:pt x="195725" y="311644"/>
                </a:cubicBezTo>
                <a:lnTo>
                  <a:pt x="203141" y="372972"/>
                </a:lnTo>
                <a:cubicBezTo>
                  <a:pt x="205613" y="380481"/>
                  <a:pt x="201905" y="386739"/>
                  <a:pt x="196961" y="390494"/>
                </a:cubicBezTo>
                <a:cubicBezTo>
                  <a:pt x="193253" y="392997"/>
                  <a:pt x="189545" y="394249"/>
                  <a:pt x="185837" y="394249"/>
                </a:cubicBezTo>
                <a:cubicBezTo>
                  <a:pt x="183366" y="394249"/>
                  <a:pt x="180894" y="392997"/>
                  <a:pt x="178422" y="391745"/>
                </a:cubicBezTo>
                <a:lnTo>
                  <a:pt x="122804" y="364211"/>
                </a:lnTo>
                <a:cubicBezTo>
                  <a:pt x="121568" y="364211"/>
                  <a:pt x="121568" y="364211"/>
                  <a:pt x="121568" y="364211"/>
                </a:cubicBezTo>
                <a:lnTo>
                  <a:pt x="64714" y="391745"/>
                </a:lnTo>
                <a:cubicBezTo>
                  <a:pt x="59771" y="394249"/>
                  <a:pt x="52355" y="394249"/>
                  <a:pt x="47411" y="390494"/>
                </a:cubicBezTo>
                <a:cubicBezTo>
                  <a:pt x="41231" y="386739"/>
                  <a:pt x="39995" y="380481"/>
                  <a:pt x="39995" y="372972"/>
                </a:cubicBezTo>
                <a:lnTo>
                  <a:pt x="48647" y="311644"/>
                </a:lnTo>
                <a:cubicBezTo>
                  <a:pt x="48647" y="310393"/>
                  <a:pt x="48647" y="310393"/>
                  <a:pt x="48647" y="310393"/>
                </a:cubicBezTo>
                <a:lnTo>
                  <a:pt x="5389" y="265336"/>
                </a:lnTo>
                <a:cubicBezTo>
                  <a:pt x="445" y="260329"/>
                  <a:pt x="-791" y="254071"/>
                  <a:pt x="445" y="246562"/>
                </a:cubicBezTo>
                <a:cubicBezTo>
                  <a:pt x="2917" y="240304"/>
                  <a:pt x="7861" y="235298"/>
                  <a:pt x="14040" y="234046"/>
                </a:cubicBezTo>
                <a:lnTo>
                  <a:pt x="75838" y="224033"/>
                </a:lnTo>
                <a:cubicBezTo>
                  <a:pt x="77074" y="224033"/>
                  <a:pt x="77074" y="224033"/>
                  <a:pt x="77074" y="222782"/>
                </a:cubicBezTo>
                <a:lnTo>
                  <a:pt x="103029" y="175222"/>
                </a:lnTo>
                <a:lnTo>
                  <a:pt x="101793" y="175222"/>
                </a:lnTo>
                <a:cubicBezTo>
                  <a:pt x="86961" y="175222"/>
                  <a:pt x="75838" y="162706"/>
                  <a:pt x="75838" y="147687"/>
                </a:cubicBezTo>
                <a:lnTo>
                  <a:pt x="75838" y="110139"/>
                </a:lnTo>
                <a:cubicBezTo>
                  <a:pt x="61006" y="103881"/>
                  <a:pt x="51119" y="91366"/>
                  <a:pt x="49883" y="76347"/>
                </a:cubicBezTo>
                <a:lnTo>
                  <a:pt x="39995" y="8761"/>
                </a:lnTo>
                <a:cubicBezTo>
                  <a:pt x="39995" y="5006"/>
                  <a:pt x="43703" y="1252"/>
                  <a:pt x="47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8" name="Freeform 116">
            <a:extLst>
              <a:ext uri="{FF2B5EF4-FFF2-40B4-BE49-F238E27FC236}">
                <a16:creationId xmlns:a16="http://schemas.microsoft.com/office/drawing/2014/main" id="{FBC76F7D-30A0-4D44-A5E7-048D9702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3287521"/>
            <a:ext cx="4185701" cy="1186497"/>
          </a:xfrm>
          <a:custGeom>
            <a:avLst/>
            <a:gdLst>
              <a:gd name="T0" fmla="*/ 3358 w 3359"/>
              <a:gd name="T1" fmla="*/ 0 h 951"/>
              <a:gd name="T2" fmla="*/ 0 w 3359"/>
              <a:gd name="T3" fmla="*/ 0 h 951"/>
              <a:gd name="T4" fmla="*/ 0 w 3359"/>
              <a:gd name="T5" fmla="*/ 702 h 951"/>
              <a:gd name="T6" fmla="*/ 1434 w 3359"/>
              <a:gd name="T7" fmla="*/ 702 h 951"/>
              <a:gd name="T8" fmla="*/ 1679 w 3359"/>
              <a:gd name="T9" fmla="*/ 950 h 951"/>
              <a:gd name="T10" fmla="*/ 1925 w 3359"/>
              <a:gd name="T11" fmla="*/ 702 h 951"/>
              <a:gd name="T12" fmla="*/ 3358 w 3359"/>
              <a:gd name="T13" fmla="*/ 702 h 951"/>
              <a:gd name="T14" fmla="*/ 3358 w 3359"/>
              <a:gd name="T15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9" h="951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3A0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5" name="Freeform: Shape 794">
            <a:extLst>
              <a:ext uri="{FF2B5EF4-FFF2-40B4-BE49-F238E27FC236}">
                <a16:creationId xmlns:a16="http://schemas.microsoft.com/office/drawing/2014/main" id="{2C9DC8C9-3CA4-450C-A369-D5AE1ECF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750" y="3413865"/>
            <a:ext cx="630452" cy="624964"/>
          </a:xfrm>
          <a:custGeom>
            <a:avLst/>
            <a:gdLst>
              <a:gd name="connsiteX0" fmla="*/ 452825 w 630452"/>
              <a:gd name="connsiteY0" fmla="*/ 500716 h 624964"/>
              <a:gd name="connsiteX1" fmla="*/ 411545 w 630452"/>
              <a:gd name="connsiteY1" fmla="*/ 539233 h 624964"/>
              <a:gd name="connsiteX2" fmla="*/ 411545 w 630452"/>
              <a:gd name="connsiteY2" fmla="*/ 586447 h 624964"/>
              <a:gd name="connsiteX3" fmla="*/ 411545 w 630452"/>
              <a:gd name="connsiteY3" fmla="*/ 587690 h 624964"/>
              <a:gd name="connsiteX4" fmla="*/ 429058 w 630452"/>
              <a:gd name="connsiteY4" fmla="*/ 596387 h 624964"/>
              <a:gd name="connsiteX5" fmla="*/ 429058 w 630452"/>
              <a:gd name="connsiteY5" fmla="*/ 559113 h 624964"/>
              <a:gd name="connsiteX6" fmla="*/ 436563 w 630452"/>
              <a:gd name="connsiteY6" fmla="*/ 551658 h 624964"/>
              <a:gd name="connsiteX7" fmla="*/ 444068 w 630452"/>
              <a:gd name="connsiteY7" fmla="*/ 559113 h 624964"/>
              <a:gd name="connsiteX8" fmla="*/ 444068 w 630452"/>
              <a:gd name="connsiteY8" fmla="*/ 601357 h 624964"/>
              <a:gd name="connsiteX9" fmla="*/ 444068 w 630452"/>
              <a:gd name="connsiteY9" fmla="*/ 602599 h 624964"/>
              <a:gd name="connsiteX10" fmla="*/ 484097 w 630452"/>
              <a:gd name="connsiteY10" fmla="*/ 608812 h 624964"/>
              <a:gd name="connsiteX11" fmla="*/ 522875 w 630452"/>
              <a:gd name="connsiteY11" fmla="*/ 602599 h 624964"/>
              <a:gd name="connsiteX12" fmla="*/ 521624 w 630452"/>
              <a:gd name="connsiteY12" fmla="*/ 601357 h 624964"/>
              <a:gd name="connsiteX13" fmla="*/ 521624 w 630452"/>
              <a:gd name="connsiteY13" fmla="*/ 559113 h 624964"/>
              <a:gd name="connsiteX14" fmla="*/ 530380 w 630452"/>
              <a:gd name="connsiteY14" fmla="*/ 551658 h 624964"/>
              <a:gd name="connsiteX15" fmla="*/ 539137 w 630452"/>
              <a:gd name="connsiteY15" fmla="*/ 559113 h 624964"/>
              <a:gd name="connsiteX16" fmla="*/ 539137 w 630452"/>
              <a:gd name="connsiteY16" fmla="*/ 596387 h 624964"/>
              <a:gd name="connsiteX17" fmla="*/ 555398 w 630452"/>
              <a:gd name="connsiteY17" fmla="*/ 587690 h 624964"/>
              <a:gd name="connsiteX18" fmla="*/ 555398 w 630452"/>
              <a:gd name="connsiteY18" fmla="*/ 586447 h 624964"/>
              <a:gd name="connsiteX19" fmla="*/ 555398 w 630452"/>
              <a:gd name="connsiteY19" fmla="*/ 539233 h 624964"/>
              <a:gd name="connsiteX20" fmla="*/ 515370 w 630452"/>
              <a:gd name="connsiteY20" fmla="*/ 500716 h 624964"/>
              <a:gd name="connsiteX21" fmla="*/ 115083 w 630452"/>
              <a:gd name="connsiteY21" fmla="*/ 500716 h 624964"/>
              <a:gd name="connsiteX22" fmla="*/ 75054 w 630452"/>
              <a:gd name="connsiteY22" fmla="*/ 539233 h 624964"/>
              <a:gd name="connsiteX23" fmla="*/ 75054 w 630452"/>
              <a:gd name="connsiteY23" fmla="*/ 586447 h 624964"/>
              <a:gd name="connsiteX24" fmla="*/ 75054 w 630452"/>
              <a:gd name="connsiteY24" fmla="*/ 587690 h 624964"/>
              <a:gd name="connsiteX25" fmla="*/ 91315 w 630452"/>
              <a:gd name="connsiteY25" fmla="*/ 596387 h 624964"/>
              <a:gd name="connsiteX26" fmla="*/ 91315 w 630452"/>
              <a:gd name="connsiteY26" fmla="*/ 559113 h 624964"/>
              <a:gd name="connsiteX27" fmla="*/ 100072 w 630452"/>
              <a:gd name="connsiteY27" fmla="*/ 551658 h 624964"/>
              <a:gd name="connsiteX28" fmla="*/ 107577 w 630452"/>
              <a:gd name="connsiteY28" fmla="*/ 559113 h 624964"/>
              <a:gd name="connsiteX29" fmla="*/ 107577 w 630452"/>
              <a:gd name="connsiteY29" fmla="*/ 601357 h 624964"/>
              <a:gd name="connsiteX30" fmla="*/ 107577 w 630452"/>
              <a:gd name="connsiteY30" fmla="*/ 602599 h 624964"/>
              <a:gd name="connsiteX31" fmla="*/ 146355 w 630452"/>
              <a:gd name="connsiteY31" fmla="*/ 608812 h 624964"/>
              <a:gd name="connsiteX32" fmla="*/ 185133 w 630452"/>
              <a:gd name="connsiteY32" fmla="*/ 602599 h 624964"/>
              <a:gd name="connsiteX33" fmla="*/ 185133 w 630452"/>
              <a:gd name="connsiteY33" fmla="*/ 601357 h 624964"/>
              <a:gd name="connsiteX34" fmla="*/ 185133 w 630452"/>
              <a:gd name="connsiteY34" fmla="*/ 559113 h 624964"/>
              <a:gd name="connsiteX35" fmla="*/ 192638 w 630452"/>
              <a:gd name="connsiteY35" fmla="*/ 551658 h 624964"/>
              <a:gd name="connsiteX36" fmla="*/ 201394 w 630452"/>
              <a:gd name="connsiteY36" fmla="*/ 559113 h 624964"/>
              <a:gd name="connsiteX37" fmla="*/ 201394 w 630452"/>
              <a:gd name="connsiteY37" fmla="*/ 596387 h 624964"/>
              <a:gd name="connsiteX38" fmla="*/ 218907 w 630452"/>
              <a:gd name="connsiteY38" fmla="*/ 587690 h 624964"/>
              <a:gd name="connsiteX39" fmla="*/ 218907 w 630452"/>
              <a:gd name="connsiteY39" fmla="*/ 586447 h 624964"/>
              <a:gd name="connsiteX40" fmla="*/ 218907 w 630452"/>
              <a:gd name="connsiteY40" fmla="*/ 539233 h 624964"/>
              <a:gd name="connsiteX41" fmla="*/ 178878 w 630452"/>
              <a:gd name="connsiteY41" fmla="*/ 500716 h 624964"/>
              <a:gd name="connsiteX42" fmla="*/ 480643 w 630452"/>
              <a:gd name="connsiteY42" fmla="*/ 400699 h 624964"/>
              <a:gd name="connsiteX43" fmla="*/ 451619 w 630452"/>
              <a:gd name="connsiteY43" fmla="*/ 430581 h 624964"/>
              <a:gd name="connsiteX44" fmla="*/ 480643 w 630452"/>
              <a:gd name="connsiteY44" fmla="*/ 459217 h 624964"/>
              <a:gd name="connsiteX45" fmla="*/ 509667 w 630452"/>
              <a:gd name="connsiteY45" fmla="*/ 430581 h 624964"/>
              <a:gd name="connsiteX46" fmla="*/ 494524 w 630452"/>
              <a:gd name="connsiteY46" fmla="*/ 404434 h 624964"/>
              <a:gd name="connsiteX47" fmla="*/ 480643 w 630452"/>
              <a:gd name="connsiteY47" fmla="*/ 400699 h 624964"/>
              <a:gd name="connsiteX48" fmla="*/ 144304 w 630452"/>
              <a:gd name="connsiteY48" fmla="*/ 400699 h 624964"/>
              <a:gd name="connsiteX49" fmla="*/ 115279 w 630452"/>
              <a:gd name="connsiteY49" fmla="*/ 430581 h 624964"/>
              <a:gd name="connsiteX50" fmla="*/ 144304 w 630452"/>
              <a:gd name="connsiteY50" fmla="*/ 459217 h 624964"/>
              <a:gd name="connsiteX51" fmla="*/ 174590 w 630452"/>
              <a:gd name="connsiteY51" fmla="*/ 430581 h 624964"/>
              <a:gd name="connsiteX52" fmla="*/ 158185 w 630452"/>
              <a:gd name="connsiteY52" fmla="*/ 404434 h 624964"/>
              <a:gd name="connsiteX53" fmla="*/ 144304 w 630452"/>
              <a:gd name="connsiteY53" fmla="*/ 400699 h 624964"/>
              <a:gd name="connsiteX54" fmla="*/ 480643 w 630452"/>
              <a:gd name="connsiteY54" fmla="*/ 384513 h 624964"/>
              <a:gd name="connsiteX55" fmla="*/ 500833 w 630452"/>
              <a:gd name="connsiteY55" fmla="*/ 389493 h 624964"/>
              <a:gd name="connsiteX56" fmla="*/ 526071 w 630452"/>
              <a:gd name="connsiteY56" fmla="*/ 430581 h 624964"/>
              <a:gd name="connsiteX57" fmla="*/ 480643 w 630452"/>
              <a:gd name="connsiteY57" fmla="*/ 476648 h 624964"/>
              <a:gd name="connsiteX58" fmla="*/ 433953 w 630452"/>
              <a:gd name="connsiteY58" fmla="*/ 430581 h 624964"/>
              <a:gd name="connsiteX59" fmla="*/ 480643 w 630452"/>
              <a:gd name="connsiteY59" fmla="*/ 384513 h 624964"/>
              <a:gd name="connsiteX60" fmla="*/ 144304 w 630452"/>
              <a:gd name="connsiteY60" fmla="*/ 384513 h 624964"/>
              <a:gd name="connsiteX61" fmla="*/ 165756 w 630452"/>
              <a:gd name="connsiteY61" fmla="*/ 389493 h 624964"/>
              <a:gd name="connsiteX62" fmla="*/ 190995 w 630452"/>
              <a:gd name="connsiteY62" fmla="*/ 430581 h 624964"/>
              <a:gd name="connsiteX63" fmla="*/ 144304 w 630452"/>
              <a:gd name="connsiteY63" fmla="*/ 476648 h 624964"/>
              <a:gd name="connsiteX64" fmla="*/ 98874 w 630452"/>
              <a:gd name="connsiteY64" fmla="*/ 430581 h 624964"/>
              <a:gd name="connsiteX65" fmla="*/ 144304 w 630452"/>
              <a:gd name="connsiteY65" fmla="*/ 384513 h 624964"/>
              <a:gd name="connsiteX66" fmla="*/ 484097 w 630452"/>
              <a:gd name="connsiteY66" fmla="*/ 350377 h 624964"/>
              <a:gd name="connsiteX67" fmla="*/ 354004 w 630452"/>
              <a:gd name="connsiteY67" fmla="*/ 479594 h 624964"/>
              <a:gd name="connsiteX68" fmla="*/ 395283 w 630452"/>
              <a:gd name="connsiteY68" fmla="*/ 574022 h 624964"/>
              <a:gd name="connsiteX69" fmla="*/ 395283 w 630452"/>
              <a:gd name="connsiteY69" fmla="*/ 539233 h 624964"/>
              <a:gd name="connsiteX70" fmla="*/ 452825 w 630452"/>
              <a:gd name="connsiteY70" fmla="*/ 484564 h 624964"/>
              <a:gd name="connsiteX71" fmla="*/ 515370 w 630452"/>
              <a:gd name="connsiteY71" fmla="*/ 484564 h 624964"/>
              <a:gd name="connsiteX72" fmla="*/ 571660 w 630452"/>
              <a:gd name="connsiteY72" fmla="*/ 539233 h 624964"/>
              <a:gd name="connsiteX73" fmla="*/ 571660 w 630452"/>
              <a:gd name="connsiteY73" fmla="*/ 574022 h 624964"/>
              <a:gd name="connsiteX74" fmla="*/ 614190 w 630452"/>
              <a:gd name="connsiteY74" fmla="*/ 479594 h 624964"/>
              <a:gd name="connsiteX75" fmla="*/ 542889 w 630452"/>
              <a:gd name="connsiteY75" fmla="*/ 365287 h 624964"/>
              <a:gd name="connsiteX76" fmla="*/ 484097 w 630452"/>
              <a:gd name="connsiteY76" fmla="*/ 350377 h 624964"/>
              <a:gd name="connsiteX77" fmla="*/ 146355 w 630452"/>
              <a:gd name="connsiteY77" fmla="*/ 350377 h 624964"/>
              <a:gd name="connsiteX78" fmla="*/ 16262 w 630452"/>
              <a:gd name="connsiteY78" fmla="*/ 479594 h 624964"/>
              <a:gd name="connsiteX79" fmla="*/ 58792 w 630452"/>
              <a:gd name="connsiteY79" fmla="*/ 574022 h 624964"/>
              <a:gd name="connsiteX80" fmla="*/ 58792 w 630452"/>
              <a:gd name="connsiteY80" fmla="*/ 539233 h 624964"/>
              <a:gd name="connsiteX81" fmla="*/ 115083 w 630452"/>
              <a:gd name="connsiteY81" fmla="*/ 484564 h 624964"/>
              <a:gd name="connsiteX82" fmla="*/ 178878 w 630452"/>
              <a:gd name="connsiteY82" fmla="*/ 484564 h 624964"/>
              <a:gd name="connsiteX83" fmla="*/ 233918 w 630452"/>
              <a:gd name="connsiteY83" fmla="*/ 539233 h 624964"/>
              <a:gd name="connsiteX84" fmla="*/ 233918 w 630452"/>
              <a:gd name="connsiteY84" fmla="*/ 574022 h 624964"/>
              <a:gd name="connsiteX85" fmla="*/ 276448 w 630452"/>
              <a:gd name="connsiteY85" fmla="*/ 479594 h 624964"/>
              <a:gd name="connsiteX86" fmla="*/ 206398 w 630452"/>
              <a:gd name="connsiteY86" fmla="*/ 365287 h 624964"/>
              <a:gd name="connsiteX87" fmla="*/ 146355 w 630452"/>
              <a:gd name="connsiteY87" fmla="*/ 350377 h 624964"/>
              <a:gd name="connsiteX88" fmla="*/ 283954 w 630452"/>
              <a:gd name="connsiteY88" fmla="*/ 165249 h 624964"/>
              <a:gd name="connsiteX89" fmla="*/ 243925 w 630452"/>
              <a:gd name="connsiteY89" fmla="*/ 205008 h 624964"/>
              <a:gd name="connsiteX90" fmla="*/ 243925 w 630452"/>
              <a:gd name="connsiteY90" fmla="*/ 252222 h 624964"/>
              <a:gd name="connsiteX91" fmla="*/ 260187 w 630452"/>
              <a:gd name="connsiteY91" fmla="*/ 260919 h 624964"/>
              <a:gd name="connsiteX92" fmla="*/ 260187 w 630452"/>
              <a:gd name="connsiteY92" fmla="*/ 223645 h 624964"/>
              <a:gd name="connsiteX93" fmla="*/ 267692 w 630452"/>
              <a:gd name="connsiteY93" fmla="*/ 216190 h 624964"/>
              <a:gd name="connsiteX94" fmla="*/ 276448 w 630452"/>
              <a:gd name="connsiteY94" fmla="*/ 223645 h 624964"/>
              <a:gd name="connsiteX95" fmla="*/ 276448 w 630452"/>
              <a:gd name="connsiteY95" fmla="*/ 265889 h 624964"/>
              <a:gd name="connsiteX96" fmla="*/ 276448 w 630452"/>
              <a:gd name="connsiteY96" fmla="*/ 267132 h 624964"/>
              <a:gd name="connsiteX97" fmla="*/ 315226 w 630452"/>
              <a:gd name="connsiteY97" fmla="*/ 273344 h 624964"/>
              <a:gd name="connsiteX98" fmla="*/ 354004 w 630452"/>
              <a:gd name="connsiteY98" fmla="*/ 268374 h 624964"/>
              <a:gd name="connsiteX99" fmla="*/ 354004 w 630452"/>
              <a:gd name="connsiteY99" fmla="*/ 265889 h 624964"/>
              <a:gd name="connsiteX100" fmla="*/ 354004 w 630452"/>
              <a:gd name="connsiteY100" fmla="*/ 223645 h 624964"/>
              <a:gd name="connsiteX101" fmla="*/ 362760 w 630452"/>
              <a:gd name="connsiteY101" fmla="*/ 216190 h 624964"/>
              <a:gd name="connsiteX102" fmla="*/ 370266 w 630452"/>
              <a:gd name="connsiteY102" fmla="*/ 223645 h 624964"/>
              <a:gd name="connsiteX103" fmla="*/ 370266 w 630452"/>
              <a:gd name="connsiteY103" fmla="*/ 260919 h 624964"/>
              <a:gd name="connsiteX104" fmla="*/ 386527 w 630452"/>
              <a:gd name="connsiteY104" fmla="*/ 252222 h 624964"/>
              <a:gd name="connsiteX105" fmla="*/ 386527 w 630452"/>
              <a:gd name="connsiteY105" fmla="*/ 205008 h 624964"/>
              <a:gd name="connsiteX106" fmla="*/ 346498 w 630452"/>
              <a:gd name="connsiteY106" fmla="*/ 165249 h 624964"/>
              <a:gd name="connsiteX107" fmla="*/ 309734 w 630452"/>
              <a:gd name="connsiteY107" fmla="*/ 66866 h 624964"/>
              <a:gd name="connsiteX108" fmla="*/ 281096 w 630452"/>
              <a:gd name="connsiteY108" fmla="*/ 95503 h 624964"/>
              <a:gd name="connsiteX109" fmla="*/ 309734 w 630452"/>
              <a:gd name="connsiteY109" fmla="*/ 124141 h 624964"/>
              <a:gd name="connsiteX110" fmla="*/ 338371 w 630452"/>
              <a:gd name="connsiteY110" fmla="*/ 95503 h 624964"/>
              <a:gd name="connsiteX111" fmla="*/ 322185 w 630452"/>
              <a:gd name="connsiteY111" fmla="*/ 69356 h 624964"/>
              <a:gd name="connsiteX112" fmla="*/ 309734 w 630452"/>
              <a:gd name="connsiteY112" fmla="*/ 66866 h 624964"/>
              <a:gd name="connsiteX113" fmla="*/ 309734 w 630452"/>
              <a:gd name="connsiteY113" fmla="*/ 49434 h 624964"/>
              <a:gd name="connsiteX114" fmla="*/ 330901 w 630452"/>
              <a:gd name="connsiteY114" fmla="*/ 55660 h 624964"/>
              <a:gd name="connsiteX115" fmla="*/ 355803 w 630452"/>
              <a:gd name="connsiteY115" fmla="*/ 95503 h 624964"/>
              <a:gd name="connsiteX116" fmla="*/ 309734 w 630452"/>
              <a:gd name="connsiteY116" fmla="*/ 141572 h 624964"/>
              <a:gd name="connsiteX117" fmla="*/ 263665 w 630452"/>
              <a:gd name="connsiteY117" fmla="*/ 95503 h 624964"/>
              <a:gd name="connsiteX118" fmla="*/ 309734 w 630452"/>
              <a:gd name="connsiteY118" fmla="*/ 49434 h 624964"/>
              <a:gd name="connsiteX119" fmla="*/ 315226 w 630452"/>
              <a:gd name="connsiteY119" fmla="*/ 14910 h 624964"/>
              <a:gd name="connsiteX120" fmla="*/ 185133 w 630452"/>
              <a:gd name="connsiteY120" fmla="*/ 144127 h 624964"/>
              <a:gd name="connsiteX121" fmla="*/ 227663 w 630452"/>
              <a:gd name="connsiteY121" fmla="*/ 239797 h 624964"/>
              <a:gd name="connsiteX122" fmla="*/ 227663 w 630452"/>
              <a:gd name="connsiteY122" fmla="*/ 205008 h 624964"/>
              <a:gd name="connsiteX123" fmla="*/ 283954 w 630452"/>
              <a:gd name="connsiteY123" fmla="*/ 149097 h 624964"/>
              <a:gd name="connsiteX124" fmla="*/ 346498 w 630452"/>
              <a:gd name="connsiteY124" fmla="*/ 149097 h 624964"/>
              <a:gd name="connsiteX125" fmla="*/ 404040 w 630452"/>
              <a:gd name="connsiteY125" fmla="*/ 205008 h 624964"/>
              <a:gd name="connsiteX126" fmla="*/ 404040 w 630452"/>
              <a:gd name="connsiteY126" fmla="*/ 239797 h 624964"/>
              <a:gd name="connsiteX127" fmla="*/ 445319 w 630452"/>
              <a:gd name="connsiteY127" fmla="*/ 144127 h 624964"/>
              <a:gd name="connsiteX128" fmla="*/ 375269 w 630452"/>
              <a:gd name="connsiteY128" fmla="*/ 29819 h 624964"/>
              <a:gd name="connsiteX129" fmla="*/ 315226 w 630452"/>
              <a:gd name="connsiteY129" fmla="*/ 14910 h 624964"/>
              <a:gd name="connsiteX130" fmla="*/ 315226 w 630452"/>
              <a:gd name="connsiteY130" fmla="*/ 0 h 624964"/>
              <a:gd name="connsiteX131" fmla="*/ 382774 w 630452"/>
              <a:gd name="connsiteY131" fmla="*/ 14910 h 624964"/>
              <a:gd name="connsiteX132" fmla="*/ 461581 w 630452"/>
              <a:gd name="connsiteY132" fmla="*/ 144127 h 624964"/>
              <a:gd name="connsiteX133" fmla="*/ 323982 w 630452"/>
              <a:gd name="connsiteY133" fmla="*/ 289496 h 624964"/>
              <a:gd name="connsiteX134" fmla="*/ 323982 w 630452"/>
              <a:gd name="connsiteY134" fmla="*/ 308133 h 624964"/>
              <a:gd name="connsiteX135" fmla="*/ 338993 w 630452"/>
              <a:gd name="connsiteY135" fmla="*/ 330498 h 624964"/>
              <a:gd name="connsiteX136" fmla="*/ 336491 w 630452"/>
              <a:gd name="connsiteY136" fmla="*/ 339195 h 624964"/>
              <a:gd name="connsiteX137" fmla="*/ 377771 w 630452"/>
              <a:gd name="connsiteY137" fmla="*/ 378954 h 624964"/>
              <a:gd name="connsiteX138" fmla="*/ 484097 w 630452"/>
              <a:gd name="connsiteY138" fmla="*/ 334225 h 624964"/>
              <a:gd name="connsiteX139" fmla="*/ 550395 w 630452"/>
              <a:gd name="connsiteY139" fmla="*/ 350377 h 624964"/>
              <a:gd name="connsiteX140" fmla="*/ 630452 w 630452"/>
              <a:gd name="connsiteY140" fmla="*/ 479594 h 624964"/>
              <a:gd name="connsiteX141" fmla="*/ 484097 w 630452"/>
              <a:gd name="connsiteY141" fmla="*/ 624964 h 624964"/>
              <a:gd name="connsiteX142" fmla="*/ 337742 w 630452"/>
              <a:gd name="connsiteY142" fmla="*/ 479594 h 624964"/>
              <a:gd name="connsiteX143" fmla="*/ 366513 w 630452"/>
              <a:gd name="connsiteY143" fmla="*/ 392621 h 624964"/>
              <a:gd name="connsiteX144" fmla="*/ 325233 w 630452"/>
              <a:gd name="connsiteY144" fmla="*/ 350377 h 624964"/>
              <a:gd name="connsiteX145" fmla="*/ 315226 w 630452"/>
              <a:gd name="connsiteY145" fmla="*/ 352862 h 624964"/>
              <a:gd name="connsiteX146" fmla="*/ 305219 w 630452"/>
              <a:gd name="connsiteY146" fmla="*/ 350377 h 624964"/>
              <a:gd name="connsiteX147" fmla="*/ 263939 w 630452"/>
              <a:gd name="connsiteY147" fmla="*/ 392621 h 624964"/>
              <a:gd name="connsiteX148" fmla="*/ 292710 w 630452"/>
              <a:gd name="connsiteY148" fmla="*/ 479594 h 624964"/>
              <a:gd name="connsiteX149" fmla="*/ 146355 w 630452"/>
              <a:gd name="connsiteY149" fmla="*/ 624964 h 624964"/>
              <a:gd name="connsiteX150" fmla="*/ 0 w 630452"/>
              <a:gd name="connsiteY150" fmla="*/ 479594 h 624964"/>
              <a:gd name="connsiteX151" fmla="*/ 146355 w 630452"/>
              <a:gd name="connsiteY151" fmla="*/ 334225 h 624964"/>
              <a:gd name="connsiteX152" fmla="*/ 213903 w 630452"/>
              <a:gd name="connsiteY152" fmla="*/ 350377 h 624964"/>
              <a:gd name="connsiteX153" fmla="*/ 253932 w 630452"/>
              <a:gd name="connsiteY153" fmla="*/ 378954 h 624964"/>
              <a:gd name="connsiteX154" fmla="*/ 293961 w 630452"/>
              <a:gd name="connsiteY154" fmla="*/ 339195 h 624964"/>
              <a:gd name="connsiteX155" fmla="*/ 291459 w 630452"/>
              <a:gd name="connsiteY155" fmla="*/ 330498 h 624964"/>
              <a:gd name="connsiteX156" fmla="*/ 306470 w 630452"/>
              <a:gd name="connsiteY156" fmla="*/ 308133 h 624964"/>
              <a:gd name="connsiteX157" fmla="*/ 306470 w 630452"/>
              <a:gd name="connsiteY157" fmla="*/ 289496 h 624964"/>
              <a:gd name="connsiteX158" fmla="*/ 168871 w 630452"/>
              <a:gd name="connsiteY158" fmla="*/ 144127 h 624964"/>
              <a:gd name="connsiteX159" fmla="*/ 315226 w 630452"/>
              <a:gd name="connsiteY159" fmla="*/ 0 h 62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630452" h="624964">
                <a:moveTo>
                  <a:pt x="452825" y="500716"/>
                </a:moveTo>
                <a:cubicBezTo>
                  <a:pt x="430309" y="500716"/>
                  <a:pt x="411545" y="518111"/>
                  <a:pt x="411545" y="539233"/>
                </a:cubicBezTo>
                <a:lnTo>
                  <a:pt x="411545" y="586447"/>
                </a:lnTo>
                <a:cubicBezTo>
                  <a:pt x="411545" y="586447"/>
                  <a:pt x="411545" y="586447"/>
                  <a:pt x="411545" y="587690"/>
                </a:cubicBezTo>
                <a:cubicBezTo>
                  <a:pt x="416549" y="590174"/>
                  <a:pt x="422803" y="593902"/>
                  <a:pt x="429058" y="596387"/>
                </a:cubicBezTo>
                <a:lnTo>
                  <a:pt x="429058" y="559113"/>
                </a:lnTo>
                <a:cubicBezTo>
                  <a:pt x="429058" y="554143"/>
                  <a:pt x="432810" y="551658"/>
                  <a:pt x="436563" y="551658"/>
                </a:cubicBezTo>
                <a:cubicBezTo>
                  <a:pt x="441567" y="551658"/>
                  <a:pt x="444068" y="554143"/>
                  <a:pt x="444068" y="559113"/>
                </a:cubicBezTo>
                <a:lnTo>
                  <a:pt x="444068" y="601357"/>
                </a:lnTo>
                <a:cubicBezTo>
                  <a:pt x="444068" y="601357"/>
                  <a:pt x="444068" y="601357"/>
                  <a:pt x="444068" y="602599"/>
                </a:cubicBezTo>
                <a:cubicBezTo>
                  <a:pt x="456577" y="606327"/>
                  <a:pt x="470337" y="608812"/>
                  <a:pt x="484097" y="608812"/>
                </a:cubicBezTo>
                <a:cubicBezTo>
                  <a:pt x="497857" y="608812"/>
                  <a:pt x="510366" y="606327"/>
                  <a:pt x="522875" y="602599"/>
                </a:cubicBezTo>
                <a:cubicBezTo>
                  <a:pt x="521624" y="601357"/>
                  <a:pt x="521624" y="601357"/>
                  <a:pt x="521624" y="601357"/>
                </a:cubicBezTo>
                <a:lnTo>
                  <a:pt x="521624" y="559113"/>
                </a:lnTo>
                <a:cubicBezTo>
                  <a:pt x="521624" y="554143"/>
                  <a:pt x="525377" y="551658"/>
                  <a:pt x="530380" y="551658"/>
                </a:cubicBezTo>
                <a:cubicBezTo>
                  <a:pt x="535384" y="551658"/>
                  <a:pt x="539137" y="554143"/>
                  <a:pt x="539137" y="559113"/>
                </a:cubicBezTo>
                <a:lnTo>
                  <a:pt x="539137" y="596387"/>
                </a:lnTo>
                <a:cubicBezTo>
                  <a:pt x="544140" y="593902"/>
                  <a:pt x="550395" y="590174"/>
                  <a:pt x="555398" y="587690"/>
                </a:cubicBezTo>
                <a:cubicBezTo>
                  <a:pt x="555398" y="587690"/>
                  <a:pt x="555398" y="587690"/>
                  <a:pt x="555398" y="586447"/>
                </a:cubicBezTo>
                <a:lnTo>
                  <a:pt x="555398" y="539233"/>
                </a:lnTo>
                <a:cubicBezTo>
                  <a:pt x="555398" y="518111"/>
                  <a:pt x="536635" y="500716"/>
                  <a:pt x="515370" y="500716"/>
                </a:cubicBezTo>
                <a:close/>
                <a:moveTo>
                  <a:pt x="115083" y="500716"/>
                </a:moveTo>
                <a:cubicBezTo>
                  <a:pt x="92566" y="500716"/>
                  <a:pt x="75054" y="518111"/>
                  <a:pt x="75054" y="539233"/>
                </a:cubicBezTo>
                <a:lnTo>
                  <a:pt x="75054" y="586447"/>
                </a:lnTo>
                <a:cubicBezTo>
                  <a:pt x="75054" y="586447"/>
                  <a:pt x="75054" y="586447"/>
                  <a:pt x="75054" y="587690"/>
                </a:cubicBezTo>
                <a:cubicBezTo>
                  <a:pt x="80057" y="590174"/>
                  <a:pt x="86312" y="593902"/>
                  <a:pt x="91315" y="596387"/>
                </a:cubicBezTo>
                <a:lnTo>
                  <a:pt x="91315" y="559113"/>
                </a:lnTo>
                <a:cubicBezTo>
                  <a:pt x="91315" y="554143"/>
                  <a:pt x="95068" y="551658"/>
                  <a:pt x="100072" y="551658"/>
                </a:cubicBezTo>
                <a:cubicBezTo>
                  <a:pt x="103824" y="551658"/>
                  <a:pt x="107577" y="554143"/>
                  <a:pt x="107577" y="559113"/>
                </a:cubicBezTo>
                <a:lnTo>
                  <a:pt x="107577" y="601357"/>
                </a:lnTo>
                <a:cubicBezTo>
                  <a:pt x="107577" y="601357"/>
                  <a:pt x="107577" y="601357"/>
                  <a:pt x="107577" y="602599"/>
                </a:cubicBezTo>
                <a:cubicBezTo>
                  <a:pt x="120086" y="606327"/>
                  <a:pt x="133846" y="608812"/>
                  <a:pt x="146355" y="608812"/>
                </a:cubicBezTo>
                <a:cubicBezTo>
                  <a:pt x="160115" y="608812"/>
                  <a:pt x="172624" y="606327"/>
                  <a:pt x="185133" y="602599"/>
                </a:cubicBezTo>
                <a:cubicBezTo>
                  <a:pt x="185133" y="601357"/>
                  <a:pt x="185133" y="601357"/>
                  <a:pt x="185133" y="601357"/>
                </a:cubicBezTo>
                <a:lnTo>
                  <a:pt x="185133" y="559113"/>
                </a:lnTo>
                <a:cubicBezTo>
                  <a:pt x="185133" y="554143"/>
                  <a:pt x="188885" y="551658"/>
                  <a:pt x="192638" y="551658"/>
                </a:cubicBezTo>
                <a:cubicBezTo>
                  <a:pt x="197642" y="551658"/>
                  <a:pt x="201394" y="554143"/>
                  <a:pt x="201394" y="559113"/>
                </a:cubicBezTo>
                <a:lnTo>
                  <a:pt x="201394" y="596387"/>
                </a:lnTo>
                <a:cubicBezTo>
                  <a:pt x="207649" y="593902"/>
                  <a:pt x="212652" y="590174"/>
                  <a:pt x="218907" y="587690"/>
                </a:cubicBezTo>
                <a:cubicBezTo>
                  <a:pt x="218907" y="587690"/>
                  <a:pt x="218907" y="587690"/>
                  <a:pt x="218907" y="586447"/>
                </a:cubicBezTo>
                <a:lnTo>
                  <a:pt x="218907" y="539233"/>
                </a:lnTo>
                <a:cubicBezTo>
                  <a:pt x="218907" y="518111"/>
                  <a:pt x="200144" y="500716"/>
                  <a:pt x="178878" y="500716"/>
                </a:cubicBezTo>
                <a:close/>
                <a:moveTo>
                  <a:pt x="480643" y="400699"/>
                </a:moveTo>
                <a:cubicBezTo>
                  <a:pt x="464238" y="400699"/>
                  <a:pt x="451619" y="414395"/>
                  <a:pt x="451619" y="430581"/>
                </a:cubicBezTo>
                <a:cubicBezTo>
                  <a:pt x="451619" y="446766"/>
                  <a:pt x="464238" y="459217"/>
                  <a:pt x="480643" y="459217"/>
                </a:cubicBezTo>
                <a:cubicBezTo>
                  <a:pt x="497048" y="459217"/>
                  <a:pt x="509667" y="446766"/>
                  <a:pt x="509667" y="430581"/>
                </a:cubicBezTo>
                <a:cubicBezTo>
                  <a:pt x="509667" y="419375"/>
                  <a:pt x="503357" y="409414"/>
                  <a:pt x="494524" y="404434"/>
                </a:cubicBezTo>
                <a:cubicBezTo>
                  <a:pt x="489476" y="401944"/>
                  <a:pt x="484429" y="400699"/>
                  <a:pt x="480643" y="400699"/>
                </a:cubicBezTo>
                <a:close/>
                <a:moveTo>
                  <a:pt x="144304" y="400699"/>
                </a:moveTo>
                <a:cubicBezTo>
                  <a:pt x="127898" y="400699"/>
                  <a:pt x="115279" y="414395"/>
                  <a:pt x="115279" y="430581"/>
                </a:cubicBezTo>
                <a:cubicBezTo>
                  <a:pt x="115279" y="446766"/>
                  <a:pt x="127898" y="459217"/>
                  <a:pt x="144304" y="459217"/>
                </a:cubicBezTo>
                <a:cubicBezTo>
                  <a:pt x="160709" y="459217"/>
                  <a:pt x="174590" y="446766"/>
                  <a:pt x="174590" y="430581"/>
                </a:cubicBezTo>
                <a:cubicBezTo>
                  <a:pt x="174590" y="419375"/>
                  <a:pt x="168280" y="409414"/>
                  <a:pt x="158185" y="404434"/>
                </a:cubicBezTo>
                <a:cubicBezTo>
                  <a:pt x="154399" y="401944"/>
                  <a:pt x="149351" y="400699"/>
                  <a:pt x="144304" y="400699"/>
                </a:cubicBezTo>
                <a:close/>
                <a:moveTo>
                  <a:pt x="480643" y="384513"/>
                </a:moveTo>
                <a:cubicBezTo>
                  <a:pt x="488214" y="384513"/>
                  <a:pt x="494524" y="385758"/>
                  <a:pt x="500833" y="389493"/>
                </a:cubicBezTo>
                <a:cubicBezTo>
                  <a:pt x="517238" y="398209"/>
                  <a:pt x="526071" y="413150"/>
                  <a:pt x="526071" y="430581"/>
                </a:cubicBezTo>
                <a:cubicBezTo>
                  <a:pt x="526071" y="455482"/>
                  <a:pt x="505881" y="476648"/>
                  <a:pt x="480643" y="476648"/>
                </a:cubicBezTo>
                <a:cubicBezTo>
                  <a:pt x="454143" y="476648"/>
                  <a:pt x="433953" y="455482"/>
                  <a:pt x="433953" y="430581"/>
                </a:cubicBezTo>
                <a:cubicBezTo>
                  <a:pt x="433953" y="405679"/>
                  <a:pt x="454143" y="384513"/>
                  <a:pt x="480643" y="384513"/>
                </a:cubicBezTo>
                <a:close/>
                <a:moveTo>
                  <a:pt x="144304" y="384513"/>
                </a:moveTo>
                <a:cubicBezTo>
                  <a:pt x="151875" y="384513"/>
                  <a:pt x="159447" y="385758"/>
                  <a:pt x="165756" y="389493"/>
                </a:cubicBezTo>
                <a:cubicBezTo>
                  <a:pt x="180900" y="398209"/>
                  <a:pt x="190995" y="413150"/>
                  <a:pt x="190995" y="430581"/>
                </a:cubicBezTo>
                <a:cubicBezTo>
                  <a:pt x="190995" y="455482"/>
                  <a:pt x="169542" y="476648"/>
                  <a:pt x="144304" y="476648"/>
                </a:cubicBezTo>
                <a:cubicBezTo>
                  <a:pt x="119065" y="476648"/>
                  <a:pt x="98874" y="455482"/>
                  <a:pt x="98874" y="430581"/>
                </a:cubicBezTo>
                <a:cubicBezTo>
                  <a:pt x="98874" y="405679"/>
                  <a:pt x="119065" y="384513"/>
                  <a:pt x="144304" y="384513"/>
                </a:cubicBezTo>
                <a:close/>
                <a:moveTo>
                  <a:pt x="484097" y="350377"/>
                </a:moveTo>
                <a:cubicBezTo>
                  <a:pt x="411545" y="350377"/>
                  <a:pt x="354004" y="408774"/>
                  <a:pt x="354004" y="479594"/>
                </a:cubicBezTo>
                <a:cubicBezTo>
                  <a:pt x="354004" y="516869"/>
                  <a:pt x="370266" y="551658"/>
                  <a:pt x="395283" y="574022"/>
                </a:cubicBezTo>
                <a:lnTo>
                  <a:pt x="395283" y="539233"/>
                </a:lnTo>
                <a:cubicBezTo>
                  <a:pt x="395283" y="509414"/>
                  <a:pt x="421552" y="484564"/>
                  <a:pt x="452825" y="484564"/>
                </a:cubicBezTo>
                <a:lnTo>
                  <a:pt x="515370" y="484564"/>
                </a:lnTo>
                <a:cubicBezTo>
                  <a:pt x="546642" y="484564"/>
                  <a:pt x="571660" y="509414"/>
                  <a:pt x="571660" y="539233"/>
                </a:cubicBezTo>
                <a:lnTo>
                  <a:pt x="571660" y="574022"/>
                </a:lnTo>
                <a:cubicBezTo>
                  <a:pt x="597929" y="551658"/>
                  <a:pt x="614190" y="516869"/>
                  <a:pt x="614190" y="479594"/>
                </a:cubicBezTo>
                <a:cubicBezTo>
                  <a:pt x="614190" y="431138"/>
                  <a:pt x="586671" y="386409"/>
                  <a:pt x="542889" y="365287"/>
                </a:cubicBezTo>
                <a:cubicBezTo>
                  <a:pt x="525377" y="355347"/>
                  <a:pt x="505362" y="350377"/>
                  <a:pt x="484097" y="350377"/>
                </a:cubicBezTo>
                <a:close/>
                <a:moveTo>
                  <a:pt x="146355" y="350377"/>
                </a:moveTo>
                <a:cubicBezTo>
                  <a:pt x="75054" y="350377"/>
                  <a:pt x="16262" y="408774"/>
                  <a:pt x="16262" y="479594"/>
                </a:cubicBezTo>
                <a:cubicBezTo>
                  <a:pt x="16262" y="516869"/>
                  <a:pt x="32523" y="551658"/>
                  <a:pt x="58792" y="574022"/>
                </a:cubicBezTo>
                <a:lnTo>
                  <a:pt x="58792" y="539233"/>
                </a:lnTo>
                <a:cubicBezTo>
                  <a:pt x="58792" y="509414"/>
                  <a:pt x="83810" y="484564"/>
                  <a:pt x="115083" y="484564"/>
                </a:cubicBezTo>
                <a:lnTo>
                  <a:pt x="178878" y="484564"/>
                </a:lnTo>
                <a:cubicBezTo>
                  <a:pt x="208900" y="484564"/>
                  <a:pt x="233918" y="509414"/>
                  <a:pt x="233918" y="539233"/>
                </a:cubicBezTo>
                <a:lnTo>
                  <a:pt x="233918" y="574022"/>
                </a:lnTo>
                <a:cubicBezTo>
                  <a:pt x="260187" y="551658"/>
                  <a:pt x="276448" y="516869"/>
                  <a:pt x="276448" y="479594"/>
                </a:cubicBezTo>
                <a:cubicBezTo>
                  <a:pt x="276448" y="431138"/>
                  <a:pt x="248929" y="386409"/>
                  <a:pt x="206398" y="365287"/>
                </a:cubicBezTo>
                <a:cubicBezTo>
                  <a:pt x="187635" y="355347"/>
                  <a:pt x="167620" y="350377"/>
                  <a:pt x="146355" y="350377"/>
                </a:cubicBezTo>
                <a:close/>
                <a:moveTo>
                  <a:pt x="283954" y="165249"/>
                </a:moveTo>
                <a:cubicBezTo>
                  <a:pt x="261437" y="165249"/>
                  <a:pt x="243925" y="182644"/>
                  <a:pt x="243925" y="205008"/>
                </a:cubicBezTo>
                <a:lnTo>
                  <a:pt x="243925" y="252222"/>
                </a:lnTo>
                <a:cubicBezTo>
                  <a:pt x="248929" y="255949"/>
                  <a:pt x="253932" y="259677"/>
                  <a:pt x="260187" y="260919"/>
                </a:cubicBezTo>
                <a:lnTo>
                  <a:pt x="260187" y="223645"/>
                </a:lnTo>
                <a:cubicBezTo>
                  <a:pt x="260187" y="219918"/>
                  <a:pt x="263939" y="216190"/>
                  <a:pt x="267692" y="216190"/>
                </a:cubicBezTo>
                <a:cubicBezTo>
                  <a:pt x="272696" y="216190"/>
                  <a:pt x="276448" y="219918"/>
                  <a:pt x="276448" y="223645"/>
                </a:cubicBezTo>
                <a:lnTo>
                  <a:pt x="276448" y="265889"/>
                </a:lnTo>
                <a:cubicBezTo>
                  <a:pt x="276448" y="267132"/>
                  <a:pt x="276448" y="267132"/>
                  <a:pt x="276448" y="267132"/>
                </a:cubicBezTo>
                <a:cubicBezTo>
                  <a:pt x="288957" y="272102"/>
                  <a:pt x="301466" y="273344"/>
                  <a:pt x="315226" y="273344"/>
                </a:cubicBezTo>
                <a:cubicBezTo>
                  <a:pt x="327735" y="273344"/>
                  <a:pt x="341495" y="272102"/>
                  <a:pt x="354004" y="268374"/>
                </a:cubicBezTo>
                <a:cubicBezTo>
                  <a:pt x="354004" y="267132"/>
                  <a:pt x="354004" y="267132"/>
                  <a:pt x="354004" y="265889"/>
                </a:cubicBezTo>
                <a:lnTo>
                  <a:pt x="354004" y="223645"/>
                </a:lnTo>
                <a:cubicBezTo>
                  <a:pt x="354004" y="219918"/>
                  <a:pt x="357757" y="216190"/>
                  <a:pt x="362760" y="216190"/>
                </a:cubicBezTo>
                <a:cubicBezTo>
                  <a:pt x="366513" y="216190"/>
                  <a:pt x="370266" y="219918"/>
                  <a:pt x="370266" y="223645"/>
                </a:cubicBezTo>
                <a:lnTo>
                  <a:pt x="370266" y="260919"/>
                </a:lnTo>
                <a:cubicBezTo>
                  <a:pt x="376520" y="259677"/>
                  <a:pt x="381524" y="255949"/>
                  <a:pt x="386527" y="252222"/>
                </a:cubicBezTo>
                <a:lnTo>
                  <a:pt x="386527" y="205008"/>
                </a:lnTo>
                <a:cubicBezTo>
                  <a:pt x="386527" y="182644"/>
                  <a:pt x="369015" y="165249"/>
                  <a:pt x="346498" y="165249"/>
                </a:cubicBezTo>
                <a:close/>
                <a:moveTo>
                  <a:pt x="309734" y="66866"/>
                </a:moveTo>
                <a:cubicBezTo>
                  <a:pt x="293548" y="66866"/>
                  <a:pt x="281096" y="79317"/>
                  <a:pt x="281096" y="95503"/>
                </a:cubicBezTo>
                <a:cubicBezTo>
                  <a:pt x="281096" y="111689"/>
                  <a:pt x="293548" y="124141"/>
                  <a:pt x="309734" y="124141"/>
                </a:cubicBezTo>
                <a:cubicBezTo>
                  <a:pt x="325920" y="124141"/>
                  <a:pt x="338371" y="111689"/>
                  <a:pt x="338371" y="95503"/>
                </a:cubicBezTo>
                <a:cubicBezTo>
                  <a:pt x="338371" y="84297"/>
                  <a:pt x="333391" y="75581"/>
                  <a:pt x="322185" y="69356"/>
                </a:cubicBezTo>
                <a:cubicBezTo>
                  <a:pt x="319695" y="66866"/>
                  <a:pt x="314714" y="66866"/>
                  <a:pt x="309734" y="66866"/>
                </a:cubicBezTo>
                <a:close/>
                <a:moveTo>
                  <a:pt x="309734" y="49434"/>
                </a:moveTo>
                <a:cubicBezTo>
                  <a:pt x="317205" y="49434"/>
                  <a:pt x="324675" y="51924"/>
                  <a:pt x="330901" y="55660"/>
                </a:cubicBezTo>
                <a:cubicBezTo>
                  <a:pt x="345842" y="63130"/>
                  <a:pt x="355803" y="79317"/>
                  <a:pt x="355803" y="95503"/>
                </a:cubicBezTo>
                <a:cubicBezTo>
                  <a:pt x="355803" y="120405"/>
                  <a:pt x="334636" y="141572"/>
                  <a:pt x="309734" y="141572"/>
                </a:cubicBezTo>
                <a:cubicBezTo>
                  <a:pt x="284832" y="141572"/>
                  <a:pt x="263665" y="120405"/>
                  <a:pt x="263665" y="95503"/>
                </a:cubicBezTo>
                <a:cubicBezTo>
                  <a:pt x="263665" y="70601"/>
                  <a:pt x="284832" y="49434"/>
                  <a:pt x="309734" y="49434"/>
                </a:cubicBezTo>
                <a:close/>
                <a:moveTo>
                  <a:pt x="315226" y="14910"/>
                </a:moveTo>
                <a:cubicBezTo>
                  <a:pt x="243925" y="14910"/>
                  <a:pt x="185133" y="73306"/>
                  <a:pt x="185133" y="144127"/>
                </a:cubicBezTo>
                <a:cubicBezTo>
                  <a:pt x="185133" y="182644"/>
                  <a:pt x="201394" y="216190"/>
                  <a:pt x="227663" y="239797"/>
                </a:cubicBezTo>
                <a:lnTo>
                  <a:pt x="227663" y="205008"/>
                </a:lnTo>
                <a:cubicBezTo>
                  <a:pt x="227663" y="173946"/>
                  <a:pt x="252681" y="149097"/>
                  <a:pt x="283954" y="149097"/>
                </a:cubicBezTo>
                <a:lnTo>
                  <a:pt x="346498" y="149097"/>
                </a:lnTo>
                <a:cubicBezTo>
                  <a:pt x="377771" y="149097"/>
                  <a:pt x="404040" y="173946"/>
                  <a:pt x="404040" y="205008"/>
                </a:cubicBezTo>
                <a:lnTo>
                  <a:pt x="404040" y="239797"/>
                </a:lnTo>
                <a:cubicBezTo>
                  <a:pt x="429058" y="216190"/>
                  <a:pt x="445319" y="182644"/>
                  <a:pt x="445319" y="144127"/>
                </a:cubicBezTo>
                <a:cubicBezTo>
                  <a:pt x="445319" y="95670"/>
                  <a:pt x="419050" y="52184"/>
                  <a:pt x="375269" y="29819"/>
                </a:cubicBezTo>
                <a:cubicBezTo>
                  <a:pt x="356506" y="21122"/>
                  <a:pt x="336491" y="14910"/>
                  <a:pt x="315226" y="14910"/>
                </a:cubicBezTo>
                <a:close/>
                <a:moveTo>
                  <a:pt x="315226" y="0"/>
                </a:moveTo>
                <a:cubicBezTo>
                  <a:pt x="338993" y="0"/>
                  <a:pt x="362760" y="4970"/>
                  <a:pt x="382774" y="14910"/>
                </a:cubicBezTo>
                <a:cubicBezTo>
                  <a:pt x="431559" y="39759"/>
                  <a:pt x="461581" y="89458"/>
                  <a:pt x="461581" y="144127"/>
                </a:cubicBezTo>
                <a:cubicBezTo>
                  <a:pt x="461581" y="222403"/>
                  <a:pt x="400287" y="285769"/>
                  <a:pt x="323982" y="289496"/>
                </a:cubicBezTo>
                <a:lnTo>
                  <a:pt x="323982" y="308133"/>
                </a:lnTo>
                <a:cubicBezTo>
                  <a:pt x="332739" y="311861"/>
                  <a:pt x="338993" y="320558"/>
                  <a:pt x="338993" y="330498"/>
                </a:cubicBezTo>
                <a:cubicBezTo>
                  <a:pt x="338993" y="332983"/>
                  <a:pt x="337742" y="336710"/>
                  <a:pt x="336491" y="339195"/>
                </a:cubicBezTo>
                <a:lnTo>
                  <a:pt x="377771" y="378954"/>
                </a:lnTo>
                <a:cubicBezTo>
                  <a:pt x="404040" y="351620"/>
                  <a:pt x="441567" y="334225"/>
                  <a:pt x="484097" y="334225"/>
                </a:cubicBezTo>
                <a:cubicBezTo>
                  <a:pt x="507864" y="334225"/>
                  <a:pt x="530380" y="339195"/>
                  <a:pt x="550395" y="350377"/>
                </a:cubicBezTo>
                <a:cubicBezTo>
                  <a:pt x="600431" y="375227"/>
                  <a:pt x="630452" y="424926"/>
                  <a:pt x="630452" y="479594"/>
                </a:cubicBezTo>
                <a:cubicBezTo>
                  <a:pt x="630452" y="559113"/>
                  <a:pt x="564155" y="624964"/>
                  <a:pt x="484097" y="624964"/>
                </a:cubicBezTo>
                <a:cubicBezTo>
                  <a:pt x="404040" y="624964"/>
                  <a:pt x="337742" y="559113"/>
                  <a:pt x="337742" y="479594"/>
                </a:cubicBezTo>
                <a:cubicBezTo>
                  <a:pt x="337742" y="447290"/>
                  <a:pt x="347749" y="416228"/>
                  <a:pt x="366513" y="392621"/>
                </a:cubicBezTo>
                <a:lnTo>
                  <a:pt x="325233" y="350377"/>
                </a:lnTo>
                <a:cubicBezTo>
                  <a:pt x="321481" y="351620"/>
                  <a:pt x="318979" y="352862"/>
                  <a:pt x="315226" y="352862"/>
                </a:cubicBezTo>
                <a:cubicBezTo>
                  <a:pt x="311473" y="352862"/>
                  <a:pt x="308972" y="351620"/>
                  <a:pt x="305219" y="350377"/>
                </a:cubicBezTo>
                <a:lnTo>
                  <a:pt x="263939" y="392621"/>
                </a:lnTo>
                <a:cubicBezTo>
                  <a:pt x="282703" y="416228"/>
                  <a:pt x="292710" y="447290"/>
                  <a:pt x="292710" y="479594"/>
                </a:cubicBezTo>
                <a:cubicBezTo>
                  <a:pt x="292710" y="559113"/>
                  <a:pt x="227663" y="624964"/>
                  <a:pt x="146355" y="624964"/>
                </a:cubicBezTo>
                <a:cubicBezTo>
                  <a:pt x="66298" y="624964"/>
                  <a:pt x="0" y="559113"/>
                  <a:pt x="0" y="479594"/>
                </a:cubicBezTo>
                <a:cubicBezTo>
                  <a:pt x="0" y="398834"/>
                  <a:pt x="66298" y="334225"/>
                  <a:pt x="146355" y="334225"/>
                </a:cubicBezTo>
                <a:cubicBezTo>
                  <a:pt x="170122" y="334225"/>
                  <a:pt x="192638" y="339195"/>
                  <a:pt x="213903" y="350377"/>
                </a:cubicBezTo>
                <a:cubicBezTo>
                  <a:pt x="228914" y="357832"/>
                  <a:pt x="241423" y="367772"/>
                  <a:pt x="253932" y="378954"/>
                </a:cubicBezTo>
                <a:lnTo>
                  <a:pt x="293961" y="339195"/>
                </a:lnTo>
                <a:cubicBezTo>
                  <a:pt x="292710" y="336710"/>
                  <a:pt x="291459" y="332983"/>
                  <a:pt x="291459" y="330498"/>
                </a:cubicBezTo>
                <a:cubicBezTo>
                  <a:pt x="291459" y="320558"/>
                  <a:pt x="298964" y="311861"/>
                  <a:pt x="306470" y="308133"/>
                </a:cubicBezTo>
                <a:lnTo>
                  <a:pt x="306470" y="289496"/>
                </a:lnTo>
                <a:cubicBezTo>
                  <a:pt x="230165" y="285769"/>
                  <a:pt x="168871" y="222403"/>
                  <a:pt x="168871" y="144127"/>
                </a:cubicBezTo>
                <a:cubicBezTo>
                  <a:pt x="168871" y="64609"/>
                  <a:pt x="233918" y="0"/>
                  <a:pt x="3152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3" name="Freeform 141">
            <a:extLst>
              <a:ext uri="{FF2B5EF4-FFF2-40B4-BE49-F238E27FC236}">
                <a16:creationId xmlns:a16="http://schemas.microsoft.com/office/drawing/2014/main" id="{1C6C0FF6-7238-4D8D-A28F-89585937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6544900"/>
            <a:ext cx="4185701" cy="1181003"/>
          </a:xfrm>
          <a:custGeom>
            <a:avLst/>
            <a:gdLst>
              <a:gd name="T0" fmla="*/ 3358 w 3359"/>
              <a:gd name="T1" fmla="*/ 0 h 949"/>
              <a:gd name="T2" fmla="*/ 0 w 3359"/>
              <a:gd name="T3" fmla="*/ 0 h 949"/>
              <a:gd name="T4" fmla="*/ 0 w 3359"/>
              <a:gd name="T5" fmla="*/ 701 h 949"/>
              <a:gd name="T6" fmla="*/ 1434 w 3359"/>
              <a:gd name="T7" fmla="*/ 701 h 949"/>
              <a:gd name="T8" fmla="*/ 1679 w 3359"/>
              <a:gd name="T9" fmla="*/ 948 h 949"/>
              <a:gd name="T10" fmla="*/ 1925 w 3359"/>
              <a:gd name="T11" fmla="*/ 701 h 949"/>
              <a:gd name="T12" fmla="*/ 3358 w 3359"/>
              <a:gd name="T13" fmla="*/ 701 h 949"/>
              <a:gd name="T14" fmla="*/ 3358 w 3359"/>
              <a:gd name="T15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9" h="949">
                <a:moveTo>
                  <a:pt x="3358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8" y="701"/>
                </a:lnTo>
                <a:lnTo>
                  <a:pt x="3358" y="0"/>
                </a:lnTo>
              </a:path>
            </a:pathLst>
          </a:custGeom>
          <a:solidFill>
            <a:srgbClr val="3A0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4" name="Freeform 142">
            <a:extLst>
              <a:ext uri="{FF2B5EF4-FFF2-40B4-BE49-F238E27FC236}">
                <a16:creationId xmlns:a16="http://schemas.microsoft.com/office/drawing/2014/main" id="{614F782F-8548-4BBA-B233-3EDE79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7099" y="3287521"/>
            <a:ext cx="4185701" cy="1186497"/>
          </a:xfrm>
          <a:custGeom>
            <a:avLst/>
            <a:gdLst>
              <a:gd name="T0" fmla="*/ 3359 w 3360"/>
              <a:gd name="T1" fmla="*/ 0 h 951"/>
              <a:gd name="T2" fmla="*/ 0 w 3360"/>
              <a:gd name="T3" fmla="*/ 0 h 951"/>
              <a:gd name="T4" fmla="*/ 0 w 3360"/>
              <a:gd name="T5" fmla="*/ 702 h 951"/>
              <a:gd name="T6" fmla="*/ 1434 w 3360"/>
              <a:gd name="T7" fmla="*/ 702 h 951"/>
              <a:gd name="T8" fmla="*/ 1680 w 3360"/>
              <a:gd name="T9" fmla="*/ 950 h 951"/>
              <a:gd name="T10" fmla="*/ 1925 w 3360"/>
              <a:gd name="T11" fmla="*/ 702 h 951"/>
              <a:gd name="T12" fmla="*/ 3359 w 3360"/>
              <a:gd name="T13" fmla="*/ 702 h 951"/>
              <a:gd name="T14" fmla="*/ 3359 w 3360"/>
              <a:gd name="T15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0" h="951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3A0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6" name="Freeform: Shape 795">
            <a:extLst>
              <a:ext uri="{FF2B5EF4-FFF2-40B4-BE49-F238E27FC236}">
                <a16:creationId xmlns:a16="http://schemas.microsoft.com/office/drawing/2014/main" id="{A8D625C4-5AB9-4685-AE63-BE35195E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5836" y="3430340"/>
            <a:ext cx="657926" cy="592012"/>
          </a:xfrm>
          <a:custGeom>
            <a:avLst/>
            <a:gdLst>
              <a:gd name="connsiteX0" fmla="*/ 437792 w 657926"/>
              <a:gd name="connsiteY0" fmla="*/ 505361 h 592012"/>
              <a:gd name="connsiteX1" fmla="*/ 496026 w 657926"/>
              <a:gd name="connsiteY1" fmla="*/ 505361 h 592012"/>
              <a:gd name="connsiteX2" fmla="*/ 548064 w 657926"/>
              <a:gd name="connsiteY2" fmla="*/ 558590 h 592012"/>
              <a:gd name="connsiteX3" fmla="*/ 548064 w 657926"/>
              <a:gd name="connsiteY3" fmla="*/ 584585 h 592012"/>
              <a:gd name="connsiteX4" fmla="*/ 540630 w 657926"/>
              <a:gd name="connsiteY4" fmla="*/ 592012 h 592012"/>
              <a:gd name="connsiteX5" fmla="*/ 531958 w 657926"/>
              <a:gd name="connsiteY5" fmla="*/ 584585 h 592012"/>
              <a:gd name="connsiteX6" fmla="*/ 531958 w 657926"/>
              <a:gd name="connsiteY6" fmla="*/ 558590 h 592012"/>
              <a:gd name="connsiteX7" fmla="*/ 496026 w 657926"/>
              <a:gd name="connsiteY7" fmla="*/ 521453 h 592012"/>
              <a:gd name="connsiteX8" fmla="*/ 437792 w 657926"/>
              <a:gd name="connsiteY8" fmla="*/ 521453 h 592012"/>
              <a:gd name="connsiteX9" fmla="*/ 400620 w 657926"/>
              <a:gd name="connsiteY9" fmla="*/ 558590 h 592012"/>
              <a:gd name="connsiteX10" fmla="*/ 400620 w 657926"/>
              <a:gd name="connsiteY10" fmla="*/ 583347 h 592012"/>
              <a:gd name="connsiteX11" fmla="*/ 393186 w 657926"/>
              <a:gd name="connsiteY11" fmla="*/ 592012 h 592012"/>
              <a:gd name="connsiteX12" fmla="*/ 384512 w 657926"/>
              <a:gd name="connsiteY12" fmla="*/ 583347 h 592012"/>
              <a:gd name="connsiteX13" fmla="*/ 384512 w 657926"/>
              <a:gd name="connsiteY13" fmla="*/ 558590 h 592012"/>
              <a:gd name="connsiteX14" fmla="*/ 437792 w 657926"/>
              <a:gd name="connsiteY14" fmla="*/ 505361 h 592012"/>
              <a:gd name="connsiteX15" fmla="*/ 161900 w 657926"/>
              <a:gd name="connsiteY15" fmla="*/ 505361 h 592012"/>
              <a:gd name="connsiteX16" fmla="*/ 221374 w 657926"/>
              <a:gd name="connsiteY16" fmla="*/ 505361 h 592012"/>
              <a:gd name="connsiteX17" fmla="*/ 273412 w 657926"/>
              <a:gd name="connsiteY17" fmla="*/ 558590 h 592012"/>
              <a:gd name="connsiteX18" fmla="*/ 273412 w 657926"/>
              <a:gd name="connsiteY18" fmla="*/ 584585 h 592012"/>
              <a:gd name="connsiteX19" fmla="*/ 265978 w 657926"/>
              <a:gd name="connsiteY19" fmla="*/ 592012 h 592012"/>
              <a:gd name="connsiteX20" fmla="*/ 257306 w 657926"/>
              <a:gd name="connsiteY20" fmla="*/ 584585 h 592012"/>
              <a:gd name="connsiteX21" fmla="*/ 257306 w 657926"/>
              <a:gd name="connsiteY21" fmla="*/ 558590 h 592012"/>
              <a:gd name="connsiteX22" fmla="*/ 221374 w 657926"/>
              <a:gd name="connsiteY22" fmla="*/ 521453 h 592012"/>
              <a:gd name="connsiteX23" fmla="*/ 161900 w 657926"/>
              <a:gd name="connsiteY23" fmla="*/ 521453 h 592012"/>
              <a:gd name="connsiteX24" fmla="*/ 125968 w 657926"/>
              <a:gd name="connsiteY24" fmla="*/ 558590 h 592012"/>
              <a:gd name="connsiteX25" fmla="*/ 125968 w 657926"/>
              <a:gd name="connsiteY25" fmla="*/ 583347 h 592012"/>
              <a:gd name="connsiteX26" fmla="*/ 117296 w 657926"/>
              <a:gd name="connsiteY26" fmla="*/ 592012 h 592012"/>
              <a:gd name="connsiteX27" fmla="*/ 109860 w 657926"/>
              <a:gd name="connsiteY27" fmla="*/ 583347 h 592012"/>
              <a:gd name="connsiteX28" fmla="*/ 109860 w 657926"/>
              <a:gd name="connsiteY28" fmla="*/ 558590 h 592012"/>
              <a:gd name="connsiteX29" fmla="*/ 161900 w 657926"/>
              <a:gd name="connsiteY29" fmla="*/ 505361 h 592012"/>
              <a:gd name="connsiteX30" fmla="*/ 465648 w 657926"/>
              <a:gd name="connsiteY30" fmla="*/ 429311 h 592012"/>
              <a:gd name="connsiteX31" fmla="*/ 439282 w 657926"/>
              <a:gd name="connsiteY31" fmla="*/ 455307 h 592012"/>
              <a:gd name="connsiteX32" fmla="*/ 465648 w 657926"/>
              <a:gd name="connsiteY32" fmla="*/ 482540 h 592012"/>
              <a:gd name="connsiteX33" fmla="*/ 493272 w 657926"/>
              <a:gd name="connsiteY33" fmla="*/ 455307 h 592012"/>
              <a:gd name="connsiteX34" fmla="*/ 478204 w 657926"/>
              <a:gd name="connsiteY34" fmla="*/ 431787 h 592012"/>
              <a:gd name="connsiteX35" fmla="*/ 465648 w 657926"/>
              <a:gd name="connsiteY35" fmla="*/ 429311 h 592012"/>
              <a:gd name="connsiteX36" fmla="*/ 191634 w 657926"/>
              <a:gd name="connsiteY36" fmla="*/ 429311 h 592012"/>
              <a:gd name="connsiteX37" fmla="*/ 164400 w 657926"/>
              <a:gd name="connsiteY37" fmla="*/ 455307 h 592012"/>
              <a:gd name="connsiteX38" fmla="*/ 191634 w 657926"/>
              <a:gd name="connsiteY38" fmla="*/ 482540 h 592012"/>
              <a:gd name="connsiteX39" fmla="*/ 217628 w 657926"/>
              <a:gd name="connsiteY39" fmla="*/ 455307 h 592012"/>
              <a:gd name="connsiteX40" fmla="*/ 204012 w 657926"/>
              <a:gd name="connsiteY40" fmla="*/ 431787 h 592012"/>
              <a:gd name="connsiteX41" fmla="*/ 191634 w 657926"/>
              <a:gd name="connsiteY41" fmla="*/ 429311 h 592012"/>
              <a:gd name="connsiteX42" fmla="*/ 465648 w 657926"/>
              <a:gd name="connsiteY42" fmla="*/ 411981 h 592012"/>
              <a:gd name="connsiteX43" fmla="*/ 485738 w 657926"/>
              <a:gd name="connsiteY43" fmla="*/ 418170 h 592012"/>
              <a:gd name="connsiteX44" fmla="*/ 509594 w 657926"/>
              <a:gd name="connsiteY44" fmla="*/ 455307 h 592012"/>
              <a:gd name="connsiteX45" fmla="*/ 465648 w 657926"/>
              <a:gd name="connsiteY45" fmla="*/ 498632 h 592012"/>
              <a:gd name="connsiteX46" fmla="*/ 422960 w 657926"/>
              <a:gd name="connsiteY46" fmla="*/ 455307 h 592012"/>
              <a:gd name="connsiteX47" fmla="*/ 465648 w 657926"/>
              <a:gd name="connsiteY47" fmla="*/ 411981 h 592012"/>
              <a:gd name="connsiteX48" fmla="*/ 191634 w 657926"/>
              <a:gd name="connsiteY48" fmla="*/ 411981 h 592012"/>
              <a:gd name="connsiteX49" fmla="*/ 211440 w 657926"/>
              <a:gd name="connsiteY49" fmla="*/ 418170 h 592012"/>
              <a:gd name="connsiteX50" fmla="*/ 234960 w 657926"/>
              <a:gd name="connsiteY50" fmla="*/ 455307 h 592012"/>
              <a:gd name="connsiteX51" fmla="*/ 191634 w 657926"/>
              <a:gd name="connsiteY51" fmla="*/ 498632 h 592012"/>
              <a:gd name="connsiteX52" fmla="*/ 148308 w 657926"/>
              <a:gd name="connsiteY52" fmla="*/ 455307 h 592012"/>
              <a:gd name="connsiteX53" fmla="*/ 191634 w 657926"/>
              <a:gd name="connsiteY53" fmla="*/ 411981 h 592012"/>
              <a:gd name="connsiteX54" fmla="*/ 297170 w 657926"/>
              <a:gd name="connsiteY54" fmla="*/ 311334 h 592012"/>
              <a:gd name="connsiteX55" fmla="*/ 261328 w 657926"/>
              <a:gd name="connsiteY55" fmla="*/ 348545 h 592012"/>
              <a:gd name="connsiteX56" fmla="*/ 261328 w 657926"/>
              <a:gd name="connsiteY56" fmla="*/ 388236 h 592012"/>
              <a:gd name="connsiteX57" fmla="*/ 274924 w 657926"/>
              <a:gd name="connsiteY57" fmla="*/ 395678 h 592012"/>
              <a:gd name="connsiteX58" fmla="*/ 274924 w 657926"/>
              <a:gd name="connsiteY58" fmla="*/ 365910 h 592012"/>
              <a:gd name="connsiteX59" fmla="*/ 282338 w 657926"/>
              <a:gd name="connsiteY59" fmla="*/ 358467 h 592012"/>
              <a:gd name="connsiteX60" fmla="*/ 290990 w 657926"/>
              <a:gd name="connsiteY60" fmla="*/ 365910 h 592012"/>
              <a:gd name="connsiteX61" fmla="*/ 290990 w 657926"/>
              <a:gd name="connsiteY61" fmla="*/ 401880 h 592012"/>
              <a:gd name="connsiteX62" fmla="*/ 318180 w 657926"/>
              <a:gd name="connsiteY62" fmla="*/ 408082 h 592012"/>
              <a:gd name="connsiteX63" fmla="*/ 318180 w 657926"/>
              <a:gd name="connsiteY63" fmla="*/ 383275 h 592012"/>
              <a:gd name="connsiteX64" fmla="*/ 326832 w 657926"/>
              <a:gd name="connsiteY64" fmla="*/ 375832 h 592012"/>
              <a:gd name="connsiteX65" fmla="*/ 334248 w 657926"/>
              <a:gd name="connsiteY65" fmla="*/ 383275 h 592012"/>
              <a:gd name="connsiteX66" fmla="*/ 334248 w 657926"/>
              <a:gd name="connsiteY66" fmla="*/ 408082 h 592012"/>
              <a:gd name="connsiteX67" fmla="*/ 361438 w 657926"/>
              <a:gd name="connsiteY67" fmla="*/ 401880 h 592012"/>
              <a:gd name="connsiteX68" fmla="*/ 361438 w 657926"/>
              <a:gd name="connsiteY68" fmla="*/ 365910 h 592012"/>
              <a:gd name="connsiteX69" fmla="*/ 370090 w 657926"/>
              <a:gd name="connsiteY69" fmla="*/ 358467 h 592012"/>
              <a:gd name="connsiteX70" fmla="*/ 377506 w 657926"/>
              <a:gd name="connsiteY70" fmla="*/ 365910 h 592012"/>
              <a:gd name="connsiteX71" fmla="*/ 377506 w 657926"/>
              <a:gd name="connsiteY71" fmla="*/ 395678 h 592012"/>
              <a:gd name="connsiteX72" fmla="*/ 391100 w 657926"/>
              <a:gd name="connsiteY72" fmla="*/ 388236 h 592012"/>
              <a:gd name="connsiteX73" fmla="*/ 391100 w 657926"/>
              <a:gd name="connsiteY73" fmla="*/ 348545 h 592012"/>
              <a:gd name="connsiteX74" fmla="*/ 355258 w 657926"/>
              <a:gd name="connsiteY74" fmla="*/ 311334 h 592012"/>
              <a:gd name="connsiteX75" fmla="*/ 546414 w 657926"/>
              <a:gd name="connsiteY75" fmla="*/ 296628 h 592012"/>
              <a:gd name="connsiteX76" fmla="*/ 604648 w 657926"/>
              <a:gd name="connsiteY76" fmla="*/ 296628 h 592012"/>
              <a:gd name="connsiteX77" fmla="*/ 657926 w 657926"/>
              <a:gd name="connsiteY77" fmla="*/ 350446 h 592012"/>
              <a:gd name="connsiteX78" fmla="*/ 657926 w 657926"/>
              <a:gd name="connsiteY78" fmla="*/ 385490 h 592012"/>
              <a:gd name="connsiteX79" fmla="*/ 649252 w 657926"/>
              <a:gd name="connsiteY79" fmla="*/ 394251 h 592012"/>
              <a:gd name="connsiteX80" fmla="*/ 641818 w 657926"/>
              <a:gd name="connsiteY80" fmla="*/ 385490 h 592012"/>
              <a:gd name="connsiteX81" fmla="*/ 641818 w 657926"/>
              <a:gd name="connsiteY81" fmla="*/ 350446 h 592012"/>
              <a:gd name="connsiteX82" fmla="*/ 604648 w 657926"/>
              <a:gd name="connsiteY82" fmla="*/ 312899 h 592012"/>
              <a:gd name="connsiteX83" fmla="*/ 546414 w 657926"/>
              <a:gd name="connsiteY83" fmla="*/ 312899 h 592012"/>
              <a:gd name="connsiteX84" fmla="*/ 510482 w 657926"/>
              <a:gd name="connsiteY84" fmla="*/ 350446 h 592012"/>
              <a:gd name="connsiteX85" fmla="*/ 501808 w 657926"/>
              <a:gd name="connsiteY85" fmla="*/ 357955 h 592012"/>
              <a:gd name="connsiteX86" fmla="*/ 494374 w 657926"/>
              <a:gd name="connsiteY86" fmla="*/ 350446 h 592012"/>
              <a:gd name="connsiteX87" fmla="*/ 546414 w 657926"/>
              <a:gd name="connsiteY87" fmla="*/ 296628 h 592012"/>
              <a:gd name="connsiteX88" fmla="*/ 52040 w 657926"/>
              <a:gd name="connsiteY88" fmla="*/ 296628 h 592012"/>
              <a:gd name="connsiteX89" fmla="*/ 111512 w 657926"/>
              <a:gd name="connsiteY89" fmla="*/ 296628 h 592012"/>
              <a:gd name="connsiteX90" fmla="*/ 163552 w 657926"/>
              <a:gd name="connsiteY90" fmla="*/ 350446 h 592012"/>
              <a:gd name="connsiteX91" fmla="*/ 156118 w 657926"/>
              <a:gd name="connsiteY91" fmla="*/ 357955 h 592012"/>
              <a:gd name="connsiteX92" fmla="*/ 147444 w 657926"/>
              <a:gd name="connsiteY92" fmla="*/ 350446 h 592012"/>
              <a:gd name="connsiteX93" fmla="*/ 111512 w 657926"/>
              <a:gd name="connsiteY93" fmla="*/ 312899 h 592012"/>
              <a:gd name="connsiteX94" fmla="*/ 52040 w 657926"/>
              <a:gd name="connsiteY94" fmla="*/ 312899 h 592012"/>
              <a:gd name="connsiteX95" fmla="*/ 16108 w 657926"/>
              <a:gd name="connsiteY95" fmla="*/ 350446 h 592012"/>
              <a:gd name="connsiteX96" fmla="*/ 16108 w 657926"/>
              <a:gd name="connsiteY96" fmla="*/ 385490 h 592012"/>
              <a:gd name="connsiteX97" fmla="*/ 7434 w 657926"/>
              <a:gd name="connsiteY97" fmla="*/ 394251 h 592012"/>
              <a:gd name="connsiteX98" fmla="*/ 0 w 657926"/>
              <a:gd name="connsiteY98" fmla="*/ 385490 h 592012"/>
              <a:gd name="connsiteX99" fmla="*/ 0 w 657926"/>
              <a:gd name="connsiteY99" fmla="*/ 350446 h 592012"/>
              <a:gd name="connsiteX100" fmla="*/ 52040 w 657926"/>
              <a:gd name="connsiteY100" fmla="*/ 296628 h 592012"/>
              <a:gd name="connsiteX101" fmla="*/ 576146 w 657926"/>
              <a:gd name="connsiteY101" fmla="*/ 225059 h 592012"/>
              <a:gd name="connsiteX102" fmla="*/ 550152 w 657926"/>
              <a:gd name="connsiteY102" fmla="*/ 252682 h 592012"/>
              <a:gd name="connsiteX103" fmla="*/ 576146 w 657926"/>
              <a:gd name="connsiteY103" fmla="*/ 279048 h 592012"/>
              <a:gd name="connsiteX104" fmla="*/ 603380 w 657926"/>
              <a:gd name="connsiteY104" fmla="*/ 252682 h 592012"/>
              <a:gd name="connsiteX105" fmla="*/ 588526 w 657926"/>
              <a:gd name="connsiteY105" fmla="*/ 227570 h 592012"/>
              <a:gd name="connsiteX106" fmla="*/ 576146 w 657926"/>
              <a:gd name="connsiteY106" fmla="*/ 225059 h 592012"/>
              <a:gd name="connsiteX107" fmla="*/ 329580 w 657926"/>
              <a:gd name="connsiteY107" fmla="*/ 225059 h 592012"/>
              <a:gd name="connsiteX108" fmla="*/ 301958 w 657926"/>
              <a:gd name="connsiteY108" fmla="*/ 252682 h 592012"/>
              <a:gd name="connsiteX109" fmla="*/ 329580 w 657926"/>
              <a:gd name="connsiteY109" fmla="*/ 279048 h 592012"/>
              <a:gd name="connsiteX110" fmla="*/ 355946 w 657926"/>
              <a:gd name="connsiteY110" fmla="*/ 252682 h 592012"/>
              <a:gd name="connsiteX111" fmla="*/ 342136 w 657926"/>
              <a:gd name="connsiteY111" fmla="*/ 227570 h 592012"/>
              <a:gd name="connsiteX112" fmla="*/ 329580 w 657926"/>
              <a:gd name="connsiteY112" fmla="*/ 225059 h 592012"/>
              <a:gd name="connsiteX113" fmla="*/ 81772 w 657926"/>
              <a:gd name="connsiteY113" fmla="*/ 225059 h 592012"/>
              <a:gd name="connsiteX114" fmla="*/ 54540 w 657926"/>
              <a:gd name="connsiteY114" fmla="*/ 252682 h 592012"/>
              <a:gd name="connsiteX115" fmla="*/ 81772 w 657926"/>
              <a:gd name="connsiteY115" fmla="*/ 279048 h 592012"/>
              <a:gd name="connsiteX116" fmla="*/ 107768 w 657926"/>
              <a:gd name="connsiteY116" fmla="*/ 252682 h 592012"/>
              <a:gd name="connsiteX117" fmla="*/ 94152 w 657926"/>
              <a:gd name="connsiteY117" fmla="*/ 227570 h 592012"/>
              <a:gd name="connsiteX118" fmla="*/ 81772 w 657926"/>
              <a:gd name="connsiteY118" fmla="*/ 225059 h 592012"/>
              <a:gd name="connsiteX119" fmla="*/ 576146 w 657926"/>
              <a:gd name="connsiteY119" fmla="*/ 208737 h 592012"/>
              <a:gd name="connsiteX120" fmla="*/ 595952 w 657926"/>
              <a:gd name="connsiteY120" fmla="*/ 212504 h 592012"/>
              <a:gd name="connsiteX121" fmla="*/ 619472 w 657926"/>
              <a:gd name="connsiteY121" fmla="*/ 252682 h 592012"/>
              <a:gd name="connsiteX122" fmla="*/ 576146 w 657926"/>
              <a:gd name="connsiteY122" fmla="*/ 295371 h 592012"/>
              <a:gd name="connsiteX123" fmla="*/ 532820 w 657926"/>
              <a:gd name="connsiteY123" fmla="*/ 252682 h 592012"/>
              <a:gd name="connsiteX124" fmla="*/ 576146 w 657926"/>
              <a:gd name="connsiteY124" fmla="*/ 208737 h 592012"/>
              <a:gd name="connsiteX125" fmla="*/ 81772 w 657926"/>
              <a:gd name="connsiteY125" fmla="*/ 208737 h 592012"/>
              <a:gd name="connsiteX126" fmla="*/ 101578 w 657926"/>
              <a:gd name="connsiteY126" fmla="*/ 212504 h 592012"/>
              <a:gd name="connsiteX127" fmla="*/ 125098 w 657926"/>
              <a:gd name="connsiteY127" fmla="*/ 252682 h 592012"/>
              <a:gd name="connsiteX128" fmla="*/ 81772 w 657926"/>
              <a:gd name="connsiteY128" fmla="*/ 295371 h 592012"/>
              <a:gd name="connsiteX129" fmla="*/ 38448 w 657926"/>
              <a:gd name="connsiteY129" fmla="*/ 252682 h 592012"/>
              <a:gd name="connsiteX130" fmla="*/ 81772 w 657926"/>
              <a:gd name="connsiteY130" fmla="*/ 208737 h 592012"/>
              <a:gd name="connsiteX131" fmla="*/ 318180 w 657926"/>
              <a:gd name="connsiteY131" fmla="*/ 167452 h 592012"/>
              <a:gd name="connsiteX132" fmla="*/ 205712 w 657926"/>
              <a:gd name="connsiteY132" fmla="*/ 285286 h 592012"/>
              <a:gd name="connsiteX133" fmla="*/ 230430 w 657926"/>
              <a:gd name="connsiteY133" fmla="*/ 285286 h 592012"/>
              <a:gd name="connsiteX134" fmla="*/ 239082 w 657926"/>
              <a:gd name="connsiteY134" fmla="*/ 293969 h 592012"/>
              <a:gd name="connsiteX135" fmla="*/ 230430 w 657926"/>
              <a:gd name="connsiteY135" fmla="*/ 302651 h 592012"/>
              <a:gd name="connsiteX136" fmla="*/ 208182 w 657926"/>
              <a:gd name="connsiteY136" fmla="*/ 302651 h 592012"/>
              <a:gd name="connsiteX137" fmla="*/ 244024 w 657926"/>
              <a:gd name="connsiteY137" fmla="*/ 374592 h 592012"/>
              <a:gd name="connsiteX138" fmla="*/ 244024 w 657926"/>
              <a:gd name="connsiteY138" fmla="*/ 348545 h 592012"/>
              <a:gd name="connsiteX139" fmla="*/ 297170 w 657926"/>
              <a:gd name="connsiteY139" fmla="*/ 295209 h 592012"/>
              <a:gd name="connsiteX140" fmla="*/ 329172 w 657926"/>
              <a:gd name="connsiteY140" fmla="*/ 295209 h 592012"/>
              <a:gd name="connsiteX141" fmla="*/ 298192 w 657926"/>
              <a:gd name="connsiteY141" fmla="*/ 282972 h 592012"/>
              <a:gd name="connsiteX142" fmla="*/ 285636 w 657926"/>
              <a:gd name="connsiteY142" fmla="*/ 252682 h 592012"/>
              <a:gd name="connsiteX143" fmla="*/ 329580 w 657926"/>
              <a:gd name="connsiteY143" fmla="*/ 208737 h 592012"/>
              <a:gd name="connsiteX144" fmla="*/ 349668 w 657926"/>
              <a:gd name="connsiteY144" fmla="*/ 212504 h 592012"/>
              <a:gd name="connsiteX145" fmla="*/ 372268 w 657926"/>
              <a:gd name="connsiteY145" fmla="*/ 252682 h 592012"/>
              <a:gd name="connsiteX146" fmla="*/ 359870 w 657926"/>
              <a:gd name="connsiteY146" fmla="*/ 282972 h 592012"/>
              <a:gd name="connsiteX147" fmla="*/ 329974 w 657926"/>
              <a:gd name="connsiteY147" fmla="*/ 295209 h 592012"/>
              <a:gd name="connsiteX148" fmla="*/ 355258 w 657926"/>
              <a:gd name="connsiteY148" fmla="*/ 295209 h 592012"/>
              <a:gd name="connsiteX149" fmla="*/ 408404 w 657926"/>
              <a:gd name="connsiteY149" fmla="*/ 348545 h 592012"/>
              <a:gd name="connsiteX150" fmla="*/ 408404 w 657926"/>
              <a:gd name="connsiteY150" fmla="*/ 374592 h 592012"/>
              <a:gd name="connsiteX151" fmla="*/ 445482 w 657926"/>
              <a:gd name="connsiteY151" fmla="*/ 302651 h 592012"/>
              <a:gd name="connsiteX152" fmla="*/ 420762 w 657926"/>
              <a:gd name="connsiteY152" fmla="*/ 302651 h 592012"/>
              <a:gd name="connsiteX153" fmla="*/ 413348 w 657926"/>
              <a:gd name="connsiteY153" fmla="*/ 293969 h 592012"/>
              <a:gd name="connsiteX154" fmla="*/ 420762 w 657926"/>
              <a:gd name="connsiteY154" fmla="*/ 285286 h 592012"/>
              <a:gd name="connsiteX155" fmla="*/ 445482 w 657926"/>
              <a:gd name="connsiteY155" fmla="*/ 285286 h 592012"/>
              <a:gd name="connsiteX156" fmla="*/ 381212 w 657926"/>
              <a:gd name="connsiteY156" fmla="*/ 181096 h 592012"/>
              <a:gd name="connsiteX157" fmla="*/ 334248 w 657926"/>
              <a:gd name="connsiteY157" fmla="*/ 167452 h 592012"/>
              <a:gd name="connsiteX158" fmla="*/ 334248 w 657926"/>
              <a:gd name="connsiteY158" fmla="*/ 192259 h 592012"/>
              <a:gd name="connsiteX159" fmla="*/ 326832 w 657926"/>
              <a:gd name="connsiteY159" fmla="*/ 200942 h 592012"/>
              <a:gd name="connsiteX160" fmla="*/ 318180 w 657926"/>
              <a:gd name="connsiteY160" fmla="*/ 192259 h 592012"/>
              <a:gd name="connsiteX161" fmla="*/ 326832 w 657926"/>
              <a:gd name="connsiteY161" fmla="*/ 115357 h 592012"/>
              <a:gd name="connsiteX162" fmla="*/ 334248 w 657926"/>
              <a:gd name="connsiteY162" fmla="*/ 122799 h 592012"/>
              <a:gd name="connsiteX163" fmla="*/ 334248 w 657926"/>
              <a:gd name="connsiteY163" fmla="*/ 151328 h 592012"/>
              <a:gd name="connsiteX164" fmla="*/ 388628 w 657926"/>
              <a:gd name="connsiteY164" fmla="*/ 166212 h 592012"/>
              <a:gd name="connsiteX165" fmla="*/ 461548 w 657926"/>
              <a:gd name="connsiteY165" fmla="*/ 285286 h 592012"/>
              <a:gd name="connsiteX166" fmla="*/ 489974 w 657926"/>
              <a:gd name="connsiteY166" fmla="*/ 285286 h 592012"/>
              <a:gd name="connsiteX167" fmla="*/ 498626 w 657926"/>
              <a:gd name="connsiteY167" fmla="*/ 293969 h 592012"/>
              <a:gd name="connsiteX168" fmla="*/ 489974 w 657926"/>
              <a:gd name="connsiteY168" fmla="*/ 302651 h 592012"/>
              <a:gd name="connsiteX169" fmla="*/ 461548 w 657926"/>
              <a:gd name="connsiteY169" fmla="*/ 302651 h 592012"/>
              <a:gd name="connsiteX170" fmla="*/ 404696 w 657926"/>
              <a:gd name="connsiteY170" fmla="*/ 398159 h 592012"/>
              <a:gd name="connsiteX171" fmla="*/ 403460 w 657926"/>
              <a:gd name="connsiteY171" fmla="*/ 399399 h 592012"/>
              <a:gd name="connsiteX172" fmla="*/ 334248 w 657926"/>
              <a:gd name="connsiteY172" fmla="*/ 422966 h 592012"/>
              <a:gd name="connsiteX173" fmla="*/ 334248 w 657926"/>
              <a:gd name="connsiteY173" fmla="*/ 452735 h 592012"/>
              <a:gd name="connsiteX174" fmla="*/ 326832 w 657926"/>
              <a:gd name="connsiteY174" fmla="*/ 460177 h 592012"/>
              <a:gd name="connsiteX175" fmla="*/ 318180 w 657926"/>
              <a:gd name="connsiteY175" fmla="*/ 452735 h 592012"/>
              <a:gd name="connsiteX176" fmla="*/ 318180 w 657926"/>
              <a:gd name="connsiteY176" fmla="*/ 422966 h 592012"/>
              <a:gd name="connsiteX177" fmla="*/ 190880 w 657926"/>
              <a:gd name="connsiteY177" fmla="*/ 302651 h 592012"/>
              <a:gd name="connsiteX178" fmla="*/ 162454 w 657926"/>
              <a:gd name="connsiteY178" fmla="*/ 302651 h 592012"/>
              <a:gd name="connsiteX179" fmla="*/ 153802 w 657926"/>
              <a:gd name="connsiteY179" fmla="*/ 293969 h 592012"/>
              <a:gd name="connsiteX180" fmla="*/ 162454 w 657926"/>
              <a:gd name="connsiteY180" fmla="*/ 285286 h 592012"/>
              <a:gd name="connsiteX181" fmla="*/ 190880 w 657926"/>
              <a:gd name="connsiteY181" fmla="*/ 285286 h 592012"/>
              <a:gd name="connsiteX182" fmla="*/ 318180 w 657926"/>
              <a:gd name="connsiteY182" fmla="*/ 151328 h 592012"/>
              <a:gd name="connsiteX183" fmla="*/ 318180 w 657926"/>
              <a:gd name="connsiteY183" fmla="*/ 122799 h 592012"/>
              <a:gd name="connsiteX184" fmla="*/ 326832 w 657926"/>
              <a:gd name="connsiteY184" fmla="*/ 115357 h 592012"/>
              <a:gd name="connsiteX185" fmla="*/ 437792 w 657926"/>
              <a:gd name="connsiteY185" fmla="*/ 87891 h 592012"/>
              <a:gd name="connsiteX186" fmla="*/ 496026 w 657926"/>
              <a:gd name="connsiteY186" fmla="*/ 87891 h 592012"/>
              <a:gd name="connsiteX187" fmla="*/ 548064 w 657926"/>
              <a:gd name="connsiteY187" fmla="*/ 142399 h 592012"/>
              <a:gd name="connsiteX188" fmla="*/ 548064 w 657926"/>
              <a:gd name="connsiteY188" fmla="*/ 177892 h 592012"/>
              <a:gd name="connsiteX189" fmla="*/ 540630 w 657926"/>
              <a:gd name="connsiteY189" fmla="*/ 185498 h 592012"/>
              <a:gd name="connsiteX190" fmla="*/ 531958 w 657926"/>
              <a:gd name="connsiteY190" fmla="*/ 177892 h 592012"/>
              <a:gd name="connsiteX191" fmla="*/ 531958 w 657926"/>
              <a:gd name="connsiteY191" fmla="*/ 142399 h 592012"/>
              <a:gd name="connsiteX192" fmla="*/ 496026 w 657926"/>
              <a:gd name="connsiteY192" fmla="*/ 104370 h 592012"/>
              <a:gd name="connsiteX193" fmla="*/ 437792 w 657926"/>
              <a:gd name="connsiteY193" fmla="*/ 104370 h 592012"/>
              <a:gd name="connsiteX194" fmla="*/ 400620 w 657926"/>
              <a:gd name="connsiteY194" fmla="*/ 142399 h 592012"/>
              <a:gd name="connsiteX195" fmla="*/ 393186 w 657926"/>
              <a:gd name="connsiteY195" fmla="*/ 150004 h 592012"/>
              <a:gd name="connsiteX196" fmla="*/ 384512 w 657926"/>
              <a:gd name="connsiteY196" fmla="*/ 142399 h 592012"/>
              <a:gd name="connsiteX197" fmla="*/ 437792 w 657926"/>
              <a:gd name="connsiteY197" fmla="*/ 87891 h 592012"/>
              <a:gd name="connsiteX198" fmla="*/ 161900 w 657926"/>
              <a:gd name="connsiteY198" fmla="*/ 87891 h 592012"/>
              <a:gd name="connsiteX199" fmla="*/ 221374 w 657926"/>
              <a:gd name="connsiteY199" fmla="*/ 87891 h 592012"/>
              <a:gd name="connsiteX200" fmla="*/ 273412 w 657926"/>
              <a:gd name="connsiteY200" fmla="*/ 142399 h 592012"/>
              <a:gd name="connsiteX201" fmla="*/ 265978 w 657926"/>
              <a:gd name="connsiteY201" fmla="*/ 150004 h 592012"/>
              <a:gd name="connsiteX202" fmla="*/ 257306 w 657926"/>
              <a:gd name="connsiteY202" fmla="*/ 142399 h 592012"/>
              <a:gd name="connsiteX203" fmla="*/ 221374 w 657926"/>
              <a:gd name="connsiteY203" fmla="*/ 104370 h 592012"/>
              <a:gd name="connsiteX204" fmla="*/ 161900 w 657926"/>
              <a:gd name="connsiteY204" fmla="*/ 104370 h 592012"/>
              <a:gd name="connsiteX205" fmla="*/ 125968 w 657926"/>
              <a:gd name="connsiteY205" fmla="*/ 142399 h 592012"/>
              <a:gd name="connsiteX206" fmla="*/ 125968 w 657926"/>
              <a:gd name="connsiteY206" fmla="*/ 177892 h 592012"/>
              <a:gd name="connsiteX207" fmla="*/ 117296 w 657926"/>
              <a:gd name="connsiteY207" fmla="*/ 185498 h 592012"/>
              <a:gd name="connsiteX208" fmla="*/ 109860 w 657926"/>
              <a:gd name="connsiteY208" fmla="*/ 177892 h 592012"/>
              <a:gd name="connsiteX209" fmla="*/ 109860 w 657926"/>
              <a:gd name="connsiteY209" fmla="*/ 142399 h 592012"/>
              <a:gd name="connsiteX210" fmla="*/ 161900 w 657926"/>
              <a:gd name="connsiteY210" fmla="*/ 87891 h 592012"/>
              <a:gd name="connsiteX211" fmla="*/ 465648 w 657926"/>
              <a:gd name="connsiteY211" fmla="*/ 15067 h 592012"/>
              <a:gd name="connsiteX212" fmla="*/ 439282 w 657926"/>
              <a:gd name="connsiteY212" fmla="*/ 42689 h 592012"/>
              <a:gd name="connsiteX213" fmla="*/ 465648 w 657926"/>
              <a:gd name="connsiteY213" fmla="*/ 69056 h 592012"/>
              <a:gd name="connsiteX214" fmla="*/ 493272 w 657926"/>
              <a:gd name="connsiteY214" fmla="*/ 42689 h 592012"/>
              <a:gd name="connsiteX215" fmla="*/ 478204 w 657926"/>
              <a:gd name="connsiteY215" fmla="*/ 18833 h 592012"/>
              <a:gd name="connsiteX216" fmla="*/ 465648 w 657926"/>
              <a:gd name="connsiteY216" fmla="*/ 15067 h 592012"/>
              <a:gd name="connsiteX217" fmla="*/ 191634 w 657926"/>
              <a:gd name="connsiteY217" fmla="*/ 15067 h 592012"/>
              <a:gd name="connsiteX218" fmla="*/ 164400 w 657926"/>
              <a:gd name="connsiteY218" fmla="*/ 42689 h 592012"/>
              <a:gd name="connsiteX219" fmla="*/ 191634 w 657926"/>
              <a:gd name="connsiteY219" fmla="*/ 69056 h 592012"/>
              <a:gd name="connsiteX220" fmla="*/ 217628 w 657926"/>
              <a:gd name="connsiteY220" fmla="*/ 42689 h 592012"/>
              <a:gd name="connsiteX221" fmla="*/ 204012 w 657926"/>
              <a:gd name="connsiteY221" fmla="*/ 18833 h 592012"/>
              <a:gd name="connsiteX222" fmla="*/ 191634 w 657926"/>
              <a:gd name="connsiteY222" fmla="*/ 15067 h 592012"/>
              <a:gd name="connsiteX223" fmla="*/ 465648 w 657926"/>
              <a:gd name="connsiteY223" fmla="*/ 0 h 592012"/>
              <a:gd name="connsiteX224" fmla="*/ 485738 w 657926"/>
              <a:gd name="connsiteY224" fmla="*/ 3767 h 592012"/>
              <a:gd name="connsiteX225" fmla="*/ 509594 w 657926"/>
              <a:gd name="connsiteY225" fmla="*/ 42689 h 592012"/>
              <a:gd name="connsiteX226" fmla="*/ 465648 w 657926"/>
              <a:gd name="connsiteY226" fmla="*/ 86633 h 592012"/>
              <a:gd name="connsiteX227" fmla="*/ 422960 w 657926"/>
              <a:gd name="connsiteY227" fmla="*/ 42689 h 592012"/>
              <a:gd name="connsiteX228" fmla="*/ 465648 w 657926"/>
              <a:gd name="connsiteY228" fmla="*/ 0 h 592012"/>
              <a:gd name="connsiteX229" fmla="*/ 191634 w 657926"/>
              <a:gd name="connsiteY229" fmla="*/ 0 h 592012"/>
              <a:gd name="connsiteX230" fmla="*/ 211440 w 657926"/>
              <a:gd name="connsiteY230" fmla="*/ 3767 h 592012"/>
              <a:gd name="connsiteX231" fmla="*/ 234960 w 657926"/>
              <a:gd name="connsiteY231" fmla="*/ 42689 h 592012"/>
              <a:gd name="connsiteX232" fmla="*/ 191634 w 657926"/>
              <a:gd name="connsiteY232" fmla="*/ 86633 h 592012"/>
              <a:gd name="connsiteX233" fmla="*/ 148308 w 657926"/>
              <a:gd name="connsiteY233" fmla="*/ 42689 h 592012"/>
              <a:gd name="connsiteX234" fmla="*/ 191634 w 657926"/>
              <a:gd name="connsiteY234" fmla="*/ 0 h 59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657926" h="592012">
                <a:moveTo>
                  <a:pt x="437792" y="505361"/>
                </a:moveTo>
                <a:lnTo>
                  <a:pt x="496026" y="505361"/>
                </a:lnTo>
                <a:cubicBezTo>
                  <a:pt x="524524" y="505361"/>
                  <a:pt x="548064" y="528881"/>
                  <a:pt x="548064" y="558590"/>
                </a:cubicBezTo>
                <a:lnTo>
                  <a:pt x="548064" y="584585"/>
                </a:lnTo>
                <a:cubicBezTo>
                  <a:pt x="548064" y="588299"/>
                  <a:pt x="545586" y="592012"/>
                  <a:pt x="540630" y="592012"/>
                </a:cubicBezTo>
                <a:cubicBezTo>
                  <a:pt x="535674" y="592012"/>
                  <a:pt x="531958" y="588299"/>
                  <a:pt x="531958" y="584585"/>
                </a:cubicBezTo>
                <a:lnTo>
                  <a:pt x="531958" y="558590"/>
                </a:lnTo>
                <a:cubicBezTo>
                  <a:pt x="531958" y="537546"/>
                  <a:pt x="515850" y="521453"/>
                  <a:pt x="496026" y="521453"/>
                </a:cubicBezTo>
                <a:lnTo>
                  <a:pt x="437792" y="521453"/>
                </a:lnTo>
                <a:cubicBezTo>
                  <a:pt x="416728" y="521453"/>
                  <a:pt x="400620" y="537546"/>
                  <a:pt x="400620" y="558590"/>
                </a:cubicBezTo>
                <a:lnTo>
                  <a:pt x="400620" y="583347"/>
                </a:lnTo>
                <a:cubicBezTo>
                  <a:pt x="400620" y="588299"/>
                  <a:pt x="396904" y="592012"/>
                  <a:pt x="393186" y="592012"/>
                </a:cubicBezTo>
                <a:cubicBezTo>
                  <a:pt x="388230" y="592012"/>
                  <a:pt x="384512" y="588299"/>
                  <a:pt x="384512" y="583347"/>
                </a:cubicBezTo>
                <a:lnTo>
                  <a:pt x="384512" y="558590"/>
                </a:lnTo>
                <a:cubicBezTo>
                  <a:pt x="384512" y="528881"/>
                  <a:pt x="408054" y="505361"/>
                  <a:pt x="437792" y="505361"/>
                </a:cubicBezTo>
                <a:close/>
                <a:moveTo>
                  <a:pt x="161900" y="505361"/>
                </a:moveTo>
                <a:lnTo>
                  <a:pt x="221374" y="505361"/>
                </a:lnTo>
                <a:cubicBezTo>
                  <a:pt x="249872" y="505361"/>
                  <a:pt x="273412" y="528881"/>
                  <a:pt x="273412" y="558590"/>
                </a:cubicBezTo>
                <a:lnTo>
                  <a:pt x="273412" y="584585"/>
                </a:lnTo>
                <a:cubicBezTo>
                  <a:pt x="273412" y="588299"/>
                  <a:pt x="269696" y="592012"/>
                  <a:pt x="265978" y="592012"/>
                </a:cubicBezTo>
                <a:cubicBezTo>
                  <a:pt x="261022" y="592012"/>
                  <a:pt x="257306" y="588299"/>
                  <a:pt x="257306" y="584585"/>
                </a:cubicBezTo>
                <a:lnTo>
                  <a:pt x="257306" y="558590"/>
                </a:lnTo>
                <a:cubicBezTo>
                  <a:pt x="257306" y="537546"/>
                  <a:pt x="241198" y="521453"/>
                  <a:pt x="221374" y="521453"/>
                </a:cubicBezTo>
                <a:lnTo>
                  <a:pt x="161900" y="521453"/>
                </a:lnTo>
                <a:cubicBezTo>
                  <a:pt x="142076" y="521453"/>
                  <a:pt x="125968" y="537546"/>
                  <a:pt x="125968" y="558590"/>
                </a:cubicBezTo>
                <a:lnTo>
                  <a:pt x="125968" y="583347"/>
                </a:lnTo>
                <a:cubicBezTo>
                  <a:pt x="125968" y="588299"/>
                  <a:pt x="122252" y="592012"/>
                  <a:pt x="117296" y="592012"/>
                </a:cubicBezTo>
                <a:cubicBezTo>
                  <a:pt x="113578" y="592012"/>
                  <a:pt x="109860" y="588299"/>
                  <a:pt x="109860" y="583347"/>
                </a:cubicBezTo>
                <a:lnTo>
                  <a:pt x="109860" y="558590"/>
                </a:lnTo>
                <a:cubicBezTo>
                  <a:pt x="109860" y="528881"/>
                  <a:pt x="133402" y="505361"/>
                  <a:pt x="161900" y="505361"/>
                </a:cubicBezTo>
                <a:close/>
                <a:moveTo>
                  <a:pt x="465648" y="429311"/>
                </a:moveTo>
                <a:cubicBezTo>
                  <a:pt x="450582" y="429311"/>
                  <a:pt x="439282" y="441690"/>
                  <a:pt x="439282" y="455307"/>
                </a:cubicBezTo>
                <a:cubicBezTo>
                  <a:pt x="439282" y="470161"/>
                  <a:pt x="450582" y="482540"/>
                  <a:pt x="465648" y="482540"/>
                </a:cubicBezTo>
                <a:cubicBezTo>
                  <a:pt x="480716" y="482540"/>
                  <a:pt x="493272" y="470161"/>
                  <a:pt x="493272" y="455307"/>
                </a:cubicBezTo>
                <a:cubicBezTo>
                  <a:pt x="493272" y="445404"/>
                  <a:pt x="486994" y="436739"/>
                  <a:pt x="478204" y="431787"/>
                </a:cubicBezTo>
                <a:cubicBezTo>
                  <a:pt x="474438" y="429311"/>
                  <a:pt x="470672" y="429311"/>
                  <a:pt x="465648" y="429311"/>
                </a:cubicBezTo>
                <a:close/>
                <a:moveTo>
                  <a:pt x="191634" y="429311"/>
                </a:moveTo>
                <a:cubicBezTo>
                  <a:pt x="176780" y="429311"/>
                  <a:pt x="164400" y="441690"/>
                  <a:pt x="164400" y="455307"/>
                </a:cubicBezTo>
                <a:cubicBezTo>
                  <a:pt x="164400" y="470161"/>
                  <a:pt x="176780" y="482540"/>
                  <a:pt x="191634" y="482540"/>
                </a:cubicBezTo>
                <a:cubicBezTo>
                  <a:pt x="205250" y="482540"/>
                  <a:pt x="217628" y="470161"/>
                  <a:pt x="217628" y="455307"/>
                </a:cubicBezTo>
                <a:cubicBezTo>
                  <a:pt x="217628" y="445404"/>
                  <a:pt x="212678" y="436739"/>
                  <a:pt x="204012" y="431787"/>
                </a:cubicBezTo>
                <a:cubicBezTo>
                  <a:pt x="200298" y="429311"/>
                  <a:pt x="196586" y="429311"/>
                  <a:pt x="191634" y="429311"/>
                </a:cubicBezTo>
                <a:close/>
                <a:moveTo>
                  <a:pt x="465648" y="411981"/>
                </a:moveTo>
                <a:cubicBezTo>
                  <a:pt x="473182" y="411981"/>
                  <a:pt x="479460" y="414457"/>
                  <a:pt x="485738" y="418170"/>
                </a:cubicBezTo>
                <a:cubicBezTo>
                  <a:pt x="500804" y="424360"/>
                  <a:pt x="509594" y="439214"/>
                  <a:pt x="509594" y="455307"/>
                </a:cubicBezTo>
                <a:cubicBezTo>
                  <a:pt x="509594" y="478826"/>
                  <a:pt x="489504" y="498632"/>
                  <a:pt x="465648" y="498632"/>
                </a:cubicBezTo>
                <a:cubicBezTo>
                  <a:pt x="441794" y="498632"/>
                  <a:pt x="422960" y="478826"/>
                  <a:pt x="422960" y="455307"/>
                </a:cubicBezTo>
                <a:cubicBezTo>
                  <a:pt x="422960" y="431787"/>
                  <a:pt x="441794" y="411981"/>
                  <a:pt x="465648" y="411981"/>
                </a:cubicBezTo>
                <a:close/>
                <a:moveTo>
                  <a:pt x="191634" y="411981"/>
                </a:moveTo>
                <a:cubicBezTo>
                  <a:pt x="197822" y="411981"/>
                  <a:pt x="205250" y="414457"/>
                  <a:pt x="211440" y="418170"/>
                </a:cubicBezTo>
                <a:cubicBezTo>
                  <a:pt x="225056" y="424360"/>
                  <a:pt x="234960" y="439214"/>
                  <a:pt x="234960" y="455307"/>
                </a:cubicBezTo>
                <a:cubicBezTo>
                  <a:pt x="234960" y="478826"/>
                  <a:pt x="215154" y="498632"/>
                  <a:pt x="191634" y="498632"/>
                </a:cubicBezTo>
                <a:cubicBezTo>
                  <a:pt x="168114" y="498632"/>
                  <a:pt x="148308" y="478826"/>
                  <a:pt x="148308" y="455307"/>
                </a:cubicBezTo>
                <a:cubicBezTo>
                  <a:pt x="148308" y="431787"/>
                  <a:pt x="168114" y="411981"/>
                  <a:pt x="191634" y="411981"/>
                </a:cubicBezTo>
                <a:close/>
                <a:moveTo>
                  <a:pt x="297170" y="311334"/>
                </a:moveTo>
                <a:cubicBezTo>
                  <a:pt x="276158" y="311334"/>
                  <a:pt x="261328" y="328699"/>
                  <a:pt x="261328" y="348545"/>
                </a:cubicBezTo>
                <a:lnTo>
                  <a:pt x="261328" y="388236"/>
                </a:lnTo>
                <a:cubicBezTo>
                  <a:pt x="265036" y="390717"/>
                  <a:pt x="269980" y="394438"/>
                  <a:pt x="274924" y="395678"/>
                </a:cubicBezTo>
                <a:lnTo>
                  <a:pt x="274924" y="365910"/>
                </a:lnTo>
                <a:cubicBezTo>
                  <a:pt x="274924" y="360948"/>
                  <a:pt x="278630" y="358467"/>
                  <a:pt x="282338" y="358467"/>
                </a:cubicBezTo>
                <a:cubicBezTo>
                  <a:pt x="287282" y="358467"/>
                  <a:pt x="290990" y="360948"/>
                  <a:pt x="290990" y="365910"/>
                </a:cubicBezTo>
                <a:lnTo>
                  <a:pt x="290990" y="401880"/>
                </a:lnTo>
                <a:cubicBezTo>
                  <a:pt x="299642" y="404361"/>
                  <a:pt x="308294" y="406841"/>
                  <a:pt x="318180" y="408082"/>
                </a:cubicBezTo>
                <a:lnTo>
                  <a:pt x="318180" y="383275"/>
                </a:lnTo>
                <a:cubicBezTo>
                  <a:pt x="318180" y="378313"/>
                  <a:pt x="321888" y="375832"/>
                  <a:pt x="326832" y="375832"/>
                </a:cubicBezTo>
                <a:cubicBezTo>
                  <a:pt x="331776" y="375832"/>
                  <a:pt x="334248" y="378313"/>
                  <a:pt x="334248" y="383275"/>
                </a:cubicBezTo>
                <a:lnTo>
                  <a:pt x="334248" y="408082"/>
                </a:lnTo>
                <a:cubicBezTo>
                  <a:pt x="344136" y="406841"/>
                  <a:pt x="352786" y="404361"/>
                  <a:pt x="361438" y="401880"/>
                </a:cubicBezTo>
                <a:lnTo>
                  <a:pt x="361438" y="365910"/>
                </a:lnTo>
                <a:cubicBezTo>
                  <a:pt x="361438" y="360948"/>
                  <a:pt x="365146" y="358467"/>
                  <a:pt x="370090" y="358467"/>
                </a:cubicBezTo>
                <a:cubicBezTo>
                  <a:pt x="373798" y="358467"/>
                  <a:pt x="377506" y="360948"/>
                  <a:pt x="377506" y="365910"/>
                </a:cubicBezTo>
                <a:lnTo>
                  <a:pt x="377506" y="395678"/>
                </a:lnTo>
                <a:cubicBezTo>
                  <a:pt x="382448" y="394438"/>
                  <a:pt x="387392" y="390717"/>
                  <a:pt x="391100" y="388236"/>
                </a:cubicBezTo>
                <a:lnTo>
                  <a:pt x="391100" y="348545"/>
                </a:lnTo>
                <a:cubicBezTo>
                  <a:pt x="391100" y="328699"/>
                  <a:pt x="376270" y="311334"/>
                  <a:pt x="355258" y="311334"/>
                </a:cubicBezTo>
                <a:close/>
                <a:moveTo>
                  <a:pt x="546414" y="296628"/>
                </a:moveTo>
                <a:lnTo>
                  <a:pt x="604648" y="296628"/>
                </a:lnTo>
                <a:cubicBezTo>
                  <a:pt x="634384" y="296628"/>
                  <a:pt x="657926" y="320408"/>
                  <a:pt x="657926" y="350446"/>
                </a:cubicBezTo>
                <a:lnTo>
                  <a:pt x="657926" y="385490"/>
                </a:lnTo>
                <a:cubicBezTo>
                  <a:pt x="657926" y="390496"/>
                  <a:pt x="654208" y="394251"/>
                  <a:pt x="649252" y="394251"/>
                </a:cubicBezTo>
                <a:cubicBezTo>
                  <a:pt x="645536" y="394251"/>
                  <a:pt x="641818" y="390496"/>
                  <a:pt x="641818" y="385490"/>
                </a:cubicBezTo>
                <a:lnTo>
                  <a:pt x="641818" y="350446"/>
                </a:lnTo>
                <a:cubicBezTo>
                  <a:pt x="641818" y="330421"/>
                  <a:pt x="625712" y="312899"/>
                  <a:pt x="604648" y="312899"/>
                </a:cubicBezTo>
                <a:lnTo>
                  <a:pt x="546414" y="312899"/>
                </a:lnTo>
                <a:cubicBezTo>
                  <a:pt x="526588" y="312899"/>
                  <a:pt x="510482" y="330421"/>
                  <a:pt x="510482" y="350446"/>
                </a:cubicBezTo>
                <a:cubicBezTo>
                  <a:pt x="510482" y="354200"/>
                  <a:pt x="506764" y="357955"/>
                  <a:pt x="501808" y="357955"/>
                </a:cubicBezTo>
                <a:cubicBezTo>
                  <a:pt x="498092" y="357955"/>
                  <a:pt x="494374" y="354200"/>
                  <a:pt x="494374" y="350446"/>
                </a:cubicBezTo>
                <a:cubicBezTo>
                  <a:pt x="494374" y="320408"/>
                  <a:pt x="517916" y="296628"/>
                  <a:pt x="546414" y="296628"/>
                </a:cubicBezTo>
                <a:close/>
                <a:moveTo>
                  <a:pt x="52040" y="296628"/>
                </a:moveTo>
                <a:lnTo>
                  <a:pt x="111512" y="296628"/>
                </a:lnTo>
                <a:cubicBezTo>
                  <a:pt x="140010" y="296628"/>
                  <a:pt x="163552" y="320408"/>
                  <a:pt x="163552" y="350446"/>
                </a:cubicBezTo>
                <a:cubicBezTo>
                  <a:pt x="163552" y="354200"/>
                  <a:pt x="159834" y="357955"/>
                  <a:pt x="156118" y="357955"/>
                </a:cubicBezTo>
                <a:cubicBezTo>
                  <a:pt x="151162" y="357955"/>
                  <a:pt x="147444" y="354200"/>
                  <a:pt x="147444" y="350446"/>
                </a:cubicBezTo>
                <a:cubicBezTo>
                  <a:pt x="147444" y="330421"/>
                  <a:pt x="130098" y="312899"/>
                  <a:pt x="111512" y="312899"/>
                </a:cubicBezTo>
                <a:lnTo>
                  <a:pt x="52040" y="312899"/>
                </a:lnTo>
                <a:cubicBezTo>
                  <a:pt x="32214" y="312899"/>
                  <a:pt x="16108" y="330421"/>
                  <a:pt x="16108" y="350446"/>
                </a:cubicBezTo>
                <a:lnTo>
                  <a:pt x="16108" y="385490"/>
                </a:lnTo>
                <a:cubicBezTo>
                  <a:pt x="16108" y="390496"/>
                  <a:pt x="11152" y="394251"/>
                  <a:pt x="7434" y="394251"/>
                </a:cubicBezTo>
                <a:cubicBezTo>
                  <a:pt x="3718" y="394251"/>
                  <a:pt x="0" y="390496"/>
                  <a:pt x="0" y="385490"/>
                </a:cubicBezTo>
                <a:lnTo>
                  <a:pt x="0" y="350446"/>
                </a:lnTo>
                <a:cubicBezTo>
                  <a:pt x="0" y="320408"/>
                  <a:pt x="23542" y="296628"/>
                  <a:pt x="52040" y="296628"/>
                </a:cubicBezTo>
                <a:close/>
                <a:moveTo>
                  <a:pt x="576146" y="225059"/>
                </a:moveTo>
                <a:cubicBezTo>
                  <a:pt x="562530" y="225059"/>
                  <a:pt x="550152" y="236359"/>
                  <a:pt x="550152" y="252682"/>
                </a:cubicBezTo>
                <a:cubicBezTo>
                  <a:pt x="550152" y="266493"/>
                  <a:pt x="562530" y="279048"/>
                  <a:pt x="576146" y="279048"/>
                </a:cubicBezTo>
                <a:cubicBezTo>
                  <a:pt x="591002" y="279048"/>
                  <a:pt x="603380" y="266493"/>
                  <a:pt x="603380" y="252682"/>
                </a:cubicBezTo>
                <a:cubicBezTo>
                  <a:pt x="603380" y="241382"/>
                  <a:pt x="597190" y="232593"/>
                  <a:pt x="588526" y="227570"/>
                </a:cubicBezTo>
                <a:cubicBezTo>
                  <a:pt x="584812" y="226315"/>
                  <a:pt x="581098" y="225059"/>
                  <a:pt x="576146" y="225059"/>
                </a:cubicBezTo>
                <a:close/>
                <a:moveTo>
                  <a:pt x="329580" y="225059"/>
                </a:moveTo>
                <a:cubicBezTo>
                  <a:pt x="314512" y="225059"/>
                  <a:pt x="301958" y="236359"/>
                  <a:pt x="301958" y="252682"/>
                </a:cubicBezTo>
                <a:cubicBezTo>
                  <a:pt x="301958" y="266493"/>
                  <a:pt x="314512" y="279048"/>
                  <a:pt x="329580" y="279048"/>
                </a:cubicBezTo>
                <a:cubicBezTo>
                  <a:pt x="343390" y="279048"/>
                  <a:pt x="355946" y="266493"/>
                  <a:pt x="355946" y="252682"/>
                </a:cubicBezTo>
                <a:cubicBezTo>
                  <a:pt x="355946" y="241382"/>
                  <a:pt x="349668" y="232593"/>
                  <a:pt x="342136" y="227570"/>
                </a:cubicBezTo>
                <a:cubicBezTo>
                  <a:pt x="337112" y="226315"/>
                  <a:pt x="333346" y="225059"/>
                  <a:pt x="329580" y="225059"/>
                </a:cubicBezTo>
                <a:close/>
                <a:moveTo>
                  <a:pt x="81772" y="225059"/>
                </a:moveTo>
                <a:cubicBezTo>
                  <a:pt x="66918" y="225059"/>
                  <a:pt x="54540" y="236359"/>
                  <a:pt x="54540" y="252682"/>
                </a:cubicBezTo>
                <a:cubicBezTo>
                  <a:pt x="54540" y="266493"/>
                  <a:pt x="66918" y="279048"/>
                  <a:pt x="81772" y="279048"/>
                </a:cubicBezTo>
                <a:cubicBezTo>
                  <a:pt x="95390" y="279048"/>
                  <a:pt x="107768" y="266493"/>
                  <a:pt x="107768" y="252682"/>
                </a:cubicBezTo>
                <a:cubicBezTo>
                  <a:pt x="107768" y="241382"/>
                  <a:pt x="102816" y="232593"/>
                  <a:pt x="94152" y="227570"/>
                </a:cubicBezTo>
                <a:cubicBezTo>
                  <a:pt x="89200" y="226315"/>
                  <a:pt x="86724" y="225059"/>
                  <a:pt x="81772" y="225059"/>
                </a:cubicBezTo>
                <a:close/>
                <a:moveTo>
                  <a:pt x="576146" y="208737"/>
                </a:moveTo>
                <a:cubicBezTo>
                  <a:pt x="583574" y="208737"/>
                  <a:pt x="589764" y="209993"/>
                  <a:pt x="595952" y="212504"/>
                </a:cubicBezTo>
                <a:cubicBezTo>
                  <a:pt x="610808" y="221293"/>
                  <a:pt x="619472" y="235104"/>
                  <a:pt x="619472" y="252682"/>
                </a:cubicBezTo>
                <a:cubicBezTo>
                  <a:pt x="619472" y="276537"/>
                  <a:pt x="599666" y="295371"/>
                  <a:pt x="576146" y="295371"/>
                </a:cubicBezTo>
                <a:cubicBezTo>
                  <a:pt x="552626" y="295371"/>
                  <a:pt x="532820" y="276537"/>
                  <a:pt x="532820" y="252682"/>
                </a:cubicBezTo>
                <a:cubicBezTo>
                  <a:pt x="532820" y="227570"/>
                  <a:pt x="552626" y="208737"/>
                  <a:pt x="576146" y="208737"/>
                </a:cubicBezTo>
                <a:close/>
                <a:moveTo>
                  <a:pt x="81772" y="208737"/>
                </a:moveTo>
                <a:cubicBezTo>
                  <a:pt x="87962" y="208737"/>
                  <a:pt x="95390" y="209993"/>
                  <a:pt x="101578" y="212504"/>
                </a:cubicBezTo>
                <a:cubicBezTo>
                  <a:pt x="115196" y="221293"/>
                  <a:pt x="125098" y="235104"/>
                  <a:pt x="125098" y="252682"/>
                </a:cubicBezTo>
                <a:cubicBezTo>
                  <a:pt x="125098" y="276537"/>
                  <a:pt x="105292" y="295371"/>
                  <a:pt x="81772" y="295371"/>
                </a:cubicBezTo>
                <a:cubicBezTo>
                  <a:pt x="58252" y="295371"/>
                  <a:pt x="38448" y="276537"/>
                  <a:pt x="38448" y="252682"/>
                </a:cubicBezTo>
                <a:cubicBezTo>
                  <a:pt x="38448" y="227570"/>
                  <a:pt x="58252" y="208737"/>
                  <a:pt x="81772" y="208737"/>
                </a:cubicBezTo>
                <a:close/>
                <a:moveTo>
                  <a:pt x="318180" y="167452"/>
                </a:moveTo>
                <a:cubicBezTo>
                  <a:pt x="256384" y="172414"/>
                  <a:pt x="208182" y="223268"/>
                  <a:pt x="205712" y="285286"/>
                </a:cubicBezTo>
                <a:lnTo>
                  <a:pt x="230430" y="285286"/>
                </a:lnTo>
                <a:cubicBezTo>
                  <a:pt x="235374" y="285286"/>
                  <a:pt x="239082" y="289007"/>
                  <a:pt x="239082" y="293969"/>
                </a:cubicBezTo>
                <a:cubicBezTo>
                  <a:pt x="239082" y="297690"/>
                  <a:pt x="235374" y="302651"/>
                  <a:pt x="230430" y="302651"/>
                </a:cubicBezTo>
                <a:lnTo>
                  <a:pt x="208182" y="302651"/>
                </a:lnTo>
                <a:cubicBezTo>
                  <a:pt x="210654" y="331179"/>
                  <a:pt x="224250" y="355987"/>
                  <a:pt x="244024" y="374592"/>
                </a:cubicBezTo>
                <a:lnTo>
                  <a:pt x="244024" y="348545"/>
                </a:lnTo>
                <a:cubicBezTo>
                  <a:pt x="244024" y="318776"/>
                  <a:pt x="268744" y="295209"/>
                  <a:pt x="297170" y="295209"/>
                </a:cubicBezTo>
                <a:lnTo>
                  <a:pt x="329172" y="295209"/>
                </a:lnTo>
                <a:lnTo>
                  <a:pt x="298192" y="282972"/>
                </a:lnTo>
                <a:cubicBezTo>
                  <a:pt x="290344" y="275282"/>
                  <a:pt x="285636" y="264609"/>
                  <a:pt x="285636" y="252682"/>
                </a:cubicBezTo>
                <a:cubicBezTo>
                  <a:pt x="285636" y="227570"/>
                  <a:pt x="304468" y="208737"/>
                  <a:pt x="329580" y="208737"/>
                </a:cubicBezTo>
                <a:cubicBezTo>
                  <a:pt x="335858" y="208737"/>
                  <a:pt x="343390" y="209993"/>
                  <a:pt x="349668" y="212504"/>
                </a:cubicBezTo>
                <a:cubicBezTo>
                  <a:pt x="363480" y="221293"/>
                  <a:pt x="372268" y="235104"/>
                  <a:pt x="372268" y="252682"/>
                </a:cubicBezTo>
                <a:cubicBezTo>
                  <a:pt x="372268" y="264609"/>
                  <a:pt x="367560" y="275282"/>
                  <a:pt x="359870" y="282972"/>
                </a:cubicBezTo>
                <a:lnTo>
                  <a:pt x="329974" y="295209"/>
                </a:lnTo>
                <a:lnTo>
                  <a:pt x="355258" y="295209"/>
                </a:lnTo>
                <a:cubicBezTo>
                  <a:pt x="384920" y="295209"/>
                  <a:pt x="408404" y="318776"/>
                  <a:pt x="408404" y="348545"/>
                </a:cubicBezTo>
                <a:lnTo>
                  <a:pt x="408404" y="374592"/>
                </a:lnTo>
                <a:cubicBezTo>
                  <a:pt x="428178" y="355987"/>
                  <a:pt x="441774" y="331179"/>
                  <a:pt x="445482" y="302651"/>
                </a:cubicBezTo>
                <a:lnTo>
                  <a:pt x="420762" y="302651"/>
                </a:lnTo>
                <a:cubicBezTo>
                  <a:pt x="417054" y="302651"/>
                  <a:pt x="413348" y="297690"/>
                  <a:pt x="413348" y="293969"/>
                </a:cubicBezTo>
                <a:cubicBezTo>
                  <a:pt x="413348" y="289007"/>
                  <a:pt x="417054" y="285286"/>
                  <a:pt x="420762" y="285286"/>
                </a:cubicBezTo>
                <a:lnTo>
                  <a:pt x="445482" y="285286"/>
                </a:lnTo>
                <a:cubicBezTo>
                  <a:pt x="445482" y="240633"/>
                  <a:pt x="419526" y="200942"/>
                  <a:pt x="381212" y="181096"/>
                </a:cubicBezTo>
                <a:cubicBezTo>
                  <a:pt x="366382" y="173654"/>
                  <a:pt x="350314" y="168693"/>
                  <a:pt x="334248" y="167452"/>
                </a:cubicBezTo>
                <a:lnTo>
                  <a:pt x="334248" y="192259"/>
                </a:lnTo>
                <a:cubicBezTo>
                  <a:pt x="334248" y="195980"/>
                  <a:pt x="331776" y="200942"/>
                  <a:pt x="326832" y="200942"/>
                </a:cubicBezTo>
                <a:cubicBezTo>
                  <a:pt x="321888" y="200942"/>
                  <a:pt x="318180" y="195980"/>
                  <a:pt x="318180" y="192259"/>
                </a:cubicBezTo>
                <a:close/>
                <a:moveTo>
                  <a:pt x="326832" y="115357"/>
                </a:moveTo>
                <a:cubicBezTo>
                  <a:pt x="331776" y="115357"/>
                  <a:pt x="334248" y="117838"/>
                  <a:pt x="334248" y="122799"/>
                </a:cubicBezTo>
                <a:lnTo>
                  <a:pt x="334248" y="151328"/>
                </a:lnTo>
                <a:cubicBezTo>
                  <a:pt x="352786" y="152568"/>
                  <a:pt x="371326" y="157529"/>
                  <a:pt x="388628" y="166212"/>
                </a:cubicBezTo>
                <a:cubicBezTo>
                  <a:pt x="433122" y="189779"/>
                  <a:pt x="461548" y="235672"/>
                  <a:pt x="461548" y="285286"/>
                </a:cubicBezTo>
                <a:lnTo>
                  <a:pt x="489974" y="285286"/>
                </a:lnTo>
                <a:cubicBezTo>
                  <a:pt x="494918" y="285286"/>
                  <a:pt x="498626" y="289007"/>
                  <a:pt x="498626" y="293969"/>
                </a:cubicBezTo>
                <a:cubicBezTo>
                  <a:pt x="498626" y="297690"/>
                  <a:pt x="494918" y="302651"/>
                  <a:pt x="489974" y="302651"/>
                </a:cubicBezTo>
                <a:lnTo>
                  <a:pt x="461548" y="302651"/>
                </a:lnTo>
                <a:cubicBezTo>
                  <a:pt x="457840" y="341102"/>
                  <a:pt x="435594" y="375832"/>
                  <a:pt x="404696" y="398159"/>
                </a:cubicBezTo>
                <a:cubicBezTo>
                  <a:pt x="404696" y="399399"/>
                  <a:pt x="404696" y="399399"/>
                  <a:pt x="403460" y="399399"/>
                </a:cubicBezTo>
                <a:cubicBezTo>
                  <a:pt x="383684" y="413043"/>
                  <a:pt x="360202" y="421726"/>
                  <a:pt x="334248" y="422966"/>
                </a:cubicBezTo>
                <a:lnTo>
                  <a:pt x="334248" y="452735"/>
                </a:lnTo>
                <a:cubicBezTo>
                  <a:pt x="334248" y="456456"/>
                  <a:pt x="331776" y="460177"/>
                  <a:pt x="326832" y="460177"/>
                </a:cubicBezTo>
                <a:cubicBezTo>
                  <a:pt x="321888" y="460177"/>
                  <a:pt x="318180" y="456456"/>
                  <a:pt x="318180" y="452735"/>
                </a:cubicBezTo>
                <a:lnTo>
                  <a:pt x="318180" y="422966"/>
                </a:lnTo>
                <a:cubicBezTo>
                  <a:pt x="251440" y="419245"/>
                  <a:pt x="198296" y="368390"/>
                  <a:pt x="190880" y="302651"/>
                </a:cubicBezTo>
                <a:lnTo>
                  <a:pt x="162454" y="302651"/>
                </a:lnTo>
                <a:cubicBezTo>
                  <a:pt x="157510" y="302651"/>
                  <a:pt x="153802" y="297690"/>
                  <a:pt x="153802" y="293969"/>
                </a:cubicBezTo>
                <a:cubicBezTo>
                  <a:pt x="153802" y="289007"/>
                  <a:pt x="157510" y="285286"/>
                  <a:pt x="162454" y="285286"/>
                </a:cubicBezTo>
                <a:lnTo>
                  <a:pt x="190880" y="285286"/>
                </a:lnTo>
                <a:cubicBezTo>
                  <a:pt x="190880" y="213345"/>
                  <a:pt x="247732" y="155049"/>
                  <a:pt x="318180" y="151328"/>
                </a:cubicBezTo>
                <a:lnTo>
                  <a:pt x="318180" y="122799"/>
                </a:lnTo>
                <a:cubicBezTo>
                  <a:pt x="318180" y="117838"/>
                  <a:pt x="321888" y="115357"/>
                  <a:pt x="326832" y="115357"/>
                </a:cubicBezTo>
                <a:close/>
                <a:moveTo>
                  <a:pt x="437792" y="87891"/>
                </a:moveTo>
                <a:lnTo>
                  <a:pt x="496026" y="87891"/>
                </a:lnTo>
                <a:cubicBezTo>
                  <a:pt x="524524" y="87891"/>
                  <a:pt x="548064" y="111976"/>
                  <a:pt x="548064" y="142399"/>
                </a:cubicBezTo>
                <a:lnTo>
                  <a:pt x="548064" y="177892"/>
                </a:lnTo>
                <a:cubicBezTo>
                  <a:pt x="548064" y="181695"/>
                  <a:pt x="545586" y="185498"/>
                  <a:pt x="540630" y="185498"/>
                </a:cubicBezTo>
                <a:cubicBezTo>
                  <a:pt x="535674" y="185498"/>
                  <a:pt x="531958" y="181695"/>
                  <a:pt x="531958" y="177892"/>
                </a:cubicBezTo>
                <a:lnTo>
                  <a:pt x="531958" y="142399"/>
                </a:lnTo>
                <a:cubicBezTo>
                  <a:pt x="531958" y="120849"/>
                  <a:pt x="515850" y="104370"/>
                  <a:pt x="496026" y="104370"/>
                </a:cubicBezTo>
                <a:lnTo>
                  <a:pt x="437792" y="104370"/>
                </a:lnTo>
                <a:cubicBezTo>
                  <a:pt x="416728" y="104370"/>
                  <a:pt x="400620" y="120849"/>
                  <a:pt x="400620" y="142399"/>
                </a:cubicBezTo>
                <a:cubicBezTo>
                  <a:pt x="400620" y="146201"/>
                  <a:pt x="396904" y="150004"/>
                  <a:pt x="393186" y="150004"/>
                </a:cubicBezTo>
                <a:cubicBezTo>
                  <a:pt x="388230" y="150004"/>
                  <a:pt x="384512" y="146201"/>
                  <a:pt x="384512" y="142399"/>
                </a:cubicBezTo>
                <a:cubicBezTo>
                  <a:pt x="384512" y="111976"/>
                  <a:pt x="408054" y="87891"/>
                  <a:pt x="437792" y="87891"/>
                </a:cubicBezTo>
                <a:close/>
                <a:moveTo>
                  <a:pt x="161900" y="87891"/>
                </a:moveTo>
                <a:lnTo>
                  <a:pt x="221374" y="87891"/>
                </a:lnTo>
                <a:cubicBezTo>
                  <a:pt x="249872" y="87891"/>
                  <a:pt x="273412" y="111976"/>
                  <a:pt x="273412" y="142399"/>
                </a:cubicBezTo>
                <a:cubicBezTo>
                  <a:pt x="273412" y="146201"/>
                  <a:pt x="269696" y="150004"/>
                  <a:pt x="265978" y="150004"/>
                </a:cubicBezTo>
                <a:cubicBezTo>
                  <a:pt x="261022" y="150004"/>
                  <a:pt x="257306" y="146201"/>
                  <a:pt x="257306" y="142399"/>
                </a:cubicBezTo>
                <a:cubicBezTo>
                  <a:pt x="257306" y="120849"/>
                  <a:pt x="241198" y="104370"/>
                  <a:pt x="221374" y="104370"/>
                </a:cubicBezTo>
                <a:lnTo>
                  <a:pt x="161900" y="104370"/>
                </a:lnTo>
                <a:cubicBezTo>
                  <a:pt x="142076" y="104370"/>
                  <a:pt x="125968" y="120849"/>
                  <a:pt x="125968" y="142399"/>
                </a:cubicBezTo>
                <a:lnTo>
                  <a:pt x="125968" y="177892"/>
                </a:lnTo>
                <a:cubicBezTo>
                  <a:pt x="125968" y="181695"/>
                  <a:pt x="122252" y="185498"/>
                  <a:pt x="117296" y="185498"/>
                </a:cubicBezTo>
                <a:cubicBezTo>
                  <a:pt x="113578" y="185498"/>
                  <a:pt x="109860" y="181695"/>
                  <a:pt x="109860" y="177892"/>
                </a:cubicBezTo>
                <a:lnTo>
                  <a:pt x="109860" y="142399"/>
                </a:lnTo>
                <a:cubicBezTo>
                  <a:pt x="109860" y="111976"/>
                  <a:pt x="133402" y="87891"/>
                  <a:pt x="161900" y="87891"/>
                </a:cubicBezTo>
                <a:close/>
                <a:moveTo>
                  <a:pt x="465648" y="15067"/>
                </a:moveTo>
                <a:cubicBezTo>
                  <a:pt x="450582" y="15067"/>
                  <a:pt x="439282" y="27622"/>
                  <a:pt x="439282" y="42689"/>
                </a:cubicBezTo>
                <a:cubicBezTo>
                  <a:pt x="439282" y="57756"/>
                  <a:pt x="450582" y="69056"/>
                  <a:pt x="465648" y="69056"/>
                </a:cubicBezTo>
                <a:cubicBezTo>
                  <a:pt x="480716" y="69056"/>
                  <a:pt x="493272" y="57756"/>
                  <a:pt x="493272" y="42689"/>
                </a:cubicBezTo>
                <a:cubicBezTo>
                  <a:pt x="493272" y="32644"/>
                  <a:pt x="486994" y="22600"/>
                  <a:pt x="478204" y="18833"/>
                </a:cubicBezTo>
                <a:cubicBezTo>
                  <a:pt x="474438" y="16322"/>
                  <a:pt x="470672" y="15067"/>
                  <a:pt x="465648" y="15067"/>
                </a:cubicBezTo>
                <a:close/>
                <a:moveTo>
                  <a:pt x="191634" y="15067"/>
                </a:moveTo>
                <a:cubicBezTo>
                  <a:pt x="176780" y="15067"/>
                  <a:pt x="164400" y="27622"/>
                  <a:pt x="164400" y="42689"/>
                </a:cubicBezTo>
                <a:cubicBezTo>
                  <a:pt x="164400" y="57756"/>
                  <a:pt x="176780" y="69056"/>
                  <a:pt x="191634" y="69056"/>
                </a:cubicBezTo>
                <a:cubicBezTo>
                  <a:pt x="205250" y="69056"/>
                  <a:pt x="217628" y="57756"/>
                  <a:pt x="217628" y="42689"/>
                </a:cubicBezTo>
                <a:cubicBezTo>
                  <a:pt x="217628" y="32644"/>
                  <a:pt x="212678" y="22600"/>
                  <a:pt x="204012" y="18833"/>
                </a:cubicBezTo>
                <a:cubicBezTo>
                  <a:pt x="200298" y="16322"/>
                  <a:pt x="196586" y="15067"/>
                  <a:pt x="191634" y="15067"/>
                </a:cubicBezTo>
                <a:close/>
                <a:moveTo>
                  <a:pt x="465648" y="0"/>
                </a:moveTo>
                <a:cubicBezTo>
                  <a:pt x="473182" y="0"/>
                  <a:pt x="479460" y="1255"/>
                  <a:pt x="485738" y="3767"/>
                </a:cubicBezTo>
                <a:cubicBezTo>
                  <a:pt x="500804" y="11300"/>
                  <a:pt x="509594" y="26367"/>
                  <a:pt x="509594" y="42689"/>
                </a:cubicBezTo>
                <a:cubicBezTo>
                  <a:pt x="509594" y="66544"/>
                  <a:pt x="489504" y="86633"/>
                  <a:pt x="465648" y="86633"/>
                </a:cubicBezTo>
                <a:cubicBezTo>
                  <a:pt x="441794" y="86633"/>
                  <a:pt x="422960" y="66544"/>
                  <a:pt x="422960" y="42689"/>
                </a:cubicBezTo>
                <a:cubicBezTo>
                  <a:pt x="422960" y="18833"/>
                  <a:pt x="441794" y="0"/>
                  <a:pt x="465648" y="0"/>
                </a:cubicBezTo>
                <a:close/>
                <a:moveTo>
                  <a:pt x="191634" y="0"/>
                </a:moveTo>
                <a:cubicBezTo>
                  <a:pt x="197822" y="0"/>
                  <a:pt x="205250" y="1255"/>
                  <a:pt x="211440" y="3767"/>
                </a:cubicBezTo>
                <a:cubicBezTo>
                  <a:pt x="225056" y="11300"/>
                  <a:pt x="234960" y="26367"/>
                  <a:pt x="234960" y="42689"/>
                </a:cubicBezTo>
                <a:cubicBezTo>
                  <a:pt x="234960" y="66544"/>
                  <a:pt x="215154" y="86633"/>
                  <a:pt x="191634" y="86633"/>
                </a:cubicBezTo>
                <a:cubicBezTo>
                  <a:pt x="168114" y="86633"/>
                  <a:pt x="148308" y="66544"/>
                  <a:pt x="148308" y="42689"/>
                </a:cubicBezTo>
                <a:cubicBezTo>
                  <a:pt x="148308" y="18833"/>
                  <a:pt x="168114" y="0"/>
                  <a:pt x="191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5" name="Freeform 173">
            <a:extLst>
              <a:ext uri="{FF2B5EF4-FFF2-40B4-BE49-F238E27FC236}">
                <a16:creationId xmlns:a16="http://schemas.microsoft.com/office/drawing/2014/main" id="{725D700B-E159-4B2A-832E-C1E1E04AA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3" y="3287521"/>
            <a:ext cx="4185701" cy="1186497"/>
          </a:xfrm>
          <a:custGeom>
            <a:avLst/>
            <a:gdLst>
              <a:gd name="T0" fmla="*/ 3359 w 3360"/>
              <a:gd name="T1" fmla="*/ 0 h 951"/>
              <a:gd name="T2" fmla="*/ 0 w 3360"/>
              <a:gd name="T3" fmla="*/ 0 h 951"/>
              <a:gd name="T4" fmla="*/ 0 w 3360"/>
              <a:gd name="T5" fmla="*/ 702 h 951"/>
              <a:gd name="T6" fmla="*/ 1434 w 3360"/>
              <a:gd name="T7" fmla="*/ 702 h 951"/>
              <a:gd name="T8" fmla="*/ 1679 w 3360"/>
              <a:gd name="T9" fmla="*/ 950 h 951"/>
              <a:gd name="T10" fmla="*/ 1925 w 3360"/>
              <a:gd name="T11" fmla="*/ 702 h 951"/>
              <a:gd name="T12" fmla="*/ 3359 w 3360"/>
              <a:gd name="T13" fmla="*/ 702 h 951"/>
              <a:gd name="T14" fmla="*/ 3359 w 3360"/>
              <a:gd name="T15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0" h="951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F625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3A6010D7-5640-457C-8CFA-0B597F7AB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554" y="3425353"/>
            <a:ext cx="563072" cy="558545"/>
          </a:xfrm>
          <a:custGeom>
            <a:avLst/>
            <a:gdLst>
              <a:gd name="connsiteX0" fmla="*/ 259745 w 563072"/>
              <a:gd name="connsiteY0" fmla="*/ 482885 h 558545"/>
              <a:gd name="connsiteX1" fmla="*/ 267985 w 563072"/>
              <a:gd name="connsiteY1" fmla="*/ 490732 h 558545"/>
              <a:gd name="connsiteX2" fmla="*/ 267985 w 563072"/>
              <a:gd name="connsiteY2" fmla="*/ 528660 h 558545"/>
              <a:gd name="connsiteX3" fmla="*/ 259745 w 563072"/>
              <a:gd name="connsiteY3" fmla="*/ 536507 h 558545"/>
              <a:gd name="connsiteX4" fmla="*/ 252681 w 563072"/>
              <a:gd name="connsiteY4" fmla="*/ 528660 h 558545"/>
              <a:gd name="connsiteX5" fmla="*/ 252681 w 563072"/>
              <a:gd name="connsiteY5" fmla="*/ 490732 h 558545"/>
              <a:gd name="connsiteX6" fmla="*/ 259745 w 563072"/>
              <a:gd name="connsiteY6" fmla="*/ 482885 h 558545"/>
              <a:gd name="connsiteX7" fmla="*/ 485851 w 563072"/>
              <a:gd name="connsiteY7" fmla="*/ 331938 h 558545"/>
              <a:gd name="connsiteX8" fmla="*/ 472112 w 563072"/>
              <a:gd name="connsiteY8" fmla="*/ 339409 h 558545"/>
              <a:gd name="connsiteX9" fmla="*/ 472112 w 563072"/>
              <a:gd name="connsiteY9" fmla="*/ 340654 h 558545"/>
              <a:gd name="connsiteX10" fmla="*/ 470863 w 563072"/>
              <a:gd name="connsiteY10" fmla="*/ 341899 h 558545"/>
              <a:gd name="connsiteX11" fmla="*/ 469614 w 563072"/>
              <a:gd name="connsiteY11" fmla="*/ 345634 h 558545"/>
              <a:gd name="connsiteX12" fmla="*/ 469614 w 563072"/>
              <a:gd name="connsiteY12" fmla="*/ 346879 h 558545"/>
              <a:gd name="connsiteX13" fmla="*/ 482104 w 563072"/>
              <a:gd name="connsiteY13" fmla="*/ 360575 h 558545"/>
              <a:gd name="connsiteX14" fmla="*/ 528316 w 563072"/>
              <a:gd name="connsiteY14" fmla="*/ 369291 h 558545"/>
              <a:gd name="connsiteX15" fmla="*/ 524569 w 563072"/>
              <a:gd name="connsiteY15" fmla="*/ 364311 h 558545"/>
              <a:gd name="connsiteX16" fmla="*/ 528316 w 563072"/>
              <a:gd name="connsiteY16" fmla="*/ 344389 h 558545"/>
              <a:gd name="connsiteX17" fmla="*/ 533312 w 563072"/>
              <a:gd name="connsiteY17" fmla="*/ 340654 h 558545"/>
              <a:gd name="connsiteX18" fmla="*/ 488349 w 563072"/>
              <a:gd name="connsiteY18" fmla="*/ 331938 h 558545"/>
              <a:gd name="connsiteX19" fmla="*/ 485851 w 563072"/>
              <a:gd name="connsiteY19" fmla="*/ 331938 h 558545"/>
              <a:gd name="connsiteX20" fmla="*/ 317240 w 563072"/>
              <a:gd name="connsiteY20" fmla="*/ 254743 h 558545"/>
              <a:gd name="connsiteX21" fmla="*/ 282268 w 563072"/>
              <a:gd name="connsiteY21" fmla="*/ 289605 h 558545"/>
              <a:gd name="connsiteX22" fmla="*/ 283517 w 563072"/>
              <a:gd name="connsiteY22" fmla="*/ 294585 h 558545"/>
              <a:gd name="connsiteX23" fmla="*/ 330978 w 563072"/>
              <a:gd name="connsiteY23" fmla="*/ 304546 h 558545"/>
              <a:gd name="connsiteX24" fmla="*/ 332227 w 563072"/>
              <a:gd name="connsiteY24" fmla="*/ 298321 h 558545"/>
              <a:gd name="connsiteX25" fmla="*/ 317240 w 563072"/>
              <a:gd name="connsiteY25" fmla="*/ 254743 h 558545"/>
              <a:gd name="connsiteX26" fmla="*/ 261036 w 563072"/>
              <a:gd name="connsiteY26" fmla="*/ 228596 h 558545"/>
              <a:gd name="connsiteX27" fmla="*/ 191093 w 563072"/>
              <a:gd name="connsiteY27" fmla="*/ 298321 h 558545"/>
              <a:gd name="connsiteX28" fmla="*/ 261036 w 563072"/>
              <a:gd name="connsiteY28" fmla="*/ 369291 h 558545"/>
              <a:gd name="connsiteX29" fmla="*/ 328480 w 563072"/>
              <a:gd name="connsiteY29" fmla="*/ 320732 h 558545"/>
              <a:gd name="connsiteX30" fmla="*/ 279770 w 563072"/>
              <a:gd name="connsiteY30" fmla="*/ 310772 h 558545"/>
              <a:gd name="connsiteX31" fmla="*/ 261036 w 563072"/>
              <a:gd name="connsiteY31" fmla="*/ 320732 h 558545"/>
              <a:gd name="connsiteX32" fmla="*/ 238554 w 563072"/>
              <a:gd name="connsiteY32" fmla="*/ 298321 h 558545"/>
              <a:gd name="connsiteX33" fmla="*/ 261036 w 563072"/>
              <a:gd name="connsiteY33" fmla="*/ 275909 h 558545"/>
              <a:gd name="connsiteX34" fmla="*/ 269779 w 563072"/>
              <a:gd name="connsiteY34" fmla="*/ 277154 h 558545"/>
              <a:gd name="connsiteX35" fmla="*/ 304750 w 563072"/>
              <a:gd name="connsiteY35" fmla="*/ 243537 h 558545"/>
              <a:gd name="connsiteX36" fmla="*/ 293509 w 563072"/>
              <a:gd name="connsiteY36" fmla="*/ 236066 h 558545"/>
              <a:gd name="connsiteX37" fmla="*/ 261036 w 563072"/>
              <a:gd name="connsiteY37" fmla="*/ 228596 h 558545"/>
              <a:gd name="connsiteX38" fmla="*/ 378439 w 563072"/>
              <a:gd name="connsiteY38" fmla="*/ 193733 h 558545"/>
              <a:gd name="connsiteX39" fmla="*/ 328480 w 563072"/>
              <a:gd name="connsiteY39" fmla="*/ 243537 h 558545"/>
              <a:gd name="connsiteX40" fmla="*/ 348464 w 563072"/>
              <a:gd name="connsiteY40" fmla="*/ 298321 h 558545"/>
              <a:gd name="connsiteX41" fmla="*/ 347215 w 563072"/>
              <a:gd name="connsiteY41" fmla="*/ 309527 h 558545"/>
              <a:gd name="connsiteX42" fmla="*/ 417157 w 563072"/>
              <a:gd name="connsiteY42" fmla="*/ 323223 h 558545"/>
              <a:gd name="connsiteX43" fmla="*/ 418406 w 563072"/>
              <a:gd name="connsiteY43" fmla="*/ 298321 h 558545"/>
              <a:gd name="connsiteX44" fmla="*/ 378439 w 563072"/>
              <a:gd name="connsiteY44" fmla="*/ 193733 h 558545"/>
              <a:gd name="connsiteX45" fmla="*/ 261036 w 563072"/>
              <a:gd name="connsiteY45" fmla="*/ 141439 h 558545"/>
              <a:gd name="connsiteX46" fmla="*/ 102416 w 563072"/>
              <a:gd name="connsiteY46" fmla="*/ 298321 h 558545"/>
              <a:gd name="connsiteX47" fmla="*/ 261036 w 563072"/>
              <a:gd name="connsiteY47" fmla="*/ 456447 h 558545"/>
              <a:gd name="connsiteX48" fmla="*/ 413410 w 563072"/>
              <a:gd name="connsiteY48" fmla="*/ 339409 h 558545"/>
              <a:gd name="connsiteX49" fmla="*/ 344717 w 563072"/>
              <a:gd name="connsiteY49" fmla="*/ 324468 h 558545"/>
              <a:gd name="connsiteX50" fmla="*/ 261036 w 563072"/>
              <a:gd name="connsiteY50" fmla="*/ 385477 h 558545"/>
              <a:gd name="connsiteX51" fmla="*/ 174856 w 563072"/>
              <a:gd name="connsiteY51" fmla="*/ 298321 h 558545"/>
              <a:gd name="connsiteX52" fmla="*/ 261036 w 563072"/>
              <a:gd name="connsiteY52" fmla="*/ 212409 h 558545"/>
              <a:gd name="connsiteX53" fmla="*/ 301003 w 563072"/>
              <a:gd name="connsiteY53" fmla="*/ 221125 h 558545"/>
              <a:gd name="connsiteX54" fmla="*/ 317240 w 563072"/>
              <a:gd name="connsiteY54" fmla="*/ 232331 h 558545"/>
              <a:gd name="connsiteX55" fmla="*/ 367198 w 563072"/>
              <a:gd name="connsiteY55" fmla="*/ 181282 h 558545"/>
              <a:gd name="connsiteX56" fmla="*/ 261036 w 563072"/>
              <a:gd name="connsiteY56" fmla="*/ 141439 h 558545"/>
              <a:gd name="connsiteX57" fmla="*/ 439639 w 563072"/>
              <a:gd name="connsiteY57" fmla="*/ 131479 h 558545"/>
              <a:gd name="connsiteX58" fmla="*/ 389680 w 563072"/>
              <a:gd name="connsiteY58" fmla="*/ 181282 h 558545"/>
              <a:gd name="connsiteX59" fmla="*/ 435892 w 563072"/>
              <a:gd name="connsiteY59" fmla="*/ 298321 h 558545"/>
              <a:gd name="connsiteX60" fmla="*/ 433394 w 563072"/>
              <a:gd name="connsiteY60" fmla="*/ 326958 h 558545"/>
              <a:gd name="connsiteX61" fmla="*/ 457125 w 563072"/>
              <a:gd name="connsiteY61" fmla="*/ 331938 h 558545"/>
              <a:gd name="connsiteX62" fmla="*/ 492096 w 563072"/>
              <a:gd name="connsiteY62" fmla="*/ 315752 h 558545"/>
              <a:gd name="connsiteX63" fmla="*/ 504586 w 563072"/>
              <a:gd name="connsiteY63" fmla="*/ 318242 h 558545"/>
              <a:gd name="connsiteX64" fmla="*/ 505835 w 563072"/>
              <a:gd name="connsiteY64" fmla="*/ 298321 h 558545"/>
              <a:gd name="connsiteX65" fmla="*/ 439639 w 563072"/>
              <a:gd name="connsiteY65" fmla="*/ 131479 h 558545"/>
              <a:gd name="connsiteX66" fmla="*/ 259745 w 563072"/>
              <a:gd name="connsiteY66" fmla="*/ 65414 h 558545"/>
              <a:gd name="connsiteX67" fmla="*/ 267985 w 563072"/>
              <a:gd name="connsiteY67" fmla="*/ 73261 h 558545"/>
              <a:gd name="connsiteX68" fmla="*/ 267985 w 563072"/>
              <a:gd name="connsiteY68" fmla="*/ 109881 h 558545"/>
              <a:gd name="connsiteX69" fmla="*/ 259745 w 563072"/>
              <a:gd name="connsiteY69" fmla="*/ 119036 h 558545"/>
              <a:gd name="connsiteX70" fmla="*/ 252681 w 563072"/>
              <a:gd name="connsiteY70" fmla="*/ 109881 h 558545"/>
              <a:gd name="connsiteX71" fmla="*/ 252681 w 563072"/>
              <a:gd name="connsiteY71" fmla="*/ 73261 h 558545"/>
              <a:gd name="connsiteX72" fmla="*/ 259745 w 563072"/>
              <a:gd name="connsiteY72" fmla="*/ 65414 h 558545"/>
              <a:gd name="connsiteX73" fmla="*/ 261036 w 563072"/>
              <a:gd name="connsiteY73" fmla="*/ 54283 h 558545"/>
              <a:gd name="connsiteX74" fmla="*/ 16236 w 563072"/>
              <a:gd name="connsiteY74" fmla="*/ 298321 h 558545"/>
              <a:gd name="connsiteX75" fmla="*/ 261036 w 563072"/>
              <a:gd name="connsiteY75" fmla="*/ 542359 h 558545"/>
              <a:gd name="connsiteX76" fmla="*/ 492096 w 563072"/>
              <a:gd name="connsiteY76" fmla="*/ 379252 h 558545"/>
              <a:gd name="connsiteX77" fmla="*/ 479606 w 563072"/>
              <a:gd name="connsiteY77" fmla="*/ 376761 h 558545"/>
              <a:gd name="connsiteX78" fmla="*/ 454627 w 563072"/>
              <a:gd name="connsiteY78" fmla="*/ 348124 h 558545"/>
              <a:gd name="connsiteX79" fmla="*/ 429647 w 563072"/>
              <a:gd name="connsiteY79" fmla="*/ 343144 h 558545"/>
              <a:gd name="connsiteX80" fmla="*/ 261036 w 563072"/>
              <a:gd name="connsiteY80" fmla="*/ 472633 h 558545"/>
              <a:gd name="connsiteX81" fmla="*/ 87428 w 563072"/>
              <a:gd name="connsiteY81" fmla="*/ 298321 h 558545"/>
              <a:gd name="connsiteX82" fmla="*/ 261036 w 563072"/>
              <a:gd name="connsiteY82" fmla="*/ 124008 h 558545"/>
              <a:gd name="connsiteX83" fmla="*/ 378439 w 563072"/>
              <a:gd name="connsiteY83" fmla="*/ 170076 h 558545"/>
              <a:gd name="connsiteX84" fmla="*/ 428398 w 563072"/>
              <a:gd name="connsiteY84" fmla="*/ 120273 h 558545"/>
              <a:gd name="connsiteX85" fmla="*/ 261036 w 563072"/>
              <a:gd name="connsiteY85" fmla="*/ 54283 h 558545"/>
              <a:gd name="connsiteX86" fmla="*/ 518324 w 563072"/>
              <a:gd name="connsiteY86" fmla="*/ 23156 h 558545"/>
              <a:gd name="connsiteX87" fmla="*/ 485851 w 563072"/>
              <a:gd name="connsiteY87" fmla="*/ 55528 h 558545"/>
              <a:gd name="connsiteX88" fmla="*/ 483353 w 563072"/>
              <a:gd name="connsiteY88" fmla="*/ 72959 h 558545"/>
              <a:gd name="connsiteX89" fmla="*/ 483353 w 563072"/>
              <a:gd name="connsiteY89" fmla="*/ 75449 h 558545"/>
              <a:gd name="connsiteX90" fmla="*/ 487100 w 563072"/>
              <a:gd name="connsiteY90" fmla="*/ 77940 h 558545"/>
              <a:gd name="connsiteX91" fmla="*/ 488349 w 563072"/>
              <a:gd name="connsiteY91" fmla="*/ 77940 h 558545"/>
              <a:gd name="connsiteX92" fmla="*/ 488349 w 563072"/>
              <a:gd name="connsiteY92" fmla="*/ 79185 h 558545"/>
              <a:gd name="connsiteX93" fmla="*/ 505835 w 563072"/>
              <a:gd name="connsiteY93" fmla="*/ 76695 h 558545"/>
              <a:gd name="connsiteX94" fmla="*/ 539557 w 563072"/>
              <a:gd name="connsiteY94" fmla="*/ 44322 h 558545"/>
              <a:gd name="connsiteX95" fmla="*/ 532063 w 563072"/>
              <a:gd name="connsiteY95" fmla="*/ 44322 h 558545"/>
              <a:gd name="connsiteX96" fmla="*/ 518324 w 563072"/>
              <a:gd name="connsiteY96" fmla="*/ 30626 h 558545"/>
              <a:gd name="connsiteX97" fmla="*/ 528316 w 563072"/>
              <a:gd name="connsiteY97" fmla="*/ 744 h 558545"/>
              <a:gd name="connsiteX98" fmla="*/ 534561 w 563072"/>
              <a:gd name="connsiteY98" fmla="*/ 10705 h 558545"/>
              <a:gd name="connsiteX99" fmla="*/ 534561 w 563072"/>
              <a:gd name="connsiteY99" fmla="*/ 28136 h 558545"/>
              <a:gd name="connsiteX100" fmla="*/ 552047 w 563072"/>
              <a:gd name="connsiteY100" fmla="*/ 28136 h 558545"/>
              <a:gd name="connsiteX101" fmla="*/ 562038 w 563072"/>
              <a:gd name="connsiteY101" fmla="*/ 34361 h 558545"/>
              <a:gd name="connsiteX102" fmla="*/ 559540 w 563072"/>
              <a:gd name="connsiteY102" fmla="*/ 46812 h 558545"/>
              <a:gd name="connsiteX103" fmla="*/ 518324 w 563072"/>
              <a:gd name="connsiteY103" fmla="*/ 87900 h 558545"/>
              <a:gd name="connsiteX104" fmla="*/ 495843 w 563072"/>
              <a:gd name="connsiteY104" fmla="*/ 96616 h 558545"/>
              <a:gd name="connsiteX105" fmla="*/ 480855 w 563072"/>
              <a:gd name="connsiteY105" fmla="*/ 92881 h 558545"/>
              <a:gd name="connsiteX106" fmla="*/ 479606 w 563072"/>
              <a:gd name="connsiteY106" fmla="*/ 92881 h 558545"/>
              <a:gd name="connsiteX107" fmla="*/ 450880 w 563072"/>
              <a:gd name="connsiteY107" fmla="*/ 120273 h 558545"/>
              <a:gd name="connsiteX108" fmla="*/ 522071 w 563072"/>
              <a:gd name="connsiteY108" fmla="*/ 298321 h 558545"/>
              <a:gd name="connsiteX109" fmla="*/ 520822 w 563072"/>
              <a:gd name="connsiteY109" fmla="*/ 321977 h 558545"/>
              <a:gd name="connsiteX110" fmla="*/ 548300 w 563072"/>
              <a:gd name="connsiteY110" fmla="*/ 326958 h 558545"/>
              <a:gd name="connsiteX111" fmla="*/ 558291 w 563072"/>
              <a:gd name="connsiteY111" fmla="*/ 336919 h 558545"/>
              <a:gd name="connsiteX112" fmla="*/ 553295 w 563072"/>
              <a:gd name="connsiteY112" fmla="*/ 346879 h 558545"/>
              <a:gd name="connsiteX113" fmla="*/ 539557 w 563072"/>
              <a:gd name="connsiteY113" fmla="*/ 356840 h 558545"/>
              <a:gd name="connsiteX114" fmla="*/ 548300 w 563072"/>
              <a:gd name="connsiteY114" fmla="*/ 371781 h 558545"/>
              <a:gd name="connsiteX115" fmla="*/ 548300 w 563072"/>
              <a:gd name="connsiteY115" fmla="*/ 382987 h 558545"/>
              <a:gd name="connsiteX116" fmla="*/ 539557 w 563072"/>
              <a:gd name="connsiteY116" fmla="*/ 389212 h 558545"/>
              <a:gd name="connsiteX117" fmla="*/ 537059 w 563072"/>
              <a:gd name="connsiteY117" fmla="*/ 387967 h 558545"/>
              <a:gd name="connsiteX118" fmla="*/ 508332 w 563072"/>
              <a:gd name="connsiteY118" fmla="*/ 382987 h 558545"/>
              <a:gd name="connsiteX119" fmla="*/ 261036 w 563072"/>
              <a:gd name="connsiteY119" fmla="*/ 558545 h 558545"/>
              <a:gd name="connsiteX120" fmla="*/ 0 w 563072"/>
              <a:gd name="connsiteY120" fmla="*/ 298321 h 558545"/>
              <a:gd name="connsiteX121" fmla="*/ 261036 w 563072"/>
              <a:gd name="connsiteY121" fmla="*/ 38097 h 558545"/>
              <a:gd name="connsiteX122" fmla="*/ 439639 w 563072"/>
              <a:gd name="connsiteY122" fmla="*/ 109067 h 558545"/>
              <a:gd name="connsiteX123" fmla="*/ 468365 w 563072"/>
              <a:gd name="connsiteY123" fmla="*/ 80430 h 558545"/>
              <a:gd name="connsiteX124" fmla="*/ 474610 w 563072"/>
              <a:gd name="connsiteY124" fmla="*/ 44322 h 558545"/>
              <a:gd name="connsiteX125" fmla="*/ 514577 w 563072"/>
              <a:gd name="connsiteY125" fmla="*/ 3234 h 558545"/>
              <a:gd name="connsiteX126" fmla="*/ 528316 w 563072"/>
              <a:gd name="connsiteY126" fmla="*/ 744 h 5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63072" h="558545">
                <a:moveTo>
                  <a:pt x="259745" y="482885"/>
                </a:moveTo>
                <a:cubicBezTo>
                  <a:pt x="264453" y="482885"/>
                  <a:pt x="267985" y="486809"/>
                  <a:pt x="267985" y="490732"/>
                </a:cubicBezTo>
                <a:lnTo>
                  <a:pt x="267985" y="528660"/>
                </a:lnTo>
                <a:cubicBezTo>
                  <a:pt x="267985" y="532584"/>
                  <a:pt x="264453" y="536507"/>
                  <a:pt x="259745" y="536507"/>
                </a:cubicBezTo>
                <a:cubicBezTo>
                  <a:pt x="255036" y="536507"/>
                  <a:pt x="252681" y="532584"/>
                  <a:pt x="252681" y="528660"/>
                </a:cubicBezTo>
                <a:lnTo>
                  <a:pt x="252681" y="490732"/>
                </a:lnTo>
                <a:cubicBezTo>
                  <a:pt x="252681" y="486809"/>
                  <a:pt x="255036" y="482885"/>
                  <a:pt x="259745" y="482885"/>
                </a:cubicBezTo>
                <a:close/>
                <a:moveTo>
                  <a:pt x="485851" y="331938"/>
                </a:moveTo>
                <a:cubicBezTo>
                  <a:pt x="479606" y="331938"/>
                  <a:pt x="474610" y="334428"/>
                  <a:pt x="472112" y="339409"/>
                </a:cubicBezTo>
                <a:lnTo>
                  <a:pt x="472112" y="340654"/>
                </a:lnTo>
                <a:cubicBezTo>
                  <a:pt x="470863" y="341899"/>
                  <a:pt x="470863" y="341899"/>
                  <a:pt x="470863" y="341899"/>
                </a:cubicBezTo>
                <a:lnTo>
                  <a:pt x="469614" y="345634"/>
                </a:lnTo>
                <a:lnTo>
                  <a:pt x="469614" y="346879"/>
                </a:lnTo>
                <a:cubicBezTo>
                  <a:pt x="470863" y="353105"/>
                  <a:pt x="475859" y="359330"/>
                  <a:pt x="482104" y="360575"/>
                </a:cubicBezTo>
                <a:lnTo>
                  <a:pt x="528316" y="369291"/>
                </a:lnTo>
                <a:lnTo>
                  <a:pt x="524569" y="364311"/>
                </a:lnTo>
                <a:cubicBezTo>
                  <a:pt x="519573" y="358085"/>
                  <a:pt x="520822" y="349369"/>
                  <a:pt x="528316" y="344389"/>
                </a:cubicBezTo>
                <a:lnTo>
                  <a:pt x="533312" y="340654"/>
                </a:lnTo>
                <a:lnTo>
                  <a:pt x="488349" y="331938"/>
                </a:lnTo>
                <a:cubicBezTo>
                  <a:pt x="487100" y="331938"/>
                  <a:pt x="485851" y="331938"/>
                  <a:pt x="485851" y="331938"/>
                </a:cubicBezTo>
                <a:close/>
                <a:moveTo>
                  <a:pt x="317240" y="254743"/>
                </a:moveTo>
                <a:lnTo>
                  <a:pt x="282268" y="289605"/>
                </a:lnTo>
                <a:cubicBezTo>
                  <a:pt x="283517" y="290850"/>
                  <a:pt x="283517" y="293340"/>
                  <a:pt x="283517" y="294585"/>
                </a:cubicBezTo>
                <a:lnTo>
                  <a:pt x="330978" y="304546"/>
                </a:lnTo>
                <a:cubicBezTo>
                  <a:pt x="332227" y="303301"/>
                  <a:pt x="332227" y="300811"/>
                  <a:pt x="332227" y="298321"/>
                </a:cubicBezTo>
                <a:cubicBezTo>
                  <a:pt x="332227" y="282135"/>
                  <a:pt x="325982" y="267193"/>
                  <a:pt x="317240" y="254743"/>
                </a:cubicBezTo>
                <a:close/>
                <a:moveTo>
                  <a:pt x="261036" y="228596"/>
                </a:moveTo>
                <a:cubicBezTo>
                  <a:pt x="222317" y="228596"/>
                  <a:pt x="191093" y="259723"/>
                  <a:pt x="191093" y="298321"/>
                </a:cubicBezTo>
                <a:cubicBezTo>
                  <a:pt x="191093" y="338164"/>
                  <a:pt x="222317" y="369291"/>
                  <a:pt x="261036" y="369291"/>
                </a:cubicBezTo>
                <a:cubicBezTo>
                  <a:pt x="292260" y="369291"/>
                  <a:pt x="318488" y="349369"/>
                  <a:pt x="328480" y="320732"/>
                </a:cubicBezTo>
                <a:lnTo>
                  <a:pt x="279770" y="310772"/>
                </a:lnTo>
                <a:cubicBezTo>
                  <a:pt x="276023" y="316997"/>
                  <a:pt x="269779" y="320732"/>
                  <a:pt x="261036" y="320732"/>
                </a:cubicBezTo>
                <a:cubicBezTo>
                  <a:pt x="248545" y="320732"/>
                  <a:pt x="238554" y="310772"/>
                  <a:pt x="238554" y="298321"/>
                </a:cubicBezTo>
                <a:cubicBezTo>
                  <a:pt x="238554" y="285870"/>
                  <a:pt x="248545" y="275909"/>
                  <a:pt x="261036" y="275909"/>
                </a:cubicBezTo>
                <a:cubicBezTo>
                  <a:pt x="264783" y="275909"/>
                  <a:pt x="267281" y="277154"/>
                  <a:pt x="269779" y="277154"/>
                </a:cubicBezTo>
                <a:lnTo>
                  <a:pt x="304750" y="243537"/>
                </a:lnTo>
                <a:cubicBezTo>
                  <a:pt x="301003" y="239801"/>
                  <a:pt x="297256" y="238556"/>
                  <a:pt x="293509" y="236066"/>
                </a:cubicBezTo>
                <a:cubicBezTo>
                  <a:pt x="283517" y="231086"/>
                  <a:pt x="272276" y="228596"/>
                  <a:pt x="261036" y="228596"/>
                </a:cubicBezTo>
                <a:close/>
                <a:moveTo>
                  <a:pt x="378439" y="193733"/>
                </a:moveTo>
                <a:lnTo>
                  <a:pt x="328480" y="243537"/>
                </a:lnTo>
                <a:cubicBezTo>
                  <a:pt x="340970" y="258478"/>
                  <a:pt x="348464" y="278399"/>
                  <a:pt x="348464" y="298321"/>
                </a:cubicBezTo>
                <a:cubicBezTo>
                  <a:pt x="348464" y="302056"/>
                  <a:pt x="348464" y="304546"/>
                  <a:pt x="347215" y="309527"/>
                </a:cubicBezTo>
                <a:lnTo>
                  <a:pt x="417157" y="323223"/>
                </a:lnTo>
                <a:cubicBezTo>
                  <a:pt x="418406" y="315752"/>
                  <a:pt x="418406" y="307036"/>
                  <a:pt x="418406" y="298321"/>
                </a:cubicBezTo>
                <a:cubicBezTo>
                  <a:pt x="418406" y="258478"/>
                  <a:pt x="403419" y="221125"/>
                  <a:pt x="378439" y="193733"/>
                </a:cubicBezTo>
                <a:close/>
                <a:moveTo>
                  <a:pt x="261036" y="141439"/>
                </a:moveTo>
                <a:cubicBezTo>
                  <a:pt x="173607" y="141439"/>
                  <a:pt x="102416" y="211164"/>
                  <a:pt x="102416" y="298321"/>
                </a:cubicBezTo>
                <a:cubicBezTo>
                  <a:pt x="102416" y="385477"/>
                  <a:pt x="173607" y="456447"/>
                  <a:pt x="261036" y="456447"/>
                </a:cubicBezTo>
                <a:cubicBezTo>
                  <a:pt x="334725" y="456447"/>
                  <a:pt x="395925" y="406644"/>
                  <a:pt x="413410" y="339409"/>
                </a:cubicBezTo>
                <a:lnTo>
                  <a:pt x="344717" y="324468"/>
                </a:lnTo>
                <a:cubicBezTo>
                  <a:pt x="332227" y="359330"/>
                  <a:pt x="299754" y="385477"/>
                  <a:pt x="261036" y="385477"/>
                </a:cubicBezTo>
                <a:cubicBezTo>
                  <a:pt x="213574" y="385477"/>
                  <a:pt x="174856" y="345634"/>
                  <a:pt x="174856" y="298321"/>
                </a:cubicBezTo>
                <a:cubicBezTo>
                  <a:pt x="174856" y="251007"/>
                  <a:pt x="213574" y="212409"/>
                  <a:pt x="261036" y="212409"/>
                </a:cubicBezTo>
                <a:cubicBezTo>
                  <a:pt x="276023" y="212409"/>
                  <a:pt x="289762" y="214900"/>
                  <a:pt x="301003" y="221125"/>
                </a:cubicBezTo>
                <a:cubicBezTo>
                  <a:pt x="305999" y="224860"/>
                  <a:pt x="312244" y="228596"/>
                  <a:pt x="317240" y="232331"/>
                </a:cubicBezTo>
                <a:lnTo>
                  <a:pt x="367198" y="181282"/>
                </a:lnTo>
                <a:cubicBezTo>
                  <a:pt x="338472" y="156380"/>
                  <a:pt x="302252" y="141439"/>
                  <a:pt x="261036" y="141439"/>
                </a:cubicBezTo>
                <a:close/>
                <a:moveTo>
                  <a:pt x="439639" y="131479"/>
                </a:moveTo>
                <a:lnTo>
                  <a:pt x="389680" y="181282"/>
                </a:lnTo>
                <a:cubicBezTo>
                  <a:pt x="418406" y="212409"/>
                  <a:pt x="435892" y="253497"/>
                  <a:pt x="435892" y="298321"/>
                </a:cubicBezTo>
                <a:cubicBezTo>
                  <a:pt x="435892" y="308281"/>
                  <a:pt x="434643" y="318242"/>
                  <a:pt x="433394" y="326958"/>
                </a:cubicBezTo>
                <a:lnTo>
                  <a:pt x="457125" y="331938"/>
                </a:lnTo>
                <a:cubicBezTo>
                  <a:pt x="463369" y="320732"/>
                  <a:pt x="477108" y="313262"/>
                  <a:pt x="492096" y="315752"/>
                </a:cubicBezTo>
                <a:lnTo>
                  <a:pt x="504586" y="318242"/>
                </a:lnTo>
                <a:cubicBezTo>
                  <a:pt x="505835" y="312017"/>
                  <a:pt x="505835" y="304546"/>
                  <a:pt x="505835" y="298321"/>
                </a:cubicBezTo>
                <a:cubicBezTo>
                  <a:pt x="505835" y="233576"/>
                  <a:pt x="480855" y="175057"/>
                  <a:pt x="439639" y="131479"/>
                </a:cubicBezTo>
                <a:close/>
                <a:moveTo>
                  <a:pt x="259745" y="65414"/>
                </a:moveTo>
                <a:cubicBezTo>
                  <a:pt x="264453" y="65414"/>
                  <a:pt x="267985" y="69337"/>
                  <a:pt x="267985" y="73261"/>
                </a:cubicBezTo>
                <a:lnTo>
                  <a:pt x="267985" y="109881"/>
                </a:lnTo>
                <a:cubicBezTo>
                  <a:pt x="267985" y="113805"/>
                  <a:pt x="264453" y="119036"/>
                  <a:pt x="259745" y="119036"/>
                </a:cubicBezTo>
                <a:cubicBezTo>
                  <a:pt x="255036" y="119036"/>
                  <a:pt x="252681" y="113805"/>
                  <a:pt x="252681" y="109881"/>
                </a:cubicBezTo>
                <a:lnTo>
                  <a:pt x="252681" y="73261"/>
                </a:lnTo>
                <a:cubicBezTo>
                  <a:pt x="252681" y="69337"/>
                  <a:pt x="255036" y="65414"/>
                  <a:pt x="259745" y="65414"/>
                </a:cubicBezTo>
                <a:close/>
                <a:moveTo>
                  <a:pt x="261036" y="54283"/>
                </a:moveTo>
                <a:cubicBezTo>
                  <a:pt x="126146" y="54283"/>
                  <a:pt x="16236" y="163851"/>
                  <a:pt x="16236" y="298321"/>
                </a:cubicBezTo>
                <a:cubicBezTo>
                  <a:pt x="16236" y="432791"/>
                  <a:pt x="126146" y="542359"/>
                  <a:pt x="261036" y="542359"/>
                </a:cubicBezTo>
                <a:cubicBezTo>
                  <a:pt x="365949" y="542359"/>
                  <a:pt x="457125" y="476369"/>
                  <a:pt x="492096" y="379252"/>
                </a:cubicBezTo>
                <a:lnTo>
                  <a:pt x="479606" y="376761"/>
                </a:lnTo>
                <a:cubicBezTo>
                  <a:pt x="465867" y="374271"/>
                  <a:pt x="455876" y="363065"/>
                  <a:pt x="454627" y="348124"/>
                </a:cubicBezTo>
                <a:lnTo>
                  <a:pt x="429647" y="343144"/>
                </a:lnTo>
                <a:cubicBezTo>
                  <a:pt x="409664" y="417849"/>
                  <a:pt x="342219" y="472633"/>
                  <a:pt x="261036" y="472633"/>
                </a:cubicBezTo>
                <a:cubicBezTo>
                  <a:pt x="164864" y="472633"/>
                  <a:pt x="87428" y="395438"/>
                  <a:pt x="87428" y="298321"/>
                </a:cubicBezTo>
                <a:cubicBezTo>
                  <a:pt x="87428" y="202449"/>
                  <a:pt x="164864" y="124008"/>
                  <a:pt x="261036" y="124008"/>
                </a:cubicBezTo>
                <a:cubicBezTo>
                  <a:pt x="305999" y="124008"/>
                  <a:pt x="347215" y="142684"/>
                  <a:pt x="378439" y="170076"/>
                </a:cubicBezTo>
                <a:lnTo>
                  <a:pt x="428398" y="120273"/>
                </a:lnTo>
                <a:cubicBezTo>
                  <a:pt x="384684" y="79185"/>
                  <a:pt x="325982" y="54283"/>
                  <a:pt x="261036" y="54283"/>
                </a:cubicBezTo>
                <a:close/>
                <a:moveTo>
                  <a:pt x="518324" y="23156"/>
                </a:moveTo>
                <a:lnTo>
                  <a:pt x="485851" y="55528"/>
                </a:lnTo>
                <a:cubicBezTo>
                  <a:pt x="480855" y="60508"/>
                  <a:pt x="479606" y="67979"/>
                  <a:pt x="483353" y="72959"/>
                </a:cubicBezTo>
                <a:lnTo>
                  <a:pt x="483353" y="75449"/>
                </a:lnTo>
                <a:lnTo>
                  <a:pt x="487100" y="77940"/>
                </a:lnTo>
                <a:cubicBezTo>
                  <a:pt x="487100" y="77940"/>
                  <a:pt x="487100" y="77940"/>
                  <a:pt x="488349" y="77940"/>
                </a:cubicBezTo>
                <a:lnTo>
                  <a:pt x="488349" y="79185"/>
                </a:lnTo>
                <a:cubicBezTo>
                  <a:pt x="494594" y="82920"/>
                  <a:pt x="500839" y="81675"/>
                  <a:pt x="505835" y="76695"/>
                </a:cubicBezTo>
                <a:lnTo>
                  <a:pt x="539557" y="44322"/>
                </a:lnTo>
                <a:lnTo>
                  <a:pt x="532063" y="44322"/>
                </a:lnTo>
                <a:cubicBezTo>
                  <a:pt x="524569" y="44322"/>
                  <a:pt x="518324" y="38097"/>
                  <a:pt x="518324" y="30626"/>
                </a:cubicBezTo>
                <a:close/>
                <a:moveTo>
                  <a:pt x="528316" y="744"/>
                </a:moveTo>
                <a:cubicBezTo>
                  <a:pt x="532063" y="1989"/>
                  <a:pt x="534561" y="6969"/>
                  <a:pt x="534561" y="10705"/>
                </a:cubicBezTo>
                <a:lnTo>
                  <a:pt x="534561" y="28136"/>
                </a:lnTo>
                <a:lnTo>
                  <a:pt x="552047" y="28136"/>
                </a:lnTo>
                <a:cubicBezTo>
                  <a:pt x="555793" y="28136"/>
                  <a:pt x="560789" y="30626"/>
                  <a:pt x="562038" y="34361"/>
                </a:cubicBezTo>
                <a:cubicBezTo>
                  <a:pt x="564536" y="38097"/>
                  <a:pt x="562038" y="44322"/>
                  <a:pt x="559540" y="46812"/>
                </a:cubicBezTo>
                <a:lnTo>
                  <a:pt x="518324" y="87900"/>
                </a:lnTo>
                <a:cubicBezTo>
                  <a:pt x="512079" y="94126"/>
                  <a:pt x="503337" y="96616"/>
                  <a:pt x="495843" y="96616"/>
                </a:cubicBezTo>
                <a:cubicBezTo>
                  <a:pt x="490847" y="96616"/>
                  <a:pt x="485851" y="96616"/>
                  <a:pt x="480855" y="92881"/>
                </a:cubicBezTo>
                <a:cubicBezTo>
                  <a:pt x="479606" y="92881"/>
                  <a:pt x="479606" y="92881"/>
                  <a:pt x="479606" y="92881"/>
                </a:cubicBezTo>
                <a:lnTo>
                  <a:pt x="450880" y="120273"/>
                </a:lnTo>
                <a:cubicBezTo>
                  <a:pt x="495843" y="167586"/>
                  <a:pt x="522071" y="229841"/>
                  <a:pt x="522071" y="298321"/>
                </a:cubicBezTo>
                <a:cubicBezTo>
                  <a:pt x="522071" y="307036"/>
                  <a:pt x="520822" y="314507"/>
                  <a:pt x="520822" y="321977"/>
                </a:cubicBezTo>
                <a:lnTo>
                  <a:pt x="548300" y="326958"/>
                </a:lnTo>
                <a:cubicBezTo>
                  <a:pt x="553295" y="328203"/>
                  <a:pt x="557042" y="331938"/>
                  <a:pt x="558291" y="336919"/>
                </a:cubicBezTo>
                <a:cubicBezTo>
                  <a:pt x="558291" y="340654"/>
                  <a:pt x="557042" y="345634"/>
                  <a:pt x="553295" y="346879"/>
                </a:cubicBezTo>
                <a:lnTo>
                  <a:pt x="539557" y="356840"/>
                </a:lnTo>
                <a:lnTo>
                  <a:pt x="548300" y="371781"/>
                </a:lnTo>
                <a:cubicBezTo>
                  <a:pt x="550798" y="375516"/>
                  <a:pt x="550798" y="379252"/>
                  <a:pt x="548300" y="382987"/>
                </a:cubicBezTo>
                <a:cubicBezTo>
                  <a:pt x="547051" y="386722"/>
                  <a:pt x="542055" y="389212"/>
                  <a:pt x="539557" y="389212"/>
                </a:cubicBezTo>
                <a:cubicBezTo>
                  <a:pt x="538308" y="389212"/>
                  <a:pt x="537059" y="389212"/>
                  <a:pt x="537059" y="387967"/>
                </a:cubicBezTo>
                <a:lnTo>
                  <a:pt x="508332" y="382987"/>
                </a:lnTo>
                <a:cubicBezTo>
                  <a:pt x="472112" y="487575"/>
                  <a:pt x="373443" y="558545"/>
                  <a:pt x="261036" y="558545"/>
                </a:cubicBezTo>
                <a:cubicBezTo>
                  <a:pt x="117403" y="558545"/>
                  <a:pt x="0" y="441506"/>
                  <a:pt x="0" y="298321"/>
                </a:cubicBezTo>
                <a:cubicBezTo>
                  <a:pt x="0" y="155135"/>
                  <a:pt x="117403" y="38097"/>
                  <a:pt x="261036" y="38097"/>
                </a:cubicBezTo>
                <a:cubicBezTo>
                  <a:pt x="330978" y="38097"/>
                  <a:pt x="393427" y="65489"/>
                  <a:pt x="439639" y="109067"/>
                </a:cubicBezTo>
                <a:lnTo>
                  <a:pt x="468365" y="80430"/>
                </a:lnTo>
                <a:cubicBezTo>
                  <a:pt x="462120" y="67979"/>
                  <a:pt x="463369" y="53038"/>
                  <a:pt x="474610" y="44322"/>
                </a:cubicBezTo>
                <a:lnTo>
                  <a:pt x="514577" y="3234"/>
                </a:lnTo>
                <a:cubicBezTo>
                  <a:pt x="519573" y="-501"/>
                  <a:pt x="523320" y="-501"/>
                  <a:pt x="528316" y="7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2" name="Freeform 190">
            <a:extLst>
              <a:ext uri="{FF2B5EF4-FFF2-40B4-BE49-F238E27FC236}">
                <a16:creationId xmlns:a16="http://schemas.microsoft.com/office/drawing/2014/main" id="{98C41A9E-3391-4F8C-930C-5454E3425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87521"/>
            <a:ext cx="4185701" cy="1186497"/>
          </a:xfrm>
          <a:custGeom>
            <a:avLst/>
            <a:gdLst>
              <a:gd name="T0" fmla="*/ 3359 w 3360"/>
              <a:gd name="T1" fmla="*/ 0 h 951"/>
              <a:gd name="T2" fmla="*/ 0 w 3360"/>
              <a:gd name="T3" fmla="*/ 0 h 951"/>
              <a:gd name="T4" fmla="*/ 0 w 3360"/>
              <a:gd name="T5" fmla="*/ 702 h 951"/>
              <a:gd name="T6" fmla="*/ 1434 w 3360"/>
              <a:gd name="T7" fmla="*/ 702 h 951"/>
              <a:gd name="T8" fmla="*/ 1679 w 3360"/>
              <a:gd name="T9" fmla="*/ 950 h 951"/>
              <a:gd name="T10" fmla="*/ 1925 w 3360"/>
              <a:gd name="T11" fmla="*/ 702 h 951"/>
              <a:gd name="T12" fmla="*/ 3359 w 3360"/>
              <a:gd name="T13" fmla="*/ 702 h 951"/>
              <a:gd name="T14" fmla="*/ 3359 w 3360"/>
              <a:gd name="T15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0" h="951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F625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A6C08A9B-E852-4D10-9123-FB62072D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584" y="3442526"/>
            <a:ext cx="662405" cy="568826"/>
          </a:xfrm>
          <a:custGeom>
            <a:avLst/>
            <a:gdLst>
              <a:gd name="connsiteX0" fmla="*/ 344169 w 662405"/>
              <a:gd name="connsiteY0" fmla="*/ 521317 h 568826"/>
              <a:gd name="connsiteX1" fmla="*/ 345153 w 662405"/>
              <a:gd name="connsiteY1" fmla="*/ 522303 h 568826"/>
              <a:gd name="connsiteX2" fmla="*/ 318001 w 662405"/>
              <a:gd name="connsiteY2" fmla="*/ 535087 h 568826"/>
              <a:gd name="connsiteX3" fmla="*/ 316788 w 662405"/>
              <a:gd name="connsiteY3" fmla="*/ 533871 h 568826"/>
              <a:gd name="connsiteX4" fmla="*/ 386952 w 662405"/>
              <a:gd name="connsiteY4" fmla="*/ 501702 h 568826"/>
              <a:gd name="connsiteX5" fmla="*/ 387577 w 662405"/>
              <a:gd name="connsiteY5" fmla="*/ 502328 h 568826"/>
              <a:gd name="connsiteX6" fmla="*/ 361274 w 662405"/>
              <a:gd name="connsiteY6" fmla="*/ 514713 h 568826"/>
              <a:gd name="connsiteX7" fmla="*/ 360427 w 662405"/>
              <a:gd name="connsiteY7" fmla="*/ 513863 h 568826"/>
              <a:gd name="connsiteX8" fmla="*/ 258132 w 662405"/>
              <a:gd name="connsiteY8" fmla="*/ 498823 h 568826"/>
              <a:gd name="connsiteX9" fmla="*/ 251897 w 662405"/>
              <a:gd name="connsiteY9" fmla="*/ 503823 h 568826"/>
              <a:gd name="connsiteX10" fmla="*/ 249403 w 662405"/>
              <a:gd name="connsiteY10" fmla="*/ 508823 h 568826"/>
              <a:gd name="connsiteX11" fmla="*/ 251897 w 662405"/>
              <a:gd name="connsiteY11" fmla="*/ 516324 h 568826"/>
              <a:gd name="connsiteX12" fmla="*/ 253144 w 662405"/>
              <a:gd name="connsiteY12" fmla="*/ 517574 h 568826"/>
              <a:gd name="connsiteX13" fmla="*/ 259379 w 662405"/>
              <a:gd name="connsiteY13" fmla="*/ 522574 h 568826"/>
              <a:gd name="connsiteX14" fmla="*/ 265614 w 662405"/>
              <a:gd name="connsiteY14" fmla="*/ 520074 h 568826"/>
              <a:gd name="connsiteX15" fmla="*/ 273096 w 662405"/>
              <a:gd name="connsiteY15" fmla="*/ 513824 h 568826"/>
              <a:gd name="connsiteX16" fmla="*/ 430591 w 662405"/>
              <a:gd name="connsiteY16" fmla="*/ 481694 h 568826"/>
              <a:gd name="connsiteX17" fmla="*/ 430849 w 662405"/>
              <a:gd name="connsiteY17" fmla="*/ 481953 h 568826"/>
              <a:gd name="connsiteX18" fmla="*/ 404485 w 662405"/>
              <a:gd name="connsiteY18" fmla="*/ 494367 h 568826"/>
              <a:gd name="connsiteX19" fmla="*/ 403998 w 662405"/>
              <a:gd name="connsiteY19" fmla="*/ 493887 h 568826"/>
              <a:gd name="connsiteX20" fmla="*/ 230697 w 662405"/>
              <a:gd name="connsiteY20" fmla="*/ 471322 h 568826"/>
              <a:gd name="connsiteX21" fmla="*/ 221968 w 662405"/>
              <a:gd name="connsiteY21" fmla="*/ 476322 h 568826"/>
              <a:gd name="connsiteX22" fmla="*/ 219474 w 662405"/>
              <a:gd name="connsiteY22" fmla="*/ 482572 h 568826"/>
              <a:gd name="connsiteX23" fmla="*/ 221968 w 662405"/>
              <a:gd name="connsiteY23" fmla="*/ 490072 h 568826"/>
              <a:gd name="connsiteX24" fmla="*/ 221968 w 662405"/>
              <a:gd name="connsiteY24" fmla="*/ 492573 h 568826"/>
              <a:gd name="connsiteX25" fmla="*/ 229450 w 662405"/>
              <a:gd name="connsiteY25" fmla="*/ 496323 h 568826"/>
              <a:gd name="connsiteX26" fmla="*/ 235685 w 662405"/>
              <a:gd name="connsiteY26" fmla="*/ 493823 h 568826"/>
              <a:gd name="connsiteX27" fmla="*/ 246909 w 662405"/>
              <a:gd name="connsiteY27" fmla="*/ 486322 h 568826"/>
              <a:gd name="connsiteX28" fmla="*/ 461395 w 662405"/>
              <a:gd name="connsiteY28" fmla="*/ 467571 h 568826"/>
              <a:gd name="connsiteX29" fmla="*/ 457696 w 662405"/>
              <a:gd name="connsiteY29" fmla="*/ 469313 h 568826"/>
              <a:gd name="connsiteX30" fmla="*/ 456795 w 662405"/>
              <a:gd name="connsiteY30" fmla="*/ 469680 h 568826"/>
              <a:gd name="connsiteX31" fmla="*/ 286813 w 662405"/>
              <a:gd name="connsiteY31" fmla="*/ 452571 h 568826"/>
              <a:gd name="connsiteX32" fmla="*/ 299283 w 662405"/>
              <a:gd name="connsiteY32" fmla="*/ 452571 h 568826"/>
              <a:gd name="connsiteX33" fmla="*/ 360427 w 662405"/>
              <a:gd name="connsiteY33" fmla="*/ 513863 h 568826"/>
              <a:gd name="connsiteX34" fmla="*/ 344169 w 662405"/>
              <a:gd name="connsiteY34" fmla="*/ 521317 h 568826"/>
              <a:gd name="connsiteX35" fmla="*/ 286813 w 662405"/>
              <a:gd name="connsiteY35" fmla="*/ 463821 h 568826"/>
              <a:gd name="connsiteX36" fmla="*/ 286813 w 662405"/>
              <a:gd name="connsiteY36" fmla="*/ 452571 h 568826"/>
              <a:gd name="connsiteX37" fmla="*/ 210745 w 662405"/>
              <a:gd name="connsiteY37" fmla="*/ 450071 h 568826"/>
              <a:gd name="connsiteX38" fmla="*/ 211992 w 662405"/>
              <a:gd name="connsiteY38" fmla="*/ 452571 h 568826"/>
              <a:gd name="connsiteX39" fmla="*/ 215733 w 662405"/>
              <a:gd name="connsiteY39" fmla="*/ 455071 h 568826"/>
              <a:gd name="connsiteX40" fmla="*/ 317988 w 662405"/>
              <a:gd name="connsiteY40" fmla="*/ 421319 h 568826"/>
              <a:gd name="connsiteX41" fmla="*/ 330458 w 662405"/>
              <a:gd name="connsiteY41" fmla="*/ 421319 h 568826"/>
              <a:gd name="connsiteX42" fmla="*/ 403998 w 662405"/>
              <a:gd name="connsiteY42" fmla="*/ 493887 h 568826"/>
              <a:gd name="connsiteX43" fmla="*/ 386952 w 662405"/>
              <a:gd name="connsiteY43" fmla="*/ 501702 h 568826"/>
              <a:gd name="connsiteX44" fmla="*/ 317988 w 662405"/>
              <a:gd name="connsiteY44" fmla="*/ 432570 h 568826"/>
              <a:gd name="connsiteX45" fmla="*/ 317988 w 662405"/>
              <a:gd name="connsiteY45" fmla="*/ 421319 h 568826"/>
              <a:gd name="connsiteX46" fmla="*/ 350411 w 662405"/>
              <a:gd name="connsiteY46" fmla="*/ 390068 h 568826"/>
              <a:gd name="connsiteX47" fmla="*/ 361634 w 662405"/>
              <a:gd name="connsiteY47" fmla="*/ 390068 h 568826"/>
              <a:gd name="connsiteX48" fmla="*/ 441443 w 662405"/>
              <a:gd name="connsiteY48" fmla="*/ 468822 h 568826"/>
              <a:gd name="connsiteX49" fmla="*/ 449704 w 662405"/>
              <a:gd name="connsiteY49" fmla="*/ 472572 h 568826"/>
              <a:gd name="connsiteX50" fmla="*/ 456795 w 662405"/>
              <a:gd name="connsiteY50" fmla="*/ 469680 h 568826"/>
              <a:gd name="connsiteX51" fmla="*/ 430591 w 662405"/>
              <a:gd name="connsiteY51" fmla="*/ 481694 h 568826"/>
              <a:gd name="connsiteX52" fmla="*/ 350411 w 662405"/>
              <a:gd name="connsiteY52" fmla="*/ 401318 h 568826"/>
              <a:gd name="connsiteX53" fmla="*/ 350411 w 662405"/>
              <a:gd name="connsiteY53" fmla="*/ 390068 h 568826"/>
              <a:gd name="connsiteX54" fmla="*/ 250026 w 662405"/>
              <a:gd name="connsiteY54" fmla="*/ 272719 h 568826"/>
              <a:gd name="connsiteX55" fmla="*/ 235685 w 662405"/>
              <a:gd name="connsiteY55" fmla="*/ 276313 h 568826"/>
              <a:gd name="connsiteX56" fmla="*/ 169594 w 662405"/>
              <a:gd name="connsiteY56" fmla="*/ 343816 h 568826"/>
              <a:gd name="connsiteX57" fmla="*/ 173335 w 662405"/>
              <a:gd name="connsiteY57" fmla="*/ 388818 h 568826"/>
              <a:gd name="connsiteX58" fmla="*/ 266861 w 662405"/>
              <a:gd name="connsiteY58" fmla="*/ 483822 h 568826"/>
              <a:gd name="connsiteX59" fmla="*/ 299283 w 662405"/>
              <a:gd name="connsiteY59" fmla="*/ 516324 h 568826"/>
              <a:gd name="connsiteX60" fmla="*/ 316788 w 662405"/>
              <a:gd name="connsiteY60" fmla="*/ 533871 h 568826"/>
              <a:gd name="connsiteX61" fmla="*/ 300530 w 662405"/>
              <a:gd name="connsiteY61" fmla="*/ 541325 h 568826"/>
              <a:gd name="connsiteX62" fmla="*/ 286813 w 662405"/>
              <a:gd name="connsiteY62" fmla="*/ 527574 h 568826"/>
              <a:gd name="connsiteX63" fmla="*/ 285566 w 662405"/>
              <a:gd name="connsiteY63" fmla="*/ 525074 h 568826"/>
              <a:gd name="connsiteX64" fmla="*/ 283072 w 662405"/>
              <a:gd name="connsiteY64" fmla="*/ 527574 h 568826"/>
              <a:gd name="connsiteX65" fmla="*/ 283072 w 662405"/>
              <a:gd name="connsiteY65" fmla="*/ 538825 h 568826"/>
              <a:gd name="connsiteX66" fmla="*/ 284319 w 662405"/>
              <a:gd name="connsiteY66" fmla="*/ 542575 h 568826"/>
              <a:gd name="connsiteX67" fmla="*/ 296789 w 662405"/>
              <a:gd name="connsiteY67" fmla="*/ 545075 h 568826"/>
              <a:gd name="connsiteX68" fmla="*/ 318001 w 662405"/>
              <a:gd name="connsiteY68" fmla="*/ 535087 h 568826"/>
              <a:gd name="connsiteX69" fmla="*/ 331705 w 662405"/>
              <a:gd name="connsiteY69" fmla="*/ 548825 h 568826"/>
              <a:gd name="connsiteX70" fmla="*/ 349164 w 662405"/>
              <a:gd name="connsiteY70" fmla="*/ 548825 h 568826"/>
              <a:gd name="connsiteX71" fmla="*/ 351658 w 662405"/>
              <a:gd name="connsiteY71" fmla="*/ 545075 h 568826"/>
              <a:gd name="connsiteX72" fmla="*/ 355399 w 662405"/>
              <a:gd name="connsiteY72" fmla="*/ 537575 h 568826"/>
              <a:gd name="connsiteX73" fmla="*/ 351658 w 662405"/>
              <a:gd name="connsiteY73" fmla="*/ 528824 h 568826"/>
              <a:gd name="connsiteX74" fmla="*/ 345153 w 662405"/>
              <a:gd name="connsiteY74" fmla="*/ 522303 h 568826"/>
              <a:gd name="connsiteX75" fmla="*/ 361274 w 662405"/>
              <a:gd name="connsiteY75" fmla="*/ 514713 h 568826"/>
              <a:gd name="connsiteX76" fmla="*/ 377845 w 662405"/>
              <a:gd name="connsiteY76" fmla="*/ 531324 h 568826"/>
              <a:gd name="connsiteX77" fmla="*/ 396550 w 662405"/>
              <a:gd name="connsiteY77" fmla="*/ 531324 h 568826"/>
              <a:gd name="connsiteX78" fmla="*/ 397797 w 662405"/>
              <a:gd name="connsiteY78" fmla="*/ 530074 h 568826"/>
              <a:gd name="connsiteX79" fmla="*/ 401538 w 662405"/>
              <a:gd name="connsiteY79" fmla="*/ 521324 h 568826"/>
              <a:gd name="connsiteX80" fmla="*/ 397797 w 662405"/>
              <a:gd name="connsiteY80" fmla="*/ 512574 h 568826"/>
              <a:gd name="connsiteX81" fmla="*/ 387577 w 662405"/>
              <a:gd name="connsiteY81" fmla="*/ 502328 h 568826"/>
              <a:gd name="connsiteX82" fmla="*/ 404485 w 662405"/>
              <a:gd name="connsiteY82" fmla="*/ 494367 h 568826"/>
              <a:gd name="connsiteX83" fmla="*/ 410267 w 662405"/>
              <a:gd name="connsiteY83" fmla="*/ 500073 h 568826"/>
              <a:gd name="connsiteX84" fmla="*/ 422737 w 662405"/>
              <a:gd name="connsiteY84" fmla="*/ 513824 h 568826"/>
              <a:gd name="connsiteX85" fmla="*/ 443937 w 662405"/>
              <a:gd name="connsiteY85" fmla="*/ 516324 h 568826"/>
              <a:gd name="connsiteX86" fmla="*/ 445184 w 662405"/>
              <a:gd name="connsiteY86" fmla="*/ 515074 h 568826"/>
              <a:gd name="connsiteX87" fmla="*/ 442690 w 662405"/>
              <a:gd name="connsiteY87" fmla="*/ 493823 h 568826"/>
              <a:gd name="connsiteX88" fmla="*/ 430849 w 662405"/>
              <a:gd name="connsiteY88" fmla="*/ 481953 h 568826"/>
              <a:gd name="connsiteX89" fmla="*/ 457696 w 662405"/>
              <a:gd name="connsiteY89" fmla="*/ 469313 h 568826"/>
              <a:gd name="connsiteX90" fmla="*/ 458901 w 662405"/>
              <a:gd name="connsiteY90" fmla="*/ 468822 h 568826"/>
              <a:gd name="connsiteX91" fmla="*/ 461395 w 662405"/>
              <a:gd name="connsiteY91" fmla="*/ 467571 h 568826"/>
              <a:gd name="connsiteX92" fmla="*/ 465136 w 662405"/>
              <a:gd name="connsiteY92" fmla="*/ 458821 h 568826"/>
              <a:gd name="connsiteX93" fmla="*/ 461395 w 662405"/>
              <a:gd name="connsiteY93" fmla="*/ 450071 h 568826"/>
              <a:gd name="connsiteX94" fmla="*/ 412761 w 662405"/>
              <a:gd name="connsiteY94" fmla="*/ 401318 h 568826"/>
              <a:gd name="connsiteX95" fmla="*/ 405279 w 662405"/>
              <a:gd name="connsiteY95" fmla="*/ 392568 h 568826"/>
              <a:gd name="connsiteX96" fmla="*/ 399044 w 662405"/>
              <a:gd name="connsiteY96" fmla="*/ 386318 h 568826"/>
              <a:gd name="connsiteX97" fmla="*/ 322976 w 662405"/>
              <a:gd name="connsiteY97" fmla="*/ 355066 h 568826"/>
              <a:gd name="connsiteX98" fmla="*/ 321729 w 662405"/>
              <a:gd name="connsiteY98" fmla="*/ 355066 h 568826"/>
              <a:gd name="connsiteX99" fmla="*/ 299283 w 662405"/>
              <a:gd name="connsiteY99" fmla="*/ 381318 h 568826"/>
              <a:gd name="connsiteX100" fmla="*/ 265614 w 662405"/>
              <a:gd name="connsiteY100" fmla="*/ 405069 h 568826"/>
              <a:gd name="connsiteX101" fmla="*/ 254391 w 662405"/>
              <a:gd name="connsiteY101" fmla="*/ 402569 h 568826"/>
              <a:gd name="connsiteX102" fmla="*/ 238179 w 662405"/>
              <a:gd name="connsiteY102" fmla="*/ 390068 h 568826"/>
              <a:gd name="connsiteX103" fmla="*/ 231944 w 662405"/>
              <a:gd name="connsiteY103" fmla="*/ 357566 h 568826"/>
              <a:gd name="connsiteX104" fmla="*/ 280578 w 662405"/>
              <a:gd name="connsiteY104" fmla="*/ 290063 h 568826"/>
              <a:gd name="connsiteX105" fmla="*/ 264367 w 662405"/>
              <a:gd name="connsiteY105" fmla="*/ 277563 h 568826"/>
              <a:gd name="connsiteX106" fmla="*/ 250026 w 662405"/>
              <a:gd name="connsiteY106" fmla="*/ 272719 h 568826"/>
              <a:gd name="connsiteX107" fmla="*/ 380651 w 662405"/>
              <a:gd name="connsiteY107" fmla="*/ 261000 h 568826"/>
              <a:gd name="connsiteX108" fmla="*/ 320482 w 662405"/>
              <a:gd name="connsiteY108" fmla="*/ 276313 h 568826"/>
              <a:gd name="connsiteX109" fmla="*/ 319235 w 662405"/>
              <a:gd name="connsiteY109" fmla="*/ 277563 h 568826"/>
              <a:gd name="connsiteX110" fmla="*/ 317988 w 662405"/>
              <a:gd name="connsiteY110" fmla="*/ 277563 h 568826"/>
              <a:gd name="connsiteX111" fmla="*/ 248156 w 662405"/>
              <a:gd name="connsiteY111" fmla="*/ 362567 h 568826"/>
              <a:gd name="connsiteX112" fmla="*/ 250650 w 662405"/>
              <a:gd name="connsiteY112" fmla="*/ 380067 h 568826"/>
              <a:gd name="connsiteX113" fmla="*/ 259379 w 662405"/>
              <a:gd name="connsiteY113" fmla="*/ 387568 h 568826"/>
              <a:gd name="connsiteX114" fmla="*/ 284319 w 662405"/>
              <a:gd name="connsiteY114" fmla="*/ 375067 h 568826"/>
              <a:gd name="connsiteX115" fmla="*/ 311753 w 662405"/>
              <a:gd name="connsiteY115" fmla="*/ 341316 h 568826"/>
              <a:gd name="connsiteX116" fmla="*/ 335446 w 662405"/>
              <a:gd name="connsiteY116" fmla="*/ 343816 h 568826"/>
              <a:gd name="connsiteX117" fmla="*/ 445184 w 662405"/>
              <a:gd name="connsiteY117" fmla="*/ 353816 h 568826"/>
              <a:gd name="connsiteX118" fmla="*/ 456407 w 662405"/>
              <a:gd name="connsiteY118" fmla="*/ 355066 h 568826"/>
              <a:gd name="connsiteX119" fmla="*/ 455160 w 662405"/>
              <a:gd name="connsiteY119" fmla="*/ 366317 h 568826"/>
              <a:gd name="connsiteX120" fmla="*/ 418996 w 662405"/>
              <a:gd name="connsiteY120" fmla="*/ 385068 h 568826"/>
              <a:gd name="connsiteX121" fmla="*/ 456407 w 662405"/>
              <a:gd name="connsiteY121" fmla="*/ 421319 h 568826"/>
              <a:gd name="connsiteX122" fmla="*/ 493817 w 662405"/>
              <a:gd name="connsiteY122" fmla="*/ 393818 h 568826"/>
              <a:gd name="connsiteX123" fmla="*/ 500052 w 662405"/>
              <a:gd name="connsiteY123" fmla="*/ 385068 h 568826"/>
              <a:gd name="connsiteX124" fmla="*/ 496311 w 662405"/>
              <a:gd name="connsiteY124" fmla="*/ 373817 h 568826"/>
              <a:gd name="connsiteX125" fmla="*/ 438948 w 662405"/>
              <a:gd name="connsiteY125" fmla="*/ 298814 h 568826"/>
              <a:gd name="connsiteX126" fmla="*/ 436454 w 662405"/>
              <a:gd name="connsiteY126" fmla="*/ 296314 h 568826"/>
              <a:gd name="connsiteX127" fmla="*/ 435207 w 662405"/>
              <a:gd name="connsiteY127" fmla="*/ 292564 h 568826"/>
              <a:gd name="connsiteX128" fmla="*/ 380651 w 662405"/>
              <a:gd name="connsiteY128" fmla="*/ 261000 h 568826"/>
              <a:gd name="connsiteX129" fmla="*/ 480644 w 662405"/>
              <a:gd name="connsiteY129" fmla="*/ 258257 h 568826"/>
              <a:gd name="connsiteX130" fmla="*/ 486529 w 662405"/>
              <a:gd name="connsiteY130" fmla="*/ 259538 h 568826"/>
              <a:gd name="connsiteX131" fmla="*/ 503009 w 662405"/>
              <a:gd name="connsiteY131" fmla="*/ 280045 h 568826"/>
              <a:gd name="connsiteX132" fmla="*/ 501832 w 662405"/>
              <a:gd name="connsiteY132" fmla="*/ 286453 h 568826"/>
              <a:gd name="connsiteX133" fmla="*/ 495946 w 662405"/>
              <a:gd name="connsiteY133" fmla="*/ 292861 h 568826"/>
              <a:gd name="connsiteX134" fmla="*/ 490061 w 662405"/>
              <a:gd name="connsiteY134" fmla="*/ 291579 h 568826"/>
              <a:gd name="connsiteX135" fmla="*/ 473581 w 662405"/>
              <a:gd name="connsiteY135" fmla="*/ 269791 h 568826"/>
              <a:gd name="connsiteX136" fmla="*/ 474758 w 662405"/>
              <a:gd name="connsiteY136" fmla="*/ 264665 h 568826"/>
              <a:gd name="connsiteX137" fmla="*/ 200104 w 662405"/>
              <a:gd name="connsiteY137" fmla="*/ 236182 h 568826"/>
              <a:gd name="connsiteX138" fmla="*/ 205989 w 662405"/>
              <a:gd name="connsiteY138" fmla="*/ 236182 h 568826"/>
              <a:gd name="connsiteX139" fmla="*/ 211875 w 662405"/>
              <a:gd name="connsiteY139" fmla="*/ 243245 h 568826"/>
              <a:gd name="connsiteX140" fmla="*/ 211875 w 662405"/>
              <a:gd name="connsiteY140" fmla="*/ 247953 h 568826"/>
              <a:gd name="connsiteX141" fmla="*/ 194218 w 662405"/>
              <a:gd name="connsiteY141" fmla="*/ 265610 h 568826"/>
              <a:gd name="connsiteX142" fmla="*/ 189510 w 662405"/>
              <a:gd name="connsiteY142" fmla="*/ 265610 h 568826"/>
              <a:gd name="connsiteX143" fmla="*/ 182447 w 662405"/>
              <a:gd name="connsiteY143" fmla="*/ 259724 h 568826"/>
              <a:gd name="connsiteX144" fmla="*/ 182447 w 662405"/>
              <a:gd name="connsiteY144" fmla="*/ 253839 h 568826"/>
              <a:gd name="connsiteX145" fmla="*/ 461415 w 662405"/>
              <a:gd name="connsiteY145" fmla="*/ 230665 h 568826"/>
              <a:gd name="connsiteX146" fmla="*/ 466908 w 662405"/>
              <a:gd name="connsiteY146" fmla="*/ 230665 h 568826"/>
              <a:gd name="connsiteX147" fmla="*/ 473775 w 662405"/>
              <a:gd name="connsiteY147" fmla="*/ 239917 h 568826"/>
              <a:gd name="connsiteX148" fmla="*/ 473775 w 662405"/>
              <a:gd name="connsiteY148" fmla="*/ 242230 h 568826"/>
              <a:gd name="connsiteX149" fmla="*/ 464162 w 662405"/>
              <a:gd name="connsiteY149" fmla="*/ 249168 h 568826"/>
              <a:gd name="connsiteX150" fmla="*/ 460042 w 662405"/>
              <a:gd name="connsiteY150" fmla="*/ 249168 h 568826"/>
              <a:gd name="connsiteX151" fmla="*/ 451803 w 662405"/>
              <a:gd name="connsiteY151" fmla="*/ 241073 h 568826"/>
              <a:gd name="connsiteX152" fmla="*/ 451803 w 662405"/>
              <a:gd name="connsiteY152" fmla="*/ 237604 h 568826"/>
              <a:gd name="connsiteX153" fmla="*/ 208251 w 662405"/>
              <a:gd name="connsiteY153" fmla="*/ 205059 h 568826"/>
              <a:gd name="connsiteX154" fmla="*/ 83550 w 662405"/>
              <a:gd name="connsiteY154" fmla="*/ 330065 h 568826"/>
              <a:gd name="connsiteX155" fmla="*/ 107243 w 662405"/>
              <a:gd name="connsiteY155" fmla="*/ 353816 h 568826"/>
              <a:gd name="connsiteX156" fmla="*/ 134677 w 662405"/>
              <a:gd name="connsiteY156" fmla="*/ 353816 h 568826"/>
              <a:gd name="connsiteX157" fmla="*/ 157124 w 662405"/>
              <a:gd name="connsiteY157" fmla="*/ 332565 h 568826"/>
              <a:gd name="connsiteX158" fmla="*/ 162112 w 662405"/>
              <a:gd name="connsiteY158" fmla="*/ 327565 h 568826"/>
              <a:gd name="connsiteX159" fmla="*/ 219474 w 662405"/>
              <a:gd name="connsiteY159" fmla="*/ 268812 h 568826"/>
              <a:gd name="connsiteX160" fmla="*/ 224462 w 662405"/>
              <a:gd name="connsiteY160" fmla="*/ 263812 h 568826"/>
              <a:gd name="connsiteX161" fmla="*/ 241920 w 662405"/>
              <a:gd name="connsiteY161" fmla="*/ 246311 h 568826"/>
              <a:gd name="connsiteX162" fmla="*/ 241920 w 662405"/>
              <a:gd name="connsiteY162" fmla="*/ 241311 h 568826"/>
              <a:gd name="connsiteX163" fmla="*/ 465136 w 662405"/>
              <a:gd name="connsiteY163" fmla="*/ 203809 h 568826"/>
              <a:gd name="connsiteX164" fmla="*/ 427725 w 662405"/>
              <a:gd name="connsiteY164" fmla="*/ 235061 h 568826"/>
              <a:gd name="connsiteX165" fmla="*/ 426478 w 662405"/>
              <a:gd name="connsiteY165" fmla="*/ 238811 h 568826"/>
              <a:gd name="connsiteX166" fmla="*/ 426478 w 662405"/>
              <a:gd name="connsiteY166" fmla="*/ 241311 h 568826"/>
              <a:gd name="connsiteX167" fmla="*/ 523746 w 662405"/>
              <a:gd name="connsiteY167" fmla="*/ 358817 h 568826"/>
              <a:gd name="connsiteX168" fmla="*/ 536216 w 662405"/>
              <a:gd name="connsiteY168" fmla="*/ 366317 h 568826"/>
              <a:gd name="connsiteX169" fmla="*/ 551180 w 662405"/>
              <a:gd name="connsiteY169" fmla="*/ 361317 h 568826"/>
              <a:gd name="connsiteX170" fmla="*/ 577367 w 662405"/>
              <a:gd name="connsiteY170" fmla="*/ 340066 h 568826"/>
              <a:gd name="connsiteX171" fmla="*/ 645953 w 662405"/>
              <a:gd name="connsiteY171" fmla="*/ 18801 h 568826"/>
              <a:gd name="connsiteX172" fmla="*/ 470124 w 662405"/>
              <a:gd name="connsiteY172" fmla="*/ 177558 h 568826"/>
              <a:gd name="connsiteX173" fmla="*/ 470124 w 662405"/>
              <a:gd name="connsiteY173" fmla="*/ 183808 h 568826"/>
              <a:gd name="connsiteX174" fmla="*/ 533722 w 662405"/>
              <a:gd name="connsiteY174" fmla="*/ 261312 h 568826"/>
              <a:gd name="connsiteX175" fmla="*/ 598566 w 662405"/>
              <a:gd name="connsiteY175" fmla="*/ 338816 h 568826"/>
              <a:gd name="connsiteX176" fmla="*/ 601060 w 662405"/>
              <a:gd name="connsiteY176" fmla="*/ 341316 h 568826"/>
              <a:gd name="connsiteX177" fmla="*/ 603555 w 662405"/>
              <a:gd name="connsiteY177" fmla="*/ 341316 h 568826"/>
              <a:gd name="connsiteX178" fmla="*/ 632236 w 662405"/>
              <a:gd name="connsiteY178" fmla="*/ 306314 h 568826"/>
              <a:gd name="connsiteX179" fmla="*/ 645953 w 662405"/>
              <a:gd name="connsiteY179" fmla="*/ 277563 h 568826"/>
              <a:gd name="connsiteX180" fmla="*/ 16211 w 662405"/>
              <a:gd name="connsiteY180" fmla="*/ 16301 h 568826"/>
              <a:gd name="connsiteX181" fmla="*/ 16211 w 662405"/>
              <a:gd name="connsiteY181" fmla="*/ 261312 h 568826"/>
              <a:gd name="connsiteX182" fmla="*/ 26187 w 662405"/>
              <a:gd name="connsiteY182" fmla="*/ 291313 h 568826"/>
              <a:gd name="connsiteX183" fmla="*/ 56116 w 662405"/>
              <a:gd name="connsiteY183" fmla="*/ 327565 h 568826"/>
              <a:gd name="connsiteX184" fmla="*/ 62351 w 662405"/>
              <a:gd name="connsiteY184" fmla="*/ 327565 h 568826"/>
              <a:gd name="connsiteX185" fmla="*/ 204510 w 662405"/>
              <a:gd name="connsiteY185" fmla="*/ 185058 h 568826"/>
              <a:gd name="connsiteX186" fmla="*/ 207004 w 662405"/>
              <a:gd name="connsiteY186" fmla="*/ 181308 h 568826"/>
              <a:gd name="connsiteX187" fmla="*/ 205757 w 662405"/>
              <a:gd name="connsiteY187" fmla="*/ 178808 h 568826"/>
              <a:gd name="connsiteX188" fmla="*/ 8729 w 662405"/>
              <a:gd name="connsiteY188" fmla="*/ 1300 h 568826"/>
              <a:gd name="connsiteX189" fmla="*/ 26187 w 662405"/>
              <a:gd name="connsiteY189" fmla="*/ 3800 h 568826"/>
              <a:gd name="connsiteX190" fmla="*/ 216980 w 662405"/>
              <a:gd name="connsiteY190" fmla="*/ 166307 h 568826"/>
              <a:gd name="connsiteX191" fmla="*/ 223215 w 662405"/>
              <a:gd name="connsiteY191" fmla="*/ 181308 h 568826"/>
              <a:gd name="connsiteX192" fmla="*/ 218227 w 662405"/>
              <a:gd name="connsiteY192" fmla="*/ 193809 h 568826"/>
              <a:gd name="connsiteX193" fmla="*/ 253144 w 662405"/>
              <a:gd name="connsiteY193" fmla="*/ 228810 h 568826"/>
              <a:gd name="connsiteX194" fmla="*/ 255638 w 662405"/>
              <a:gd name="connsiteY194" fmla="*/ 256312 h 568826"/>
              <a:gd name="connsiteX195" fmla="*/ 274343 w 662405"/>
              <a:gd name="connsiteY195" fmla="*/ 263812 h 568826"/>
              <a:gd name="connsiteX196" fmla="*/ 293048 w 662405"/>
              <a:gd name="connsiteY196" fmla="*/ 277563 h 568826"/>
              <a:gd name="connsiteX197" fmla="*/ 308012 w 662405"/>
              <a:gd name="connsiteY197" fmla="*/ 265062 h 568826"/>
              <a:gd name="connsiteX198" fmla="*/ 309259 w 662405"/>
              <a:gd name="connsiteY198" fmla="*/ 263812 h 568826"/>
              <a:gd name="connsiteX199" fmla="*/ 310506 w 662405"/>
              <a:gd name="connsiteY199" fmla="*/ 263812 h 568826"/>
              <a:gd name="connsiteX200" fmla="*/ 417749 w 662405"/>
              <a:gd name="connsiteY200" fmla="*/ 256312 h 568826"/>
              <a:gd name="connsiteX201" fmla="*/ 414008 w 662405"/>
              <a:gd name="connsiteY201" fmla="*/ 251311 h 568826"/>
              <a:gd name="connsiteX202" fmla="*/ 409020 w 662405"/>
              <a:gd name="connsiteY202" fmla="*/ 236311 h 568826"/>
              <a:gd name="connsiteX203" fmla="*/ 416502 w 662405"/>
              <a:gd name="connsiteY203" fmla="*/ 222560 h 568826"/>
              <a:gd name="connsiteX204" fmla="*/ 455160 w 662405"/>
              <a:gd name="connsiteY204" fmla="*/ 191309 h 568826"/>
              <a:gd name="connsiteX205" fmla="*/ 458901 w 662405"/>
              <a:gd name="connsiteY205" fmla="*/ 163807 h 568826"/>
              <a:gd name="connsiteX206" fmla="*/ 637224 w 662405"/>
              <a:gd name="connsiteY206" fmla="*/ 5050 h 568826"/>
              <a:gd name="connsiteX207" fmla="*/ 654682 w 662405"/>
              <a:gd name="connsiteY207" fmla="*/ 3800 h 568826"/>
              <a:gd name="connsiteX208" fmla="*/ 662164 w 662405"/>
              <a:gd name="connsiteY208" fmla="*/ 18801 h 568826"/>
              <a:gd name="connsiteX209" fmla="*/ 662164 w 662405"/>
              <a:gd name="connsiteY209" fmla="*/ 278813 h 568826"/>
              <a:gd name="connsiteX210" fmla="*/ 644706 w 662405"/>
              <a:gd name="connsiteY210" fmla="*/ 317565 h 568826"/>
              <a:gd name="connsiteX211" fmla="*/ 614778 w 662405"/>
              <a:gd name="connsiteY211" fmla="*/ 352566 h 568826"/>
              <a:gd name="connsiteX212" fmla="*/ 601060 w 662405"/>
              <a:gd name="connsiteY212" fmla="*/ 357566 h 568826"/>
              <a:gd name="connsiteX213" fmla="*/ 599813 w 662405"/>
              <a:gd name="connsiteY213" fmla="*/ 357566 h 568826"/>
              <a:gd name="connsiteX214" fmla="*/ 587343 w 662405"/>
              <a:gd name="connsiteY214" fmla="*/ 352566 h 568826"/>
              <a:gd name="connsiteX215" fmla="*/ 562403 w 662405"/>
              <a:gd name="connsiteY215" fmla="*/ 373817 h 568826"/>
              <a:gd name="connsiteX216" fmla="*/ 538710 w 662405"/>
              <a:gd name="connsiteY216" fmla="*/ 382568 h 568826"/>
              <a:gd name="connsiteX217" fmla="*/ 534969 w 662405"/>
              <a:gd name="connsiteY217" fmla="*/ 382568 h 568826"/>
              <a:gd name="connsiteX218" fmla="*/ 515017 w 662405"/>
              <a:gd name="connsiteY218" fmla="*/ 372567 h 568826"/>
              <a:gd name="connsiteX219" fmla="*/ 515017 w 662405"/>
              <a:gd name="connsiteY219" fmla="*/ 386318 h 568826"/>
              <a:gd name="connsiteX220" fmla="*/ 503793 w 662405"/>
              <a:gd name="connsiteY220" fmla="*/ 406319 h 568826"/>
              <a:gd name="connsiteX221" fmla="*/ 468877 w 662405"/>
              <a:gd name="connsiteY221" fmla="*/ 433820 h 568826"/>
              <a:gd name="connsiteX222" fmla="*/ 472618 w 662405"/>
              <a:gd name="connsiteY222" fmla="*/ 437570 h 568826"/>
              <a:gd name="connsiteX223" fmla="*/ 472618 w 662405"/>
              <a:gd name="connsiteY223" fmla="*/ 478822 h 568826"/>
              <a:gd name="connsiteX224" fmla="*/ 471371 w 662405"/>
              <a:gd name="connsiteY224" fmla="*/ 480072 h 568826"/>
              <a:gd name="connsiteX225" fmla="*/ 458901 w 662405"/>
              <a:gd name="connsiteY225" fmla="*/ 487572 h 568826"/>
              <a:gd name="connsiteX226" fmla="*/ 465136 w 662405"/>
              <a:gd name="connsiteY226" fmla="*/ 503823 h 568826"/>
              <a:gd name="connsiteX227" fmla="*/ 456407 w 662405"/>
              <a:gd name="connsiteY227" fmla="*/ 526324 h 568826"/>
              <a:gd name="connsiteX228" fmla="*/ 455160 w 662405"/>
              <a:gd name="connsiteY228" fmla="*/ 528824 h 568826"/>
              <a:gd name="connsiteX229" fmla="*/ 436454 w 662405"/>
              <a:gd name="connsiteY229" fmla="*/ 536325 h 568826"/>
              <a:gd name="connsiteX230" fmla="*/ 432713 w 662405"/>
              <a:gd name="connsiteY230" fmla="*/ 536325 h 568826"/>
              <a:gd name="connsiteX231" fmla="*/ 416502 w 662405"/>
              <a:gd name="connsiteY231" fmla="*/ 530074 h 568826"/>
              <a:gd name="connsiteX232" fmla="*/ 410267 w 662405"/>
              <a:gd name="connsiteY232" fmla="*/ 541325 h 568826"/>
              <a:gd name="connsiteX233" fmla="*/ 407773 w 662405"/>
              <a:gd name="connsiteY233" fmla="*/ 543825 h 568826"/>
              <a:gd name="connsiteX234" fmla="*/ 386574 w 662405"/>
              <a:gd name="connsiteY234" fmla="*/ 552575 h 568826"/>
              <a:gd name="connsiteX235" fmla="*/ 370363 w 662405"/>
              <a:gd name="connsiteY235" fmla="*/ 546325 h 568826"/>
              <a:gd name="connsiteX236" fmla="*/ 364128 w 662405"/>
              <a:gd name="connsiteY236" fmla="*/ 557576 h 568826"/>
              <a:gd name="connsiteX237" fmla="*/ 360387 w 662405"/>
              <a:gd name="connsiteY237" fmla="*/ 560076 h 568826"/>
              <a:gd name="connsiteX238" fmla="*/ 340435 w 662405"/>
              <a:gd name="connsiteY238" fmla="*/ 568826 h 568826"/>
              <a:gd name="connsiteX239" fmla="*/ 320482 w 662405"/>
              <a:gd name="connsiteY239" fmla="*/ 560076 h 568826"/>
              <a:gd name="connsiteX240" fmla="*/ 313000 w 662405"/>
              <a:gd name="connsiteY240" fmla="*/ 552575 h 568826"/>
              <a:gd name="connsiteX241" fmla="*/ 306765 w 662405"/>
              <a:gd name="connsiteY241" fmla="*/ 557576 h 568826"/>
              <a:gd name="connsiteX242" fmla="*/ 291801 w 662405"/>
              <a:gd name="connsiteY242" fmla="*/ 562576 h 568826"/>
              <a:gd name="connsiteX243" fmla="*/ 271849 w 662405"/>
              <a:gd name="connsiteY243" fmla="*/ 552575 h 568826"/>
              <a:gd name="connsiteX244" fmla="*/ 269355 w 662405"/>
              <a:gd name="connsiteY244" fmla="*/ 550075 h 568826"/>
              <a:gd name="connsiteX245" fmla="*/ 264367 w 662405"/>
              <a:gd name="connsiteY245" fmla="*/ 537575 h 568826"/>
              <a:gd name="connsiteX246" fmla="*/ 261873 w 662405"/>
              <a:gd name="connsiteY246" fmla="*/ 537575 h 568826"/>
              <a:gd name="connsiteX247" fmla="*/ 255638 w 662405"/>
              <a:gd name="connsiteY247" fmla="*/ 537575 h 568826"/>
              <a:gd name="connsiteX248" fmla="*/ 239426 w 662405"/>
              <a:gd name="connsiteY248" fmla="*/ 527574 h 568826"/>
              <a:gd name="connsiteX249" fmla="*/ 238179 w 662405"/>
              <a:gd name="connsiteY249" fmla="*/ 525074 h 568826"/>
              <a:gd name="connsiteX250" fmla="*/ 233191 w 662405"/>
              <a:gd name="connsiteY250" fmla="*/ 512574 h 568826"/>
              <a:gd name="connsiteX251" fmla="*/ 230697 w 662405"/>
              <a:gd name="connsiteY251" fmla="*/ 512574 h 568826"/>
              <a:gd name="connsiteX252" fmla="*/ 226956 w 662405"/>
              <a:gd name="connsiteY252" fmla="*/ 512574 h 568826"/>
              <a:gd name="connsiteX253" fmla="*/ 209498 w 662405"/>
              <a:gd name="connsiteY253" fmla="*/ 502573 h 568826"/>
              <a:gd name="connsiteX254" fmla="*/ 208251 w 662405"/>
              <a:gd name="connsiteY254" fmla="*/ 500073 h 568826"/>
              <a:gd name="connsiteX255" fmla="*/ 202016 w 662405"/>
              <a:gd name="connsiteY255" fmla="*/ 481322 h 568826"/>
              <a:gd name="connsiteX256" fmla="*/ 207004 w 662405"/>
              <a:gd name="connsiteY256" fmla="*/ 470072 h 568826"/>
              <a:gd name="connsiteX257" fmla="*/ 199522 w 662405"/>
              <a:gd name="connsiteY257" fmla="*/ 462571 h 568826"/>
              <a:gd name="connsiteX258" fmla="*/ 197028 w 662405"/>
              <a:gd name="connsiteY258" fmla="*/ 460071 h 568826"/>
              <a:gd name="connsiteX259" fmla="*/ 192040 w 662405"/>
              <a:gd name="connsiteY259" fmla="*/ 442570 h 568826"/>
              <a:gd name="connsiteX260" fmla="*/ 193287 w 662405"/>
              <a:gd name="connsiteY260" fmla="*/ 433820 h 568826"/>
              <a:gd name="connsiteX261" fmla="*/ 162112 w 662405"/>
              <a:gd name="connsiteY261" fmla="*/ 400068 h 568826"/>
              <a:gd name="connsiteX262" fmla="*/ 145900 w 662405"/>
              <a:gd name="connsiteY262" fmla="*/ 366317 h 568826"/>
              <a:gd name="connsiteX263" fmla="*/ 120960 w 662405"/>
              <a:gd name="connsiteY263" fmla="*/ 376317 h 568826"/>
              <a:gd name="connsiteX264" fmla="*/ 96020 w 662405"/>
              <a:gd name="connsiteY264" fmla="*/ 366317 h 568826"/>
              <a:gd name="connsiteX265" fmla="*/ 71080 w 662405"/>
              <a:gd name="connsiteY265" fmla="*/ 341316 h 568826"/>
              <a:gd name="connsiteX266" fmla="*/ 58610 w 662405"/>
              <a:gd name="connsiteY266" fmla="*/ 345066 h 568826"/>
              <a:gd name="connsiteX267" fmla="*/ 44892 w 662405"/>
              <a:gd name="connsiteY267" fmla="*/ 338816 h 568826"/>
              <a:gd name="connsiteX268" fmla="*/ 43645 w 662405"/>
              <a:gd name="connsiteY268" fmla="*/ 338816 h 568826"/>
              <a:gd name="connsiteX269" fmla="*/ 13717 w 662405"/>
              <a:gd name="connsiteY269" fmla="*/ 301314 h 568826"/>
              <a:gd name="connsiteX270" fmla="*/ 0 w 662405"/>
              <a:gd name="connsiteY270" fmla="*/ 261312 h 568826"/>
              <a:gd name="connsiteX271" fmla="*/ 0 w 662405"/>
              <a:gd name="connsiteY271" fmla="*/ 16301 h 568826"/>
              <a:gd name="connsiteX272" fmla="*/ 8729 w 662405"/>
              <a:gd name="connsiteY272" fmla="*/ 1300 h 5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662405" h="568826">
                <a:moveTo>
                  <a:pt x="344169" y="521317"/>
                </a:moveTo>
                <a:lnTo>
                  <a:pt x="345153" y="522303"/>
                </a:lnTo>
                <a:lnTo>
                  <a:pt x="318001" y="535087"/>
                </a:lnTo>
                <a:lnTo>
                  <a:pt x="316788" y="533871"/>
                </a:lnTo>
                <a:close/>
                <a:moveTo>
                  <a:pt x="386952" y="501702"/>
                </a:moveTo>
                <a:lnTo>
                  <a:pt x="387577" y="502328"/>
                </a:lnTo>
                <a:lnTo>
                  <a:pt x="361274" y="514713"/>
                </a:lnTo>
                <a:lnTo>
                  <a:pt x="360427" y="513863"/>
                </a:lnTo>
                <a:close/>
                <a:moveTo>
                  <a:pt x="258132" y="498823"/>
                </a:moveTo>
                <a:lnTo>
                  <a:pt x="251897" y="503823"/>
                </a:lnTo>
                <a:cubicBezTo>
                  <a:pt x="249403" y="503823"/>
                  <a:pt x="249403" y="506323"/>
                  <a:pt x="249403" y="508823"/>
                </a:cubicBezTo>
                <a:cubicBezTo>
                  <a:pt x="249403" y="510073"/>
                  <a:pt x="249403" y="513824"/>
                  <a:pt x="251897" y="516324"/>
                </a:cubicBezTo>
                <a:lnTo>
                  <a:pt x="253144" y="517574"/>
                </a:lnTo>
                <a:cubicBezTo>
                  <a:pt x="254391" y="520074"/>
                  <a:pt x="256885" y="521324"/>
                  <a:pt x="259379" y="522574"/>
                </a:cubicBezTo>
                <a:cubicBezTo>
                  <a:pt x="260626" y="522574"/>
                  <a:pt x="263120" y="522574"/>
                  <a:pt x="265614" y="520074"/>
                </a:cubicBezTo>
                <a:lnTo>
                  <a:pt x="273096" y="513824"/>
                </a:lnTo>
                <a:close/>
                <a:moveTo>
                  <a:pt x="430591" y="481694"/>
                </a:moveTo>
                <a:lnTo>
                  <a:pt x="430849" y="481953"/>
                </a:lnTo>
                <a:lnTo>
                  <a:pt x="404485" y="494367"/>
                </a:lnTo>
                <a:lnTo>
                  <a:pt x="403998" y="493887"/>
                </a:lnTo>
                <a:close/>
                <a:moveTo>
                  <a:pt x="230697" y="471322"/>
                </a:moveTo>
                <a:lnTo>
                  <a:pt x="221968" y="476322"/>
                </a:lnTo>
                <a:cubicBezTo>
                  <a:pt x="220721" y="478822"/>
                  <a:pt x="219474" y="480072"/>
                  <a:pt x="219474" y="482572"/>
                </a:cubicBezTo>
                <a:cubicBezTo>
                  <a:pt x="218227" y="486322"/>
                  <a:pt x="219474" y="488822"/>
                  <a:pt x="221968" y="490072"/>
                </a:cubicBezTo>
                <a:lnTo>
                  <a:pt x="221968" y="492573"/>
                </a:lnTo>
                <a:cubicBezTo>
                  <a:pt x="223215" y="493823"/>
                  <a:pt x="226956" y="496323"/>
                  <a:pt x="229450" y="496323"/>
                </a:cubicBezTo>
                <a:cubicBezTo>
                  <a:pt x="231944" y="496323"/>
                  <a:pt x="234438" y="496323"/>
                  <a:pt x="235685" y="493823"/>
                </a:cubicBezTo>
                <a:lnTo>
                  <a:pt x="246909" y="486322"/>
                </a:lnTo>
                <a:close/>
                <a:moveTo>
                  <a:pt x="461395" y="467571"/>
                </a:moveTo>
                <a:lnTo>
                  <a:pt x="457696" y="469313"/>
                </a:lnTo>
                <a:lnTo>
                  <a:pt x="456795" y="469680"/>
                </a:lnTo>
                <a:close/>
                <a:moveTo>
                  <a:pt x="286813" y="452571"/>
                </a:moveTo>
                <a:cubicBezTo>
                  <a:pt x="290554" y="450071"/>
                  <a:pt x="295542" y="450071"/>
                  <a:pt x="299283" y="452571"/>
                </a:cubicBezTo>
                <a:lnTo>
                  <a:pt x="360427" y="513863"/>
                </a:lnTo>
                <a:lnTo>
                  <a:pt x="344169" y="521317"/>
                </a:lnTo>
                <a:lnTo>
                  <a:pt x="286813" y="463821"/>
                </a:lnTo>
                <a:cubicBezTo>
                  <a:pt x="284319" y="460071"/>
                  <a:pt x="284319" y="455071"/>
                  <a:pt x="286813" y="452571"/>
                </a:cubicBezTo>
                <a:close/>
                <a:moveTo>
                  <a:pt x="210745" y="450071"/>
                </a:moveTo>
                <a:lnTo>
                  <a:pt x="211992" y="452571"/>
                </a:lnTo>
                <a:cubicBezTo>
                  <a:pt x="213239" y="453821"/>
                  <a:pt x="214486" y="455071"/>
                  <a:pt x="215733" y="455071"/>
                </a:cubicBezTo>
                <a:close/>
                <a:moveTo>
                  <a:pt x="317988" y="421319"/>
                </a:moveTo>
                <a:cubicBezTo>
                  <a:pt x="321729" y="417569"/>
                  <a:pt x="326717" y="417569"/>
                  <a:pt x="330458" y="421319"/>
                </a:cubicBezTo>
                <a:lnTo>
                  <a:pt x="403998" y="493887"/>
                </a:lnTo>
                <a:lnTo>
                  <a:pt x="386952" y="501702"/>
                </a:lnTo>
                <a:lnTo>
                  <a:pt x="317988" y="432570"/>
                </a:lnTo>
                <a:cubicBezTo>
                  <a:pt x="315494" y="430070"/>
                  <a:pt x="315494" y="423819"/>
                  <a:pt x="317988" y="421319"/>
                </a:cubicBezTo>
                <a:close/>
                <a:moveTo>
                  <a:pt x="350411" y="390068"/>
                </a:moveTo>
                <a:cubicBezTo>
                  <a:pt x="354152" y="386318"/>
                  <a:pt x="359140" y="386318"/>
                  <a:pt x="361634" y="390068"/>
                </a:cubicBezTo>
                <a:lnTo>
                  <a:pt x="441443" y="468822"/>
                </a:lnTo>
                <a:cubicBezTo>
                  <a:pt x="443313" y="471322"/>
                  <a:pt x="446431" y="472572"/>
                  <a:pt x="449704" y="472572"/>
                </a:cubicBezTo>
                <a:lnTo>
                  <a:pt x="456795" y="469680"/>
                </a:lnTo>
                <a:lnTo>
                  <a:pt x="430591" y="481694"/>
                </a:lnTo>
                <a:lnTo>
                  <a:pt x="350411" y="401318"/>
                </a:lnTo>
                <a:cubicBezTo>
                  <a:pt x="346670" y="398818"/>
                  <a:pt x="346670" y="392568"/>
                  <a:pt x="350411" y="390068"/>
                </a:cubicBezTo>
                <a:close/>
                <a:moveTo>
                  <a:pt x="250026" y="272719"/>
                </a:moveTo>
                <a:cubicBezTo>
                  <a:pt x="245038" y="272563"/>
                  <a:pt x="240050" y="273813"/>
                  <a:pt x="235685" y="276313"/>
                </a:cubicBezTo>
                <a:lnTo>
                  <a:pt x="169594" y="343816"/>
                </a:lnTo>
                <a:cubicBezTo>
                  <a:pt x="159618" y="357566"/>
                  <a:pt x="160865" y="376317"/>
                  <a:pt x="173335" y="388818"/>
                </a:cubicBezTo>
                <a:lnTo>
                  <a:pt x="266861" y="483822"/>
                </a:lnTo>
                <a:lnTo>
                  <a:pt x="299283" y="516324"/>
                </a:lnTo>
                <a:lnTo>
                  <a:pt x="316788" y="533871"/>
                </a:lnTo>
                <a:lnTo>
                  <a:pt x="300530" y="541325"/>
                </a:lnTo>
                <a:lnTo>
                  <a:pt x="286813" y="527574"/>
                </a:lnTo>
                <a:lnTo>
                  <a:pt x="285566" y="525074"/>
                </a:lnTo>
                <a:lnTo>
                  <a:pt x="283072" y="527574"/>
                </a:lnTo>
                <a:cubicBezTo>
                  <a:pt x="279331" y="530074"/>
                  <a:pt x="279331" y="536325"/>
                  <a:pt x="283072" y="538825"/>
                </a:cubicBezTo>
                <a:lnTo>
                  <a:pt x="284319" y="542575"/>
                </a:lnTo>
                <a:cubicBezTo>
                  <a:pt x="288060" y="546325"/>
                  <a:pt x="293048" y="547575"/>
                  <a:pt x="296789" y="545075"/>
                </a:cubicBezTo>
                <a:lnTo>
                  <a:pt x="318001" y="535087"/>
                </a:lnTo>
                <a:lnTo>
                  <a:pt x="331705" y="548825"/>
                </a:lnTo>
                <a:cubicBezTo>
                  <a:pt x="336693" y="552575"/>
                  <a:pt x="344176" y="552575"/>
                  <a:pt x="349164" y="548825"/>
                </a:cubicBezTo>
                <a:lnTo>
                  <a:pt x="351658" y="545075"/>
                </a:lnTo>
                <a:cubicBezTo>
                  <a:pt x="354152" y="543825"/>
                  <a:pt x="355399" y="540075"/>
                  <a:pt x="355399" y="537575"/>
                </a:cubicBezTo>
                <a:cubicBezTo>
                  <a:pt x="355399" y="533825"/>
                  <a:pt x="354152" y="531324"/>
                  <a:pt x="351658" y="528824"/>
                </a:cubicBezTo>
                <a:lnTo>
                  <a:pt x="345153" y="522303"/>
                </a:lnTo>
                <a:lnTo>
                  <a:pt x="361274" y="514713"/>
                </a:lnTo>
                <a:lnTo>
                  <a:pt x="377845" y="531324"/>
                </a:lnTo>
                <a:cubicBezTo>
                  <a:pt x="382833" y="537575"/>
                  <a:pt x="391562" y="537575"/>
                  <a:pt x="396550" y="531324"/>
                </a:cubicBezTo>
                <a:lnTo>
                  <a:pt x="397797" y="530074"/>
                </a:lnTo>
                <a:cubicBezTo>
                  <a:pt x="400291" y="528824"/>
                  <a:pt x="401538" y="525074"/>
                  <a:pt x="401538" y="521324"/>
                </a:cubicBezTo>
                <a:cubicBezTo>
                  <a:pt x="401538" y="517574"/>
                  <a:pt x="400291" y="515074"/>
                  <a:pt x="397797" y="512574"/>
                </a:cubicBezTo>
                <a:lnTo>
                  <a:pt x="387577" y="502328"/>
                </a:lnTo>
                <a:lnTo>
                  <a:pt x="404485" y="494367"/>
                </a:lnTo>
                <a:lnTo>
                  <a:pt x="410267" y="500073"/>
                </a:lnTo>
                <a:lnTo>
                  <a:pt x="422737" y="513824"/>
                </a:lnTo>
                <a:cubicBezTo>
                  <a:pt x="428972" y="520074"/>
                  <a:pt x="437701" y="521324"/>
                  <a:pt x="443937" y="516324"/>
                </a:cubicBezTo>
                <a:lnTo>
                  <a:pt x="445184" y="515074"/>
                </a:lnTo>
                <a:cubicBezTo>
                  <a:pt x="450172" y="510073"/>
                  <a:pt x="448925" y="500073"/>
                  <a:pt x="442690" y="493823"/>
                </a:cubicBezTo>
                <a:lnTo>
                  <a:pt x="430849" y="481953"/>
                </a:lnTo>
                <a:lnTo>
                  <a:pt x="457696" y="469313"/>
                </a:lnTo>
                <a:lnTo>
                  <a:pt x="458901" y="468822"/>
                </a:lnTo>
                <a:lnTo>
                  <a:pt x="461395" y="467571"/>
                </a:lnTo>
                <a:cubicBezTo>
                  <a:pt x="463889" y="465071"/>
                  <a:pt x="465136" y="461321"/>
                  <a:pt x="465136" y="458821"/>
                </a:cubicBezTo>
                <a:cubicBezTo>
                  <a:pt x="465136" y="455071"/>
                  <a:pt x="463889" y="451321"/>
                  <a:pt x="461395" y="450071"/>
                </a:cubicBezTo>
                <a:lnTo>
                  <a:pt x="412761" y="401318"/>
                </a:lnTo>
                <a:lnTo>
                  <a:pt x="405279" y="392568"/>
                </a:lnTo>
                <a:lnTo>
                  <a:pt x="399044" y="386318"/>
                </a:lnTo>
                <a:cubicBezTo>
                  <a:pt x="371610" y="387568"/>
                  <a:pt x="344176" y="377567"/>
                  <a:pt x="322976" y="355066"/>
                </a:cubicBezTo>
                <a:cubicBezTo>
                  <a:pt x="321729" y="355066"/>
                  <a:pt x="321729" y="355066"/>
                  <a:pt x="321729" y="355066"/>
                </a:cubicBezTo>
                <a:cubicBezTo>
                  <a:pt x="315494" y="358817"/>
                  <a:pt x="304271" y="368817"/>
                  <a:pt x="299283" y="381318"/>
                </a:cubicBezTo>
                <a:cubicBezTo>
                  <a:pt x="294295" y="395068"/>
                  <a:pt x="280578" y="405069"/>
                  <a:pt x="265614" y="405069"/>
                </a:cubicBezTo>
                <a:cubicBezTo>
                  <a:pt x="261873" y="405069"/>
                  <a:pt x="258132" y="403819"/>
                  <a:pt x="254391" y="402569"/>
                </a:cubicBezTo>
                <a:cubicBezTo>
                  <a:pt x="248156" y="400068"/>
                  <a:pt x="241920" y="396318"/>
                  <a:pt x="238179" y="390068"/>
                </a:cubicBezTo>
                <a:cubicBezTo>
                  <a:pt x="229450" y="381318"/>
                  <a:pt x="228203" y="368817"/>
                  <a:pt x="231944" y="357566"/>
                </a:cubicBezTo>
                <a:cubicBezTo>
                  <a:pt x="240673" y="333815"/>
                  <a:pt x="263120" y="307564"/>
                  <a:pt x="280578" y="290063"/>
                </a:cubicBezTo>
                <a:lnTo>
                  <a:pt x="264367" y="277563"/>
                </a:lnTo>
                <a:cubicBezTo>
                  <a:pt x="260002" y="274438"/>
                  <a:pt x="255014" y="272875"/>
                  <a:pt x="250026" y="272719"/>
                </a:cubicBezTo>
                <a:close/>
                <a:moveTo>
                  <a:pt x="380651" y="261000"/>
                </a:moveTo>
                <a:cubicBezTo>
                  <a:pt x="360075" y="258187"/>
                  <a:pt x="338564" y="263187"/>
                  <a:pt x="320482" y="276313"/>
                </a:cubicBezTo>
                <a:cubicBezTo>
                  <a:pt x="320482" y="277563"/>
                  <a:pt x="319235" y="277563"/>
                  <a:pt x="319235" y="277563"/>
                </a:cubicBezTo>
                <a:cubicBezTo>
                  <a:pt x="317988" y="277563"/>
                  <a:pt x="317988" y="277563"/>
                  <a:pt x="317988" y="277563"/>
                </a:cubicBezTo>
                <a:cubicBezTo>
                  <a:pt x="308012" y="286313"/>
                  <a:pt x="260626" y="327565"/>
                  <a:pt x="248156" y="362567"/>
                </a:cubicBezTo>
                <a:cubicBezTo>
                  <a:pt x="245662" y="368817"/>
                  <a:pt x="246909" y="376317"/>
                  <a:pt x="250650" y="380067"/>
                </a:cubicBezTo>
                <a:cubicBezTo>
                  <a:pt x="253144" y="383818"/>
                  <a:pt x="255638" y="386318"/>
                  <a:pt x="259379" y="387568"/>
                </a:cubicBezTo>
                <a:cubicBezTo>
                  <a:pt x="269355" y="390068"/>
                  <a:pt x="280578" y="385068"/>
                  <a:pt x="284319" y="375067"/>
                </a:cubicBezTo>
                <a:cubicBezTo>
                  <a:pt x="290554" y="360067"/>
                  <a:pt x="301777" y="348816"/>
                  <a:pt x="311753" y="341316"/>
                </a:cubicBezTo>
                <a:cubicBezTo>
                  <a:pt x="319235" y="336316"/>
                  <a:pt x="329211" y="337566"/>
                  <a:pt x="335446" y="343816"/>
                </a:cubicBezTo>
                <a:cubicBezTo>
                  <a:pt x="364128" y="375067"/>
                  <a:pt x="411514" y="378817"/>
                  <a:pt x="445184" y="353816"/>
                </a:cubicBezTo>
                <a:cubicBezTo>
                  <a:pt x="447678" y="350066"/>
                  <a:pt x="453913" y="351316"/>
                  <a:pt x="456407" y="355066"/>
                </a:cubicBezTo>
                <a:cubicBezTo>
                  <a:pt x="458901" y="358817"/>
                  <a:pt x="457654" y="363817"/>
                  <a:pt x="455160" y="366317"/>
                </a:cubicBezTo>
                <a:cubicBezTo>
                  <a:pt x="443937" y="375067"/>
                  <a:pt x="431466" y="380067"/>
                  <a:pt x="418996" y="385068"/>
                </a:cubicBezTo>
                <a:lnTo>
                  <a:pt x="456407" y="421319"/>
                </a:lnTo>
                <a:lnTo>
                  <a:pt x="493817" y="393818"/>
                </a:lnTo>
                <a:cubicBezTo>
                  <a:pt x="497558" y="391318"/>
                  <a:pt x="498805" y="387568"/>
                  <a:pt x="500052" y="385068"/>
                </a:cubicBezTo>
                <a:cubicBezTo>
                  <a:pt x="500052" y="380067"/>
                  <a:pt x="498805" y="376317"/>
                  <a:pt x="496311" y="373817"/>
                </a:cubicBezTo>
                <a:lnTo>
                  <a:pt x="438948" y="298814"/>
                </a:lnTo>
                <a:cubicBezTo>
                  <a:pt x="437701" y="297564"/>
                  <a:pt x="437701" y="297564"/>
                  <a:pt x="436454" y="296314"/>
                </a:cubicBezTo>
                <a:cubicBezTo>
                  <a:pt x="436454" y="295064"/>
                  <a:pt x="435207" y="293814"/>
                  <a:pt x="435207" y="292564"/>
                </a:cubicBezTo>
                <a:cubicBezTo>
                  <a:pt x="420867" y="274438"/>
                  <a:pt x="401226" y="263812"/>
                  <a:pt x="380651" y="261000"/>
                </a:cubicBezTo>
                <a:close/>
                <a:moveTo>
                  <a:pt x="480644" y="258257"/>
                </a:moveTo>
                <a:cubicBezTo>
                  <a:pt x="482998" y="256975"/>
                  <a:pt x="485352" y="256975"/>
                  <a:pt x="486529" y="259538"/>
                </a:cubicBezTo>
                <a:lnTo>
                  <a:pt x="503009" y="280045"/>
                </a:lnTo>
                <a:cubicBezTo>
                  <a:pt x="504186" y="281326"/>
                  <a:pt x="504186" y="285171"/>
                  <a:pt x="501832" y="286453"/>
                </a:cubicBezTo>
                <a:lnTo>
                  <a:pt x="495946" y="292861"/>
                </a:lnTo>
                <a:cubicBezTo>
                  <a:pt x="493592" y="294142"/>
                  <a:pt x="491238" y="294142"/>
                  <a:pt x="490061" y="291579"/>
                </a:cubicBezTo>
                <a:lnTo>
                  <a:pt x="473581" y="269791"/>
                </a:lnTo>
                <a:cubicBezTo>
                  <a:pt x="472404" y="268510"/>
                  <a:pt x="473581" y="265947"/>
                  <a:pt x="474758" y="264665"/>
                </a:cubicBezTo>
                <a:close/>
                <a:moveTo>
                  <a:pt x="200104" y="236182"/>
                </a:moveTo>
                <a:cubicBezTo>
                  <a:pt x="202458" y="235005"/>
                  <a:pt x="203635" y="235005"/>
                  <a:pt x="205989" y="236182"/>
                </a:cubicBezTo>
                <a:lnTo>
                  <a:pt x="211875" y="243245"/>
                </a:lnTo>
                <a:cubicBezTo>
                  <a:pt x="213052" y="244422"/>
                  <a:pt x="213052" y="245599"/>
                  <a:pt x="211875" y="247953"/>
                </a:cubicBezTo>
                <a:lnTo>
                  <a:pt x="194218" y="265610"/>
                </a:lnTo>
                <a:cubicBezTo>
                  <a:pt x="193041" y="266787"/>
                  <a:pt x="190687" y="266787"/>
                  <a:pt x="189510" y="265610"/>
                </a:cubicBezTo>
                <a:lnTo>
                  <a:pt x="182447" y="259724"/>
                </a:lnTo>
                <a:cubicBezTo>
                  <a:pt x="181270" y="258547"/>
                  <a:pt x="181270" y="256193"/>
                  <a:pt x="182447" y="253839"/>
                </a:cubicBezTo>
                <a:close/>
                <a:moveTo>
                  <a:pt x="461415" y="230665"/>
                </a:moveTo>
                <a:cubicBezTo>
                  <a:pt x="462789" y="229509"/>
                  <a:pt x="465535" y="229509"/>
                  <a:pt x="466908" y="230665"/>
                </a:cubicBezTo>
                <a:lnTo>
                  <a:pt x="473775" y="239917"/>
                </a:lnTo>
                <a:cubicBezTo>
                  <a:pt x="476521" y="241073"/>
                  <a:pt x="475148" y="242230"/>
                  <a:pt x="473775" y="242230"/>
                </a:cubicBezTo>
                <a:lnTo>
                  <a:pt x="464162" y="249168"/>
                </a:lnTo>
                <a:cubicBezTo>
                  <a:pt x="462789" y="250324"/>
                  <a:pt x="460042" y="250324"/>
                  <a:pt x="460042" y="249168"/>
                </a:cubicBezTo>
                <a:lnTo>
                  <a:pt x="451803" y="241073"/>
                </a:lnTo>
                <a:cubicBezTo>
                  <a:pt x="450430" y="239917"/>
                  <a:pt x="450430" y="238760"/>
                  <a:pt x="451803" y="237604"/>
                </a:cubicBezTo>
                <a:close/>
                <a:moveTo>
                  <a:pt x="208251" y="205059"/>
                </a:moveTo>
                <a:lnTo>
                  <a:pt x="83550" y="330065"/>
                </a:lnTo>
                <a:lnTo>
                  <a:pt x="107243" y="353816"/>
                </a:lnTo>
                <a:cubicBezTo>
                  <a:pt x="114725" y="362567"/>
                  <a:pt x="127195" y="362567"/>
                  <a:pt x="134677" y="353816"/>
                </a:cubicBezTo>
                <a:lnTo>
                  <a:pt x="157124" y="332565"/>
                </a:lnTo>
                <a:cubicBezTo>
                  <a:pt x="157124" y="330065"/>
                  <a:pt x="159618" y="328815"/>
                  <a:pt x="162112" y="327565"/>
                </a:cubicBezTo>
                <a:lnTo>
                  <a:pt x="219474" y="268812"/>
                </a:lnTo>
                <a:cubicBezTo>
                  <a:pt x="220721" y="266312"/>
                  <a:pt x="223215" y="265062"/>
                  <a:pt x="224462" y="263812"/>
                </a:cubicBezTo>
                <a:lnTo>
                  <a:pt x="241920" y="246311"/>
                </a:lnTo>
                <a:cubicBezTo>
                  <a:pt x="243167" y="245061"/>
                  <a:pt x="243167" y="242561"/>
                  <a:pt x="241920" y="241311"/>
                </a:cubicBezTo>
                <a:close/>
                <a:moveTo>
                  <a:pt x="465136" y="203809"/>
                </a:moveTo>
                <a:lnTo>
                  <a:pt x="427725" y="235061"/>
                </a:lnTo>
                <a:cubicBezTo>
                  <a:pt x="426478" y="236311"/>
                  <a:pt x="426478" y="236311"/>
                  <a:pt x="426478" y="238811"/>
                </a:cubicBezTo>
                <a:lnTo>
                  <a:pt x="426478" y="241311"/>
                </a:lnTo>
                <a:lnTo>
                  <a:pt x="523746" y="358817"/>
                </a:lnTo>
                <a:cubicBezTo>
                  <a:pt x="526240" y="362567"/>
                  <a:pt x="531228" y="365067"/>
                  <a:pt x="536216" y="366317"/>
                </a:cubicBezTo>
                <a:cubicBezTo>
                  <a:pt x="542451" y="366317"/>
                  <a:pt x="547439" y="365067"/>
                  <a:pt x="551180" y="361317"/>
                </a:cubicBezTo>
                <a:lnTo>
                  <a:pt x="577367" y="340066"/>
                </a:lnTo>
                <a:close/>
                <a:moveTo>
                  <a:pt x="645953" y="18801"/>
                </a:moveTo>
                <a:lnTo>
                  <a:pt x="470124" y="177558"/>
                </a:lnTo>
                <a:cubicBezTo>
                  <a:pt x="467630" y="178808"/>
                  <a:pt x="467630" y="181308"/>
                  <a:pt x="470124" y="183808"/>
                </a:cubicBezTo>
                <a:lnTo>
                  <a:pt x="533722" y="261312"/>
                </a:lnTo>
                <a:lnTo>
                  <a:pt x="598566" y="338816"/>
                </a:lnTo>
                <a:cubicBezTo>
                  <a:pt x="599813" y="341316"/>
                  <a:pt x="599813" y="341316"/>
                  <a:pt x="601060" y="341316"/>
                </a:cubicBezTo>
                <a:cubicBezTo>
                  <a:pt x="602307" y="341316"/>
                  <a:pt x="602307" y="341316"/>
                  <a:pt x="603555" y="341316"/>
                </a:cubicBezTo>
                <a:lnTo>
                  <a:pt x="632236" y="306314"/>
                </a:lnTo>
                <a:cubicBezTo>
                  <a:pt x="639718" y="298814"/>
                  <a:pt x="644706" y="288813"/>
                  <a:pt x="645953" y="277563"/>
                </a:cubicBezTo>
                <a:close/>
                <a:moveTo>
                  <a:pt x="16211" y="16301"/>
                </a:moveTo>
                <a:lnTo>
                  <a:pt x="16211" y="261312"/>
                </a:lnTo>
                <a:cubicBezTo>
                  <a:pt x="16211" y="271313"/>
                  <a:pt x="19952" y="282563"/>
                  <a:pt x="26187" y="291313"/>
                </a:cubicBezTo>
                <a:lnTo>
                  <a:pt x="56116" y="327565"/>
                </a:lnTo>
                <a:cubicBezTo>
                  <a:pt x="58610" y="328815"/>
                  <a:pt x="61104" y="328815"/>
                  <a:pt x="62351" y="327565"/>
                </a:cubicBezTo>
                <a:lnTo>
                  <a:pt x="204510" y="185058"/>
                </a:lnTo>
                <a:cubicBezTo>
                  <a:pt x="207004" y="183808"/>
                  <a:pt x="207004" y="182558"/>
                  <a:pt x="207004" y="181308"/>
                </a:cubicBezTo>
                <a:cubicBezTo>
                  <a:pt x="207004" y="180058"/>
                  <a:pt x="207004" y="178808"/>
                  <a:pt x="205757" y="178808"/>
                </a:cubicBezTo>
                <a:close/>
                <a:moveTo>
                  <a:pt x="8729" y="1300"/>
                </a:moveTo>
                <a:cubicBezTo>
                  <a:pt x="14964" y="-1200"/>
                  <a:pt x="22446" y="50"/>
                  <a:pt x="26187" y="3800"/>
                </a:cubicBezTo>
                <a:lnTo>
                  <a:pt x="216980" y="166307"/>
                </a:lnTo>
                <a:cubicBezTo>
                  <a:pt x="220721" y="170058"/>
                  <a:pt x="223215" y="176308"/>
                  <a:pt x="223215" y="181308"/>
                </a:cubicBezTo>
                <a:cubicBezTo>
                  <a:pt x="223215" y="185058"/>
                  <a:pt x="221968" y="190059"/>
                  <a:pt x="218227" y="193809"/>
                </a:cubicBezTo>
                <a:lnTo>
                  <a:pt x="253144" y="228810"/>
                </a:lnTo>
                <a:cubicBezTo>
                  <a:pt x="261873" y="236311"/>
                  <a:pt x="261873" y="248811"/>
                  <a:pt x="255638" y="256312"/>
                </a:cubicBezTo>
                <a:cubicBezTo>
                  <a:pt x="261873" y="257562"/>
                  <a:pt x="268108" y="260062"/>
                  <a:pt x="274343" y="263812"/>
                </a:cubicBezTo>
                <a:lnTo>
                  <a:pt x="293048" y="277563"/>
                </a:lnTo>
                <a:cubicBezTo>
                  <a:pt x="300530" y="271313"/>
                  <a:pt x="305518" y="267562"/>
                  <a:pt x="308012" y="265062"/>
                </a:cubicBezTo>
                <a:cubicBezTo>
                  <a:pt x="308012" y="265062"/>
                  <a:pt x="308012" y="265062"/>
                  <a:pt x="309259" y="263812"/>
                </a:cubicBezTo>
                <a:lnTo>
                  <a:pt x="310506" y="263812"/>
                </a:lnTo>
                <a:cubicBezTo>
                  <a:pt x="341682" y="238811"/>
                  <a:pt x="385327" y="237561"/>
                  <a:pt x="417749" y="256312"/>
                </a:cubicBezTo>
                <a:lnTo>
                  <a:pt x="414008" y="251311"/>
                </a:lnTo>
                <a:cubicBezTo>
                  <a:pt x="410267" y="247561"/>
                  <a:pt x="409020" y="242561"/>
                  <a:pt x="409020" y="236311"/>
                </a:cubicBezTo>
                <a:cubicBezTo>
                  <a:pt x="410267" y="231310"/>
                  <a:pt x="412761" y="226310"/>
                  <a:pt x="416502" y="222560"/>
                </a:cubicBezTo>
                <a:lnTo>
                  <a:pt x="455160" y="191309"/>
                </a:lnTo>
                <a:cubicBezTo>
                  <a:pt x="450172" y="182558"/>
                  <a:pt x="451419" y="171308"/>
                  <a:pt x="458901" y="163807"/>
                </a:cubicBezTo>
                <a:lnTo>
                  <a:pt x="637224" y="5050"/>
                </a:lnTo>
                <a:cubicBezTo>
                  <a:pt x="642212" y="1300"/>
                  <a:pt x="649694" y="50"/>
                  <a:pt x="654682" y="3800"/>
                </a:cubicBezTo>
                <a:cubicBezTo>
                  <a:pt x="659670" y="7550"/>
                  <a:pt x="663411" y="12551"/>
                  <a:pt x="662164" y="18801"/>
                </a:cubicBezTo>
                <a:lnTo>
                  <a:pt x="662164" y="278813"/>
                </a:lnTo>
                <a:cubicBezTo>
                  <a:pt x="662164" y="293814"/>
                  <a:pt x="654682" y="307564"/>
                  <a:pt x="644706" y="317565"/>
                </a:cubicBezTo>
                <a:lnTo>
                  <a:pt x="614778" y="352566"/>
                </a:lnTo>
                <a:cubicBezTo>
                  <a:pt x="611037" y="356316"/>
                  <a:pt x="607296" y="357566"/>
                  <a:pt x="601060" y="357566"/>
                </a:cubicBezTo>
                <a:lnTo>
                  <a:pt x="599813" y="357566"/>
                </a:lnTo>
                <a:cubicBezTo>
                  <a:pt x="594825" y="356316"/>
                  <a:pt x="591084" y="355066"/>
                  <a:pt x="587343" y="352566"/>
                </a:cubicBezTo>
                <a:lnTo>
                  <a:pt x="562403" y="373817"/>
                </a:lnTo>
                <a:cubicBezTo>
                  <a:pt x="554921" y="380067"/>
                  <a:pt x="547439" y="382568"/>
                  <a:pt x="538710" y="382568"/>
                </a:cubicBezTo>
                <a:cubicBezTo>
                  <a:pt x="537463" y="382568"/>
                  <a:pt x="536216" y="382568"/>
                  <a:pt x="534969" y="382568"/>
                </a:cubicBezTo>
                <a:cubicBezTo>
                  <a:pt x="527487" y="381318"/>
                  <a:pt x="520005" y="378817"/>
                  <a:pt x="515017" y="372567"/>
                </a:cubicBezTo>
                <a:cubicBezTo>
                  <a:pt x="515017" y="377567"/>
                  <a:pt x="516264" y="381318"/>
                  <a:pt x="515017" y="386318"/>
                </a:cubicBezTo>
                <a:cubicBezTo>
                  <a:pt x="515017" y="393818"/>
                  <a:pt x="510029" y="401318"/>
                  <a:pt x="503793" y="406319"/>
                </a:cubicBezTo>
                <a:lnTo>
                  <a:pt x="468877" y="433820"/>
                </a:lnTo>
                <a:lnTo>
                  <a:pt x="472618" y="437570"/>
                </a:lnTo>
                <a:cubicBezTo>
                  <a:pt x="483841" y="450071"/>
                  <a:pt x="483841" y="467571"/>
                  <a:pt x="472618" y="478822"/>
                </a:cubicBezTo>
                <a:lnTo>
                  <a:pt x="471371" y="480072"/>
                </a:lnTo>
                <a:cubicBezTo>
                  <a:pt x="467630" y="485072"/>
                  <a:pt x="463889" y="486322"/>
                  <a:pt x="458901" y="487572"/>
                </a:cubicBezTo>
                <a:cubicBezTo>
                  <a:pt x="461395" y="492573"/>
                  <a:pt x="463889" y="498823"/>
                  <a:pt x="465136" y="503823"/>
                </a:cubicBezTo>
                <a:cubicBezTo>
                  <a:pt x="465136" y="512574"/>
                  <a:pt x="462642" y="520074"/>
                  <a:pt x="456407" y="526324"/>
                </a:cubicBezTo>
                <a:lnTo>
                  <a:pt x="455160" y="528824"/>
                </a:lnTo>
                <a:cubicBezTo>
                  <a:pt x="450172" y="533825"/>
                  <a:pt x="442690" y="536325"/>
                  <a:pt x="436454" y="536325"/>
                </a:cubicBezTo>
                <a:cubicBezTo>
                  <a:pt x="435207" y="536325"/>
                  <a:pt x="433960" y="536325"/>
                  <a:pt x="432713" y="536325"/>
                </a:cubicBezTo>
                <a:cubicBezTo>
                  <a:pt x="427725" y="536325"/>
                  <a:pt x="421490" y="533825"/>
                  <a:pt x="416502" y="530074"/>
                </a:cubicBezTo>
                <a:cubicBezTo>
                  <a:pt x="415255" y="533825"/>
                  <a:pt x="412761" y="538825"/>
                  <a:pt x="410267" y="541325"/>
                </a:cubicBezTo>
                <a:lnTo>
                  <a:pt x="407773" y="543825"/>
                </a:lnTo>
                <a:cubicBezTo>
                  <a:pt x="402785" y="550075"/>
                  <a:pt x="395303" y="552575"/>
                  <a:pt x="386574" y="552575"/>
                </a:cubicBezTo>
                <a:cubicBezTo>
                  <a:pt x="380339" y="552575"/>
                  <a:pt x="375351" y="550075"/>
                  <a:pt x="370363" y="546325"/>
                </a:cubicBezTo>
                <a:cubicBezTo>
                  <a:pt x="369116" y="550075"/>
                  <a:pt x="366622" y="553825"/>
                  <a:pt x="364128" y="557576"/>
                </a:cubicBezTo>
                <a:lnTo>
                  <a:pt x="360387" y="560076"/>
                </a:lnTo>
                <a:cubicBezTo>
                  <a:pt x="355399" y="565076"/>
                  <a:pt x="347917" y="568826"/>
                  <a:pt x="340435" y="568826"/>
                </a:cubicBezTo>
                <a:cubicBezTo>
                  <a:pt x="332952" y="568826"/>
                  <a:pt x="326717" y="565076"/>
                  <a:pt x="320482" y="560076"/>
                </a:cubicBezTo>
                <a:lnTo>
                  <a:pt x="313000" y="552575"/>
                </a:lnTo>
                <a:lnTo>
                  <a:pt x="306765" y="557576"/>
                </a:lnTo>
                <a:cubicBezTo>
                  <a:pt x="301777" y="561326"/>
                  <a:pt x="296789" y="562576"/>
                  <a:pt x="291801" y="562576"/>
                </a:cubicBezTo>
                <a:cubicBezTo>
                  <a:pt x="284319" y="562576"/>
                  <a:pt x="276837" y="558826"/>
                  <a:pt x="271849" y="552575"/>
                </a:cubicBezTo>
                <a:lnTo>
                  <a:pt x="269355" y="550075"/>
                </a:lnTo>
                <a:cubicBezTo>
                  <a:pt x="266861" y="545075"/>
                  <a:pt x="265614" y="541325"/>
                  <a:pt x="264367" y="537575"/>
                </a:cubicBezTo>
                <a:cubicBezTo>
                  <a:pt x="263120" y="537575"/>
                  <a:pt x="261873" y="537575"/>
                  <a:pt x="261873" y="537575"/>
                </a:cubicBezTo>
                <a:cubicBezTo>
                  <a:pt x="259379" y="537575"/>
                  <a:pt x="258132" y="537575"/>
                  <a:pt x="255638" y="537575"/>
                </a:cubicBezTo>
                <a:cubicBezTo>
                  <a:pt x="249403" y="536325"/>
                  <a:pt x="243167" y="532574"/>
                  <a:pt x="239426" y="527574"/>
                </a:cubicBezTo>
                <a:lnTo>
                  <a:pt x="238179" y="525074"/>
                </a:lnTo>
                <a:cubicBezTo>
                  <a:pt x="235685" y="522574"/>
                  <a:pt x="234438" y="517574"/>
                  <a:pt x="233191" y="512574"/>
                </a:cubicBezTo>
                <a:cubicBezTo>
                  <a:pt x="231944" y="512574"/>
                  <a:pt x="231944" y="512574"/>
                  <a:pt x="230697" y="512574"/>
                </a:cubicBezTo>
                <a:cubicBezTo>
                  <a:pt x="229450" y="512574"/>
                  <a:pt x="228203" y="512574"/>
                  <a:pt x="226956" y="512574"/>
                </a:cubicBezTo>
                <a:cubicBezTo>
                  <a:pt x="220721" y="511323"/>
                  <a:pt x="214486" y="507573"/>
                  <a:pt x="209498" y="502573"/>
                </a:cubicBezTo>
                <a:lnTo>
                  <a:pt x="208251" y="500073"/>
                </a:lnTo>
                <a:cubicBezTo>
                  <a:pt x="204510" y="495073"/>
                  <a:pt x="202016" y="488822"/>
                  <a:pt x="202016" y="481322"/>
                </a:cubicBezTo>
                <a:cubicBezTo>
                  <a:pt x="203263" y="476322"/>
                  <a:pt x="204510" y="472572"/>
                  <a:pt x="207004" y="470072"/>
                </a:cubicBezTo>
                <a:cubicBezTo>
                  <a:pt x="204510" y="467571"/>
                  <a:pt x="200769" y="465071"/>
                  <a:pt x="199522" y="462571"/>
                </a:cubicBezTo>
                <a:lnTo>
                  <a:pt x="197028" y="460071"/>
                </a:lnTo>
                <a:cubicBezTo>
                  <a:pt x="193287" y="455071"/>
                  <a:pt x="190793" y="448821"/>
                  <a:pt x="192040" y="442570"/>
                </a:cubicBezTo>
                <a:cubicBezTo>
                  <a:pt x="192040" y="438820"/>
                  <a:pt x="193287" y="436320"/>
                  <a:pt x="193287" y="433820"/>
                </a:cubicBezTo>
                <a:lnTo>
                  <a:pt x="162112" y="400068"/>
                </a:lnTo>
                <a:cubicBezTo>
                  <a:pt x="150889" y="391318"/>
                  <a:pt x="147147" y="378817"/>
                  <a:pt x="145900" y="366317"/>
                </a:cubicBezTo>
                <a:cubicBezTo>
                  <a:pt x="139665" y="372567"/>
                  <a:pt x="129689" y="376317"/>
                  <a:pt x="120960" y="376317"/>
                </a:cubicBezTo>
                <a:cubicBezTo>
                  <a:pt x="110984" y="376317"/>
                  <a:pt x="102255" y="372567"/>
                  <a:pt x="96020" y="366317"/>
                </a:cubicBezTo>
                <a:lnTo>
                  <a:pt x="71080" y="341316"/>
                </a:lnTo>
                <a:cubicBezTo>
                  <a:pt x="67339" y="343816"/>
                  <a:pt x="63598" y="345066"/>
                  <a:pt x="58610" y="345066"/>
                </a:cubicBezTo>
                <a:cubicBezTo>
                  <a:pt x="53622" y="345066"/>
                  <a:pt x="48633" y="342566"/>
                  <a:pt x="44892" y="338816"/>
                </a:cubicBezTo>
                <a:lnTo>
                  <a:pt x="43645" y="338816"/>
                </a:lnTo>
                <a:lnTo>
                  <a:pt x="13717" y="301314"/>
                </a:lnTo>
                <a:cubicBezTo>
                  <a:pt x="4988" y="290063"/>
                  <a:pt x="0" y="276313"/>
                  <a:pt x="0" y="261312"/>
                </a:cubicBezTo>
                <a:lnTo>
                  <a:pt x="0" y="16301"/>
                </a:lnTo>
                <a:cubicBezTo>
                  <a:pt x="0" y="10050"/>
                  <a:pt x="3741" y="5050"/>
                  <a:pt x="8729" y="13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8" name="Freeform 206">
            <a:extLst>
              <a:ext uri="{FF2B5EF4-FFF2-40B4-BE49-F238E27FC236}">
                <a16:creationId xmlns:a16="http://schemas.microsoft.com/office/drawing/2014/main" id="{96DAA2C5-E7BF-495A-BF2C-2DECAEBB7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9796783"/>
            <a:ext cx="10629043" cy="1181003"/>
          </a:xfrm>
          <a:custGeom>
            <a:avLst/>
            <a:gdLst>
              <a:gd name="T0" fmla="*/ 8532 w 8533"/>
              <a:gd name="T1" fmla="*/ 0 h 950"/>
              <a:gd name="T2" fmla="*/ 0 w 8533"/>
              <a:gd name="T3" fmla="*/ 0 h 950"/>
              <a:gd name="T4" fmla="*/ 0 w 8533"/>
              <a:gd name="T5" fmla="*/ 702 h 950"/>
              <a:gd name="T6" fmla="*/ 4021 w 8533"/>
              <a:gd name="T7" fmla="*/ 702 h 950"/>
              <a:gd name="T8" fmla="*/ 4266 w 8533"/>
              <a:gd name="T9" fmla="*/ 949 h 950"/>
              <a:gd name="T10" fmla="*/ 4512 w 8533"/>
              <a:gd name="T11" fmla="*/ 702 h 950"/>
              <a:gd name="T12" fmla="*/ 8532 w 8533"/>
              <a:gd name="T13" fmla="*/ 702 h 950"/>
              <a:gd name="T14" fmla="*/ 8532 w 8533"/>
              <a:gd name="T15" fmla="*/ 0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33" h="950">
                <a:moveTo>
                  <a:pt x="8532" y="0"/>
                </a:moveTo>
                <a:lnTo>
                  <a:pt x="0" y="0"/>
                </a:lnTo>
                <a:lnTo>
                  <a:pt x="0" y="702"/>
                </a:lnTo>
                <a:lnTo>
                  <a:pt x="4021" y="702"/>
                </a:lnTo>
                <a:lnTo>
                  <a:pt x="4266" y="949"/>
                </a:lnTo>
                <a:lnTo>
                  <a:pt x="4512" y="702"/>
                </a:lnTo>
                <a:lnTo>
                  <a:pt x="8532" y="702"/>
                </a:lnTo>
                <a:lnTo>
                  <a:pt x="8532" y="0"/>
                </a:lnTo>
              </a:path>
            </a:pathLst>
          </a:custGeom>
          <a:solidFill>
            <a:srgbClr val="4360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9" name="Freeform 207">
            <a:extLst>
              <a:ext uri="{FF2B5EF4-FFF2-40B4-BE49-F238E27FC236}">
                <a16:creationId xmlns:a16="http://schemas.microsoft.com/office/drawing/2014/main" id="{152AD3D8-A1D0-4616-8C8D-65775AE0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88" y="9972561"/>
            <a:ext cx="510851" cy="532823"/>
          </a:xfrm>
          <a:custGeom>
            <a:avLst/>
            <a:gdLst>
              <a:gd name="T0" fmla="*/ 323 w 410"/>
              <a:gd name="T1" fmla="*/ 386 h 429"/>
              <a:gd name="T2" fmla="*/ 236 w 410"/>
              <a:gd name="T3" fmla="*/ 328 h 429"/>
              <a:gd name="T4" fmla="*/ 175 w 410"/>
              <a:gd name="T5" fmla="*/ 329 h 429"/>
              <a:gd name="T6" fmla="*/ 174 w 410"/>
              <a:gd name="T7" fmla="*/ 301 h 429"/>
              <a:gd name="T8" fmla="*/ 234 w 410"/>
              <a:gd name="T9" fmla="*/ 299 h 429"/>
              <a:gd name="T10" fmla="*/ 236 w 410"/>
              <a:gd name="T11" fmla="*/ 328 h 429"/>
              <a:gd name="T12" fmla="*/ 47 w 410"/>
              <a:gd name="T13" fmla="*/ 230 h 429"/>
              <a:gd name="T14" fmla="*/ 47 w 410"/>
              <a:gd name="T15" fmla="*/ 229 h 429"/>
              <a:gd name="T16" fmla="*/ 73 w 410"/>
              <a:gd name="T17" fmla="*/ 89 h 429"/>
              <a:gd name="T18" fmla="*/ 379 w 410"/>
              <a:gd name="T19" fmla="*/ 83 h 429"/>
              <a:gd name="T20" fmla="*/ 393 w 410"/>
              <a:gd name="T21" fmla="*/ 85 h 429"/>
              <a:gd name="T22" fmla="*/ 366 w 410"/>
              <a:gd name="T23" fmla="*/ 226 h 429"/>
              <a:gd name="T24" fmla="*/ 359 w 410"/>
              <a:gd name="T25" fmla="*/ 231 h 429"/>
              <a:gd name="T26" fmla="*/ 358 w 410"/>
              <a:gd name="T27" fmla="*/ 231 h 429"/>
              <a:gd name="T28" fmla="*/ 52 w 410"/>
              <a:gd name="T29" fmla="*/ 231 h 429"/>
              <a:gd name="T30" fmla="*/ 44 w 410"/>
              <a:gd name="T31" fmla="*/ 22 h 429"/>
              <a:gd name="T32" fmla="*/ 127 w 410"/>
              <a:gd name="T33" fmla="*/ 13 h 429"/>
              <a:gd name="T34" fmla="*/ 357 w 410"/>
              <a:gd name="T35" fmla="*/ 44 h 429"/>
              <a:gd name="T36" fmla="*/ 365 w 410"/>
              <a:gd name="T37" fmla="*/ 70 h 429"/>
              <a:gd name="T38" fmla="*/ 60 w 410"/>
              <a:gd name="T39" fmla="*/ 87 h 429"/>
              <a:gd name="T40" fmla="*/ 86 w 410"/>
              <a:gd name="T41" fmla="*/ 415 h 429"/>
              <a:gd name="T42" fmla="*/ 86 w 410"/>
              <a:gd name="T43" fmla="*/ 386 h 429"/>
              <a:gd name="T44" fmla="*/ 367 w 410"/>
              <a:gd name="T45" fmla="*/ 373 h 429"/>
              <a:gd name="T46" fmla="*/ 344 w 410"/>
              <a:gd name="T47" fmla="*/ 307 h 429"/>
              <a:gd name="T48" fmla="*/ 249 w 410"/>
              <a:gd name="T49" fmla="*/ 301 h 429"/>
              <a:gd name="T50" fmla="*/ 211 w 410"/>
              <a:gd name="T51" fmla="*/ 245 h 429"/>
              <a:gd name="T52" fmla="*/ 361 w 410"/>
              <a:gd name="T53" fmla="*/ 244 h 429"/>
              <a:gd name="T54" fmla="*/ 361 w 410"/>
              <a:gd name="T55" fmla="*/ 244 h 429"/>
              <a:gd name="T56" fmla="*/ 363 w 410"/>
              <a:gd name="T57" fmla="*/ 244 h 429"/>
              <a:gd name="T58" fmla="*/ 406 w 410"/>
              <a:gd name="T59" fmla="*/ 89 h 429"/>
              <a:gd name="T60" fmla="*/ 388 w 410"/>
              <a:gd name="T61" fmla="*/ 70 h 429"/>
              <a:gd name="T62" fmla="*/ 379 w 410"/>
              <a:gd name="T63" fmla="*/ 52 h 429"/>
              <a:gd name="T64" fmla="*/ 144 w 410"/>
              <a:gd name="T65" fmla="*/ 8 h 429"/>
              <a:gd name="T66" fmla="*/ 53 w 410"/>
              <a:gd name="T67" fmla="*/ 0 h 429"/>
              <a:gd name="T68" fmla="*/ 31 w 410"/>
              <a:gd name="T69" fmla="*/ 224 h 429"/>
              <a:gd name="T70" fmla="*/ 35 w 410"/>
              <a:gd name="T71" fmla="*/ 235 h 429"/>
              <a:gd name="T72" fmla="*/ 52 w 410"/>
              <a:gd name="T73" fmla="*/ 245 h 429"/>
              <a:gd name="T74" fmla="*/ 175 w 410"/>
              <a:gd name="T75" fmla="*/ 287 h 429"/>
              <a:gd name="T76" fmla="*/ 160 w 410"/>
              <a:gd name="T77" fmla="*/ 307 h 429"/>
              <a:gd name="T78" fmla="*/ 42 w 410"/>
              <a:gd name="T79" fmla="*/ 330 h 429"/>
              <a:gd name="T80" fmla="*/ 11 w 410"/>
              <a:gd name="T81" fmla="*/ 373 h 429"/>
              <a:gd name="T82" fmla="*/ 0 w 410"/>
              <a:gd name="T83" fmla="*/ 417 h 429"/>
              <a:gd name="T84" fmla="*/ 89 w 410"/>
              <a:gd name="T85" fmla="*/ 428 h 429"/>
              <a:gd name="T86" fmla="*/ 100 w 410"/>
              <a:gd name="T87" fmla="*/ 384 h 429"/>
              <a:gd name="T88" fmla="*/ 55 w 410"/>
              <a:gd name="T89" fmla="*/ 330 h 429"/>
              <a:gd name="T90" fmla="*/ 160 w 410"/>
              <a:gd name="T91" fmla="*/ 321 h 429"/>
              <a:gd name="T92" fmla="*/ 175 w 410"/>
              <a:gd name="T93" fmla="*/ 341 h 429"/>
              <a:gd name="T94" fmla="*/ 249 w 410"/>
              <a:gd name="T95" fmla="*/ 328 h 429"/>
              <a:gd name="T96" fmla="*/ 344 w 410"/>
              <a:gd name="T97" fmla="*/ 321 h 429"/>
              <a:gd name="T98" fmla="*/ 321 w 410"/>
              <a:gd name="T99" fmla="*/ 373 h 429"/>
              <a:gd name="T100" fmla="*/ 310 w 410"/>
              <a:gd name="T101" fmla="*/ 417 h 429"/>
              <a:gd name="T102" fmla="*/ 398 w 410"/>
              <a:gd name="T103" fmla="*/ 428 h 429"/>
              <a:gd name="T104" fmla="*/ 409 w 410"/>
              <a:gd name="T105" fmla="*/ 384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10" h="429">
                <a:moveTo>
                  <a:pt x="396" y="415"/>
                </a:moveTo>
                <a:lnTo>
                  <a:pt x="323" y="415"/>
                </a:lnTo>
                <a:lnTo>
                  <a:pt x="323" y="386"/>
                </a:lnTo>
                <a:lnTo>
                  <a:pt x="396" y="386"/>
                </a:lnTo>
                <a:lnTo>
                  <a:pt x="396" y="415"/>
                </a:lnTo>
                <a:close/>
                <a:moveTo>
                  <a:pt x="236" y="328"/>
                </a:moveTo>
                <a:lnTo>
                  <a:pt x="236" y="328"/>
                </a:lnTo>
                <a:cubicBezTo>
                  <a:pt x="236" y="328"/>
                  <a:pt x="236" y="329"/>
                  <a:pt x="234" y="329"/>
                </a:cubicBezTo>
                <a:lnTo>
                  <a:pt x="175" y="329"/>
                </a:lnTo>
                <a:lnTo>
                  <a:pt x="175" y="329"/>
                </a:lnTo>
                <a:cubicBezTo>
                  <a:pt x="174" y="329"/>
                  <a:pt x="174" y="328"/>
                  <a:pt x="174" y="328"/>
                </a:cubicBezTo>
                <a:lnTo>
                  <a:pt x="174" y="301"/>
                </a:lnTo>
                <a:lnTo>
                  <a:pt x="174" y="301"/>
                </a:lnTo>
                <a:cubicBezTo>
                  <a:pt x="174" y="300"/>
                  <a:pt x="174" y="299"/>
                  <a:pt x="175" y="299"/>
                </a:cubicBezTo>
                <a:lnTo>
                  <a:pt x="234" y="299"/>
                </a:lnTo>
                <a:lnTo>
                  <a:pt x="234" y="299"/>
                </a:lnTo>
                <a:cubicBezTo>
                  <a:pt x="236" y="299"/>
                  <a:pt x="236" y="300"/>
                  <a:pt x="236" y="301"/>
                </a:cubicBezTo>
                <a:lnTo>
                  <a:pt x="236" y="328"/>
                </a:lnTo>
                <a:close/>
                <a:moveTo>
                  <a:pt x="47" y="230"/>
                </a:move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cubicBezTo>
                  <a:pt x="47" y="229"/>
                  <a:pt x="47" y="229"/>
                  <a:pt x="47" y="229"/>
                </a:cubicBezTo>
                <a:lnTo>
                  <a:pt x="47" y="229"/>
                </a:lnTo>
                <a:lnTo>
                  <a:pt x="47" y="228"/>
                </a:lnTo>
                <a:lnTo>
                  <a:pt x="73" y="89"/>
                </a:lnTo>
                <a:lnTo>
                  <a:pt x="73" y="89"/>
                </a:lnTo>
                <a:cubicBezTo>
                  <a:pt x="74" y="86"/>
                  <a:pt x="78" y="83"/>
                  <a:pt x="83" y="83"/>
                </a:cubicBezTo>
                <a:lnTo>
                  <a:pt x="379" y="83"/>
                </a:lnTo>
                <a:lnTo>
                  <a:pt x="388" y="83"/>
                </a:lnTo>
                <a:lnTo>
                  <a:pt x="388" y="83"/>
                </a:lnTo>
                <a:cubicBezTo>
                  <a:pt x="390" y="83"/>
                  <a:pt x="392" y="84"/>
                  <a:pt x="393" y="85"/>
                </a:cubicBezTo>
                <a:lnTo>
                  <a:pt x="393" y="85"/>
                </a:lnTo>
                <a:cubicBezTo>
                  <a:pt x="393" y="85"/>
                  <a:pt x="393" y="86"/>
                  <a:pt x="393" y="87"/>
                </a:cubicBezTo>
                <a:lnTo>
                  <a:pt x="366" y="226"/>
                </a:lnTo>
                <a:lnTo>
                  <a:pt x="366" y="226"/>
                </a:lnTo>
                <a:cubicBezTo>
                  <a:pt x="366" y="228"/>
                  <a:pt x="363" y="230"/>
                  <a:pt x="359" y="231"/>
                </a:cubicBezTo>
                <a:lnTo>
                  <a:pt x="359" y="231"/>
                </a:lnTo>
                <a:lnTo>
                  <a:pt x="358" y="231"/>
                </a:lnTo>
                <a:lnTo>
                  <a:pt x="358" y="231"/>
                </a:lnTo>
                <a:lnTo>
                  <a:pt x="358" y="231"/>
                </a:lnTo>
                <a:lnTo>
                  <a:pt x="357" y="231"/>
                </a:lnTo>
                <a:lnTo>
                  <a:pt x="52" y="231"/>
                </a:lnTo>
                <a:lnTo>
                  <a:pt x="52" y="231"/>
                </a:lnTo>
                <a:cubicBezTo>
                  <a:pt x="49" y="231"/>
                  <a:pt x="48" y="231"/>
                  <a:pt x="47" y="230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7"/>
                  <a:pt x="48" y="13"/>
                  <a:pt x="53" y="13"/>
                </a:cubicBezTo>
                <a:lnTo>
                  <a:pt x="127" y="13"/>
                </a:lnTo>
                <a:lnTo>
                  <a:pt x="127" y="13"/>
                </a:lnTo>
                <a:cubicBezTo>
                  <a:pt x="130" y="13"/>
                  <a:pt x="132" y="14"/>
                  <a:pt x="134" y="16"/>
                </a:cubicBezTo>
                <a:lnTo>
                  <a:pt x="155" y="44"/>
                </a:lnTo>
                <a:lnTo>
                  <a:pt x="357" y="44"/>
                </a:lnTo>
                <a:lnTo>
                  <a:pt x="357" y="44"/>
                </a:lnTo>
                <a:cubicBezTo>
                  <a:pt x="361" y="44"/>
                  <a:pt x="365" y="48"/>
                  <a:pt x="365" y="52"/>
                </a:cubicBezTo>
                <a:lnTo>
                  <a:pt x="365" y="70"/>
                </a:lnTo>
                <a:lnTo>
                  <a:pt x="83" y="70"/>
                </a:lnTo>
                <a:lnTo>
                  <a:pt x="83" y="70"/>
                </a:lnTo>
                <a:cubicBezTo>
                  <a:pt x="72" y="70"/>
                  <a:pt x="62" y="77"/>
                  <a:pt x="60" y="87"/>
                </a:cubicBezTo>
                <a:lnTo>
                  <a:pt x="44" y="170"/>
                </a:lnTo>
                <a:lnTo>
                  <a:pt x="47" y="230"/>
                </a:lnTo>
                <a:close/>
                <a:moveTo>
                  <a:pt x="86" y="415"/>
                </a:moveTo>
                <a:lnTo>
                  <a:pt x="13" y="415"/>
                </a:lnTo>
                <a:lnTo>
                  <a:pt x="13" y="386"/>
                </a:lnTo>
                <a:lnTo>
                  <a:pt x="86" y="386"/>
                </a:lnTo>
                <a:lnTo>
                  <a:pt x="86" y="415"/>
                </a:lnTo>
                <a:close/>
                <a:moveTo>
                  <a:pt x="398" y="373"/>
                </a:moveTo>
                <a:lnTo>
                  <a:pt x="367" y="373"/>
                </a:lnTo>
                <a:lnTo>
                  <a:pt x="367" y="330"/>
                </a:lnTo>
                <a:lnTo>
                  <a:pt x="367" y="330"/>
                </a:lnTo>
                <a:cubicBezTo>
                  <a:pt x="367" y="318"/>
                  <a:pt x="357" y="307"/>
                  <a:pt x="344" y="307"/>
                </a:cubicBezTo>
                <a:lnTo>
                  <a:pt x="249" y="307"/>
                </a:lnTo>
                <a:lnTo>
                  <a:pt x="249" y="301"/>
                </a:lnTo>
                <a:lnTo>
                  <a:pt x="249" y="301"/>
                </a:lnTo>
                <a:cubicBezTo>
                  <a:pt x="249" y="293"/>
                  <a:pt x="242" y="287"/>
                  <a:pt x="234" y="287"/>
                </a:cubicBezTo>
                <a:lnTo>
                  <a:pt x="211" y="287"/>
                </a:lnTo>
                <a:lnTo>
                  <a:pt x="211" y="245"/>
                </a:lnTo>
                <a:lnTo>
                  <a:pt x="357" y="245"/>
                </a:lnTo>
                <a:lnTo>
                  <a:pt x="357" y="245"/>
                </a:lnTo>
                <a:cubicBezTo>
                  <a:pt x="358" y="245"/>
                  <a:pt x="359" y="244"/>
                  <a:pt x="361" y="244"/>
                </a:cubicBezTo>
                <a:lnTo>
                  <a:pt x="361" y="244"/>
                </a:lnTo>
                <a:lnTo>
                  <a:pt x="361" y="244"/>
                </a:lnTo>
                <a:lnTo>
                  <a:pt x="361" y="244"/>
                </a:lnTo>
                <a:cubicBezTo>
                  <a:pt x="361" y="244"/>
                  <a:pt x="362" y="244"/>
                  <a:pt x="363" y="244"/>
                </a:cubicBezTo>
                <a:lnTo>
                  <a:pt x="363" y="244"/>
                </a:lnTo>
                <a:lnTo>
                  <a:pt x="363" y="244"/>
                </a:lnTo>
                <a:cubicBezTo>
                  <a:pt x="370" y="242"/>
                  <a:pt x="378" y="236"/>
                  <a:pt x="379" y="228"/>
                </a:cubicBezTo>
                <a:lnTo>
                  <a:pt x="406" y="89"/>
                </a:lnTo>
                <a:lnTo>
                  <a:pt x="406" y="89"/>
                </a:lnTo>
                <a:cubicBezTo>
                  <a:pt x="407" y="84"/>
                  <a:pt x="406" y="80"/>
                  <a:pt x="403" y="77"/>
                </a:cubicBezTo>
                <a:lnTo>
                  <a:pt x="403" y="77"/>
                </a:lnTo>
                <a:cubicBezTo>
                  <a:pt x="399" y="72"/>
                  <a:pt x="394" y="70"/>
                  <a:pt x="388" y="70"/>
                </a:cubicBezTo>
                <a:lnTo>
                  <a:pt x="379" y="70"/>
                </a:lnTo>
                <a:lnTo>
                  <a:pt x="379" y="52"/>
                </a:lnTo>
                <a:lnTo>
                  <a:pt x="379" y="52"/>
                </a:lnTo>
                <a:cubicBezTo>
                  <a:pt x="379" y="41"/>
                  <a:pt x="369" y="31"/>
                  <a:pt x="357" y="31"/>
                </a:cubicBezTo>
                <a:lnTo>
                  <a:pt x="162" y="31"/>
                </a:lnTo>
                <a:lnTo>
                  <a:pt x="144" y="8"/>
                </a:lnTo>
                <a:lnTo>
                  <a:pt x="144" y="8"/>
                </a:lnTo>
                <a:cubicBezTo>
                  <a:pt x="140" y="3"/>
                  <a:pt x="134" y="0"/>
                  <a:pt x="127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41" y="0"/>
                  <a:pt x="31" y="9"/>
                  <a:pt x="31" y="22"/>
                </a:cubicBezTo>
                <a:lnTo>
                  <a:pt x="31" y="224"/>
                </a:lnTo>
                <a:lnTo>
                  <a:pt x="31" y="224"/>
                </a:lnTo>
                <a:cubicBezTo>
                  <a:pt x="31" y="228"/>
                  <a:pt x="32" y="232"/>
                  <a:pt x="35" y="235"/>
                </a:cubicBezTo>
                <a:lnTo>
                  <a:pt x="35" y="235"/>
                </a:lnTo>
                <a:cubicBezTo>
                  <a:pt x="36" y="236"/>
                  <a:pt x="36" y="238"/>
                  <a:pt x="37" y="238"/>
                </a:cubicBezTo>
                <a:lnTo>
                  <a:pt x="37" y="238"/>
                </a:lnTo>
                <a:cubicBezTo>
                  <a:pt x="40" y="243"/>
                  <a:pt x="45" y="245"/>
                  <a:pt x="52" y="245"/>
                </a:cubicBezTo>
                <a:lnTo>
                  <a:pt x="198" y="245"/>
                </a:lnTo>
                <a:lnTo>
                  <a:pt x="198" y="287"/>
                </a:lnTo>
                <a:lnTo>
                  <a:pt x="175" y="287"/>
                </a:lnTo>
                <a:lnTo>
                  <a:pt x="175" y="287"/>
                </a:lnTo>
                <a:cubicBezTo>
                  <a:pt x="167" y="287"/>
                  <a:pt x="160" y="293"/>
                  <a:pt x="160" y="301"/>
                </a:cubicBezTo>
                <a:lnTo>
                  <a:pt x="160" y="307"/>
                </a:lnTo>
                <a:lnTo>
                  <a:pt x="65" y="307"/>
                </a:lnTo>
                <a:lnTo>
                  <a:pt x="65" y="307"/>
                </a:lnTo>
                <a:cubicBezTo>
                  <a:pt x="53" y="307"/>
                  <a:pt x="42" y="318"/>
                  <a:pt x="42" y="330"/>
                </a:cubicBezTo>
                <a:lnTo>
                  <a:pt x="42" y="373"/>
                </a:lnTo>
                <a:lnTo>
                  <a:pt x="11" y="373"/>
                </a:lnTo>
                <a:lnTo>
                  <a:pt x="11" y="373"/>
                </a:lnTo>
                <a:cubicBezTo>
                  <a:pt x="5" y="373"/>
                  <a:pt x="0" y="378"/>
                  <a:pt x="0" y="384"/>
                </a:cubicBezTo>
                <a:lnTo>
                  <a:pt x="0" y="417"/>
                </a:lnTo>
                <a:lnTo>
                  <a:pt x="0" y="417"/>
                </a:lnTo>
                <a:cubicBezTo>
                  <a:pt x="0" y="423"/>
                  <a:pt x="5" y="428"/>
                  <a:pt x="11" y="428"/>
                </a:cubicBezTo>
                <a:lnTo>
                  <a:pt x="89" y="428"/>
                </a:lnTo>
                <a:lnTo>
                  <a:pt x="89" y="428"/>
                </a:lnTo>
                <a:cubicBezTo>
                  <a:pt x="95" y="428"/>
                  <a:pt x="100" y="423"/>
                  <a:pt x="100" y="417"/>
                </a:cubicBezTo>
                <a:lnTo>
                  <a:pt x="100" y="384"/>
                </a:lnTo>
                <a:lnTo>
                  <a:pt x="100" y="384"/>
                </a:lnTo>
                <a:cubicBezTo>
                  <a:pt x="100" y="378"/>
                  <a:pt x="95" y="373"/>
                  <a:pt x="89" y="373"/>
                </a:cubicBezTo>
                <a:lnTo>
                  <a:pt x="55" y="373"/>
                </a:lnTo>
                <a:lnTo>
                  <a:pt x="55" y="330"/>
                </a:lnTo>
                <a:lnTo>
                  <a:pt x="55" y="330"/>
                </a:lnTo>
                <a:cubicBezTo>
                  <a:pt x="55" y="325"/>
                  <a:pt x="59" y="321"/>
                  <a:pt x="65" y="321"/>
                </a:cubicBezTo>
                <a:lnTo>
                  <a:pt x="160" y="321"/>
                </a:lnTo>
                <a:lnTo>
                  <a:pt x="160" y="328"/>
                </a:lnTo>
                <a:lnTo>
                  <a:pt x="160" y="328"/>
                </a:lnTo>
                <a:cubicBezTo>
                  <a:pt x="160" y="335"/>
                  <a:pt x="167" y="341"/>
                  <a:pt x="175" y="341"/>
                </a:cubicBezTo>
                <a:lnTo>
                  <a:pt x="234" y="341"/>
                </a:lnTo>
                <a:lnTo>
                  <a:pt x="234" y="341"/>
                </a:lnTo>
                <a:cubicBezTo>
                  <a:pt x="242" y="341"/>
                  <a:pt x="249" y="335"/>
                  <a:pt x="249" y="328"/>
                </a:cubicBezTo>
                <a:lnTo>
                  <a:pt x="249" y="321"/>
                </a:lnTo>
                <a:lnTo>
                  <a:pt x="344" y="321"/>
                </a:lnTo>
                <a:lnTo>
                  <a:pt x="344" y="321"/>
                </a:lnTo>
                <a:cubicBezTo>
                  <a:pt x="350" y="321"/>
                  <a:pt x="354" y="325"/>
                  <a:pt x="354" y="330"/>
                </a:cubicBezTo>
                <a:lnTo>
                  <a:pt x="354" y="373"/>
                </a:lnTo>
                <a:lnTo>
                  <a:pt x="321" y="373"/>
                </a:lnTo>
                <a:lnTo>
                  <a:pt x="321" y="373"/>
                </a:lnTo>
                <a:cubicBezTo>
                  <a:pt x="315" y="373"/>
                  <a:pt x="310" y="378"/>
                  <a:pt x="310" y="384"/>
                </a:cubicBezTo>
                <a:lnTo>
                  <a:pt x="310" y="417"/>
                </a:lnTo>
                <a:lnTo>
                  <a:pt x="310" y="417"/>
                </a:lnTo>
                <a:cubicBezTo>
                  <a:pt x="310" y="423"/>
                  <a:pt x="315" y="428"/>
                  <a:pt x="321" y="428"/>
                </a:cubicBezTo>
                <a:lnTo>
                  <a:pt x="398" y="428"/>
                </a:lnTo>
                <a:lnTo>
                  <a:pt x="398" y="428"/>
                </a:lnTo>
                <a:cubicBezTo>
                  <a:pt x="404" y="428"/>
                  <a:pt x="409" y="423"/>
                  <a:pt x="409" y="417"/>
                </a:cubicBezTo>
                <a:lnTo>
                  <a:pt x="409" y="384"/>
                </a:lnTo>
                <a:lnTo>
                  <a:pt x="409" y="384"/>
                </a:lnTo>
                <a:cubicBezTo>
                  <a:pt x="409" y="378"/>
                  <a:pt x="404" y="373"/>
                  <a:pt x="398" y="3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3" name="Freeform 221">
            <a:extLst>
              <a:ext uri="{FF2B5EF4-FFF2-40B4-BE49-F238E27FC236}">
                <a16:creationId xmlns:a16="http://schemas.microsoft.com/office/drawing/2014/main" id="{21D50866-F0AE-4276-B05D-95DD5244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753" y="9796783"/>
            <a:ext cx="10629047" cy="1181003"/>
          </a:xfrm>
          <a:custGeom>
            <a:avLst/>
            <a:gdLst>
              <a:gd name="T0" fmla="*/ 8531 w 8532"/>
              <a:gd name="T1" fmla="*/ 0 h 950"/>
              <a:gd name="T2" fmla="*/ 0 w 8532"/>
              <a:gd name="T3" fmla="*/ 0 h 950"/>
              <a:gd name="T4" fmla="*/ 0 w 8532"/>
              <a:gd name="T5" fmla="*/ 702 h 950"/>
              <a:gd name="T6" fmla="*/ 4020 w 8532"/>
              <a:gd name="T7" fmla="*/ 702 h 950"/>
              <a:gd name="T8" fmla="*/ 4265 w 8532"/>
              <a:gd name="T9" fmla="*/ 949 h 950"/>
              <a:gd name="T10" fmla="*/ 4510 w 8532"/>
              <a:gd name="T11" fmla="*/ 702 h 950"/>
              <a:gd name="T12" fmla="*/ 8531 w 8532"/>
              <a:gd name="T13" fmla="*/ 702 h 950"/>
              <a:gd name="T14" fmla="*/ 8531 w 8532"/>
              <a:gd name="T15" fmla="*/ 0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32" h="950">
                <a:moveTo>
                  <a:pt x="8531" y="0"/>
                </a:moveTo>
                <a:lnTo>
                  <a:pt x="0" y="0"/>
                </a:lnTo>
                <a:lnTo>
                  <a:pt x="0" y="702"/>
                </a:lnTo>
                <a:lnTo>
                  <a:pt x="4020" y="702"/>
                </a:lnTo>
                <a:lnTo>
                  <a:pt x="4265" y="949"/>
                </a:lnTo>
                <a:lnTo>
                  <a:pt x="4510" y="702"/>
                </a:lnTo>
                <a:lnTo>
                  <a:pt x="8531" y="702"/>
                </a:lnTo>
                <a:lnTo>
                  <a:pt x="8531" y="0"/>
                </a:lnTo>
              </a:path>
            </a:pathLst>
          </a:custGeom>
          <a:solidFill>
            <a:srgbClr val="4CC9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8" name="Freeform: Shape 797">
            <a:extLst>
              <a:ext uri="{FF2B5EF4-FFF2-40B4-BE49-F238E27FC236}">
                <a16:creationId xmlns:a16="http://schemas.microsoft.com/office/drawing/2014/main" id="{3B210A28-E701-4B92-B497-301565EE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886" y="9939601"/>
            <a:ext cx="487635" cy="592006"/>
          </a:xfrm>
          <a:custGeom>
            <a:avLst/>
            <a:gdLst>
              <a:gd name="connsiteX0" fmla="*/ 93793 w 487635"/>
              <a:gd name="connsiteY0" fmla="*/ 223762 h 592006"/>
              <a:gd name="connsiteX1" fmla="*/ 86378 w 487635"/>
              <a:gd name="connsiteY1" fmla="*/ 229981 h 592006"/>
              <a:gd name="connsiteX2" fmla="*/ 93793 w 487635"/>
              <a:gd name="connsiteY2" fmla="*/ 238687 h 592006"/>
              <a:gd name="connsiteX3" fmla="*/ 101209 w 487635"/>
              <a:gd name="connsiteY3" fmla="*/ 229981 h 592006"/>
              <a:gd name="connsiteX4" fmla="*/ 93793 w 487635"/>
              <a:gd name="connsiteY4" fmla="*/ 223762 h 592006"/>
              <a:gd name="connsiteX5" fmla="*/ 284129 w 487635"/>
              <a:gd name="connsiteY5" fmla="*/ 205107 h 592006"/>
              <a:gd name="connsiteX6" fmla="*/ 276713 w 487635"/>
              <a:gd name="connsiteY6" fmla="*/ 212569 h 592006"/>
              <a:gd name="connsiteX7" fmla="*/ 284129 w 487635"/>
              <a:gd name="connsiteY7" fmla="*/ 220031 h 592006"/>
              <a:gd name="connsiteX8" fmla="*/ 290308 w 487635"/>
              <a:gd name="connsiteY8" fmla="*/ 212569 h 592006"/>
              <a:gd name="connsiteX9" fmla="*/ 284129 w 487635"/>
              <a:gd name="connsiteY9" fmla="*/ 205107 h 592006"/>
              <a:gd name="connsiteX10" fmla="*/ 359521 w 487635"/>
              <a:gd name="connsiteY10" fmla="*/ 149140 h 592006"/>
              <a:gd name="connsiteX11" fmla="*/ 305140 w 487635"/>
              <a:gd name="connsiteY11" fmla="*/ 202619 h 592006"/>
              <a:gd name="connsiteX12" fmla="*/ 307612 w 487635"/>
              <a:gd name="connsiteY12" fmla="*/ 212569 h 592006"/>
              <a:gd name="connsiteX13" fmla="*/ 284129 w 487635"/>
              <a:gd name="connsiteY13" fmla="*/ 236199 h 592006"/>
              <a:gd name="connsiteX14" fmla="*/ 259410 w 487635"/>
              <a:gd name="connsiteY14" fmla="*/ 212569 h 592006"/>
              <a:gd name="connsiteX15" fmla="*/ 260646 w 487635"/>
              <a:gd name="connsiteY15" fmla="*/ 205107 h 592006"/>
              <a:gd name="connsiteX16" fmla="*/ 200085 w 487635"/>
              <a:gd name="connsiteY16" fmla="*/ 159089 h 592006"/>
              <a:gd name="connsiteX17" fmla="*/ 187725 w 487635"/>
              <a:gd name="connsiteY17" fmla="*/ 161577 h 592006"/>
              <a:gd name="connsiteX18" fmla="*/ 176602 w 487635"/>
              <a:gd name="connsiteY18" fmla="*/ 159089 h 592006"/>
              <a:gd name="connsiteX19" fmla="*/ 116040 w 487635"/>
              <a:gd name="connsiteY19" fmla="*/ 222519 h 592006"/>
              <a:gd name="connsiteX20" fmla="*/ 117276 w 487635"/>
              <a:gd name="connsiteY20" fmla="*/ 229981 h 592006"/>
              <a:gd name="connsiteX21" fmla="*/ 101209 w 487635"/>
              <a:gd name="connsiteY21" fmla="*/ 253611 h 592006"/>
              <a:gd name="connsiteX22" fmla="*/ 101209 w 487635"/>
              <a:gd name="connsiteY22" fmla="*/ 284704 h 592006"/>
              <a:gd name="connsiteX23" fmla="*/ 361993 w 487635"/>
              <a:gd name="connsiteY23" fmla="*/ 284704 h 592006"/>
              <a:gd name="connsiteX24" fmla="*/ 361993 w 487635"/>
              <a:gd name="connsiteY24" fmla="*/ 150383 h 592006"/>
              <a:gd name="connsiteX25" fmla="*/ 359521 w 487635"/>
              <a:gd name="connsiteY25" fmla="*/ 149140 h 592006"/>
              <a:gd name="connsiteX26" fmla="*/ 187725 w 487635"/>
              <a:gd name="connsiteY26" fmla="*/ 130484 h 592006"/>
              <a:gd name="connsiteX27" fmla="*/ 180309 w 487635"/>
              <a:gd name="connsiteY27" fmla="*/ 137946 h 592006"/>
              <a:gd name="connsiteX28" fmla="*/ 187725 w 487635"/>
              <a:gd name="connsiteY28" fmla="*/ 145408 h 592006"/>
              <a:gd name="connsiteX29" fmla="*/ 195141 w 487635"/>
              <a:gd name="connsiteY29" fmla="*/ 137946 h 592006"/>
              <a:gd name="connsiteX30" fmla="*/ 187725 w 487635"/>
              <a:gd name="connsiteY30" fmla="*/ 130484 h 592006"/>
              <a:gd name="connsiteX31" fmla="*/ 369409 w 487635"/>
              <a:gd name="connsiteY31" fmla="*/ 120534 h 592006"/>
              <a:gd name="connsiteX32" fmla="*/ 361993 w 487635"/>
              <a:gd name="connsiteY32" fmla="*/ 127997 h 592006"/>
              <a:gd name="connsiteX33" fmla="*/ 369409 w 487635"/>
              <a:gd name="connsiteY33" fmla="*/ 135459 h 592006"/>
              <a:gd name="connsiteX34" fmla="*/ 376824 w 487635"/>
              <a:gd name="connsiteY34" fmla="*/ 127997 h 592006"/>
              <a:gd name="connsiteX35" fmla="*/ 369409 w 487635"/>
              <a:gd name="connsiteY35" fmla="*/ 120534 h 592006"/>
              <a:gd name="connsiteX36" fmla="*/ 369409 w 487635"/>
              <a:gd name="connsiteY36" fmla="*/ 104366 h 592006"/>
              <a:gd name="connsiteX37" fmla="*/ 392892 w 487635"/>
              <a:gd name="connsiteY37" fmla="*/ 127997 h 592006"/>
              <a:gd name="connsiteX38" fmla="*/ 376824 w 487635"/>
              <a:gd name="connsiteY38" fmla="*/ 150383 h 592006"/>
              <a:gd name="connsiteX39" fmla="*/ 376824 w 487635"/>
              <a:gd name="connsiteY39" fmla="*/ 284704 h 592006"/>
              <a:gd name="connsiteX40" fmla="*/ 396599 w 487635"/>
              <a:gd name="connsiteY40" fmla="*/ 284704 h 592006"/>
              <a:gd name="connsiteX41" fmla="*/ 405251 w 487635"/>
              <a:gd name="connsiteY41" fmla="*/ 293410 h 592006"/>
              <a:gd name="connsiteX42" fmla="*/ 396599 w 487635"/>
              <a:gd name="connsiteY42" fmla="*/ 300872 h 592006"/>
              <a:gd name="connsiteX43" fmla="*/ 376824 w 487635"/>
              <a:gd name="connsiteY43" fmla="*/ 300872 h 592006"/>
              <a:gd name="connsiteX44" fmla="*/ 85142 w 487635"/>
              <a:gd name="connsiteY44" fmla="*/ 300872 h 592006"/>
              <a:gd name="connsiteX45" fmla="*/ 69075 w 487635"/>
              <a:gd name="connsiteY45" fmla="*/ 300872 h 592006"/>
              <a:gd name="connsiteX46" fmla="*/ 60423 w 487635"/>
              <a:gd name="connsiteY46" fmla="*/ 293410 h 592006"/>
              <a:gd name="connsiteX47" fmla="*/ 69075 w 487635"/>
              <a:gd name="connsiteY47" fmla="*/ 284704 h 592006"/>
              <a:gd name="connsiteX48" fmla="*/ 85142 w 487635"/>
              <a:gd name="connsiteY48" fmla="*/ 284704 h 592006"/>
              <a:gd name="connsiteX49" fmla="*/ 85142 w 487635"/>
              <a:gd name="connsiteY49" fmla="*/ 253611 h 592006"/>
              <a:gd name="connsiteX50" fmla="*/ 70311 w 487635"/>
              <a:gd name="connsiteY50" fmla="*/ 229981 h 592006"/>
              <a:gd name="connsiteX51" fmla="*/ 93793 w 487635"/>
              <a:gd name="connsiteY51" fmla="*/ 207594 h 592006"/>
              <a:gd name="connsiteX52" fmla="*/ 104917 w 487635"/>
              <a:gd name="connsiteY52" fmla="*/ 210081 h 592006"/>
              <a:gd name="connsiteX53" fmla="*/ 166714 w 487635"/>
              <a:gd name="connsiteY53" fmla="*/ 145408 h 592006"/>
              <a:gd name="connsiteX54" fmla="*/ 165478 w 487635"/>
              <a:gd name="connsiteY54" fmla="*/ 137946 h 592006"/>
              <a:gd name="connsiteX55" fmla="*/ 187725 w 487635"/>
              <a:gd name="connsiteY55" fmla="*/ 115559 h 592006"/>
              <a:gd name="connsiteX56" fmla="*/ 211208 w 487635"/>
              <a:gd name="connsiteY56" fmla="*/ 137946 h 592006"/>
              <a:gd name="connsiteX57" fmla="*/ 211208 w 487635"/>
              <a:gd name="connsiteY57" fmla="*/ 145408 h 592006"/>
              <a:gd name="connsiteX58" fmla="*/ 270533 w 487635"/>
              <a:gd name="connsiteY58" fmla="*/ 192669 h 592006"/>
              <a:gd name="connsiteX59" fmla="*/ 284129 w 487635"/>
              <a:gd name="connsiteY59" fmla="*/ 188938 h 592006"/>
              <a:gd name="connsiteX60" fmla="*/ 292780 w 487635"/>
              <a:gd name="connsiteY60" fmla="*/ 191426 h 592006"/>
              <a:gd name="connsiteX61" fmla="*/ 348398 w 487635"/>
              <a:gd name="connsiteY61" fmla="*/ 137946 h 592006"/>
              <a:gd name="connsiteX62" fmla="*/ 345926 w 487635"/>
              <a:gd name="connsiteY62" fmla="*/ 127997 h 592006"/>
              <a:gd name="connsiteX63" fmla="*/ 369409 w 487635"/>
              <a:gd name="connsiteY63" fmla="*/ 104366 h 592006"/>
              <a:gd name="connsiteX64" fmla="*/ 43539 w 487635"/>
              <a:gd name="connsiteY64" fmla="*/ 69648 h 592006"/>
              <a:gd name="connsiteX65" fmla="*/ 43539 w 487635"/>
              <a:gd name="connsiteY65" fmla="*/ 333314 h 592006"/>
              <a:gd name="connsiteX66" fmla="*/ 427925 w 487635"/>
              <a:gd name="connsiteY66" fmla="*/ 333314 h 592006"/>
              <a:gd name="connsiteX67" fmla="*/ 427925 w 487635"/>
              <a:gd name="connsiteY67" fmla="*/ 69648 h 592006"/>
              <a:gd name="connsiteX68" fmla="*/ 235110 w 487635"/>
              <a:gd name="connsiteY68" fmla="*/ 0 h 592006"/>
              <a:gd name="connsiteX69" fmla="*/ 252525 w 487635"/>
              <a:gd name="connsiteY69" fmla="*/ 16168 h 592006"/>
              <a:gd name="connsiteX70" fmla="*/ 243818 w 487635"/>
              <a:gd name="connsiteY70" fmla="*/ 29849 h 592006"/>
              <a:gd name="connsiteX71" fmla="*/ 243818 w 487635"/>
              <a:gd name="connsiteY71" fmla="*/ 53480 h 592006"/>
              <a:gd name="connsiteX72" fmla="*/ 444096 w 487635"/>
              <a:gd name="connsiteY72" fmla="*/ 53480 h 592006"/>
              <a:gd name="connsiteX73" fmla="*/ 478927 w 487635"/>
              <a:gd name="connsiteY73" fmla="*/ 53480 h 592006"/>
              <a:gd name="connsiteX74" fmla="*/ 487635 w 487635"/>
              <a:gd name="connsiteY74" fmla="*/ 62186 h 592006"/>
              <a:gd name="connsiteX75" fmla="*/ 478927 w 487635"/>
              <a:gd name="connsiteY75" fmla="*/ 69648 h 592006"/>
              <a:gd name="connsiteX76" fmla="*/ 444096 w 487635"/>
              <a:gd name="connsiteY76" fmla="*/ 69648 h 592006"/>
              <a:gd name="connsiteX77" fmla="*/ 444096 w 487635"/>
              <a:gd name="connsiteY77" fmla="*/ 349483 h 592006"/>
              <a:gd name="connsiteX78" fmla="*/ 243818 w 487635"/>
              <a:gd name="connsiteY78" fmla="*/ 349483 h 592006"/>
              <a:gd name="connsiteX79" fmla="*/ 243818 w 487635"/>
              <a:gd name="connsiteY79" fmla="*/ 458929 h 592006"/>
              <a:gd name="connsiteX80" fmla="*/ 361994 w 487635"/>
              <a:gd name="connsiteY80" fmla="*/ 562157 h 592006"/>
              <a:gd name="connsiteX81" fmla="*/ 363238 w 487635"/>
              <a:gd name="connsiteY81" fmla="*/ 574594 h 592006"/>
              <a:gd name="connsiteX82" fmla="*/ 357018 w 487635"/>
              <a:gd name="connsiteY82" fmla="*/ 577082 h 592006"/>
              <a:gd name="connsiteX83" fmla="*/ 350799 w 487635"/>
              <a:gd name="connsiteY83" fmla="*/ 574594 h 592006"/>
              <a:gd name="connsiteX84" fmla="*/ 243818 w 487635"/>
              <a:gd name="connsiteY84" fmla="*/ 481316 h 592006"/>
              <a:gd name="connsiteX85" fmla="*/ 243818 w 487635"/>
              <a:gd name="connsiteY85" fmla="*/ 584544 h 592006"/>
              <a:gd name="connsiteX86" fmla="*/ 235110 w 487635"/>
              <a:gd name="connsiteY86" fmla="*/ 592006 h 592006"/>
              <a:gd name="connsiteX87" fmla="*/ 227646 w 487635"/>
              <a:gd name="connsiteY87" fmla="*/ 584544 h 592006"/>
              <a:gd name="connsiteX88" fmla="*/ 227646 w 487635"/>
              <a:gd name="connsiteY88" fmla="*/ 481316 h 592006"/>
              <a:gd name="connsiteX89" fmla="*/ 118177 w 487635"/>
              <a:gd name="connsiteY89" fmla="*/ 574594 h 592006"/>
              <a:gd name="connsiteX90" fmla="*/ 113201 w 487635"/>
              <a:gd name="connsiteY90" fmla="*/ 577082 h 592006"/>
              <a:gd name="connsiteX91" fmla="*/ 106981 w 487635"/>
              <a:gd name="connsiteY91" fmla="*/ 574594 h 592006"/>
              <a:gd name="connsiteX92" fmla="*/ 108225 w 487635"/>
              <a:gd name="connsiteY92" fmla="*/ 562157 h 592006"/>
              <a:gd name="connsiteX93" fmla="*/ 227646 w 487635"/>
              <a:gd name="connsiteY93" fmla="*/ 458929 h 592006"/>
              <a:gd name="connsiteX94" fmla="*/ 227646 w 487635"/>
              <a:gd name="connsiteY94" fmla="*/ 349483 h 592006"/>
              <a:gd name="connsiteX95" fmla="*/ 26123 w 487635"/>
              <a:gd name="connsiteY95" fmla="*/ 349483 h 592006"/>
              <a:gd name="connsiteX96" fmla="*/ 26123 w 487635"/>
              <a:gd name="connsiteY96" fmla="*/ 69648 h 592006"/>
              <a:gd name="connsiteX97" fmla="*/ 8708 w 487635"/>
              <a:gd name="connsiteY97" fmla="*/ 69648 h 592006"/>
              <a:gd name="connsiteX98" fmla="*/ 0 w 487635"/>
              <a:gd name="connsiteY98" fmla="*/ 62186 h 592006"/>
              <a:gd name="connsiteX99" fmla="*/ 8708 w 487635"/>
              <a:gd name="connsiteY99" fmla="*/ 53480 h 592006"/>
              <a:gd name="connsiteX100" fmla="*/ 26123 w 487635"/>
              <a:gd name="connsiteY100" fmla="*/ 53480 h 592006"/>
              <a:gd name="connsiteX101" fmla="*/ 227646 w 487635"/>
              <a:gd name="connsiteY101" fmla="*/ 53480 h 592006"/>
              <a:gd name="connsiteX102" fmla="*/ 227646 w 487635"/>
              <a:gd name="connsiteY102" fmla="*/ 29849 h 592006"/>
              <a:gd name="connsiteX103" fmla="*/ 220182 w 487635"/>
              <a:gd name="connsiteY103" fmla="*/ 16168 h 592006"/>
              <a:gd name="connsiteX104" fmla="*/ 235110 w 487635"/>
              <a:gd name="connsiteY104" fmla="*/ 0 h 59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87635" h="592006">
                <a:moveTo>
                  <a:pt x="93793" y="223762"/>
                </a:moveTo>
                <a:cubicBezTo>
                  <a:pt x="88850" y="223762"/>
                  <a:pt x="86378" y="226250"/>
                  <a:pt x="86378" y="229981"/>
                </a:cubicBezTo>
                <a:cubicBezTo>
                  <a:pt x="86378" y="234956"/>
                  <a:pt x="88850" y="238687"/>
                  <a:pt x="93793" y="238687"/>
                </a:cubicBezTo>
                <a:cubicBezTo>
                  <a:pt x="97501" y="238687"/>
                  <a:pt x="101209" y="234956"/>
                  <a:pt x="101209" y="229981"/>
                </a:cubicBezTo>
                <a:cubicBezTo>
                  <a:pt x="101209" y="226250"/>
                  <a:pt x="97501" y="223762"/>
                  <a:pt x="93793" y="223762"/>
                </a:cubicBezTo>
                <a:close/>
                <a:moveTo>
                  <a:pt x="284129" y="205107"/>
                </a:moveTo>
                <a:cubicBezTo>
                  <a:pt x="279185" y="205107"/>
                  <a:pt x="276713" y="208838"/>
                  <a:pt x="276713" y="212569"/>
                </a:cubicBezTo>
                <a:cubicBezTo>
                  <a:pt x="276713" y="216300"/>
                  <a:pt x="279185" y="220031"/>
                  <a:pt x="284129" y="220031"/>
                </a:cubicBezTo>
                <a:cubicBezTo>
                  <a:pt x="286601" y="220031"/>
                  <a:pt x="290308" y="216300"/>
                  <a:pt x="290308" y="212569"/>
                </a:cubicBezTo>
                <a:cubicBezTo>
                  <a:pt x="290308" y="208838"/>
                  <a:pt x="286601" y="205107"/>
                  <a:pt x="284129" y="205107"/>
                </a:cubicBezTo>
                <a:close/>
                <a:moveTo>
                  <a:pt x="359521" y="149140"/>
                </a:moveTo>
                <a:lnTo>
                  <a:pt x="305140" y="202619"/>
                </a:lnTo>
                <a:cubicBezTo>
                  <a:pt x="306376" y="205107"/>
                  <a:pt x="307612" y="208838"/>
                  <a:pt x="307612" y="212569"/>
                </a:cubicBezTo>
                <a:cubicBezTo>
                  <a:pt x="307612" y="225006"/>
                  <a:pt x="296488" y="236199"/>
                  <a:pt x="284129" y="236199"/>
                </a:cubicBezTo>
                <a:cubicBezTo>
                  <a:pt x="270533" y="236199"/>
                  <a:pt x="259410" y="225006"/>
                  <a:pt x="259410" y="212569"/>
                </a:cubicBezTo>
                <a:cubicBezTo>
                  <a:pt x="259410" y="210081"/>
                  <a:pt x="260646" y="207594"/>
                  <a:pt x="260646" y="205107"/>
                </a:cubicBezTo>
                <a:lnTo>
                  <a:pt x="200085" y="159089"/>
                </a:lnTo>
                <a:cubicBezTo>
                  <a:pt x="197613" y="161577"/>
                  <a:pt x="192669" y="161577"/>
                  <a:pt x="187725" y="161577"/>
                </a:cubicBezTo>
                <a:cubicBezTo>
                  <a:pt x="184017" y="161577"/>
                  <a:pt x="180309" y="161577"/>
                  <a:pt x="176602" y="159089"/>
                </a:cubicBezTo>
                <a:lnTo>
                  <a:pt x="116040" y="222519"/>
                </a:lnTo>
                <a:cubicBezTo>
                  <a:pt x="116040" y="225006"/>
                  <a:pt x="117276" y="228737"/>
                  <a:pt x="117276" y="229981"/>
                </a:cubicBezTo>
                <a:cubicBezTo>
                  <a:pt x="117276" y="241174"/>
                  <a:pt x="109861" y="249880"/>
                  <a:pt x="101209" y="253611"/>
                </a:cubicBezTo>
                <a:lnTo>
                  <a:pt x="101209" y="284704"/>
                </a:lnTo>
                <a:lnTo>
                  <a:pt x="361993" y="284704"/>
                </a:lnTo>
                <a:lnTo>
                  <a:pt x="361993" y="150383"/>
                </a:lnTo>
                <a:cubicBezTo>
                  <a:pt x="360757" y="150383"/>
                  <a:pt x="359521" y="150383"/>
                  <a:pt x="359521" y="149140"/>
                </a:cubicBezTo>
                <a:close/>
                <a:moveTo>
                  <a:pt x="187725" y="130484"/>
                </a:moveTo>
                <a:cubicBezTo>
                  <a:pt x="185253" y="130484"/>
                  <a:pt x="180309" y="135459"/>
                  <a:pt x="180309" y="137946"/>
                </a:cubicBezTo>
                <a:cubicBezTo>
                  <a:pt x="180309" y="142921"/>
                  <a:pt x="185253" y="145408"/>
                  <a:pt x="187725" y="145408"/>
                </a:cubicBezTo>
                <a:cubicBezTo>
                  <a:pt x="192669" y="145408"/>
                  <a:pt x="195141" y="142921"/>
                  <a:pt x="195141" y="137946"/>
                </a:cubicBezTo>
                <a:cubicBezTo>
                  <a:pt x="195141" y="135459"/>
                  <a:pt x="192669" y="130484"/>
                  <a:pt x="187725" y="130484"/>
                </a:cubicBezTo>
                <a:close/>
                <a:moveTo>
                  <a:pt x="369409" y="120534"/>
                </a:moveTo>
                <a:cubicBezTo>
                  <a:pt x="364465" y="120534"/>
                  <a:pt x="361993" y="124265"/>
                  <a:pt x="361993" y="127997"/>
                </a:cubicBezTo>
                <a:cubicBezTo>
                  <a:pt x="361993" y="132971"/>
                  <a:pt x="364465" y="135459"/>
                  <a:pt x="369409" y="135459"/>
                </a:cubicBezTo>
                <a:cubicBezTo>
                  <a:pt x="373117" y="135459"/>
                  <a:pt x="376824" y="132971"/>
                  <a:pt x="376824" y="127997"/>
                </a:cubicBezTo>
                <a:cubicBezTo>
                  <a:pt x="376824" y="124265"/>
                  <a:pt x="373117" y="120534"/>
                  <a:pt x="369409" y="120534"/>
                </a:cubicBezTo>
                <a:close/>
                <a:moveTo>
                  <a:pt x="369409" y="104366"/>
                </a:moveTo>
                <a:cubicBezTo>
                  <a:pt x="383004" y="104366"/>
                  <a:pt x="392892" y="115559"/>
                  <a:pt x="392892" y="127997"/>
                </a:cubicBezTo>
                <a:cubicBezTo>
                  <a:pt x="392892" y="137946"/>
                  <a:pt x="386712" y="146652"/>
                  <a:pt x="376824" y="150383"/>
                </a:cubicBezTo>
                <a:lnTo>
                  <a:pt x="376824" y="284704"/>
                </a:lnTo>
                <a:lnTo>
                  <a:pt x="396599" y="284704"/>
                </a:lnTo>
                <a:cubicBezTo>
                  <a:pt x="400307" y="284704"/>
                  <a:pt x="405251" y="288435"/>
                  <a:pt x="405251" y="293410"/>
                </a:cubicBezTo>
                <a:cubicBezTo>
                  <a:pt x="405251" y="297141"/>
                  <a:pt x="400307" y="300872"/>
                  <a:pt x="396599" y="300872"/>
                </a:cubicBezTo>
                <a:lnTo>
                  <a:pt x="376824" y="300872"/>
                </a:lnTo>
                <a:lnTo>
                  <a:pt x="85142" y="300872"/>
                </a:lnTo>
                <a:lnTo>
                  <a:pt x="69075" y="300872"/>
                </a:lnTo>
                <a:cubicBezTo>
                  <a:pt x="64131" y="300872"/>
                  <a:pt x="60423" y="297141"/>
                  <a:pt x="60423" y="293410"/>
                </a:cubicBezTo>
                <a:cubicBezTo>
                  <a:pt x="60423" y="288435"/>
                  <a:pt x="64131" y="284704"/>
                  <a:pt x="69075" y="284704"/>
                </a:cubicBezTo>
                <a:lnTo>
                  <a:pt x="85142" y="284704"/>
                </a:lnTo>
                <a:lnTo>
                  <a:pt x="85142" y="253611"/>
                </a:lnTo>
                <a:cubicBezTo>
                  <a:pt x="76490" y="249880"/>
                  <a:pt x="70311" y="241174"/>
                  <a:pt x="70311" y="229981"/>
                </a:cubicBezTo>
                <a:cubicBezTo>
                  <a:pt x="70311" y="217544"/>
                  <a:pt x="80198" y="207594"/>
                  <a:pt x="93793" y="207594"/>
                </a:cubicBezTo>
                <a:cubicBezTo>
                  <a:pt x="97501" y="207594"/>
                  <a:pt x="102445" y="208838"/>
                  <a:pt x="104917" y="210081"/>
                </a:cubicBezTo>
                <a:lnTo>
                  <a:pt x="166714" y="145408"/>
                </a:lnTo>
                <a:cubicBezTo>
                  <a:pt x="165478" y="144165"/>
                  <a:pt x="165478" y="141677"/>
                  <a:pt x="165478" y="137946"/>
                </a:cubicBezTo>
                <a:cubicBezTo>
                  <a:pt x="165478" y="125509"/>
                  <a:pt x="175366" y="115559"/>
                  <a:pt x="187725" y="115559"/>
                </a:cubicBezTo>
                <a:cubicBezTo>
                  <a:pt x="201320" y="115559"/>
                  <a:pt x="211208" y="125509"/>
                  <a:pt x="211208" y="137946"/>
                </a:cubicBezTo>
                <a:cubicBezTo>
                  <a:pt x="211208" y="140434"/>
                  <a:pt x="211208" y="144165"/>
                  <a:pt x="211208" y="145408"/>
                </a:cubicBezTo>
                <a:lnTo>
                  <a:pt x="270533" y="192669"/>
                </a:lnTo>
                <a:cubicBezTo>
                  <a:pt x="273005" y="190182"/>
                  <a:pt x="277949" y="188938"/>
                  <a:pt x="284129" y="188938"/>
                </a:cubicBezTo>
                <a:cubicBezTo>
                  <a:pt x="286601" y="188938"/>
                  <a:pt x="290308" y="188938"/>
                  <a:pt x="292780" y="191426"/>
                </a:cubicBezTo>
                <a:lnTo>
                  <a:pt x="348398" y="137946"/>
                </a:lnTo>
                <a:cubicBezTo>
                  <a:pt x="345926" y="135459"/>
                  <a:pt x="345926" y="131728"/>
                  <a:pt x="345926" y="127997"/>
                </a:cubicBezTo>
                <a:cubicBezTo>
                  <a:pt x="345926" y="115559"/>
                  <a:pt x="355813" y="104366"/>
                  <a:pt x="369409" y="104366"/>
                </a:cubicBezTo>
                <a:close/>
                <a:moveTo>
                  <a:pt x="43539" y="69648"/>
                </a:moveTo>
                <a:lnTo>
                  <a:pt x="43539" y="333314"/>
                </a:lnTo>
                <a:lnTo>
                  <a:pt x="427925" y="333314"/>
                </a:lnTo>
                <a:lnTo>
                  <a:pt x="427925" y="69648"/>
                </a:lnTo>
                <a:close/>
                <a:moveTo>
                  <a:pt x="235110" y="0"/>
                </a:moveTo>
                <a:cubicBezTo>
                  <a:pt x="245061" y="0"/>
                  <a:pt x="252525" y="7462"/>
                  <a:pt x="252525" y="16168"/>
                </a:cubicBezTo>
                <a:cubicBezTo>
                  <a:pt x="252525" y="22387"/>
                  <a:pt x="250037" y="28605"/>
                  <a:pt x="243818" y="29849"/>
                </a:cubicBezTo>
                <a:lnTo>
                  <a:pt x="243818" y="53480"/>
                </a:lnTo>
                <a:lnTo>
                  <a:pt x="444096" y="53480"/>
                </a:lnTo>
                <a:lnTo>
                  <a:pt x="478927" y="53480"/>
                </a:lnTo>
                <a:cubicBezTo>
                  <a:pt x="483903" y="53480"/>
                  <a:pt x="487635" y="58454"/>
                  <a:pt x="487635" y="62186"/>
                </a:cubicBezTo>
                <a:cubicBezTo>
                  <a:pt x="487635" y="67160"/>
                  <a:pt x="483903" y="69648"/>
                  <a:pt x="478927" y="69648"/>
                </a:cubicBezTo>
                <a:lnTo>
                  <a:pt x="444096" y="69648"/>
                </a:lnTo>
                <a:lnTo>
                  <a:pt x="444096" y="349483"/>
                </a:lnTo>
                <a:lnTo>
                  <a:pt x="243818" y="349483"/>
                </a:lnTo>
                <a:lnTo>
                  <a:pt x="243818" y="458929"/>
                </a:lnTo>
                <a:lnTo>
                  <a:pt x="361994" y="562157"/>
                </a:lnTo>
                <a:cubicBezTo>
                  <a:pt x="365726" y="565888"/>
                  <a:pt x="365726" y="570863"/>
                  <a:pt x="363238" y="574594"/>
                </a:cubicBezTo>
                <a:cubicBezTo>
                  <a:pt x="360750" y="575838"/>
                  <a:pt x="358262" y="577082"/>
                  <a:pt x="357018" y="577082"/>
                </a:cubicBezTo>
                <a:cubicBezTo>
                  <a:pt x="354531" y="577082"/>
                  <a:pt x="352043" y="575838"/>
                  <a:pt x="350799" y="574594"/>
                </a:cubicBezTo>
                <a:lnTo>
                  <a:pt x="243818" y="481316"/>
                </a:lnTo>
                <a:lnTo>
                  <a:pt x="243818" y="584544"/>
                </a:lnTo>
                <a:cubicBezTo>
                  <a:pt x="243818" y="588275"/>
                  <a:pt x="240086" y="592006"/>
                  <a:pt x="235110" y="592006"/>
                </a:cubicBezTo>
                <a:cubicBezTo>
                  <a:pt x="231378" y="592006"/>
                  <a:pt x="227646" y="588275"/>
                  <a:pt x="227646" y="584544"/>
                </a:cubicBezTo>
                <a:lnTo>
                  <a:pt x="227646" y="481316"/>
                </a:lnTo>
                <a:lnTo>
                  <a:pt x="118177" y="574594"/>
                </a:lnTo>
                <a:cubicBezTo>
                  <a:pt x="116933" y="575838"/>
                  <a:pt x="114445" y="577082"/>
                  <a:pt x="113201" y="577082"/>
                </a:cubicBezTo>
                <a:cubicBezTo>
                  <a:pt x="110713" y="577082"/>
                  <a:pt x="108225" y="575838"/>
                  <a:pt x="106981" y="574594"/>
                </a:cubicBezTo>
                <a:cubicBezTo>
                  <a:pt x="104493" y="570863"/>
                  <a:pt x="104493" y="564645"/>
                  <a:pt x="108225" y="562157"/>
                </a:cubicBezTo>
                <a:lnTo>
                  <a:pt x="227646" y="458929"/>
                </a:lnTo>
                <a:lnTo>
                  <a:pt x="227646" y="349483"/>
                </a:lnTo>
                <a:lnTo>
                  <a:pt x="26123" y="349483"/>
                </a:lnTo>
                <a:lnTo>
                  <a:pt x="26123" y="69648"/>
                </a:lnTo>
                <a:lnTo>
                  <a:pt x="8708" y="69648"/>
                </a:lnTo>
                <a:cubicBezTo>
                  <a:pt x="3732" y="69648"/>
                  <a:pt x="0" y="67160"/>
                  <a:pt x="0" y="62186"/>
                </a:cubicBezTo>
                <a:cubicBezTo>
                  <a:pt x="0" y="58454"/>
                  <a:pt x="3732" y="53480"/>
                  <a:pt x="8708" y="53480"/>
                </a:cubicBezTo>
                <a:lnTo>
                  <a:pt x="26123" y="53480"/>
                </a:lnTo>
                <a:lnTo>
                  <a:pt x="227646" y="53480"/>
                </a:lnTo>
                <a:lnTo>
                  <a:pt x="227646" y="29849"/>
                </a:lnTo>
                <a:cubicBezTo>
                  <a:pt x="222670" y="28605"/>
                  <a:pt x="220182" y="22387"/>
                  <a:pt x="220182" y="16168"/>
                </a:cubicBezTo>
                <a:cubicBezTo>
                  <a:pt x="220182" y="7462"/>
                  <a:pt x="226402" y="0"/>
                  <a:pt x="2351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7" name="Freeform: Shape 796">
            <a:extLst>
              <a:ext uri="{FF2B5EF4-FFF2-40B4-BE49-F238E27FC236}">
                <a16:creationId xmlns:a16="http://schemas.microsoft.com/office/drawing/2014/main" id="{674825F5-D645-4ABD-8DB3-70B11BB11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839" y="6665746"/>
            <a:ext cx="644918" cy="608483"/>
          </a:xfrm>
          <a:custGeom>
            <a:avLst/>
            <a:gdLst>
              <a:gd name="connsiteX0" fmla="*/ 339874 w 644918"/>
              <a:gd name="connsiteY0" fmla="*/ 528845 h 608483"/>
              <a:gd name="connsiteX1" fmla="*/ 339874 w 644918"/>
              <a:gd name="connsiteY1" fmla="*/ 531334 h 608483"/>
              <a:gd name="connsiteX2" fmla="*/ 321141 w 644918"/>
              <a:gd name="connsiteY2" fmla="*/ 547510 h 608483"/>
              <a:gd name="connsiteX3" fmla="*/ 304905 w 644918"/>
              <a:gd name="connsiteY3" fmla="*/ 536311 h 608483"/>
              <a:gd name="connsiteX4" fmla="*/ 294914 w 644918"/>
              <a:gd name="connsiteY4" fmla="*/ 567420 h 608483"/>
              <a:gd name="connsiteX5" fmla="*/ 309901 w 644918"/>
              <a:gd name="connsiteY5" fmla="*/ 587329 h 608483"/>
              <a:gd name="connsiteX6" fmla="*/ 333630 w 644918"/>
              <a:gd name="connsiteY6" fmla="*/ 587329 h 608483"/>
              <a:gd name="connsiteX7" fmla="*/ 349865 w 644918"/>
              <a:gd name="connsiteY7" fmla="*/ 563687 h 608483"/>
              <a:gd name="connsiteX8" fmla="*/ 339874 w 644918"/>
              <a:gd name="connsiteY8" fmla="*/ 528845 h 608483"/>
              <a:gd name="connsiteX9" fmla="*/ 449778 w 644918"/>
              <a:gd name="connsiteY9" fmla="*/ 500225 h 608483"/>
              <a:gd name="connsiteX10" fmla="*/ 426048 w 644918"/>
              <a:gd name="connsiteY10" fmla="*/ 508936 h 608483"/>
              <a:gd name="connsiteX11" fmla="*/ 426048 w 644918"/>
              <a:gd name="connsiteY11" fmla="*/ 528845 h 608483"/>
              <a:gd name="connsiteX12" fmla="*/ 449778 w 644918"/>
              <a:gd name="connsiteY12" fmla="*/ 500225 h 608483"/>
              <a:gd name="connsiteX13" fmla="*/ 193753 w 644918"/>
              <a:gd name="connsiteY13" fmla="*/ 500225 h 608483"/>
              <a:gd name="connsiteX14" fmla="*/ 217482 w 644918"/>
              <a:gd name="connsiteY14" fmla="*/ 528845 h 608483"/>
              <a:gd name="connsiteX15" fmla="*/ 217482 w 644918"/>
              <a:gd name="connsiteY15" fmla="*/ 508936 h 608483"/>
              <a:gd name="connsiteX16" fmla="*/ 193753 w 644918"/>
              <a:gd name="connsiteY16" fmla="*/ 500225 h 608483"/>
              <a:gd name="connsiteX17" fmla="*/ 404817 w 644918"/>
              <a:gd name="connsiteY17" fmla="*/ 451696 h 608483"/>
              <a:gd name="connsiteX18" fmla="*/ 374843 w 644918"/>
              <a:gd name="connsiteY18" fmla="*/ 459162 h 608483"/>
              <a:gd name="connsiteX19" fmla="*/ 367350 w 644918"/>
              <a:gd name="connsiteY19" fmla="*/ 476583 h 608483"/>
              <a:gd name="connsiteX20" fmla="*/ 352363 w 644918"/>
              <a:gd name="connsiteY20" fmla="*/ 495248 h 608483"/>
              <a:gd name="connsiteX21" fmla="*/ 361105 w 644918"/>
              <a:gd name="connsiteY21" fmla="*/ 547510 h 608483"/>
              <a:gd name="connsiteX22" fmla="*/ 379839 w 644918"/>
              <a:gd name="connsiteY22" fmla="*/ 523868 h 608483"/>
              <a:gd name="connsiteX23" fmla="*/ 381088 w 644918"/>
              <a:gd name="connsiteY23" fmla="*/ 522623 h 608483"/>
              <a:gd name="connsiteX24" fmla="*/ 409813 w 644918"/>
              <a:gd name="connsiteY24" fmla="*/ 498981 h 608483"/>
              <a:gd name="connsiteX25" fmla="*/ 409813 w 644918"/>
              <a:gd name="connsiteY25" fmla="*/ 455429 h 608483"/>
              <a:gd name="connsiteX26" fmla="*/ 407315 w 644918"/>
              <a:gd name="connsiteY26" fmla="*/ 452940 h 608483"/>
              <a:gd name="connsiteX27" fmla="*/ 404817 w 644918"/>
              <a:gd name="connsiteY27" fmla="*/ 451696 h 608483"/>
              <a:gd name="connsiteX28" fmla="*/ 237464 w 644918"/>
              <a:gd name="connsiteY28" fmla="*/ 451696 h 608483"/>
              <a:gd name="connsiteX29" fmla="*/ 234966 w 644918"/>
              <a:gd name="connsiteY29" fmla="*/ 452940 h 608483"/>
              <a:gd name="connsiteX30" fmla="*/ 233718 w 644918"/>
              <a:gd name="connsiteY30" fmla="*/ 455429 h 608483"/>
              <a:gd name="connsiteX31" fmla="*/ 233718 w 644918"/>
              <a:gd name="connsiteY31" fmla="*/ 498981 h 608483"/>
              <a:gd name="connsiteX32" fmla="*/ 262442 w 644918"/>
              <a:gd name="connsiteY32" fmla="*/ 522623 h 608483"/>
              <a:gd name="connsiteX33" fmla="*/ 262442 w 644918"/>
              <a:gd name="connsiteY33" fmla="*/ 523868 h 608483"/>
              <a:gd name="connsiteX34" fmla="*/ 283674 w 644918"/>
              <a:gd name="connsiteY34" fmla="*/ 551243 h 608483"/>
              <a:gd name="connsiteX35" fmla="*/ 291167 w 644918"/>
              <a:gd name="connsiteY35" fmla="*/ 495248 h 608483"/>
              <a:gd name="connsiteX36" fmla="*/ 276180 w 644918"/>
              <a:gd name="connsiteY36" fmla="*/ 476583 h 608483"/>
              <a:gd name="connsiteX37" fmla="*/ 268687 w 644918"/>
              <a:gd name="connsiteY37" fmla="*/ 459162 h 608483"/>
              <a:gd name="connsiteX38" fmla="*/ 398573 w 644918"/>
              <a:gd name="connsiteY38" fmla="*/ 390723 h 608483"/>
              <a:gd name="connsiteX39" fmla="*/ 383586 w 644918"/>
              <a:gd name="connsiteY39" fmla="*/ 440497 h 608483"/>
              <a:gd name="connsiteX40" fmla="*/ 401070 w 644918"/>
              <a:gd name="connsiteY40" fmla="*/ 435520 h 608483"/>
              <a:gd name="connsiteX41" fmla="*/ 406066 w 644918"/>
              <a:gd name="connsiteY41" fmla="*/ 435520 h 608483"/>
              <a:gd name="connsiteX42" fmla="*/ 418555 w 644918"/>
              <a:gd name="connsiteY42" fmla="*/ 439253 h 608483"/>
              <a:gd name="connsiteX43" fmla="*/ 426048 w 644918"/>
              <a:gd name="connsiteY43" fmla="*/ 455429 h 608483"/>
              <a:gd name="connsiteX44" fmla="*/ 426048 w 644918"/>
              <a:gd name="connsiteY44" fmla="*/ 490271 h 608483"/>
              <a:gd name="connsiteX45" fmla="*/ 457271 w 644918"/>
              <a:gd name="connsiteY45" fmla="*/ 482804 h 608483"/>
              <a:gd name="connsiteX46" fmla="*/ 462267 w 644918"/>
              <a:gd name="connsiteY46" fmla="*/ 451696 h 608483"/>
              <a:gd name="connsiteX47" fmla="*/ 399821 w 644918"/>
              <a:gd name="connsiteY47" fmla="*/ 390723 h 608483"/>
              <a:gd name="connsiteX48" fmla="*/ 353612 w 644918"/>
              <a:gd name="connsiteY48" fmla="*/ 390723 h 608483"/>
              <a:gd name="connsiteX49" fmla="*/ 344870 w 644918"/>
              <a:gd name="connsiteY49" fmla="*/ 479071 h 608483"/>
              <a:gd name="connsiteX50" fmla="*/ 346119 w 644918"/>
              <a:gd name="connsiteY50" fmla="*/ 479071 h 608483"/>
              <a:gd name="connsiteX51" fmla="*/ 352363 w 644918"/>
              <a:gd name="connsiteY51" fmla="*/ 470361 h 608483"/>
              <a:gd name="connsiteX52" fmla="*/ 361105 w 644918"/>
              <a:gd name="connsiteY52" fmla="*/ 449207 h 608483"/>
              <a:gd name="connsiteX53" fmla="*/ 367350 w 644918"/>
              <a:gd name="connsiteY53" fmla="*/ 433031 h 608483"/>
              <a:gd name="connsiteX54" fmla="*/ 368599 w 644918"/>
              <a:gd name="connsiteY54" fmla="*/ 431786 h 608483"/>
              <a:gd name="connsiteX55" fmla="*/ 373595 w 644918"/>
              <a:gd name="connsiteY55" fmla="*/ 416854 h 608483"/>
              <a:gd name="connsiteX56" fmla="*/ 373595 w 644918"/>
              <a:gd name="connsiteY56" fmla="*/ 415610 h 608483"/>
              <a:gd name="connsiteX57" fmla="*/ 381088 w 644918"/>
              <a:gd name="connsiteY57" fmla="*/ 390723 h 608483"/>
              <a:gd name="connsiteX58" fmla="*/ 262442 w 644918"/>
              <a:gd name="connsiteY58" fmla="*/ 390723 h 608483"/>
              <a:gd name="connsiteX59" fmla="*/ 268687 w 644918"/>
              <a:gd name="connsiteY59" fmla="*/ 415610 h 608483"/>
              <a:gd name="connsiteX60" fmla="*/ 269936 w 644918"/>
              <a:gd name="connsiteY60" fmla="*/ 416854 h 608483"/>
              <a:gd name="connsiteX61" fmla="*/ 274931 w 644918"/>
              <a:gd name="connsiteY61" fmla="*/ 431786 h 608483"/>
              <a:gd name="connsiteX62" fmla="*/ 274931 w 644918"/>
              <a:gd name="connsiteY62" fmla="*/ 433031 h 608483"/>
              <a:gd name="connsiteX63" fmla="*/ 281176 w 644918"/>
              <a:gd name="connsiteY63" fmla="*/ 449207 h 608483"/>
              <a:gd name="connsiteX64" fmla="*/ 291167 w 644918"/>
              <a:gd name="connsiteY64" fmla="*/ 470361 h 608483"/>
              <a:gd name="connsiteX65" fmla="*/ 298660 w 644918"/>
              <a:gd name="connsiteY65" fmla="*/ 480316 h 608483"/>
              <a:gd name="connsiteX66" fmla="*/ 288669 w 644918"/>
              <a:gd name="connsiteY66" fmla="*/ 390723 h 608483"/>
              <a:gd name="connsiteX67" fmla="*/ 242460 w 644918"/>
              <a:gd name="connsiteY67" fmla="*/ 390723 h 608483"/>
              <a:gd name="connsiteX68" fmla="*/ 181264 w 644918"/>
              <a:gd name="connsiteY68" fmla="*/ 451696 h 608483"/>
              <a:gd name="connsiteX69" fmla="*/ 186259 w 644918"/>
              <a:gd name="connsiteY69" fmla="*/ 482804 h 608483"/>
              <a:gd name="connsiteX70" fmla="*/ 217482 w 644918"/>
              <a:gd name="connsiteY70" fmla="*/ 491515 h 608483"/>
              <a:gd name="connsiteX71" fmla="*/ 217482 w 644918"/>
              <a:gd name="connsiteY71" fmla="*/ 455429 h 608483"/>
              <a:gd name="connsiteX72" fmla="*/ 224975 w 644918"/>
              <a:gd name="connsiteY72" fmla="*/ 439253 h 608483"/>
              <a:gd name="connsiteX73" fmla="*/ 242460 w 644918"/>
              <a:gd name="connsiteY73" fmla="*/ 435520 h 608483"/>
              <a:gd name="connsiteX74" fmla="*/ 261193 w 644918"/>
              <a:gd name="connsiteY74" fmla="*/ 440497 h 608483"/>
              <a:gd name="connsiteX75" fmla="*/ 244958 w 644918"/>
              <a:gd name="connsiteY75" fmla="*/ 390723 h 608483"/>
              <a:gd name="connsiteX76" fmla="*/ 321141 w 644918"/>
              <a:gd name="connsiteY76" fmla="*/ 355882 h 608483"/>
              <a:gd name="connsiteX77" fmla="*/ 303656 w 644918"/>
              <a:gd name="connsiteY77" fmla="*/ 373302 h 608483"/>
              <a:gd name="connsiteX78" fmla="*/ 319892 w 644918"/>
              <a:gd name="connsiteY78" fmla="*/ 530089 h 608483"/>
              <a:gd name="connsiteX79" fmla="*/ 323638 w 644918"/>
              <a:gd name="connsiteY79" fmla="*/ 530089 h 608483"/>
              <a:gd name="connsiteX80" fmla="*/ 339874 w 644918"/>
              <a:gd name="connsiteY80" fmla="*/ 373302 h 608483"/>
              <a:gd name="connsiteX81" fmla="*/ 321141 w 644918"/>
              <a:gd name="connsiteY81" fmla="*/ 355882 h 608483"/>
              <a:gd name="connsiteX82" fmla="*/ 321779 w 644918"/>
              <a:gd name="connsiteY82" fmla="*/ 171111 h 608483"/>
              <a:gd name="connsiteX83" fmla="*/ 289645 w 644918"/>
              <a:gd name="connsiteY83" fmla="*/ 202009 h 608483"/>
              <a:gd name="connsiteX84" fmla="*/ 321779 w 644918"/>
              <a:gd name="connsiteY84" fmla="*/ 234143 h 608483"/>
              <a:gd name="connsiteX85" fmla="*/ 355149 w 644918"/>
              <a:gd name="connsiteY85" fmla="*/ 202009 h 608483"/>
              <a:gd name="connsiteX86" fmla="*/ 321779 w 644918"/>
              <a:gd name="connsiteY86" fmla="*/ 171111 h 608483"/>
              <a:gd name="connsiteX87" fmla="*/ 321779 w 644918"/>
              <a:gd name="connsiteY87" fmla="*/ 153808 h 608483"/>
              <a:gd name="connsiteX88" fmla="*/ 371216 w 644918"/>
              <a:gd name="connsiteY88" fmla="*/ 202009 h 608483"/>
              <a:gd name="connsiteX89" fmla="*/ 321779 w 644918"/>
              <a:gd name="connsiteY89" fmla="*/ 251446 h 608483"/>
              <a:gd name="connsiteX90" fmla="*/ 273578 w 644918"/>
              <a:gd name="connsiteY90" fmla="*/ 202009 h 608483"/>
              <a:gd name="connsiteX91" fmla="*/ 321779 w 644918"/>
              <a:gd name="connsiteY91" fmla="*/ 153808 h 608483"/>
              <a:gd name="connsiteX92" fmla="*/ 274931 w 644918"/>
              <a:gd name="connsiteY92" fmla="*/ 103281 h 608483"/>
              <a:gd name="connsiteX93" fmla="*/ 247455 w 644918"/>
              <a:gd name="connsiteY93" fmla="*/ 268778 h 608483"/>
              <a:gd name="connsiteX94" fmla="*/ 257447 w 644918"/>
              <a:gd name="connsiteY94" fmla="*/ 374547 h 608483"/>
              <a:gd name="connsiteX95" fmla="*/ 287420 w 644918"/>
              <a:gd name="connsiteY95" fmla="*/ 374547 h 608483"/>
              <a:gd name="connsiteX96" fmla="*/ 287420 w 644918"/>
              <a:gd name="connsiteY96" fmla="*/ 373302 h 608483"/>
              <a:gd name="connsiteX97" fmla="*/ 288669 w 644918"/>
              <a:gd name="connsiteY97" fmla="*/ 363348 h 608483"/>
              <a:gd name="connsiteX98" fmla="*/ 321141 w 644918"/>
              <a:gd name="connsiteY98" fmla="*/ 339705 h 608483"/>
              <a:gd name="connsiteX99" fmla="*/ 353612 w 644918"/>
              <a:gd name="connsiteY99" fmla="*/ 360859 h 608483"/>
              <a:gd name="connsiteX100" fmla="*/ 356110 w 644918"/>
              <a:gd name="connsiteY100" fmla="*/ 373302 h 608483"/>
              <a:gd name="connsiteX101" fmla="*/ 356110 w 644918"/>
              <a:gd name="connsiteY101" fmla="*/ 374547 h 608483"/>
              <a:gd name="connsiteX102" fmla="*/ 384835 w 644918"/>
              <a:gd name="connsiteY102" fmla="*/ 374547 h 608483"/>
              <a:gd name="connsiteX103" fmla="*/ 397324 w 644918"/>
              <a:gd name="connsiteY103" fmla="*/ 268778 h 608483"/>
              <a:gd name="connsiteX104" fmla="*/ 367350 w 644918"/>
              <a:gd name="connsiteY104" fmla="*/ 103281 h 608483"/>
              <a:gd name="connsiteX105" fmla="*/ 321141 w 644918"/>
              <a:gd name="connsiteY105" fmla="*/ 16177 h 608483"/>
              <a:gd name="connsiteX106" fmla="*/ 319892 w 644918"/>
              <a:gd name="connsiteY106" fmla="*/ 17421 h 608483"/>
              <a:gd name="connsiteX107" fmla="*/ 282425 w 644918"/>
              <a:gd name="connsiteY107" fmla="*/ 88348 h 608483"/>
              <a:gd name="connsiteX108" fmla="*/ 361105 w 644918"/>
              <a:gd name="connsiteY108" fmla="*/ 88348 h 608483"/>
              <a:gd name="connsiteX109" fmla="*/ 323638 w 644918"/>
              <a:gd name="connsiteY109" fmla="*/ 17421 h 608483"/>
              <a:gd name="connsiteX110" fmla="*/ 321141 w 644918"/>
              <a:gd name="connsiteY110" fmla="*/ 0 h 608483"/>
              <a:gd name="connsiteX111" fmla="*/ 337376 w 644918"/>
              <a:gd name="connsiteY111" fmla="*/ 8711 h 608483"/>
              <a:gd name="connsiteX112" fmla="*/ 412310 w 644918"/>
              <a:gd name="connsiteY112" fmla="*/ 268778 h 608483"/>
              <a:gd name="connsiteX113" fmla="*/ 402319 w 644918"/>
              <a:gd name="connsiteY113" fmla="*/ 374547 h 608483"/>
              <a:gd name="connsiteX114" fmla="*/ 478502 w 644918"/>
              <a:gd name="connsiteY114" fmla="*/ 451696 h 608483"/>
              <a:gd name="connsiteX115" fmla="*/ 474756 w 644918"/>
              <a:gd name="connsiteY115" fmla="*/ 480316 h 608483"/>
              <a:gd name="connsiteX116" fmla="*/ 483498 w 644918"/>
              <a:gd name="connsiteY116" fmla="*/ 481560 h 608483"/>
              <a:gd name="connsiteX117" fmla="*/ 575917 w 644918"/>
              <a:gd name="connsiteY117" fmla="*/ 526356 h 608483"/>
              <a:gd name="connsiteX118" fmla="*/ 630868 w 644918"/>
              <a:gd name="connsiteY118" fmla="*/ 462895 h 608483"/>
              <a:gd name="connsiteX119" fmla="*/ 642108 w 644918"/>
              <a:gd name="connsiteY119" fmla="*/ 464139 h 608483"/>
              <a:gd name="connsiteX120" fmla="*/ 642108 w 644918"/>
              <a:gd name="connsiteY120" fmla="*/ 475338 h 608483"/>
              <a:gd name="connsiteX121" fmla="*/ 580912 w 644918"/>
              <a:gd name="connsiteY121" fmla="*/ 545021 h 608483"/>
              <a:gd name="connsiteX122" fmla="*/ 575917 w 644918"/>
              <a:gd name="connsiteY122" fmla="*/ 547510 h 608483"/>
              <a:gd name="connsiteX123" fmla="*/ 568423 w 644918"/>
              <a:gd name="connsiteY123" fmla="*/ 543777 h 608483"/>
              <a:gd name="connsiteX124" fmla="*/ 483498 w 644918"/>
              <a:gd name="connsiteY124" fmla="*/ 497737 h 608483"/>
              <a:gd name="connsiteX125" fmla="*/ 469760 w 644918"/>
              <a:gd name="connsiteY125" fmla="*/ 497737 h 608483"/>
              <a:gd name="connsiteX126" fmla="*/ 431044 w 644918"/>
              <a:gd name="connsiteY126" fmla="*/ 545021 h 608483"/>
              <a:gd name="connsiteX127" fmla="*/ 423551 w 644918"/>
              <a:gd name="connsiteY127" fmla="*/ 547510 h 608483"/>
              <a:gd name="connsiteX128" fmla="*/ 417306 w 644918"/>
              <a:gd name="connsiteY128" fmla="*/ 546266 h 608483"/>
              <a:gd name="connsiteX129" fmla="*/ 409813 w 644918"/>
              <a:gd name="connsiteY129" fmla="*/ 533822 h 608483"/>
              <a:gd name="connsiteX130" fmla="*/ 409813 w 644918"/>
              <a:gd name="connsiteY130" fmla="*/ 518890 h 608483"/>
              <a:gd name="connsiteX131" fmla="*/ 392328 w 644918"/>
              <a:gd name="connsiteY131" fmla="*/ 533822 h 608483"/>
              <a:gd name="connsiteX132" fmla="*/ 346119 w 644918"/>
              <a:gd name="connsiteY132" fmla="*/ 596039 h 608483"/>
              <a:gd name="connsiteX133" fmla="*/ 346119 w 644918"/>
              <a:gd name="connsiteY133" fmla="*/ 597284 h 608483"/>
              <a:gd name="connsiteX134" fmla="*/ 321141 w 644918"/>
              <a:gd name="connsiteY134" fmla="*/ 608483 h 608483"/>
              <a:gd name="connsiteX135" fmla="*/ 297411 w 644918"/>
              <a:gd name="connsiteY135" fmla="*/ 597284 h 608483"/>
              <a:gd name="connsiteX136" fmla="*/ 296163 w 644918"/>
              <a:gd name="connsiteY136" fmla="*/ 596039 h 608483"/>
              <a:gd name="connsiteX137" fmla="*/ 249953 w 644918"/>
              <a:gd name="connsiteY137" fmla="*/ 533822 h 608483"/>
              <a:gd name="connsiteX138" fmla="*/ 233718 w 644918"/>
              <a:gd name="connsiteY138" fmla="*/ 518890 h 608483"/>
              <a:gd name="connsiteX139" fmla="*/ 233718 w 644918"/>
              <a:gd name="connsiteY139" fmla="*/ 533822 h 608483"/>
              <a:gd name="connsiteX140" fmla="*/ 226224 w 644918"/>
              <a:gd name="connsiteY140" fmla="*/ 546266 h 608483"/>
              <a:gd name="connsiteX141" fmla="*/ 219980 w 644918"/>
              <a:gd name="connsiteY141" fmla="*/ 547510 h 608483"/>
              <a:gd name="connsiteX142" fmla="*/ 212486 w 644918"/>
              <a:gd name="connsiteY142" fmla="*/ 545021 h 608483"/>
              <a:gd name="connsiteX143" fmla="*/ 175019 w 644918"/>
              <a:gd name="connsiteY143" fmla="*/ 497737 h 608483"/>
              <a:gd name="connsiteX144" fmla="*/ 160032 w 644918"/>
              <a:gd name="connsiteY144" fmla="*/ 497737 h 608483"/>
              <a:gd name="connsiteX145" fmla="*/ 75107 w 644918"/>
              <a:gd name="connsiteY145" fmla="*/ 543777 h 608483"/>
              <a:gd name="connsiteX146" fmla="*/ 67614 w 644918"/>
              <a:gd name="connsiteY146" fmla="*/ 547510 h 608483"/>
              <a:gd name="connsiteX147" fmla="*/ 60120 w 644918"/>
              <a:gd name="connsiteY147" fmla="*/ 543777 h 608483"/>
              <a:gd name="connsiteX148" fmla="*/ 3920 w 644918"/>
              <a:gd name="connsiteY148" fmla="*/ 470361 h 608483"/>
              <a:gd name="connsiteX149" fmla="*/ 2671 w 644918"/>
              <a:gd name="connsiteY149" fmla="*/ 459162 h 608483"/>
              <a:gd name="connsiteX150" fmla="*/ 13911 w 644918"/>
              <a:gd name="connsiteY150" fmla="*/ 457918 h 608483"/>
              <a:gd name="connsiteX151" fmla="*/ 68863 w 644918"/>
              <a:gd name="connsiteY151" fmla="*/ 525112 h 608483"/>
              <a:gd name="connsiteX152" fmla="*/ 158783 w 644918"/>
              <a:gd name="connsiteY152" fmla="*/ 481560 h 608483"/>
              <a:gd name="connsiteX153" fmla="*/ 168775 w 644918"/>
              <a:gd name="connsiteY153" fmla="*/ 480316 h 608483"/>
              <a:gd name="connsiteX154" fmla="*/ 163779 w 644918"/>
              <a:gd name="connsiteY154" fmla="*/ 451696 h 608483"/>
              <a:gd name="connsiteX155" fmla="*/ 241211 w 644918"/>
              <a:gd name="connsiteY155" fmla="*/ 374547 h 608483"/>
              <a:gd name="connsiteX156" fmla="*/ 229971 w 644918"/>
              <a:gd name="connsiteY156" fmla="*/ 268778 h 608483"/>
              <a:gd name="connsiteX157" fmla="*/ 306154 w 644918"/>
              <a:gd name="connsiteY157" fmla="*/ 8711 h 608483"/>
              <a:gd name="connsiteX158" fmla="*/ 321141 w 644918"/>
              <a:gd name="connsiteY158" fmla="*/ 0 h 60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644918" h="608483">
                <a:moveTo>
                  <a:pt x="339874" y="528845"/>
                </a:moveTo>
                <a:lnTo>
                  <a:pt x="339874" y="531334"/>
                </a:lnTo>
                <a:cubicBezTo>
                  <a:pt x="338625" y="541288"/>
                  <a:pt x="331132" y="547510"/>
                  <a:pt x="321141" y="547510"/>
                </a:cubicBezTo>
                <a:cubicBezTo>
                  <a:pt x="313647" y="547510"/>
                  <a:pt x="307403" y="543777"/>
                  <a:pt x="304905" y="536311"/>
                </a:cubicBezTo>
                <a:cubicBezTo>
                  <a:pt x="302407" y="547510"/>
                  <a:pt x="298660" y="558709"/>
                  <a:pt x="294914" y="567420"/>
                </a:cubicBezTo>
                <a:lnTo>
                  <a:pt x="309901" y="587329"/>
                </a:lnTo>
                <a:cubicBezTo>
                  <a:pt x="316145" y="592306"/>
                  <a:pt x="327385" y="592306"/>
                  <a:pt x="333630" y="587329"/>
                </a:cubicBezTo>
                <a:lnTo>
                  <a:pt x="349865" y="563687"/>
                </a:lnTo>
                <a:cubicBezTo>
                  <a:pt x="346119" y="553732"/>
                  <a:pt x="342372" y="541288"/>
                  <a:pt x="339874" y="528845"/>
                </a:cubicBezTo>
                <a:close/>
                <a:moveTo>
                  <a:pt x="449778" y="500225"/>
                </a:moveTo>
                <a:cubicBezTo>
                  <a:pt x="442284" y="502714"/>
                  <a:pt x="433542" y="505203"/>
                  <a:pt x="426048" y="508936"/>
                </a:cubicBezTo>
                <a:lnTo>
                  <a:pt x="426048" y="528845"/>
                </a:lnTo>
                <a:cubicBezTo>
                  <a:pt x="436040" y="522623"/>
                  <a:pt x="443533" y="511424"/>
                  <a:pt x="449778" y="500225"/>
                </a:cubicBezTo>
                <a:close/>
                <a:moveTo>
                  <a:pt x="193753" y="500225"/>
                </a:moveTo>
                <a:cubicBezTo>
                  <a:pt x="199997" y="511424"/>
                  <a:pt x="207491" y="522623"/>
                  <a:pt x="217482" y="528845"/>
                </a:cubicBezTo>
                <a:lnTo>
                  <a:pt x="217482" y="508936"/>
                </a:lnTo>
                <a:cubicBezTo>
                  <a:pt x="209988" y="505203"/>
                  <a:pt x="202495" y="502714"/>
                  <a:pt x="193753" y="500225"/>
                </a:cubicBezTo>
                <a:close/>
                <a:moveTo>
                  <a:pt x="404817" y="451696"/>
                </a:moveTo>
                <a:lnTo>
                  <a:pt x="374843" y="459162"/>
                </a:lnTo>
                <a:cubicBezTo>
                  <a:pt x="372346" y="465384"/>
                  <a:pt x="369848" y="470361"/>
                  <a:pt x="367350" y="476583"/>
                </a:cubicBezTo>
                <a:cubicBezTo>
                  <a:pt x="363603" y="484049"/>
                  <a:pt x="358608" y="490271"/>
                  <a:pt x="352363" y="495248"/>
                </a:cubicBezTo>
                <a:cubicBezTo>
                  <a:pt x="351114" y="502714"/>
                  <a:pt x="353612" y="523868"/>
                  <a:pt x="361105" y="547510"/>
                </a:cubicBezTo>
                <a:lnTo>
                  <a:pt x="379839" y="523868"/>
                </a:lnTo>
                <a:cubicBezTo>
                  <a:pt x="379839" y="522623"/>
                  <a:pt x="381088" y="522623"/>
                  <a:pt x="381088" y="522623"/>
                </a:cubicBezTo>
                <a:cubicBezTo>
                  <a:pt x="388581" y="513913"/>
                  <a:pt x="398573" y="505203"/>
                  <a:pt x="409813" y="498981"/>
                </a:cubicBezTo>
                <a:lnTo>
                  <a:pt x="409813" y="455429"/>
                </a:lnTo>
                <a:cubicBezTo>
                  <a:pt x="409813" y="452940"/>
                  <a:pt x="408564" y="452940"/>
                  <a:pt x="407315" y="452940"/>
                </a:cubicBezTo>
                <a:cubicBezTo>
                  <a:pt x="407315" y="451696"/>
                  <a:pt x="406066" y="451696"/>
                  <a:pt x="404817" y="451696"/>
                </a:cubicBezTo>
                <a:close/>
                <a:moveTo>
                  <a:pt x="237464" y="451696"/>
                </a:moveTo>
                <a:cubicBezTo>
                  <a:pt x="236215" y="451696"/>
                  <a:pt x="234966" y="451696"/>
                  <a:pt x="234966" y="452940"/>
                </a:cubicBezTo>
                <a:cubicBezTo>
                  <a:pt x="233718" y="452940"/>
                  <a:pt x="233718" y="452940"/>
                  <a:pt x="233718" y="455429"/>
                </a:cubicBezTo>
                <a:lnTo>
                  <a:pt x="233718" y="498981"/>
                </a:lnTo>
                <a:cubicBezTo>
                  <a:pt x="243709" y="505203"/>
                  <a:pt x="253700" y="513913"/>
                  <a:pt x="262442" y="522623"/>
                </a:cubicBezTo>
                <a:cubicBezTo>
                  <a:pt x="262442" y="522623"/>
                  <a:pt x="262442" y="522623"/>
                  <a:pt x="262442" y="523868"/>
                </a:cubicBezTo>
                <a:lnTo>
                  <a:pt x="283674" y="551243"/>
                </a:lnTo>
                <a:cubicBezTo>
                  <a:pt x="292416" y="523868"/>
                  <a:pt x="293665" y="501470"/>
                  <a:pt x="291167" y="495248"/>
                </a:cubicBezTo>
                <a:cubicBezTo>
                  <a:pt x="284923" y="490271"/>
                  <a:pt x="279927" y="484049"/>
                  <a:pt x="276180" y="476583"/>
                </a:cubicBezTo>
                <a:cubicBezTo>
                  <a:pt x="272433" y="470361"/>
                  <a:pt x="271185" y="465384"/>
                  <a:pt x="268687" y="459162"/>
                </a:cubicBezTo>
                <a:close/>
                <a:moveTo>
                  <a:pt x="398573" y="390723"/>
                </a:moveTo>
                <a:cubicBezTo>
                  <a:pt x="393577" y="408144"/>
                  <a:pt x="388581" y="424320"/>
                  <a:pt x="383586" y="440497"/>
                </a:cubicBezTo>
                <a:lnTo>
                  <a:pt x="401070" y="435520"/>
                </a:lnTo>
                <a:cubicBezTo>
                  <a:pt x="402319" y="435520"/>
                  <a:pt x="404817" y="435520"/>
                  <a:pt x="406066" y="435520"/>
                </a:cubicBezTo>
                <a:cubicBezTo>
                  <a:pt x="411062" y="435520"/>
                  <a:pt x="414808" y="436764"/>
                  <a:pt x="418555" y="439253"/>
                </a:cubicBezTo>
                <a:cubicBezTo>
                  <a:pt x="423551" y="444230"/>
                  <a:pt x="426048" y="449207"/>
                  <a:pt x="426048" y="455429"/>
                </a:cubicBezTo>
                <a:lnTo>
                  <a:pt x="426048" y="490271"/>
                </a:lnTo>
                <a:cubicBezTo>
                  <a:pt x="436040" y="486537"/>
                  <a:pt x="446031" y="484049"/>
                  <a:pt x="457271" y="482804"/>
                </a:cubicBezTo>
                <a:cubicBezTo>
                  <a:pt x="459769" y="472850"/>
                  <a:pt x="462267" y="462895"/>
                  <a:pt x="462267" y="451696"/>
                </a:cubicBezTo>
                <a:cubicBezTo>
                  <a:pt x="462267" y="418099"/>
                  <a:pt x="433542" y="390723"/>
                  <a:pt x="399821" y="390723"/>
                </a:cubicBezTo>
                <a:close/>
                <a:moveTo>
                  <a:pt x="353612" y="390723"/>
                </a:moveTo>
                <a:lnTo>
                  <a:pt x="344870" y="479071"/>
                </a:lnTo>
                <a:lnTo>
                  <a:pt x="346119" y="479071"/>
                </a:lnTo>
                <a:cubicBezTo>
                  <a:pt x="347368" y="476583"/>
                  <a:pt x="349865" y="474094"/>
                  <a:pt x="352363" y="470361"/>
                </a:cubicBezTo>
                <a:cubicBezTo>
                  <a:pt x="354861" y="462895"/>
                  <a:pt x="358608" y="455429"/>
                  <a:pt x="361105" y="449207"/>
                </a:cubicBezTo>
                <a:cubicBezTo>
                  <a:pt x="363603" y="444230"/>
                  <a:pt x="366101" y="438008"/>
                  <a:pt x="367350" y="433031"/>
                </a:cubicBezTo>
                <a:lnTo>
                  <a:pt x="368599" y="431786"/>
                </a:lnTo>
                <a:cubicBezTo>
                  <a:pt x="369848" y="426809"/>
                  <a:pt x="372346" y="421832"/>
                  <a:pt x="373595" y="416854"/>
                </a:cubicBezTo>
                <a:lnTo>
                  <a:pt x="373595" y="415610"/>
                </a:lnTo>
                <a:cubicBezTo>
                  <a:pt x="377341" y="406900"/>
                  <a:pt x="378590" y="398189"/>
                  <a:pt x="381088" y="390723"/>
                </a:cubicBezTo>
                <a:close/>
                <a:moveTo>
                  <a:pt x="262442" y="390723"/>
                </a:moveTo>
                <a:cubicBezTo>
                  <a:pt x="264940" y="398189"/>
                  <a:pt x="267438" y="406900"/>
                  <a:pt x="268687" y="415610"/>
                </a:cubicBezTo>
                <a:cubicBezTo>
                  <a:pt x="268687" y="415610"/>
                  <a:pt x="268687" y="416854"/>
                  <a:pt x="269936" y="416854"/>
                </a:cubicBezTo>
                <a:cubicBezTo>
                  <a:pt x="271185" y="421832"/>
                  <a:pt x="272433" y="426809"/>
                  <a:pt x="274931" y="431786"/>
                </a:cubicBezTo>
                <a:lnTo>
                  <a:pt x="274931" y="433031"/>
                </a:lnTo>
                <a:cubicBezTo>
                  <a:pt x="277429" y="438008"/>
                  <a:pt x="278678" y="444230"/>
                  <a:pt x="281176" y="449207"/>
                </a:cubicBezTo>
                <a:cubicBezTo>
                  <a:pt x="284923" y="455429"/>
                  <a:pt x="287420" y="462895"/>
                  <a:pt x="291167" y="470361"/>
                </a:cubicBezTo>
                <a:cubicBezTo>
                  <a:pt x="292416" y="474094"/>
                  <a:pt x="296163" y="477827"/>
                  <a:pt x="298660" y="480316"/>
                </a:cubicBezTo>
                <a:lnTo>
                  <a:pt x="288669" y="390723"/>
                </a:lnTo>
                <a:close/>
                <a:moveTo>
                  <a:pt x="242460" y="390723"/>
                </a:moveTo>
                <a:cubicBezTo>
                  <a:pt x="208739" y="390723"/>
                  <a:pt x="181264" y="418099"/>
                  <a:pt x="181264" y="451696"/>
                </a:cubicBezTo>
                <a:cubicBezTo>
                  <a:pt x="181264" y="462895"/>
                  <a:pt x="182513" y="472850"/>
                  <a:pt x="186259" y="482804"/>
                </a:cubicBezTo>
                <a:cubicBezTo>
                  <a:pt x="196250" y="484049"/>
                  <a:pt x="207491" y="486537"/>
                  <a:pt x="217482" y="491515"/>
                </a:cubicBezTo>
                <a:lnTo>
                  <a:pt x="217482" y="455429"/>
                </a:lnTo>
                <a:cubicBezTo>
                  <a:pt x="217482" y="449207"/>
                  <a:pt x="219980" y="444230"/>
                  <a:pt x="224975" y="439253"/>
                </a:cubicBezTo>
                <a:cubicBezTo>
                  <a:pt x="228722" y="435520"/>
                  <a:pt x="236215" y="434275"/>
                  <a:pt x="242460" y="435520"/>
                </a:cubicBezTo>
                <a:lnTo>
                  <a:pt x="261193" y="440497"/>
                </a:lnTo>
                <a:cubicBezTo>
                  <a:pt x="254949" y="424320"/>
                  <a:pt x="248704" y="408144"/>
                  <a:pt x="244958" y="390723"/>
                </a:cubicBezTo>
                <a:close/>
                <a:moveTo>
                  <a:pt x="321141" y="355882"/>
                </a:moveTo>
                <a:cubicBezTo>
                  <a:pt x="312398" y="355882"/>
                  <a:pt x="303656" y="363348"/>
                  <a:pt x="303656" y="373302"/>
                </a:cubicBezTo>
                <a:lnTo>
                  <a:pt x="319892" y="530089"/>
                </a:lnTo>
                <a:cubicBezTo>
                  <a:pt x="319892" y="531334"/>
                  <a:pt x="322390" y="531334"/>
                  <a:pt x="323638" y="530089"/>
                </a:cubicBezTo>
                <a:lnTo>
                  <a:pt x="339874" y="373302"/>
                </a:lnTo>
                <a:cubicBezTo>
                  <a:pt x="339874" y="363348"/>
                  <a:pt x="331132" y="355882"/>
                  <a:pt x="321141" y="355882"/>
                </a:cubicBezTo>
                <a:close/>
                <a:moveTo>
                  <a:pt x="321779" y="171111"/>
                </a:moveTo>
                <a:cubicBezTo>
                  <a:pt x="304476" y="171111"/>
                  <a:pt x="289645" y="185942"/>
                  <a:pt x="289645" y="202009"/>
                </a:cubicBezTo>
                <a:cubicBezTo>
                  <a:pt x="289645" y="220548"/>
                  <a:pt x="304476" y="234143"/>
                  <a:pt x="321779" y="234143"/>
                </a:cubicBezTo>
                <a:cubicBezTo>
                  <a:pt x="340318" y="234143"/>
                  <a:pt x="355149" y="220548"/>
                  <a:pt x="355149" y="202009"/>
                </a:cubicBezTo>
                <a:cubicBezTo>
                  <a:pt x="355149" y="185942"/>
                  <a:pt x="340318" y="171111"/>
                  <a:pt x="321779" y="171111"/>
                </a:cubicBezTo>
                <a:close/>
                <a:moveTo>
                  <a:pt x="321779" y="153808"/>
                </a:moveTo>
                <a:cubicBezTo>
                  <a:pt x="348969" y="153808"/>
                  <a:pt x="371216" y="176055"/>
                  <a:pt x="371216" y="202009"/>
                </a:cubicBezTo>
                <a:cubicBezTo>
                  <a:pt x="371216" y="229200"/>
                  <a:pt x="348969" y="251446"/>
                  <a:pt x="321779" y="251446"/>
                </a:cubicBezTo>
                <a:cubicBezTo>
                  <a:pt x="294589" y="251446"/>
                  <a:pt x="273578" y="229200"/>
                  <a:pt x="273578" y="202009"/>
                </a:cubicBezTo>
                <a:cubicBezTo>
                  <a:pt x="273578" y="176055"/>
                  <a:pt x="294589" y="153808"/>
                  <a:pt x="321779" y="153808"/>
                </a:cubicBezTo>
                <a:close/>
                <a:moveTo>
                  <a:pt x="274931" y="103281"/>
                </a:moveTo>
                <a:cubicBezTo>
                  <a:pt x="256198" y="154299"/>
                  <a:pt x="247455" y="210294"/>
                  <a:pt x="247455" y="268778"/>
                </a:cubicBezTo>
                <a:cubicBezTo>
                  <a:pt x="247455" y="304864"/>
                  <a:pt x="251202" y="339705"/>
                  <a:pt x="257447" y="374547"/>
                </a:cubicBezTo>
                <a:lnTo>
                  <a:pt x="287420" y="374547"/>
                </a:lnTo>
                <a:lnTo>
                  <a:pt x="287420" y="373302"/>
                </a:lnTo>
                <a:cubicBezTo>
                  <a:pt x="287420" y="370814"/>
                  <a:pt x="287420" y="367081"/>
                  <a:pt x="288669" y="363348"/>
                </a:cubicBezTo>
                <a:cubicBezTo>
                  <a:pt x="292416" y="349660"/>
                  <a:pt x="306154" y="339705"/>
                  <a:pt x="321141" y="339705"/>
                </a:cubicBezTo>
                <a:cubicBezTo>
                  <a:pt x="334879" y="339705"/>
                  <a:pt x="347368" y="348416"/>
                  <a:pt x="353612" y="360859"/>
                </a:cubicBezTo>
                <a:cubicBezTo>
                  <a:pt x="354861" y="364592"/>
                  <a:pt x="356110" y="368325"/>
                  <a:pt x="356110" y="373302"/>
                </a:cubicBezTo>
                <a:lnTo>
                  <a:pt x="356110" y="374547"/>
                </a:lnTo>
                <a:lnTo>
                  <a:pt x="384835" y="374547"/>
                </a:lnTo>
                <a:cubicBezTo>
                  <a:pt x="392328" y="339705"/>
                  <a:pt x="397324" y="304864"/>
                  <a:pt x="397324" y="268778"/>
                </a:cubicBezTo>
                <a:cubicBezTo>
                  <a:pt x="397324" y="210294"/>
                  <a:pt x="386084" y="154299"/>
                  <a:pt x="367350" y="103281"/>
                </a:cubicBezTo>
                <a:close/>
                <a:moveTo>
                  <a:pt x="321141" y="16177"/>
                </a:moveTo>
                <a:lnTo>
                  <a:pt x="319892" y="17421"/>
                </a:lnTo>
                <a:cubicBezTo>
                  <a:pt x="304905" y="39819"/>
                  <a:pt x="292416" y="62217"/>
                  <a:pt x="282425" y="88348"/>
                </a:cubicBezTo>
                <a:lnTo>
                  <a:pt x="361105" y="88348"/>
                </a:lnTo>
                <a:cubicBezTo>
                  <a:pt x="351114" y="62217"/>
                  <a:pt x="338625" y="39819"/>
                  <a:pt x="323638" y="17421"/>
                </a:cubicBezTo>
                <a:close/>
                <a:moveTo>
                  <a:pt x="321141" y="0"/>
                </a:moveTo>
                <a:cubicBezTo>
                  <a:pt x="327385" y="0"/>
                  <a:pt x="333630" y="3733"/>
                  <a:pt x="337376" y="8711"/>
                </a:cubicBezTo>
                <a:cubicBezTo>
                  <a:pt x="386084" y="79638"/>
                  <a:pt x="412310" y="172964"/>
                  <a:pt x="412310" y="268778"/>
                </a:cubicBezTo>
                <a:cubicBezTo>
                  <a:pt x="412310" y="304864"/>
                  <a:pt x="408564" y="339705"/>
                  <a:pt x="402319" y="374547"/>
                </a:cubicBezTo>
                <a:cubicBezTo>
                  <a:pt x="443533" y="374547"/>
                  <a:pt x="478502" y="410633"/>
                  <a:pt x="478502" y="451696"/>
                </a:cubicBezTo>
                <a:cubicBezTo>
                  <a:pt x="478502" y="461651"/>
                  <a:pt x="477253" y="471605"/>
                  <a:pt x="474756" y="480316"/>
                </a:cubicBezTo>
                <a:cubicBezTo>
                  <a:pt x="477253" y="480316"/>
                  <a:pt x="481000" y="480316"/>
                  <a:pt x="483498" y="481560"/>
                </a:cubicBezTo>
                <a:cubicBezTo>
                  <a:pt x="519716" y="484049"/>
                  <a:pt x="552187" y="500225"/>
                  <a:pt x="575917" y="526356"/>
                </a:cubicBezTo>
                <a:cubicBezTo>
                  <a:pt x="587157" y="510180"/>
                  <a:pt x="614633" y="476583"/>
                  <a:pt x="630868" y="462895"/>
                </a:cubicBezTo>
                <a:cubicBezTo>
                  <a:pt x="634615" y="459162"/>
                  <a:pt x="640859" y="460406"/>
                  <a:pt x="642108" y="464139"/>
                </a:cubicBezTo>
                <a:cubicBezTo>
                  <a:pt x="645855" y="466628"/>
                  <a:pt x="645855" y="472850"/>
                  <a:pt x="642108" y="475338"/>
                </a:cubicBezTo>
                <a:cubicBezTo>
                  <a:pt x="622126" y="491515"/>
                  <a:pt x="582161" y="543777"/>
                  <a:pt x="580912" y="545021"/>
                </a:cubicBezTo>
                <a:cubicBezTo>
                  <a:pt x="579663" y="546266"/>
                  <a:pt x="577165" y="547510"/>
                  <a:pt x="575917" y="547510"/>
                </a:cubicBezTo>
                <a:cubicBezTo>
                  <a:pt x="572170" y="547510"/>
                  <a:pt x="569672" y="546266"/>
                  <a:pt x="568423" y="543777"/>
                </a:cubicBezTo>
                <a:cubicBezTo>
                  <a:pt x="548441" y="516402"/>
                  <a:pt x="517218" y="500225"/>
                  <a:pt x="483498" y="497737"/>
                </a:cubicBezTo>
                <a:cubicBezTo>
                  <a:pt x="478502" y="497737"/>
                  <a:pt x="473507" y="497737"/>
                  <a:pt x="469760" y="497737"/>
                </a:cubicBezTo>
                <a:cubicBezTo>
                  <a:pt x="461018" y="517646"/>
                  <a:pt x="448529" y="533822"/>
                  <a:pt x="431044" y="545021"/>
                </a:cubicBezTo>
                <a:cubicBezTo>
                  <a:pt x="428546" y="547510"/>
                  <a:pt x="426048" y="547510"/>
                  <a:pt x="423551" y="547510"/>
                </a:cubicBezTo>
                <a:cubicBezTo>
                  <a:pt x="421053" y="547510"/>
                  <a:pt x="418555" y="547510"/>
                  <a:pt x="417306" y="546266"/>
                </a:cubicBezTo>
                <a:cubicBezTo>
                  <a:pt x="412310" y="543777"/>
                  <a:pt x="409813" y="538800"/>
                  <a:pt x="409813" y="533822"/>
                </a:cubicBezTo>
                <a:lnTo>
                  <a:pt x="409813" y="518890"/>
                </a:lnTo>
                <a:cubicBezTo>
                  <a:pt x="403568" y="522623"/>
                  <a:pt x="398573" y="527601"/>
                  <a:pt x="392328" y="533822"/>
                </a:cubicBezTo>
                <a:lnTo>
                  <a:pt x="346119" y="596039"/>
                </a:lnTo>
                <a:lnTo>
                  <a:pt x="346119" y="597284"/>
                </a:lnTo>
                <a:cubicBezTo>
                  <a:pt x="339874" y="603506"/>
                  <a:pt x="331132" y="608483"/>
                  <a:pt x="321141" y="608483"/>
                </a:cubicBezTo>
                <a:cubicBezTo>
                  <a:pt x="312398" y="608483"/>
                  <a:pt x="303656" y="603506"/>
                  <a:pt x="297411" y="597284"/>
                </a:cubicBezTo>
                <a:lnTo>
                  <a:pt x="296163" y="596039"/>
                </a:lnTo>
                <a:lnTo>
                  <a:pt x="249953" y="533822"/>
                </a:lnTo>
                <a:cubicBezTo>
                  <a:pt x="244958" y="527601"/>
                  <a:pt x="239962" y="522623"/>
                  <a:pt x="233718" y="518890"/>
                </a:cubicBezTo>
                <a:lnTo>
                  <a:pt x="233718" y="533822"/>
                </a:lnTo>
                <a:cubicBezTo>
                  <a:pt x="233718" y="538800"/>
                  <a:pt x="231220" y="543777"/>
                  <a:pt x="226224" y="546266"/>
                </a:cubicBezTo>
                <a:cubicBezTo>
                  <a:pt x="223726" y="547510"/>
                  <a:pt x="221229" y="547510"/>
                  <a:pt x="219980" y="547510"/>
                </a:cubicBezTo>
                <a:cubicBezTo>
                  <a:pt x="217482" y="547510"/>
                  <a:pt x="213735" y="547510"/>
                  <a:pt x="212486" y="545021"/>
                </a:cubicBezTo>
                <a:cubicBezTo>
                  <a:pt x="196250" y="533822"/>
                  <a:pt x="182513" y="517646"/>
                  <a:pt x="175019" y="497737"/>
                </a:cubicBezTo>
                <a:cubicBezTo>
                  <a:pt x="168775" y="497737"/>
                  <a:pt x="163779" y="497737"/>
                  <a:pt x="160032" y="497737"/>
                </a:cubicBezTo>
                <a:cubicBezTo>
                  <a:pt x="125063" y="500225"/>
                  <a:pt x="93841" y="516402"/>
                  <a:pt x="75107" y="543777"/>
                </a:cubicBezTo>
                <a:cubicBezTo>
                  <a:pt x="72609" y="546266"/>
                  <a:pt x="70111" y="547510"/>
                  <a:pt x="67614" y="547510"/>
                </a:cubicBezTo>
                <a:cubicBezTo>
                  <a:pt x="65116" y="547510"/>
                  <a:pt x="62618" y="546266"/>
                  <a:pt x="60120" y="543777"/>
                </a:cubicBezTo>
                <a:cubicBezTo>
                  <a:pt x="60120" y="543777"/>
                  <a:pt x="22653" y="487782"/>
                  <a:pt x="3920" y="470361"/>
                </a:cubicBezTo>
                <a:cubicBezTo>
                  <a:pt x="-1076" y="467872"/>
                  <a:pt x="-1076" y="462895"/>
                  <a:pt x="2671" y="459162"/>
                </a:cubicBezTo>
                <a:cubicBezTo>
                  <a:pt x="5169" y="455429"/>
                  <a:pt x="10164" y="455429"/>
                  <a:pt x="13911" y="457918"/>
                </a:cubicBezTo>
                <a:cubicBezTo>
                  <a:pt x="30147" y="472850"/>
                  <a:pt x="56373" y="508936"/>
                  <a:pt x="68863" y="525112"/>
                </a:cubicBezTo>
                <a:cubicBezTo>
                  <a:pt x="91343" y="500225"/>
                  <a:pt x="123814" y="484049"/>
                  <a:pt x="158783" y="481560"/>
                </a:cubicBezTo>
                <a:cubicBezTo>
                  <a:pt x="162530" y="480316"/>
                  <a:pt x="165028" y="480316"/>
                  <a:pt x="168775" y="480316"/>
                </a:cubicBezTo>
                <a:cubicBezTo>
                  <a:pt x="166277" y="471605"/>
                  <a:pt x="163779" y="461651"/>
                  <a:pt x="163779" y="451696"/>
                </a:cubicBezTo>
                <a:cubicBezTo>
                  <a:pt x="163779" y="410633"/>
                  <a:pt x="198748" y="374547"/>
                  <a:pt x="241211" y="374547"/>
                </a:cubicBezTo>
                <a:cubicBezTo>
                  <a:pt x="233718" y="339705"/>
                  <a:pt x="229971" y="304864"/>
                  <a:pt x="229971" y="268778"/>
                </a:cubicBezTo>
                <a:cubicBezTo>
                  <a:pt x="229971" y="172964"/>
                  <a:pt x="256198" y="79638"/>
                  <a:pt x="306154" y="8711"/>
                </a:cubicBezTo>
                <a:cubicBezTo>
                  <a:pt x="309901" y="3733"/>
                  <a:pt x="314896" y="0"/>
                  <a:pt x="321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0" name="Freeform 248">
            <a:extLst>
              <a:ext uri="{FF2B5EF4-FFF2-40B4-BE49-F238E27FC236}">
                <a16:creationId xmlns:a16="http://schemas.microsoft.com/office/drawing/2014/main" id="{6A6AED58-2E0A-444F-8C81-43AE511C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3" y="6544900"/>
            <a:ext cx="4185701" cy="1181003"/>
          </a:xfrm>
          <a:custGeom>
            <a:avLst/>
            <a:gdLst>
              <a:gd name="T0" fmla="*/ 3359 w 3360"/>
              <a:gd name="T1" fmla="*/ 0 h 949"/>
              <a:gd name="T2" fmla="*/ 0 w 3360"/>
              <a:gd name="T3" fmla="*/ 0 h 949"/>
              <a:gd name="T4" fmla="*/ 0 w 3360"/>
              <a:gd name="T5" fmla="*/ 701 h 949"/>
              <a:gd name="T6" fmla="*/ 1434 w 3360"/>
              <a:gd name="T7" fmla="*/ 701 h 949"/>
              <a:gd name="T8" fmla="*/ 1679 w 3360"/>
              <a:gd name="T9" fmla="*/ 948 h 949"/>
              <a:gd name="T10" fmla="*/ 1925 w 3360"/>
              <a:gd name="T11" fmla="*/ 701 h 949"/>
              <a:gd name="T12" fmla="*/ 3359 w 3360"/>
              <a:gd name="T13" fmla="*/ 701 h 949"/>
              <a:gd name="T14" fmla="*/ 3359 w 3360"/>
              <a:gd name="T15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0" h="949">
                <a:moveTo>
                  <a:pt x="3359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9" y="701"/>
                </a:lnTo>
                <a:lnTo>
                  <a:pt x="3359" y="0"/>
                </a:lnTo>
              </a:path>
            </a:pathLst>
          </a:custGeom>
          <a:solidFill>
            <a:srgbClr val="F625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039C43A1-FD10-4ED3-8D33-CAD6C764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121" y="6671238"/>
            <a:ext cx="619062" cy="619470"/>
          </a:xfrm>
          <a:custGeom>
            <a:avLst/>
            <a:gdLst>
              <a:gd name="connsiteX0" fmla="*/ 451018 w 619062"/>
              <a:gd name="connsiteY0" fmla="*/ 386390 h 619470"/>
              <a:gd name="connsiteX1" fmla="*/ 386409 w 619062"/>
              <a:gd name="connsiteY1" fmla="*/ 449957 h 619470"/>
              <a:gd name="connsiteX2" fmla="*/ 524323 w 619062"/>
              <a:gd name="connsiteY2" fmla="*/ 589556 h 619470"/>
              <a:gd name="connsiteX3" fmla="*/ 588932 w 619062"/>
              <a:gd name="connsiteY3" fmla="*/ 589556 h 619470"/>
              <a:gd name="connsiteX4" fmla="*/ 588932 w 619062"/>
              <a:gd name="connsiteY4" fmla="*/ 524742 h 619470"/>
              <a:gd name="connsiteX5" fmla="*/ 406289 w 619062"/>
              <a:gd name="connsiteY5" fmla="*/ 340272 h 619470"/>
              <a:gd name="connsiteX6" fmla="*/ 341680 w 619062"/>
              <a:gd name="connsiteY6" fmla="*/ 405086 h 619470"/>
              <a:gd name="connsiteX7" fmla="*/ 375227 w 619062"/>
              <a:gd name="connsiteY7" fmla="*/ 438739 h 619470"/>
              <a:gd name="connsiteX8" fmla="*/ 439835 w 619062"/>
              <a:gd name="connsiteY8" fmla="*/ 375172 h 619470"/>
              <a:gd name="connsiteX9" fmla="*/ 371499 w 619062"/>
              <a:gd name="connsiteY9" fmla="*/ 306619 h 619470"/>
              <a:gd name="connsiteX10" fmla="*/ 344165 w 619062"/>
              <a:gd name="connsiteY10" fmla="*/ 342765 h 619470"/>
              <a:gd name="connsiteX11" fmla="*/ 308133 w 619062"/>
              <a:gd name="connsiteY11" fmla="*/ 371433 h 619470"/>
              <a:gd name="connsiteX12" fmla="*/ 329255 w 619062"/>
              <a:gd name="connsiteY12" fmla="*/ 393868 h 619470"/>
              <a:gd name="connsiteX13" fmla="*/ 393864 w 619062"/>
              <a:gd name="connsiteY13" fmla="*/ 329054 h 619470"/>
              <a:gd name="connsiteX14" fmla="*/ 199578 w 619062"/>
              <a:gd name="connsiteY14" fmla="*/ 169571 h 619470"/>
              <a:gd name="connsiteX15" fmla="*/ 177606 w 619062"/>
              <a:gd name="connsiteY15" fmla="*/ 179273 h 619470"/>
              <a:gd name="connsiteX16" fmla="*/ 177606 w 619062"/>
              <a:gd name="connsiteY16" fmla="*/ 220507 h 619470"/>
              <a:gd name="connsiteX17" fmla="*/ 199578 w 619062"/>
              <a:gd name="connsiteY17" fmla="*/ 228997 h 619470"/>
              <a:gd name="connsiteX18" fmla="*/ 221550 w 619062"/>
              <a:gd name="connsiteY18" fmla="*/ 220507 h 619470"/>
              <a:gd name="connsiteX19" fmla="*/ 230095 w 619062"/>
              <a:gd name="connsiteY19" fmla="*/ 198678 h 619470"/>
              <a:gd name="connsiteX20" fmla="*/ 221550 w 619062"/>
              <a:gd name="connsiteY20" fmla="*/ 179273 h 619470"/>
              <a:gd name="connsiteX21" fmla="*/ 199578 w 619062"/>
              <a:gd name="connsiteY21" fmla="*/ 169571 h 619470"/>
              <a:gd name="connsiteX22" fmla="*/ 199578 w 619062"/>
              <a:gd name="connsiteY22" fmla="*/ 153805 h 619470"/>
              <a:gd name="connsiteX23" fmla="*/ 232536 w 619062"/>
              <a:gd name="connsiteY23" fmla="*/ 167146 h 619470"/>
              <a:gd name="connsiteX24" fmla="*/ 245964 w 619062"/>
              <a:gd name="connsiteY24" fmla="*/ 198678 h 619470"/>
              <a:gd name="connsiteX25" fmla="*/ 232536 w 619062"/>
              <a:gd name="connsiteY25" fmla="*/ 231422 h 619470"/>
              <a:gd name="connsiteX26" fmla="*/ 199578 w 619062"/>
              <a:gd name="connsiteY26" fmla="*/ 245975 h 619470"/>
              <a:gd name="connsiteX27" fmla="*/ 166620 w 619062"/>
              <a:gd name="connsiteY27" fmla="*/ 231422 h 619470"/>
              <a:gd name="connsiteX28" fmla="*/ 166620 w 619062"/>
              <a:gd name="connsiteY28" fmla="*/ 167146 h 619470"/>
              <a:gd name="connsiteX29" fmla="*/ 199578 w 619062"/>
              <a:gd name="connsiteY29" fmla="*/ 153805 h 619470"/>
              <a:gd name="connsiteX30" fmla="*/ 190955 w 619062"/>
              <a:gd name="connsiteY30" fmla="*/ 109443 h 619470"/>
              <a:gd name="connsiteX31" fmla="*/ 188484 w 619062"/>
              <a:gd name="connsiteY31" fmla="*/ 111913 h 619470"/>
              <a:gd name="connsiteX32" fmla="*/ 184779 w 619062"/>
              <a:gd name="connsiteY32" fmla="*/ 121794 h 619470"/>
              <a:gd name="connsiteX33" fmla="*/ 173663 w 619062"/>
              <a:gd name="connsiteY33" fmla="*/ 132910 h 619470"/>
              <a:gd name="connsiteX34" fmla="*/ 167487 w 619062"/>
              <a:gd name="connsiteY34" fmla="*/ 135380 h 619470"/>
              <a:gd name="connsiteX35" fmla="*/ 151431 w 619062"/>
              <a:gd name="connsiteY35" fmla="*/ 135380 h 619470"/>
              <a:gd name="connsiteX36" fmla="*/ 141550 w 619062"/>
              <a:gd name="connsiteY36" fmla="*/ 130440 h 619470"/>
              <a:gd name="connsiteX37" fmla="*/ 140315 w 619062"/>
              <a:gd name="connsiteY37" fmla="*/ 131675 h 619470"/>
              <a:gd name="connsiteX38" fmla="*/ 129199 w 619062"/>
              <a:gd name="connsiteY38" fmla="*/ 140321 h 619470"/>
              <a:gd name="connsiteX39" fmla="*/ 129199 w 619062"/>
              <a:gd name="connsiteY39" fmla="*/ 141556 h 619470"/>
              <a:gd name="connsiteX40" fmla="*/ 134139 w 619062"/>
              <a:gd name="connsiteY40" fmla="*/ 152672 h 619470"/>
              <a:gd name="connsiteX41" fmla="*/ 134139 w 619062"/>
              <a:gd name="connsiteY41" fmla="*/ 168728 h 619470"/>
              <a:gd name="connsiteX42" fmla="*/ 132904 w 619062"/>
              <a:gd name="connsiteY42" fmla="*/ 173669 h 619470"/>
              <a:gd name="connsiteX43" fmla="*/ 120553 w 619062"/>
              <a:gd name="connsiteY43" fmla="*/ 184785 h 619470"/>
              <a:gd name="connsiteX44" fmla="*/ 110672 w 619062"/>
              <a:gd name="connsiteY44" fmla="*/ 188490 h 619470"/>
              <a:gd name="connsiteX45" fmla="*/ 109437 w 619062"/>
              <a:gd name="connsiteY45" fmla="*/ 189725 h 619470"/>
              <a:gd name="connsiteX46" fmla="*/ 109437 w 619062"/>
              <a:gd name="connsiteY46" fmla="*/ 203312 h 619470"/>
              <a:gd name="connsiteX47" fmla="*/ 110672 w 619062"/>
              <a:gd name="connsiteY47" fmla="*/ 204547 h 619470"/>
              <a:gd name="connsiteX48" fmla="*/ 120553 w 619062"/>
              <a:gd name="connsiteY48" fmla="*/ 209487 h 619470"/>
              <a:gd name="connsiteX49" fmla="*/ 132904 w 619062"/>
              <a:gd name="connsiteY49" fmla="*/ 219368 h 619470"/>
              <a:gd name="connsiteX50" fmla="*/ 134139 w 619062"/>
              <a:gd name="connsiteY50" fmla="*/ 225544 h 619470"/>
              <a:gd name="connsiteX51" fmla="*/ 134139 w 619062"/>
              <a:gd name="connsiteY51" fmla="*/ 241600 h 619470"/>
              <a:gd name="connsiteX52" fmla="*/ 129199 w 619062"/>
              <a:gd name="connsiteY52" fmla="*/ 251481 h 619470"/>
              <a:gd name="connsiteX53" fmla="*/ 129199 w 619062"/>
              <a:gd name="connsiteY53" fmla="*/ 253952 h 619470"/>
              <a:gd name="connsiteX54" fmla="*/ 140315 w 619062"/>
              <a:gd name="connsiteY54" fmla="*/ 263833 h 619470"/>
              <a:gd name="connsiteX55" fmla="*/ 141550 w 619062"/>
              <a:gd name="connsiteY55" fmla="*/ 263833 h 619470"/>
              <a:gd name="connsiteX56" fmla="*/ 151431 w 619062"/>
              <a:gd name="connsiteY56" fmla="*/ 258892 h 619470"/>
              <a:gd name="connsiteX57" fmla="*/ 160077 w 619062"/>
              <a:gd name="connsiteY57" fmla="*/ 257657 h 619470"/>
              <a:gd name="connsiteX58" fmla="*/ 167487 w 619062"/>
              <a:gd name="connsiteY58" fmla="*/ 258892 h 619470"/>
              <a:gd name="connsiteX59" fmla="*/ 173663 w 619062"/>
              <a:gd name="connsiteY59" fmla="*/ 261362 h 619470"/>
              <a:gd name="connsiteX60" fmla="*/ 184779 w 619062"/>
              <a:gd name="connsiteY60" fmla="*/ 272478 h 619470"/>
              <a:gd name="connsiteX61" fmla="*/ 188484 w 619062"/>
              <a:gd name="connsiteY61" fmla="*/ 282359 h 619470"/>
              <a:gd name="connsiteX62" fmla="*/ 190955 w 619062"/>
              <a:gd name="connsiteY62" fmla="*/ 283594 h 619470"/>
              <a:gd name="connsiteX63" fmla="*/ 204541 w 619062"/>
              <a:gd name="connsiteY63" fmla="*/ 283594 h 619470"/>
              <a:gd name="connsiteX64" fmla="*/ 205776 w 619062"/>
              <a:gd name="connsiteY64" fmla="*/ 282359 h 619470"/>
              <a:gd name="connsiteX65" fmla="*/ 209481 w 619062"/>
              <a:gd name="connsiteY65" fmla="*/ 272478 h 619470"/>
              <a:gd name="connsiteX66" fmla="*/ 220597 w 619062"/>
              <a:gd name="connsiteY66" fmla="*/ 261362 h 619470"/>
              <a:gd name="connsiteX67" fmla="*/ 225538 w 619062"/>
              <a:gd name="connsiteY67" fmla="*/ 258892 h 619470"/>
              <a:gd name="connsiteX68" fmla="*/ 241594 w 619062"/>
              <a:gd name="connsiteY68" fmla="*/ 258892 h 619470"/>
              <a:gd name="connsiteX69" fmla="*/ 252711 w 619062"/>
              <a:gd name="connsiteY69" fmla="*/ 263833 h 619470"/>
              <a:gd name="connsiteX70" fmla="*/ 255181 w 619062"/>
              <a:gd name="connsiteY70" fmla="*/ 263833 h 619470"/>
              <a:gd name="connsiteX71" fmla="*/ 263827 w 619062"/>
              <a:gd name="connsiteY71" fmla="*/ 253952 h 619470"/>
              <a:gd name="connsiteX72" fmla="*/ 263827 w 619062"/>
              <a:gd name="connsiteY72" fmla="*/ 251481 h 619470"/>
              <a:gd name="connsiteX73" fmla="*/ 258886 w 619062"/>
              <a:gd name="connsiteY73" fmla="*/ 241600 h 619470"/>
              <a:gd name="connsiteX74" fmla="*/ 260121 w 619062"/>
              <a:gd name="connsiteY74" fmla="*/ 225544 h 619470"/>
              <a:gd name="connsiteX75" fmla="*/ 262591 w 619062"/>
              <a:gd name="connsiteY75" fmla="*/ 219368 h 619470"/>
              <a:gd name="connsiteX76" fmla="*/ 272472 w 619062"/>
              <a:gd name="connsiteY76" fmla="*/ 209487 h 619470"/>
              <a:gd name="connsiteX77" fmla="*/ 283588 w 619062"/>
              <a:gd name="connsiteY77" fmla="*/ 204547 h 619470"/>
              <a:gd name="connsiteX78" fmla="*/ 284824 w 619062"/>
              <a:gd name="connsiteY78" fmla="*/ 203312 h 619470"/>
              <a:gd name="connsiteX79" fmla="*/ 284824 w 619062"/>
              <a:gd name="connsiteY79" fmla="*/ 189725 h 619470"/>
              <a:gd name="connsiteX80" fmla="*/ 283588 w 619062"/>
              <a:gd name="connsiteY80" fmla="*/ 188490 h 619470"/>
              <a:gd name="connsiteX81" fmla="*/ 272472 w 619062"/>
              <a:gd name="connsiteY81" fmla="*/ 184785 h 619470"/>
              <a:gd name="connsiteX82" fmla="*/ 262591 w 619062"/>
              <a:gd name="connsiteY82" fmla="*/ 173669 h 619470"/>
              <a:gd name="connsiteX83" fmla="*/ 260121 w 619062"/>
              <a:gd name="connsiteY83" fmla="*/ 168728 h 619470"/>
              <a:gd name="connsiteX84" fmla="*/ 258886 w 619062"/>
              <a:gd name="connsiteY84" fmla="*/ 152672 h 619470"/>
              <a:gd name="connsiteX85" fmla="*/ 263827 w 619062"/>
              <a:gd name="connsiteY85" fmla="*/ 141556 h 619470"/>
              <a:gd name="connsiteX86" fmla="*/ 263827 w 619062"/>
              <a:gd name="connsiteY86" fmla="*/ 140321 h 619470"/>
              <a:gd name="connsiteX87" fmla="*/ 255181 w 619062"/>
              <a:gd name="connsiteY87" fmla="*/ 131675 h 619470"/>
              <a:gd name="connsiteX88" fmla="*/ 252711 w 619062"/>
              <a:gd name="connsiteY88" fmla="*/ 130440 h 619470"/>
              <a:gd name="connsiteX89" fmla="*/ 241594 w 619062"/>
              <a:gd name="connsiteY89" fmla="*/ 135380 h 619470"/>
              <a:gd name="connsiteX90" fmla="*/ 225538 w 619062"/>
              <a:gd name="connsiteY90" fmla="*/ 135380 h 619470"/>
              <a:gd name="connsiteX91" fmla="*/ 220597 w 619062"/>
              <a:gd name="connsiteY91" fmla="*/ 132910 h 619470"/>
              <a:gd name="connsiteX92" fmla="*/ 209481 w 619062"/>
              <a:gd name="connsiteY92" fmla="*/ 121794 h 619470"/>
              <a:gd name="connsiteX93" fmla="*/ 205776 w 619062"/>
              <a:gd name="connsiteY93" fmla="*/ 111913 h 619470"/>
              <a:gd name="connsiteX94" fmla="*/ 204541 w 619062"/>
              <a:gd name="connsiteY94" fmla="*/ 109443 h 619470"/>
              <a:gd name="connsiteX95" fmla="*/ 190955 w 619062"/>
              <a:gd name="connsiteY95" fmla="*/ 93386 h 619470"/>
              <a:gd name="connsiteX96" fmla="*/ 204541 w 619062"/>
              <a:gd name="connsiteY96" fmla="*/ 93386 h 619470"/>
              <a:gd name="connsiteX97" fmla="*/ 220597 w 619062"/>
              <a:gd name="connsiteY97" fmla="*/ 105737 h 619470"/>
              <a:gd name="connsiteX98" fmla="*/ 224303 w 619062"/>
              <a:gd name="connsiteY98" fmla="*/ 116853 h 619470"/>
              <a:gd name="connsiteX99" fmla="*/ 225538 w 619062"/>
              <a:gd name="connsiteY99" fmla="*/ 118089 h 619470"/>
              <a:gd name="connsiteX100" fmla="*/ 232949 w 619062"/>
              <a:gd name="connsiteY100" fmla="*/ 120559 h 619470"/>
              <a:gd name="connsiteX101" fmla="*/ 235419 w 619062"/>
              <a:gd name="connsiteY101" fmla="*/ 120559 h 619470"/>
              <a:gd name="connsiteX102" fmla="*/ 245300 w 619062"/>
              <a:gd name="connsiteY102" fmla="*/ 115618 h 619470"/>
              <a:gd name="connsiteX103" fmla="*/ 266297 w 619062"/>
              <a:gd name="connsiteY103" fmla="*/ 119324 h 619470"/>
              <a:gd name="connsiteX104" fmla="*/ 274943 w 619062"/>
              <a:gd name="connsiteY104" fmla="*/ 127970 h 619470"/>
              <a:gd name="connsiteX105" fmla="*/ 278648 w 619062"/>
              <a:gd name="connsiteY105" fmla="*/ 150202 h 619470"/>
              <a:gd name="connsiteX106" fmla="*/ 274943 w 619062"/>
              <a:gd name="connsiteY106" fmla="*/ 160083 h 619470"/>
              <a:gd name="connsiteX107" fmla="*/ 274943 w 619062"/>
              <a:gd name="connsiteY107" fmla="*/ 161318 h 619470"/>
              <a:gd name="connsiteX108" fmla="*/ 277413 w 619062"/>
              <a:gd name="connsiteY108" fmla="*/ 168728 h 619470"/>
              <a:gd name="connsiteX109" fmla="*/ 278648 w 619062"/>
              <a:gd name="connsiteY109" fmla="*/ 169964 h 619470"/>
              <a:gd name="connsiteX110" fmla="*/ 288529 w 619062"/>
              <a:gd name="connsiteY110" fmla="*/ 173669 h 619470"/>
              <a:gd name="connsiteX111" fmla="*/ 300880 w 619062"/>
              <a:gd name="connsiteY111" fmla="*/ 189725 h 619470"/>
              <a:gd name="connsiteX112" fmla="*/ 300880 w 619062"/>
              <a:gd name="connsiteY112" fmla="*/ 203312 h 619470"/>
              <a:gd name="connsiteX113" fmla="*/ 288529 w 619062"/>
              <a:gd name="connsiteY113" fmla="*/ 220603 h 619470"/>
              <a:gd name="connsiteX114" fmla="*/ 278648 w 619062"/>
              <a:gd name="connsiteY114" fmla="*/ 224309 h 619470"/>
              <a:gd name="connsiteX115" fmla="*/ 277413 w 619062"/>
              <a:gd name="connsiteY115" fmla="*/ 225544 h 619470"/>
              <a:gd name="connsiteX116" fmla="*/ 274943 w 619062"/>
              <a:gd name="connsiteY116" fmla="*/ 231719 h 619470"/>
              <a:gd name="connsiteX117" fmla="*/ 274943 w 619062"/>
              <a:gd name="connsiteY117" fmla="*/ 234190 h 619470"/>
              <a:gd name="connsiteX118" fmla="*/ 278648 w 619062"/>
              <a:gd name="connsiteY118" fmla="*/ 244071 h 619470"/>
              <a:gd name="connsiteX119" fmla="*/ 274943 w 619062"/>
              <a:gd name="connsiteY119" fmla="*/ 265068 h 619470"/>
              <a:gd name="connsiteX120" fmla="*/ 266297 w 619062"/>
              <a:gd name="connsiteY120" fmla="*/ 274949 h 619470"/>
              <a:gd name="connsiteX121" fmla="*/ 245300 w 619062"/>
              <a:gd name="connsiteY121" fmla="*/ 278654 h 619470"/>
              <a:gd name="connsiteX122" fmla="*/ 235419 w 619062"/>
              <a:gd name="connsiteY122" fmla="*/ 273714 h 619470"/>
              <a:gd name="connsiteX123" fmla="*/ 232949 w 619062"/>
              <a:gd name="connsiteY123" fmla="*/ 273714 h 619470"/>
              <a:gd name="connsiteX124" fmla="*/ 225538 w 619062"/>
              <a:gd name="connsiteY124" fmla="*/ 276184 h 619470"/>
              <a:gd name="connsiteX125" fmla="*/ 224303 w 619062"/>
              <a:gd name="connsiteY125" fmla="*/ 277419 h 619470"/>
              <a:gd name="connsiteX126" fmla="*/ 220597 w 619062"/>
              <a:gd name="connsiteY126" fmla="*/ 288535 h 619470"/>
              <a:gd name="connsiteX127" fmla="*/ 204541 w 619062"/>
              <a:gd name="connsiteY127" fmla="*/ 300886 h 619470"/>
              <a:gd name="connsiteX128" fmla="*/ 190955 w 619062"/>
              <a:gd name="connsiteY128" fmla="*/ 300886 h 619470"/>
              <a:gd name="connsiteX129" fmla="*/ 172428 w 619062"/>
              <a:gd name="connsiteY129" fmla="*/ 288535 h 619470"/>
              <a:gd name="connsiteX130" fmla="*/ 168722 w 619062"/>
              <a:gd name="connsiteY130" fmla="*/ 277419 h 619470"/>
              <a:gd name="connsiteX131" fmla="*/ 167487 w 619062"/>
              <a:gd name="connsiteY131" fmla="*/ 276184 h 619470"/>
              <a:gd name="connsiteX132" fmla="*/ 161312 w 619062"/>
              <a:gd name="connsiteY132" fmla="*/ 273714 h 619470"/>
              <a:gd name="connsiteX133" fmla="*/ 158842 w 619062"/>
              <a:gd name="connsiteY133" fmla="*/ 273714 h 619470"/>
              <a:gd name="connsiteX134" fmla="*/ 148961 w 619062"/>
              <a:gd name="connsiteY134" fmla="*/ 278654 h 619470"/>
              <a:gd name="connsiteX135" fmla="*/ 127964 w 619062"/>
              <a:gd name="connsiteY135" fmla="*/ 274949 h 619470"/>
              <a:gd name="connsiteX136" fmla="*/ 119318 w 619062"/>
              <a:gd name="connsiteY136" fmla="*/ 265068 h 619470"/>
              <a:gd name="connsiteX137" fmla="*/ 114377 w 619062"/>
              <a:gd name="connsiteY137" fmla="*/ 244071 h 619470"/>
              <a:gd name="connsiteX138" fmla="*/ 120553 w 619062"/>
              <a:gd name="connsiteY138" fmla="*/ 234190 h 619470"/>
              <a:gd name="connsiteX139" fmla="*/ 120553 w 619062"/>
              <a:gd name="connsiteY139" fmla="*/ 231719 h 619470"/>
              <a:gd name="connsiteX140" fmla="*/ 116847 w 619062"/>
              <a:gd name="connsiteY140" fmla="*/ 225544 h 619470"/>
              <a:gd name="connsiteX141" fmla="*/ 115612 w 619062"/>
              <a:gd name="connsiteY141" fmla="*/ 224309 h 619470"/>
              <a:gd name="connsiteX142" fmla="*/ 105731 w 619062"/>
              <a:gd name="connsiteY142" fmla="*/ 220603 h 619470"/>
              <a:gd name="connsiteX143" fmla="*/ 93380 w 619062"/>
              <a:gd name="connsiteY143" fmla="*/ 203312 h 619470"/>
              <a:gd name="connsiteX144" fmla="*/ 93380 w 619062"/>
              <a:gd name="connsiteY144" fmla="*/ 189725 h 619470"/>
              <a:gd name="connsiteX145" fmla="*/ 105731 w 619062"/>
              <a:gd name="connsiteY145" fmla="*/ 173669 h 619470"/>
              <a:gd name="connsiteX146" fmla="*/ 115612 w 619062"/>
              <a:gd name="connsiteY146" fmla="*/ 169964 h 619470"/>
              <a:gd name="connsiteX147" fmla="*/ 116847 w 619062"/>
              <a:gd name="connsiteY147" fmla="*/ 168728 h 619470"/>
              <a:gd name="connsiteX148" fmla="*/ 120553 w 619062"/>
              <a:gd name="connsiteY148" fmla="*/ 161318 h 619470"/>
              <a:gd name="connsiteX149" fmla="*/ 120553 w 619062"/>
              <a:gd name="connsiteY149" fmla="*/ 160083 h 619470"/>
              <a:gd name="connsiteX150" fmla="*/ 114377 w 619062"/>
              <a:gd name="connsiteY150" fmla="*/ 150202 h 619470"/>
              <a:gd name="connsiteX151" fmla="*/ 119318 w 619062"/>
              <a:gd name="connsiteY151" fmla="*/ 127970 h 619470"/>
              <a:gd name="connsiteX152" fmla="*/ 127964 w 619062"/>
              <a:gd name="connsiteY152" fmla="*/ 119324 h 619470"/>
              <a:gd name="connsiteX153" fmla="*/ 148961 w 619062"/>
              <a:gd name="connsiteY153" fmla="*/ 115618 h 619470"/>
              <a:gd name="connsiteX154" fmla="*/ 158842 w 619062"/>
              <a:gd name="connsiteY154" fmla="*/ 120559 h 619470"/>
              <a:gd name="connsiteX155" fmla="*/ 161312 w 619062"/>
              <a:gd name="connsiteY155" fmla="*/ 120559 h 619470"/>
              <a:gd name="connsiteX156" fmla="*/ 167487 w 619062"/>
              <a:gd name="connsiteY156" fmla="*/ 118089 h 619470"/>
              <a:gd name="connsiteX157" fmla="*/ 168722 w 619062"/>
              <a:gd name="connsiteY157" fmla="*/ 116853 h 619470"/>
              <a:gd name="connsiteX158" fmla="*/ 172428 w 619062"/>
              <a:gd name="connsiteY158" fmla="*/ 105737 h 619470"/>
              <a:gd name="connsiteX159" fmla="*/ 190955 w 619062"/>
              <a:gd name="connsiteY159" fmla="*/ 93386 h 619470"/>
              <a:gd name="connsiteX160" fmla="*/ 201871 w 619062"/>
              <a:gd name="connsiteY160" fmla="*/ 54744 h 619470"/>
              <a:gd name="connsiteX161" fmla="*/ 96929 w 619062"/>
              <a:gd name="connsiteY161" fmla="*/ 97352 h 619470"/>
              <a:gd name="connsiteX162" fmla="*/ 96929 w 619062"/>
              <a:gd name="connsiteY162" fmla="*/ 306630 h 619470"/>
              <a:gd name="connsiteX163" fmla="*/ 201871 w 619062"/>
              <a:gd name="connsiteY163" fmla="*/ 350491 h 619470"/>
              <a:gd name="connsiteX164" fmla="*/ 306814 w 619062"/>
              <a:gd name="connsiteY164" fmla="*/ 306630 h 619470"/>
              <a:gd name="connsiteX165" fmla="*/ 349291 w 619062"/>
              <a:gd name="connsiteY165" fmla="*/ 201364 h 619470"/>
              <a:gd name="connsiteX166" fmla="*/ 306814 w 619062"/>
              <a:gd name="connsiteY166" fmla="*/ 97352 h 619470"/>
              <a:gd name="connsiteX167" fmla="*/ 201871 w 619062"/>
              <a:gd name="connsiteY167" fmla="*/ 54744 h 619470"/>
              <a:gd name="connsiteX168" fmla="*/ 201871 w 619062"/>
              <a:gd name="connsiteY168" fmla="*/ 38453 h 619470"/>
              <a:gd name="connsiteX169" fmla="*/ 318058 w 619062"/>
              <a:gd name="connsiteY169" fmla="*/ 86073 h 619470"/>
              <a:gd name="connsiteX170" fmla="*/ 366781 w 619062"/>
              <a:gd name="connsiteY170" fmla="*/ 201364 h 619470"/>
              <a:gd name="connsiteX171" fmla="*/ 318058 w 619062"/>
              <a:gd name="connsiteY171" fmla="*/ 317909 h 619470"/>
              <a:gd name="connsiteX172" fmla="*/ 201871 w 619062"/>
              <a:gd name="connsiteY172" fmla="*/ 366782 h 619470"/>
              <a:gd name="connsiteX173" fmla="*/ 85685 w 619062"/>
              <a:gd name="connsiteY173" fmla="*/ 317909 h 619470"/>
              <a:gd name="connsiteX174" fmla="*/ 85685 w 619062"/>
              <a:gd name="connsiteY174" fmla="*/ 86073 h 619470"/>
              <a:gd name="connsiteX175" fmla="*/ 201871 w 619062"/>
              <a:gd name="connsiteY175" fmla="*/ 38453 h 619470"/>
              <a:gd name="connsiteX176" fmla="*/ 201281 w 619062"/>
              <a:gd name="connsiteY176" fmla="*/ 16204 h 619470"/>
              <a:gd name="connsiteX177" fmla="*/ 70821 w 619062"/>
              <a:gd name="connsiteY177" fmla="*/ 69800 h 619470"/>
              <a:gd name="connsiteX178" fmla="*/ 16152 w 619062"/>
              <a:gd name="connsiteY178" fmla="*/ 199427 h 619470"/>
              <a:gd name="connsiteX179" fmla="*/ 70821 w 619062"/>
              <a:gd name="connsiteY179" fmla="*/ 330301 h 619470"/>
              <a:gd name="connsiteX180" fmla="*/ 201281 w 619062"/>
              <a:gd name="connsiteY180" fmla="*/ 385143 h 619470"/>
              <a:gd name="connsiteX181" fmla="*/ 331740 w 619062"/>
              <a:gd name="connsiteY181" fmla="*/ 330301 h 619470"/>
              <a:gd name="connsiteX182" fmla="*/ 386409 w 619062"/>
              <a:gd name="connsiteY182" fmla="*/ 199427 h 619470"/>
              <a:gd name="connsiteX183" fmla="*/ 331740 w 619062"/>
              <a:gd name="connsiteY183" fmla="*/ 69800 h 619470"/>
              <a:gd name="connsiteX184" fmla="*/ 201281 w 619062"/>
              <a:gd name="connsiteY184" fmla="*/ 16204 h 619470"/>
              <a:gd name="connsiteX185" fmla="*/ 201281 w 619062"/>
              <a:gd name="connsiteY185" fmla="*/ 0 h 619470"/>
              <a:gd name="connsiteX186" fmla="*/ 344165 w 619062"/>
              <a:gd name="connsiteY186" fmla="*/ 58582 h 619470"/>
              <a:gd name="connsiteX187" fmla="*/ 402561 w 619062"/>
              <a:gd name="connsiteY187" fmla="*/ 199427 h 619470"/>
              <a:gd name="connsiteX188" fmla="*/ 380197 w 619062"/>
              <a:gd name="connsiteY188" fmla="*/ 291662 h 619470"/>
              <a:gd name="connsiteX189" fmla="*/ 601357 w 619062"/>
              <a:gd name="connsiteY189" fmla="*/ 513524 h 619470"/>
              <a:gd name="connsiteX190" fmla="*/ 601357 w 619062"/>
              <a:gd name="connsiteY190" fmla="*/ 600774 h 619470"/>
              <a:gd name="connsiteX191" fmla="*/ 557870 w 619062"/>
              <a:gd name="connsiteY191" fmla="*/ 619470 h 619470"/>
              <a:gd name="connsiteX192" fmla="*/ 513141 w 619062"/>
              <a:gd name="connsiteY192" fmla="*/ 600774 h 619470"/>
              <a:gd name="connsiteX193" fmla="*/ 291981 w 619062"/>
              <a:gd name="connsiteY193" fmla="*/ 378911 h 619470"/>
              <a:gd name="connsiteX194" fmla="*/ 201281 w 619062"/>
              <a:gd name="connsiteY194" fmla="*/ 401347 h 619470"/>
              <a:gd name="connsiteX195" fmla="*/ 59639 w 619062"/>
              <a:gd name="connsiteY195" fmla="*/ 342765 h 619470"/>
              <a:gd name="connsiteX196" fmla="*/ 0 w 619062"/>
              <a:gd name="connsiteY196" fmla="*/ 199427 h 619470"/>
              <a:gd name="connsiteX197" fmla="*/ 59639 w 619062"/>
              <a:gd name="connsiteY197" fmla="*/ 58582 h 619470"/>
              <a:gd name="connsiteX198" fmla="*/ 201281 w 619062"/>
              <a:gd name="connsiteY198" fmla="*/ 0 h 61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619062" h="619470">
                <a:moveTo>
                  <a:pt x="451018" y="386390"/>
                </a:moveTo>
                <a:lnTo>
                  <a:pt x="386409" y="449957"/>
                </a:lnTo>
                <a:lnTo>
                  <a:pt x="524323" y="589556"/>
                </a:lnTo>
                <a:cubicBezTo>
                  <a:pt x="542961" y="607006"/>
                  <a:pt x="572780" y="607006"/>
                  <a:pt x="588932" y="589556"/>
                </a:cubicBezTo>
                <a:cubicBezTo>
                  <a:pt x="607569" y="572106"/>
                  <a:pt x="607569" y="542192"/>
                  <a:pt x="588932" y="524742"/>
                </a:cubicBezTo>
                <a:close/>
                <a:moveTo>
                  <a:pt x="406289" y="340272"/>
                </a:moveTo>
                <a:lnTo>
                  <a:pt x="341680" y="405086"/>
                </a:lnTo>
                <a:lnTo>
                  <a:pt x="375227" y="438739"/>
                </a:lnTo>
                <a:lnTo>
                  <a:pt x="439835" y="375172"/>
                </a:lnTo>
                <a:close/>
                <a:moveTo>
                  <a:pt x="371499" y="306619"/>
                </a:moveTo>
                <a:cubicBezTo>
                  <a:pt x="364045" y="319083"/>
                  <a:pt x="354105" y="331547"/>
                  <a:pt x="344165" y="342765"/>
                </a:cubicBezTo>
                <a:cubicBezTo>
                  <a:pt x="332983" y="353983"/>
                  <a:pt x="320558" y="362708"/>
                  <a:pt x="308133" y="371433"/>
                </a:cubicBezTo>
                <a:lnTo>
                  <a:pt x="329255" y="393868"/>
                </a:lnTo>
                <a:lnTo>
                  <a:pt x="393864" y="329054"/>
                </a:lnTo>
                <a:close/>
                <a:moveTo>
                  <a:pt x="199578" y="169571"/>
                </a:moveTo>
                <a:cubicBezTo>
                  <a:pt x="191034" y="169571"/>
                  <a:pt x="183710" y="173210"/>
                  <a:pt x="177606" y="179273"/>
                </a:cubicBezTo>
                <a:cubicBezTo>
                  <a:pt x="166620" y="188975"/>
                  <a:pt x="166620" y="208380"/>
                  <a:pt x="177606" y="220507"/>
                </a:cubicBezTo>
                <a:cubicBezTo>
                  <a:pt x="183710" y="226571"/>
                  <a:pt x="191034" y="228997"/>
                  <a:pt x="199578" y="228997"/>
                </a:cubicBezTo>
                <a:cubicBezTo>
                  <a:pt x="208123" y="228997"/>
                  <a:pt x="215447" y="226571"/>
                  <a:pt x="221550" y="220507"/>
                </a:cubicBezTo>
                <a:cubicBezTo>
                  <a:pt x="226433" y="214444"/>
                  <a:pt x="230095" y="207167"/>
                  <a:pt x="230095" y="198678"/>
                </a:cubicBezTo>
                <a:cubicBezTo>
                  <a:pt x="230095" y="191401"/>
                  <a:pt x="226433" y="184124"/>
                  <a:pt x="221550" y="179273"/>
                </a:cubicBezTo>
                <a:cubicBezTo>
                  <a:pt x="215447" y="173210"/>
                  <a:pt x="208123" y="169571"/>
                  <a:pt x="199578" y="169571"/>
                </a:cubicBezTo>
                <a:close/>
                <a:moveTo>
                  <a:pt x="199578" y="153805"/>
                </a:moveTo>
                <a:cubicBezTo>
                  <a:pt x="211785" y="153805"/>
                  <a:pt x="222771" y="158656"/>
                  <a:pt x="232536" y="167146"/>
                </a:cubicBezTo>
                <a:cubicBezTo>
                  <a:pt x="241081" y="176848"/>
                  <a:pt x="245964" y="187763"/>
                  <a:pt x="245964" y="198678"/>
                </a:cubicBezTo>
                <a:cubicBezTo>
                  <a:pt x="245964" y="212018"/>
                  <a:pt x="241081" y="222933"/>
                  <a:pt x="232536" y="231422"/>
                </a:cubicBezTo>
                <a:cubicBezTo>
                  <a:pt x="222771" y="239912"/>
                  <a:pt x="211785" y="245975"/>
                  <a:pt x="199578" y="245975"/>
                </a:cubicBezTo>
                <a:cubicBezTo>
                  <a:pt x="187372" y="245975"/>
                  <a:pt x="175165" y="239912"/>
                  <a:pt x="166620" y="231422"/>
                </a:cubicBezTo>
                <a:cubicBezTo>
                  <a:pt x="148310" y="213231"/>
                  <a:pt x="148310" y="186550"/>
                  <a:pt x="166620" y="167146"/>
                </a:cubicBezTo>
                <a:cubicBezTo>
                  <a:pt x="175165" y="158656"/>
                  <a:pt x="187372" y="153805"/>
                  <a:pt x="199578" y="153805"/>
                </a:cubicBezTo>
                <a:close/>
                <a:moveTo>
                  <a:pt x="190955" y="109443"/>
                </a:moveTo>
                <a:cubicBezTo>
                  <a:pt x="189719" y="109443"/>
                  <a:pt x="188484" y="110678"/>
                  <a:pt x="188484" y="111913"/>
                </a:cubicBezTo>
                <a:lnTo>
                  <a:pt x="184779" y="121794"/>
                </a:lnTo>
                <a:cubicBezTo>
                  <a:pt x="183544" y="126734"/>
                  <a:pt x="178603" y="131675"/>
                  <a:pt x="173663" y="132910"/>
                </a:cubicBezTo>
                <a:cubicBezTo>
                  <a:pt x="171193" y="132910"/>
                  <a:pt x="169958" y="134145"/>
                  <a:pt x="167487" y="135380"/>
                </a:cubicBezTo>
                <a:cubicBezTo>
                  <a:pt x="162547" y="137851"/>
                  <a:pt x="157606" y="137851"/>
                  <a:pt x="151431" y="135380"/>
                </a:cubicBezTo>
                <a:lnTo>
                  <a:pt x="141550" y="130440"/>
                </a:lnTo>
                <a:cubicBezTo>
                  <a:pt x="141550" y="130440"/>
                  <a:pt x="140315" y="130440"/>
                  <a:pt x="140315" y="131675"/>
                </a:cubicBezTo>
                <a:lnTo>
                  <a:pt x="129199" y="140321"/>
                </a:lnTo>
                <a:lnTo>
                  <a:pt x="129199" y="141556"/>
                </a:lnTo>
                <a:lnTo>
                  <a:pt x="134139" y="152672"/>
                </a:lnTo>
                <a:cubicBezTo>
                  <a:pt x="136609" y="157612"/>
                  <a:pt x="136609" y="163788"/>
                  <a:pt x="134139" y="168728"/>
                </a:cubicBezTo>
                <a:cubicBezTo>
                  <a:pt x="134139" y="169964"/>
                  <a:pt x="132904" y="172434"/>
                  <a:pt x="132904" y="173669"/>
                </a:cubicBezTo>
                <a:cubicBezTo>
                  <a:pt x="129199" y="179845"/>
                  <a:pt x="126728" y="183550"/>
                  <a:pt x="120553" y="184785"/>
                </a:cubicBezTo>
                <a:lnTo>
                  <a:pt x="110672" y="188490"/>
                </a:lnTo>
                <a:cubicBezTo>
                  <a:pt x="109437" y="188490"/>
                  <a:pt x="109437" y="188490"/>
                  <a:pt x="109437" y="189725"/>
                </a:cubicBezTo>
                <a:lnTo>
                  <a:pt x="109437" y="203312"/>
                </a:lnTo>
                <a:cubicBezTo>
                  <a:pt x="109437" y="203312"/>
                  <a:pt x="109437" y="204547"/>
                  <a:pt x="110672" y="204547"/>
                </a:cubicBezTo>
                <a:lnTo>
                  <a:pt x="120553" y="209487"/>
                </a:lnTo>
                <a:cubicBezTo>
                  <a:pt x="126728" y="210722"/>
                  <a:pt x="129199" y="214428"/>
                  <a:pt x="132904" y="219368"/>
                </a:cubicBezTo>
                <a:cubicBezTo>
                  <a:pt x="132904" y="221839"/>
                  <a:pt x="134139" y="223074"/>
                  <a:pt x="134139" y="225544"/>
                </a:cubicBezTo>
                <a:cubicBezTo>
                  <a:pt x="136609" y="230484"/>
                  <a:pt x="136609" y="236660"/>
                  <a:pt x="134139" y="241600"/>
                </a:cubicBezTo>
                <a:lnTo>
                  <a:pt x="129199" y="251481"/>
                </a:lnTo>
                <a:cubicBezTo>
                  <a:pt x="129199" y="252717"/>
                  <a:pt x="129199" y="252717"/>
                  <a:pt x="129199" y="253952"/>
                </a:cubicBezTo>
                <a:lnTo>
                  <a:pt x="140315" y="263833"/>
                </a:lnTo>
                <a:lnTo>
                  <a:pt x="141550" y="263833"/>
                </a:lnTo>
                <a:lnTo>
                  <a:pt x="151431" y="258892"/>
                </a:lnTo>
                <a:cubicBezTo>
                  <a:pt x="153901" y="257657"/>
                  <a:pt x="157606" y="257657"/>
                  <a:pt x="160077" y="257657"/>
                </a:cubicBezTo>
                <a:cubicBezTo>
                  <a:pt x="162547" y="257657"/>
                  <a:pt x="165017" y="257657"/>
                  <a:pt x="167487" y="258892"/>
                </a:cubicBezTo>
                <a:cubicBezTo>
                  <a:pt x="169958" y="260127"/>
                  <a:pt x="171193" y="260127"/>
                  <a:pt x="173663" y="261362"/>
                </a:cubicBezTo>
                <a:cubicBezTo>
                  <a:pt x="178603" y="263833"/>
                  <a:pt x="183544" y="267538"/>
                  <a:pt x="184779" y="272478"/>
                </a:cubicBezTo>
                <a:lnTo>
                  <a:pt x="188484" y="282359"/>
                </a:lnTo>
                <a:cubicBezTo>
                  <a:pt x="188484" y="283594"/>
                  <a:pt x="189719" y="283594"/>
                  <a:pt x="190955" y="283594"/>
                </a:cubicBezTo>
                <a:lnTo>
                  <a:pt x="204541" y="283594"/>
                </a:lnTo>
                <a:cubicBezTo>
                  <a:pt x="204541" y="283594"/>
                  <a:pt x="205776" y="283594"/>
                  <a:pt x="205776" y="282359"/>
                </a:cubicBezTo>
                <a:lnTo>
                  <a:pt x="209481" y="272478"/>
                </a:lnTo>
                <a:cubicBezTo>
                  <a:pt x="211952" y="267538"/>
                  <a:pt x="215657" y="263833"/>
                  <a:pt x="220597" y="261362"/>
                </a:cubicBezTo>
                <a:cubicBezTo>
                  <a:pt x="221833" y="260127"/>
                  <a:pt x="224303" y="260127"/>
                  <a:pt x="225538" y="258892"/>
                </a:cubicBezTo>
                <a:cubicBezTo>
                  <a:pt x="231713" y="256422"/>
                  <a:pt x="236654" y="256422"/>
                  <a:pt x="241594" y="258892"/>
                </a:cubicBezTo>
                <a:lnTo>
                  <a:pt x="252711" y="263833"/>
                </a:lnTo>
                <a:cubicBezTo>
                  <a:pt x="252711" y="263833"/>
                  <a:pt x="253946" y="263833"/>
                  <a:pt x="255181" y="263833"/>
                </a:cubicBezTo>
                <a:lnTo>
                  <a:pt x="263827" y="253952"/>
                </a:lnTo>
                <a:cubicBezTo>
                  <a:pt x="263827" y="252717"/>
                  <a:pt x="263827" y="252717"/>
                  <a:pt x="263827" y="251481"/>
                </a:cubicBezTo>
                <a:lnTo>
                  <a:pt x="258886" y="241600"/>
                </a:lnTo>
                <a:cubicBezTo>
                  <a:pt x="256416" y="236660"/>
                  <a:pt x="256416" y="230484"/>
                  <a:pt x="260121" y="225544"/>
                </a:cubicBezTo>
                <a:cubicBezTo>
                  <a:pt x="261356" y="223074"/>
                  <a:pt x="261356" y="221839"/>
                  <a:pt x="262591" y="219368"/>
                </a:cubicBezTo>
                <a:cubicBezTo>
                  <a:pt x="263827" y="214428"/>
                  <a:pt x="268767" y="210722"/>
                  <a:pt x="272472" y="209487"/>
                </a:cubicBezTo>
                <a:lnTo>
                  <a:pt x="283588" y="204547"/>
                </a:lnTo>
                <a:lnTo>
                  <a:pt x="284824" y="203312"/>
                </a:lnTo>
                <a:lnTo>
                  <a:pt x="284824" y="189725"/>
                </a:lnTo>
                <a:cubicBezTo>
                  <a:pt x="284824" y="188490"/>
                  <a:pt x="283588" y="188490"/>
                  <a:pt x="283588" y="188490"/>
                </a:cubicBezTo>
                <a:lnTo>
                  <a:pt x="272472" y="184785"/>
                </a:lnTo>
                <a:cubicBezTo>
                  <a:pt x="268767" y="183550"/>
                  <a:pt x="263827" y="179845"/>
                  <a:pt x="262591" y="173669"/>
                </a:cubicBezTo>
                <a:cubicBezTo>
                  <a:pt x="261356" y="172434"/>
                  <a:pt x="261356" y="169964"/>
                  <a:pt x="260121" y="168728"/>
                </a:cubicBezTo>
                <a:cubicBezTo>
                  <a:pt x="256416" y="163788"/>
                  <a:pt x="256416" y="157612"/>
                  <a:pt x="258886" y="152672"/>
                </a:cubicBezTo>
                <a:lnTo>
                  <a:pt x="263827" y="141556"/>
                </a:lnTo>
                <a:lnTo>
                  <a:pt x="263827" y="140321"/>
                </a:lnTo>
                <a:lnTo>
                  <a:pt x="255181" y="131675"/>
                </a:lnTo>
                <a:cubicBezTo>
                  <a:pt x="253946" y="130440"/>
                  <a:pt x="252711" y="130440"/>
                  <a:pt x="252711" y="130440"/>
                </a:cubicBezTo>
                <a:lnTo>
                  <a:pt x="241594" y="135380"/>
                </a:lnTo>
                <a:cubicBezTo>
                  <a:pt x="236654" y="137851"/>
                  <a:pt x="231713" y="137851"/>
                  <a:pt x="225538" y="135380"/>
                </a:cubicBezTo>
                <a:cubicBezTo>
                  <a:pt x="224303" y="134145"/>
                  <a:pt x="221833" y="132910"/>
                  <a:pt x="220597" y="132910"/>
                </a:cubicBezTo>
                <a:cubicBezTo>
                  <a:pt x="215657" y="131675"/>
                  <a:pt x="211952" y="126734"/>
                  <a:pt x="209481" y="121794"/>
                </a:cubicBezTo>
                <a:lnTo>
                  <a:pt x="205776" y="111913"/>
                </a:lnTo>
                <a:cubicBezTo>
                  <a:pt x="205776" y="110678"/>
                  <a:pt x="204541" y="109443"/>
                  <a:pt x="204541" y="109443"/>
                </a:cubicBezTo>
                <a:close/>
                <a:moveTo>
                  <a:pt x="190955" y="93386"/>
                </a:moveTo>
                <a:lnTo>
                  <a:pt x="204541" y="93386"/>
                </a:lnTo>
                <a:cubicBezTo>
                  <a:pt x="211952" y="93386"/>
                  <a:pt x="218127" y="98327"/>
                  <a:pt x="220597" y="105737"/>
                </a:cubicBezTo>
                <a:lnTo>
                  <a:pt x="224303" y="116853"/>
                </a:lnTo>
                <a:cubicBezTo>
                  <a:pt x="225538" y="118089"/>
                  <a:pt x="225538" y="118089"/>
                  <a:pt x="225538" y="118089"/>
                </a:cubicBezTo>
                <a:cubicBezTo>
                  <a:pt x="228008" y="118089"/>
                  <a:pt x="230478" y="119324"/>
                  <a:pt x="232949" y="120559"/>
                </a:cubicBezTo>
                <a:cubicBezTo>
                  <a:pt x="232949" y="120559"/>
                  <a:pt x="234184" y="120559"/>
                  <a:pt x="235419" y="120559"/>
                </a:cubicBezTo>
                <a:lnTo>
                  <a:pt x="245300" y="115618"/>
                </a:lnTo>
                <a:cubicBezTo>
                  <a:pt x="252711" y="113148"/>
                  <a:pt x="261356" y="113148"/>
                  <a:pt x="266297" y="119324"/>
                </a:cubicBezTo>
                <a:lnTo>
                  <a:pt x="274943" y="127970"/>
                </a:lnTo>
                <a:cubicBezTo>
                  <a:pt x="281118" y="134145"/>
                  <a:pt x="282353" y="141556"/>
                  <a:pt x="278648" y="150202"/>
                </a:cubicBezTo>
                <a:lnTo>
                  <a:pt x="274943" y="160083"/>
                </a:lnTo>
                <a:cubicBezTo>
                  <a:pt x="273708" y="160083"/>
                  <a:pt x="274943" y="161318"/>
                  <a:pt x="274943" y="161318"/>
                </a:cubicBezTo>
                <a:cubicBezTo>
                  <a:pt x="274943" y="163788"/>
                  <a:pt x="276178" y="166258"/>
                  <a:pt x="277413" y="168728"/>
                </a:cubicBezTo>
                <a:cubicBezTo>
                  <a:pt x="277413" y="168728"/>
                  <a:pt x="277413" y="169964"/>
                  <a:pt x="278648" y="169964"/>
                </a:cubicBezTo>
                <a:lnTo>
                  <a:pt x="288529" y="173669"/>
                </a:lnTo>
                <a:cubicBezTo>
                  <a:pt x="295940" y="176139"/>
                  <a:pt x="300880" y="183550"/>
                  <a:pt x="300880" y="189725"/>
                </a:cubicBezTo>
                <a:lnTo>
                  <a:pt x="300880" y="203312"/>
                </a:lnTo>
                <a:cubicBezTo>
                  <a:pt x="300880" y="210722"/>
                  <a:pt x="295940" y="216898"/>
                  <a:pt x="288529" y="220603"/>
                </a:cubicBezTo>
                <a:lnTo>
                  <a:pt x="278648" y="224309"/>
                </a:lnTo>
                <a:cubicBezTo>
                  <a:pt x="277413" y="224309"/>
                  <a:pt x="277413" y="224309"/>
                  <a:pt x="277413" y="225544"/>
                </a:cubicBezTo>
                <a:cubicBezTo>
                  <a:pt x="276178" y="228014"/>
                  <a:pt x="274943" y="230484"/>
                  <a:pt x="274943" y="231719"/>
                </a:cubicBezTo>
                <a:cubicBezTo>
                  <a:pt x="274943" y="231719"/>
                  <a:pt x="273708" y="234190"/>
                  <a:pt x="274943" y="234190"/>
                </a:cubicBezTo>
                <a:lnTo>
                  <a:pt x="278648" y="244071"/>
                </a:lnTo>
                <a:cubicBezTo>
                  <a:pt x="282353" y="251481"/>
                  <a:pt x="281118" y="260127"/>
                  <a:pt x="274943" y="265068"/>
                </a:cubicBezTo>
                <a:lnTo>
                  <a:pt x="266297" y="274949"/>
                </a:lnTo>
                <a:cubicBezTo>
                  <a:pt x="261356" y="279889"/>
                  <a:pt x="252711" y="281124"/>
                  <a:pt x="245300" y="278654"/>
                </a:cubicBezTo>
                <a:lnTo>
                  <a:pt x="235419" y="273714"/>
                </a:lnTo>
                <a:cubicBezTo>
                  <a:pt x="234184" y="273714"/>
                  <a:pt x="232949" y="273714"/>
                  <a:pt x="232949" y="273714"/>
                </a:cubicBezTo>
                <a:cubicBezTo>
                  <a:pt x="230478" y="274949"/>
                  <a:pt x="228008" y="274949"/>
                  <a:pt x="225538" y="276184"/>
                </a:cubicBezTo>
                <a:cubicBezTo>
                  <a:pt x="225538" y="276184"/>
                  <a:pt x="225538" y="277419"/>
                  <a:pt x="224303" y="277419"/>
                </a:cubicBezTo>
                <a:lnTo>
                  <a:pt x="220597" y="288535"/>
                </a:lnTo>
                <a:cubicBezTo>
                  <a:pt x="218127" y="295946"/>
                  <a:pt x="211952" y="300886"/>
                  <a:pt x="204541" y="300886"/>
                </a:cubicBezTo>
                <a:lnTo>
                  <a:pt x="190955" y="300886"/>
                </a:lnTo>
                <a:cubicBezTo>
                  <a:pt x="183544" y="300886"/>
                  <a:pt x="176133" y="295946"/>
                  <a:pt x="172428" y="288535"/>
                </a:cubicBezTo>
                <a:lnTo>
                  <a:pt x="168722" y="277419"/>
                </a:lnTo>
                <a:cubicBezTo>
                  <a:pt x="168722" y="277419"/>
                  <a:pt x="168722" y="276184"/>
                  <a:pt x="167487" y="276184"/>
                </a:cubicBezTo>
                <a:cubicBezTo>
                  <a:pt x="165017" y="274949"/>
                  <a:pt x="163782" y="274949"/>
                  <a:pt x="161312" y="273714"/>
                </a:cubicBezTo>
                <a:lnTo>
                  <a:pt x="158842" y="273714"/>
                </a:lnTo>
                <a:lnTo>
                  <a:pt x="148961" y="278654"/>
                </a:lnTo>
                <a:cubicBezTo>
                  <a:pt x="141550" y="281124"/>
                  <a:pt x="134139" y="279889"/>
                  <a:pt x="127964" y="274949"/>
                </a:cubicBezTo>
                <a:lnTo>
                  <a:pt x="119318" y="265068"/>
                </a:lnTo>
                <a:cubicBezTo>
                  <a:pt x="113142" y="260127"/>
                  <a:pt x="111907" y="251481"/>
                  <a:pt x="114377" y="244071"/>
                </a:cubicBezTo>
                <a:lnTo>
                  <a:pt x="120553" y="234190"/>
                </a:lnTo>
                <a:lnTo>
                  <a:pt x="120553" y="231719"/>
                </a:lnTo>
                <a:cubicBezTo>
                  <a:pt x="119318" y="230484"/>
                  <a:pt x="118083" y="228014"/>
                  <a:pt x="116847" y="225544"/>
                </a:cubicBezTo>
                <a:cubicBezTo>
                  <a:pt x="116847" y="224309"/>
                  <a:pt x="116847" y="224309"/>
                  <a:pt x="115612" y="224309"/>
                </a:cubicBezTo>
                <a:lnTo>
                  <a:pt x="105731" y="220603"/>
                </a:lnTo>
                <a:cubicBezTo>
                  <a:pt x="98321" y="216898"/>
                  <a:pt x="93380" y="210722"/>
                  <a:pt x="93380" y="203312"/>
                </a:cubicBezTo>
                <a:lnTo>
                  <a:pt x="93380" y="189725"/>
                </a:lnTo>
                <a:cubicBezTo>
                  <a:pt x="93380" y="183550"/>
                  <a:pt x="98321" y="176139"/>
                  <a:pt x="105731" y="173669"/>
                </a:cubicBezTo>
                <a:lnTo>
                  <a:pt x="115612" y="169964"/>
                </a:lnTo>
                <a:cubicBezTo>
                  <a:pt x="116847" y="169964"/>
                  <a:pt x="116847" y="168728"/>
                  <a:pt x="116847" y="168728"/>
                </a:cubicBezTo>
                <a:cubicBezTo>
                  <a:pt x="118083" y="166258"/>
                  <a:pt x="119318" y="163788"/>
                  <a:pt x="120553" y="161318"/>
                </a:cubicBezTo>
                <a:lnTo>
                  <a:pt x="120553" y="160083"/>
                </a:lnTo>
                <a:lnTo>
                  <a:pt x="114377" y="150202"/>
                </a:lnTo>
                <a:cubicBezTo>
                  <a:pt x="111907" y="141556"/>
                  <a:pt x="113142" y="134145"/>
                  <a:pt x="119318" y="127970"/>
                </a:cubicBezTo>
                <a:lnTo>
                  <a:pt x="127964" y="119324"/>
                </a:lnTo>
                <a:cubicBezTo>
                  <a:pt x="134139" y="113148"/>
                  <a:pt x="141550" y="113148"/>
                  <a:pt x="148961" y="115618"/>
                </a:cubicBezTo>
                <a:lnTo>
                  <a:pt x="158842" y="120559"/>
                </a:lnTo>
                <a:cubicBezTo>
                  <a:pt x="160077" y="120559"/>
                  <a:pt x="161312" y="120559"/>
                  <a:pt x="161312" y="120559"/>
                </a:cubicBezTo>
                <a:cubicBezTo>
                  <a:pt x="163782" y="119324"/>
                  <a:pt x="165017" y="118089"/>
                  <a:pt x="167487" y="118089"/>
                </a:cubicBezTo>
                <a:cubicBezTo>
                  <a:pt x="168722" y="118089"/>
                  <a:pt x="168722" y="118089"/>
                  <a:pt x="168722" y="116853"/>
                </a:cubicBezTo>
                <a:lnTo>
                  <a:pt x="172428" y="105737"/>
                </a:lnTo>
                <a:cubicBezTo>
                  <a:pt x="176133" y="98327"/>
                  <a:pt x="183544" y="93386"/>
                  <a:pt x="190955" y="93386"/>
                </a:cubicBezTo>
                <a:close/>
                <a:moveTo>
                  <a:pt x="201871" y="54744"/>
                </a:moveTo>
                <a:cubicBezTo>
                  <a:pt x="161893" y="54744"/>
                  <a:pt x="124414" y="69782"/>
                  <a:pt x="96929" y="97352"/>
                </a:cubicBezTo>
                <a:cubicBezTo>
                  <a:pt x="39461" y="156251"/>
                  <a:pt x="39461" y="248985"/>
                  <a:pt x="96929" y="306630"/>
                </a:cubicBezTo>
                <a:cubicBezTo>
                  <a:pt x="124414" y="335453"/>
                  <a:pt x="161893" y="350491"/>
                  <a:pt x="201871" y="350491"/>
                </a:cubicBezTo>
                <a:cubicBezTo>
                  <a:pt x="241850" y="350491"/>
                  <a:pt x="278080" y="335453"/>
                  <a:pt x="306814" y="306630"/>
                </a:cubicBezTo>
                <a:cubicBezTo>
                  <a:pt x="334299" y="279061"/>
                  <a:pt x="349291" y="241466"/>
                  <a:pt x="349291" y="201364"/>
                </a:cubicBezTo>
                <a:cubicBezTo>
                  <a:pt x="349291" y="163770"/>
                  <a:pt x="334299" y="126175"/>
                  <a:pt x="306814" y="97352"/>
                </a:cubicBezTo>
                <a:cubicBezTo>
                  <a:pt x="278080" y="69782"/>
                  <a:pt x="241850" y="54744"/>
                  <a:pt x="201871" y="54744"/>
                </a:cubicBezTo>
                <a:close/>
                <a:moveTo>
                  <a:pt x="201871" y="38453"/>
                </a:moveTo>
                <a:cubicBezTo>
                  <a:pt x="245597" y="38453"/>
                  <a:pt x="286825" y="54744"/>
                  <a:pt x="318058" y="86073"/>
                </a:cubicBezTo>
                <a:cubicBezTo>
                  <a:pt x="349291" y="117403"/>
                  <a:pt x="366781" y="158757"/>
                  <a:pt x="366781" y="201364"/>
                </a:cubicBezTo>
                <a:cubicBezTo>
                  <a:pt x="366781" y="246478"/>
                  <a:pt x="349291" y="287833"/>
                  <a:pt x="318058" y="317909"/>
                </a:cubicBezTo>
                <a:cubicBezTo>
                  <a:pt x="286825" y="349238"/>
                  <a:pt x="245597" y="366782"/>
                  <a:pt x="201871" y="366782"/>
                </a:cubicBezTo>
                <a:cubicBezTo>
                  <a:pt x="158145" y="366782"/>
                  <a:pt x="116918" y="349238"/>
                  <a:pt x="85685" y="317909"/>
                </a:cubicBezTo>
                <a:cubicBezTo>
                  <a:pt x="21970" y="253997"/>
                  <a:pt x="21970" y="151238"/>
                  <a:pt x="85685" y="86073"/>
                </a:cubicBezTo>
                <a:cubicBezTo>
                  <a:pt x="116918" y="54744"/>
                  <a:pt x="158145" y="38453"/>
                  <a:pt x="201871" y="38453"/>
                </a:cubicBezTo>
                <a:close/>
                <a:moveTo>
                  <a:pt x="201281" y="16204"/>
                </a:moveTo>
                <a:cubicBezTo>
                  <a:pt x="151582" y="16204"/>
                  <a:pt x="105610" y="34900"/>
                  <a:pt x="70821" y="69800"/>
                </a:cubicBezTo>
                <a:cubicBezTo>
                  <a:pt x="36032" y="104699"/>
                  <a:pt x="16152" y="150817"/>
                  <a:pt x="16152" y="199427"/>
                </a:cubicBezTo>
                <a:cubicBezTo>
                  <a:pt x="16152" y="249284"/>
                  <a:pt x="36032" y="295401"/>
                  <a:pt x="70821" y="330301"/>
                </a:cubicBezTo>
                <a:cubicBezTo>
                  <a:pt x="105610" y="365201"/>
                  <a:pt x="151582" y="385143"/>
                  <a:pt x="201281" y="385143"/>
                </a:cubicBezTo>
                <a:cubicBezTo>
                  <a:pt x="250980" y="385143"/>
                  <a:pt x="296951" y="365201"/>
                  <a:pt x="331740" y="330301"/>
                </a:cubicBezTo>
                <a:cubicBezTo>
                  <a:pt x="366530" y="295401"/>
                  <a:pt x="386409" y="249284"/>
                  <a:pt x="386409" y="199427"/>
                </a:cubicBezTo>
                <a:cubicBezTo>
                  <a:pt x="386409" y="150817"/>
                  <a:pt x="366530" y="104699"/>
                  <a:pt x="331740" y="69800"/>
                </a:cubicBezTo>
                <a:cubicBezTo>
                  <a:pt x="296951" y="34900"/>
                  <a:pt x="250980" y="16204"/>
                  <a:pt x="201281" y="16204"/>
                </a:cubicBezTo>
                <a:close/>
                <a:moveTo>
                  <a:pt x="201281" y="0"/>
                </a:moveTo>
                <a:cubicBezTo>
                  <a:pt x="254707" y="0"/>
                  <a:pt x="305648" y="19943"/>
                  <a:pt x="344165" y="58582"/>
                </a:cubicBezTo>
                <a:cubicBezTo>
                  <a:pt x="381439" y="95974"/>
                  <a:pt x="402561" y="147078"/>
                  <a:pt x="402561" y="199427"/>
                </a:cubicBezTo>
                <a:cubicBezTo>
                  <a:pt x="402561" y="233080"/>
                  <a:pt x="393864" y="264241"/>
                  <a:pt x="380197" y="291662"/>
                </a:cubicBezTo>
                <a:lnTo>
                  <a:pt x="601357" y="513524"/>
                </a:lnTo>
                <a:cubicBezTo>
                  <a:pt x="624964" y="537206"/>
                  <a:pt x="624964" y="577092"/>
                  <a:pt x="601357" y="600774"/>
                </a:cubicBezTo>
                <a:cubicBezTo>
                  <a:pt x="588932" y="613238"/>
                  <a:pt x="572780" y="619470"/>
                  <a:pt x="557870" y="619470"/>
                </a:cubicBezTo>
                <a:cubicBezTo>
                  <a:pt x="541718" y="619470"/>
                  <a:pt x="525566" y="613238"/>
                  <a:pt x="513141" y="600774"/>
                </a:cubicBezTo>
                <a:lnTo>
                  <a:pt x="291981" y="378911"/>
                </a:lnTo>
                <a:cubicBezTo>
                  <a:pt x="265889" y="393868"/>
                  <a:pt x="233585" y="401347"/>
                  <a:pt x="201281" y="401347"/>
                </a:cubicBezTo>
                <a:cubicBezTo>
                  <a:pt x="146612" y="401347"/>
                  <a:pt x="96913" y="380158"/>
                  <a:pt x="59639" y="342765"/>
                </a:cubicBezTo>
                <a:cubicBezTo>
                  <a:pt x="21122" y="304126"/>
                  <a:pt x="0" y="254269"/>
                  <a:pt x="0" y="199427"/>
                </a:cubicBezTo>
                <a:cubicBezTo>
                  <a:pt x="0" y="147078"/>
                  <a:pt x="21122" y="95974"/>
                  <a:pt x="59639" y="58582"/>
                </a:cubicBezTo>
                <a:cubicBezTo>
                  <a:pt x="96913" y="19943"/>
                  <a:pt x="146612" y="0"/>
                  <a:pt x="2012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F3B61F2B-B77C-4A6C-A954-D6A703EDF050}"/>
              </a:ext>
            </a:extLst>
          </p:cNvPr>
          <p:cNvSpPr txBox="1"/>
          <p:nvPr/>
        </p:nvSpPr>
        <p:spPr>
          <a:xfrm>
            <a:off x="1520826" y="751491"/>
            <a:ext cx="12760849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BUSINESS MODEL CANVAS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071BD07-DF3A-4918-9FA5-C57F01A5699D}"/>
              </a:ext>
            </a:extLst>
          </p:cNvPr>
          <p:cNvSpPr txBox="1"/>
          <p:nvPr/>
        </p:nvSpPr>
        <p:spPr>
          <a:xfrm>
            <a:off x="1520827" y="1895487"/>
            <a:ext cx="12760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548DCB1D-C79B-49A4-9063-A4DE6538A2B3}"/>
              </a:ext>
            </a:extLst>
          </p:cNvPr>
          <p:cNvSpPr txBox="1"/>
          <p:nvPr/>
        </p:nvSpPr>
        <p:spPr>
          <a:xfrm>
            <a:off x="2743210" y="3491484"/>
            <a:ext cx="268531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31D02666-6E15-4690-A465-F81886DDF95C}"/>
              </a:ext>
            </a:extLst>
          </p:cNvPr>
          <p:cNvSpPr txBox="1"/>
          <p:nvPr/>
        </p:nvSpPr>
        <p:spPr>
          <a:xfrm>
            <a:off x="1557910" y="6445037"/>
            <a:ext cx="4078350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AEAC8952-9877-4DF2-BB4D-1DDB968CA5AC}"/>
              </a:ext>
            </a:extLst>
          </p:cNvPr>
          <p:cNvSpPr txBox="1"/>
          <p:nvPr/>
        </p:nvSpPr>
        <p:spPr>
          <a:xfrm>
            <a:off x="7039668" y="3489009"/>
            <a:ext cx="268531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CFE23715-03C5-47B0-9A47-1880BC558D6B}"/>
              </a:ext>
            </a:extLst>
          </p:cNvPr>
          <p:cNvSpPr txBox="1"/>
          <p:nvPr/>
        </p:nvSpPr>
        <p:spPr>
          <a:xfrm>
            <a:off x="5852436" y="4813202"/>
            <a:ext cx="4078350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1F2937E4-1C8F-40A0-A831-9A54A8C002ED}"/>
              </a:ext>
            </a:extLst>
          </p:cNvPr>
          <p:cNvSpPr txBox="1"/>
          <p:nvPr/>
        </p:nvSpPr>
        <p:spPr>
          <a:xfrm>
            <a:off x="7039668" y="6740316"/>
            <a:ext cx="268531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2342819D-90F6-4E50-90D0-F3252BBEAB75}"/>
              </a:ext>
            </a:extLst>
          </p:cNvPr>
          <p:cNvSpPr txBox="1"/>
          <p:nvPr/>
        </p:nvSpPr>
        <p:spPr>
          <a:xfrm>
            <a:off x="5852436" y="8065901"/>
            <a:ext cx="4078350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3D01A269-C7F6-4C5E-B7B0-B0A5DD48B25B}"/>
              </a:ext>
            </a:extLst>
          </p:cNvPr>
          <p:cNvSpPr txBox="1"/>
          <p:nvPr/>
        </p:nvSpPr>
        <p:spPr>
          <a:xfrm>
            <a:off x="11335873" y="3312414"/>
            <a:ext cx="26853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AE96BE6E-2A41-442F-986E-27B14BBD784C}"/>
              </a:ext>
            </a:extLst>
          </p:cNvPr>
          <p:cNvSpPr txBox="1"/>
          <p:nvPr/>
        </p:nvSpPr>
        <p:spPr>
          <a:xfrm>
            <a:off x="15633601" y="3309939"/>
            <a:ext cx="26853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54F07098-64F6-4D1B-9BB6-EFF8F2F9EAB0}"/>
              </a:ext>
            </a:extLst>
          </p:cNvPr>
          <p:cNvSpPr txBox="1"/>
          <p:nvPr/>
        </p:nvSpPr>
        <p:spPr>
          <a:xfrm>
            <a:off x="15632331" y="6740316"/>
            <a:ext cx="268531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CHANNELS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BAF77B96-CE7C-407E-A604-055664E64CB9}"/>
              </a:ext>
            </a:extLst>
          </p:cNvPr>
          <p:cNvSpPr txBox="1"/>
          <p:nvPr/>
        </p:nvSpPr>
        <p:spPr>
          <a:xfrm>
            <a:off x="19928536" y="3312479"/>
            <a:ext cx="26853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5DEB0C82-EAC1-4468-889D-915AE159081C}"/>
              </a:ext>
            </a:extLst>
          </p:cNvPr>
          <p:cNvSpPr txBox="1"/>
          <p:nvPr/>
        </p:nvSpPr>
        <p:spPr>
          <a:xfrm>
            <a:off x="3470416" y="9995313"/>
            <a:ext cx="74623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D7FBCC91-D014-4D2B-958A-585213BB8620}"/>
              </a:ext>
            </a:extLst>
          </p:cNvPr>
          <p:cNvSpPr txBox="1"/>
          <p:nvPr/>
        </p:nvSpPr>
        <p:spPr>
          <a:xfrm>
            <a:off x="3082709" y="11448505"/>
            <a:ext cx="7462354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6CFF9709-88FF-49F0-80D8-86EE238544AE}"/>
              </a:ext>
            </a:extLst>
          </p:cNvPr>
          <p:cNvSpPr txBox="1"/>
          <p:nvPr/>
        </p:nvSpPr>
        <p:spPr>
          <a:xfrm>
            <a:off x="14207596" y="9995313"/>
            <a:ext cx="74623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</a:t>
            </a:r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EVENUE SOURCES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8BBDB7DD-A99A-408C-B36C-5B7C589F506A}"/>
              </a:ext>
            </a:extLst>
          </p:cNvPr>
          <p:cNvSpPr txBox="1"/>
          <p:nvPr/>
        </p:nvSpPr>
        <p:spPr>
          <a:xfrm>
            <a:off x="13824969" y="11448505"/>
            <a:ext cx="7462354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077348D8-1664-4551-BC0D-EFA4B856798C}"/>
              </a:ext>
            </a:extLst>
          </p:cNvPr>
          <p:cNvSpPr txBox="1"/>
          <p:nvPr/>
        </p:nvSpPr>
        <p:spPr>
          <a:xfrm>
            <a:off x="16156337" y="1888784"/>
            <a:ext cx="30117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1A6A8347-F50C-4946-9E6F-5E6E4A9A0986}"/>
              </a:ext>
            </a:extLst>
          </p:cNvPr>
          <p:cNvSpPr txBox="1"/>
          <p:nvPr/>
        </p:nvSpPr>
        <p:spPr>
          <a:xfrm>
            <a:off x="19925164" y="1884974"/>
            <a:ext cx="30117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Date:</a:t>
            </a: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CBB34BFB-2725-480F-801E-CD9999B4A5A2}"/>
              </a:ext>
            </a:extLst>
          </p:cNvPr>
          <p:cNvSpPr txBox="1"/>
          <p:nvPr/>
        </p:nvSpPr>
        <p:spPr>
          <a:xfrm>
            <a:off x="14441784" y="4813202"/>
            <a:ext cx="4078350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6C2B3AC8-6932-4590-80CC-2102CDEE1F2E}"/>
              </a:ext>
            </a:extLst>
          </p:cNvPr>
          <p:cNvSpPr txBox="1"/>
          <p:nvPr/>
        </p:nvSpPr>
        <p:spPr>
          <a:xfrm>
            <a:off x="10145839" y="6445037"/>
            <a:ext cx="4078350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59A00DC2-935B-4505-92F6-AB2E30852CA5}"/>
              </a:ext>
            </a:extLst>
          </p:cNvPr>
          <p:cNvSpPr txBox="1"/>
          <p:nvPr/>
        </p:nvSpPr>
        <p:spPr>
          <a:xfrm>
            <a:off x="14443054" y="8065901"/>
            <a:ext cx="4078350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E9998AC7-DF8B-4F23-AA8A-B3F7110BCED1}"/>
              </a:ext>
            </a:extLst>
          </p:cNvPr>
          <p:cNvSpPr txBox="1"/>
          <p:nvPr/>
        </p:nvSpPr>
        <p:spPr>
          <a:xfrm>
            <a:off x="18737580" y="6448847"/>
            <a:ext cx="4078350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B138452E-D65B-4DB1-8B99-B3FFF330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1" name="Freeform 2">
            <a:extLst>
              <a:ext uri="{FF2B5EF4-FFF2-40B4-BE49-F238E27FC236}">
                <a16:creationId xmlns:a16="http://schemas.microsoft.com/office/drawing/2014/main" id="{0C3707D3-F1D8-4434-B85C-8B2DEBB2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99" y="9209024"/>
            <a:ext cx="22873046" cy="3757244"/>
          </a:xfrm>
          <a:prstGeom prst="roundRect">
            <a:avLst>
              <a:gd name="adj" fmla="val 6577"/>
            </a:avLst>
          </a:prstGeom>
          <a:solidFill>
            <a:srgbClr val="FFD7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8" name="Freeform 5">
            <a:extLst>
              <a:ext uri="{FF2B5EF4-FFF2-40B4-BE49-F238E27FC236}">
                <a16:creationId xmlns:a16="http://schemas.microsoft.com/office/drawing/2014/main" id="{395F519C-6A20-49A9-A335-DE74E58E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99" y="760720"/>
            <a:ext cx="6767434" cy="7975903"/>
          </a:xfrm>
          <a:prstGeom prst="roundRect">
            <a:avLst>
              <a:gd name="adj" fmla="val 3606"/>
            </a:avLst>
          </a:prstGeom>
          <a:solidFill>
            <a:srgbClr val="3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9" name="Freeform 6">
            <a:extLst>
              <a:ext uri="{FF2B5EF4-FFF2-40B4-BE49-F238E27FC236}">
                <a16:creationId xmlns:a16="http://schemas.microsoft.com/office/drawing/2014/main" id="{00964EA9-DB91-46E7-B2FA-82B5002F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4" y="760720"/>
            <a:ext cx="4185701" cy="7975903"/>
          </a:xfrm>
          <a:prstGeom prst="roundRect">
            <a:avLst>
              <a:gd name="adj" fmla="val 5865"/>
            </a:avLst>
          </a:prstGeom>
          <a:solidFill>
            <a:srgbClr val="FF01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0" name="Freeform 9">
            <a:extLst>
              <a:ext uri="{FF2B5EF4-FFF2-40B4-BE49-F238E27FC236}">
                <a16:creationId xmlns:a16="http://schemas.microsoft.com/office/drawing/2014/main" id="{7165C7DE-09F6-474D-9D79-B5D7707D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910" y="760720"/>
            <a:ext cx="6767434" cy="7975903"/>
          </a:xfrm>
          <a:prstGeom prst="roundRect">
            <a:avLst>
              <a:gd name="adj" fmla="val 3786"/>
            </a:avLst>
          </a:prstGeom>
          <a:solidFill>
            <a:srgbClr val="FF5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5" name="Freeform 8">
            <a:extLst>
              <a:ext uri="{FF2B5EF4-FFF2-40B4-BE49-F238E27FC236}">
                <a16:creationId xmlns:a16="http://schemas.microsoft.com/office/drawing/2014/main" id="{2B34E503-1975-4054-BBEA-A403F4CF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93" y="1397913"/>
            <a:ext cx="2916809" cy="6707011"/>
          </a:xfrm>
          <a:prstGeom prst="roundRect">
            <a:avLst>
              <a:gd name="adj" fmla="val 8634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6" name="Freeform 8">
            <a:extLst>
              <a:ext uri="{FF2B5EF4-FFF2-40B4-BE49-F238E27FC236}">
                <a16:creationId xmlns:a16="http://schemas.microsoft.com/office/drawing/2014/main" id="{04AA2CCB-23D7-4C9A-B48E-533681581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420" y="1397913"/>
            <a:ext cx="2916809" cy="6707011"/>
          </a:xfrm>
          <a:prstGeom prst="roundRect">
            <a:avLst>
              <a:gd name="adj" fmla="val 8634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7" name="Freeform 8">
            <a:extLst>
              <a:ext uri="{FF2B5EF4-FFF2-40B4-BE49-F238E27FC236}">
                <a16:creationId xmlns:a16="http://schemas.microsoft.com/office/drawing/2014/main" id="{62545970-9D75-483D-A7EB-42422E5E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1345" y="1397913"/>
            <a:ext cx="2916809" cy="6707011"/>
          </a:xfrm>
          <a:prstGeom prst="roundRect">
            <a:avLst>
              <a:gd name="adj" fmla="val 8634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2" name="Freeform 3">
            <a:extLst>
              <a:ext uri="{FF2B5EF4-FFF2-40B4-BE49-F238E27FC236}">
                <a16:creationId xmlns:a16="http://schemas.microsoft.com/office/drawing/2014/main" id="{3FCA8BB5-57F6-4760-9F3C-DAC3D754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92" y="9840729"/>
            <a:ext cx="10486227" cy="2488348"/>
          </a:xfrm>
          <a:prstGeom prst="roundRect">
            <a:avLst>
              <a:gd name="adj" fmla="val 1069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3" name="Freeform 3">
            <a:extLst>
              <a:ext uri="{FF2B5EF4-FFF2-40B4-BE49-F238E27FC236}">
                <a16:creationId xmlns:a16="http://schemas.microsoft.com/office/drawing/2014/main" id="{D063DFE4-7183-43EC-834E-B86A4FA3A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931" y="9840729"/>
            <a:ext cx="10486227" cy="2488348"/>
          </a:xfrm>
          <a:prstGeom prst="roundRect">
            <a:avLst>
              <a:gd name="adj" fmla="val 1069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9019362F-AB7E-498F-8320-4404B3BB8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165" y="1397913"/>
            <a:ext cx="2916807" cy="6707011"/>
          </a:xfrm>
          <a:custGeom>
            <a:avLst/>
            <a:gdLst>
              <a:gd name="T0" fmla="*/ 0 w 2341"/>
              <a:gd name="T1" fmla="*/ 5181 h 5386"/>
              <a:gd name="T2" fmla="*/ 0 w 2341"/>
              <a:gd name="T3" fmla="*/ 204 h 5386"/>
              <a:gd name="T4" fmla="*/ 0 w 2341"/>
              <a:gd name="T5" fmla="*/ 204 h 5386"/>
              <a:gd name="T6" fmla="*/ 204 w 2341"/>
              <a:gd name="T7" fmla="*/ 0 h 5386"/>
              <a:gd name="T8" fmla="*/ 2135 w 2341"/>
              <a:gd name="T9" fmla="*/ 0 h 5386"/>
              <a:gd name="T10" fmla="*/ 2135 w 2341"/>
              <a:gd name="T11" fmla="*/ 0 h 5386"/>
              <a:gd name="T12" fmla="*/ 2340 w 2341"/>
              <a:gd name="T13" fmla="*/ 204 h 5386"/>
              <a:gd name="T14" fmla="*/ 2340 w 2341"/>
              <a:gd name="T15" fmla="*/ 5181 h 5386"/>
              <a:gd name="T16" fmla="*/ 2340 w 2341"/>
              <a:gd name="T17" fmla="*/ 5181 h 5386"/>
              <a:gd name="T18" fmla="*/ 2135 w 2341"/>
              <a:gd name="T19" fmla="*/ 5385 h 5386"/>
              <a:gd name="T20" fmla="*/ 204 w 2341"/>
              <a:gd name="T21" fmla="*/ 5385 h 5386"/>
              <a:gd name="T22" fmla="*/ 204 w 2341"/>
              <a:gd name="T23" fmla="*/ 5385 h 5386"/>
              <a:gd name="T24" fmla="*/ 0 w 2341"/>
              <a:gd name="T25" fmla="*/ 5181 h 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1" h="5386">
                <a:moveTo>
                  <a:pt x="0" y="5181"/>
                </a:moveTo>
                <a:lnTo>
                  <a:pt x="0" y="204"/>
                </a:lnTo>
                <a:lnTo>
                  <a:pt x="0" y="204"/>
                </a:lnTo>
                <a:cubicBezTo>
                  <a:pt x="0" y="92"/>
                  <a:pt x="91" y="0"/>
                  <a:pt x="204" y="0"/>
                </a:cubicBezTo>
                <a:lnTo>
                  <a:pt x="2135" y="0"/>
                </a:lnTo>
                <a:lnTo>
                  <a:pt x="2135" y="0"/>
                </a:lnTo>
                <a:cubicBezTo>
                  <a:pt x="2248" y="0"/>
                  <a:pt x="2340" y="92"/>
                  <a:pt x="2340" y="204"/>
                </a:cubicBezTo>
                <a:lnTo>
                  <a:pt x="2340" y="5181"/>
                </a:lnTo>
                <a:lnTo>
                  <a:pt x="2340" y="5181"/>
                </a:lnTo>
                <a:cubicBezTo>
                  <a:pt x="2340" y="5293"/>
                  <a:pt x="2248" y="5385"/>
                  <a:pt x="2135" y="5385"/>
                </a:cubicBezTo>
                <a:lnTo>
                  <a:pt x="204" y="5385"/>
                </a:lnTo>
                <a:lnTo>
                  <a:pt x="204" y="5385"/>
                </a:lnTo>
                <a:cubicBezTo>
                  <a:pt x="91" y="5385"/>
                  <a:pt x="0" y="5293"/>
                  <a:pt x="0" y="5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E9C19F84-BA1C-499E-A28D-9AAE07AB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94" y="1397913"/>
            <a:ext cx="2916809" cy="6707011"/>
          </a:xfrm>
          <a:custGeom>
            <a:avLst/>
            <a:gdLst>
              <a:gd name="T0" fmla="*/ 0 w 2341"/>
              <a:gd name="T1" fmla="*/ 5181 h 5386"/>
              <a:gd name="T2" fmla="*/ 0 w 2341"/>
              <a:gd name="T3" fmla="*/ 204 h 5386"/>
              <a:gd name="T4" fmla="*/ 0 w 2341"/>
              <a:gd name="T5" fmla="*/ 204 h 5386"/>
              <a:gd name="T6" fmla="*/ 203 w 2341"/>
              <a:gd name="T7" fmla="*/ 0 h 5386"/>
              <a:gd name="T8" fmla="*/ 2137 w 2341"/>
              <a:gd name="T9" fmla="*/ 0 h 5386"/>
              <a:gd name="T10" fmla="*/ 2137 w 2341"/>
              <a:gd name="T11" fmla="*/ 0 h 5386"/>
              <a:gd name="T12" fmla="*/ 2340 w 2341"/>
              <a:gd name="T13" fmla="*/ 204 h 5386"/>
              <a:gd name="T14" fmla="*/ 2340 w 2341"/>
              <a:gd name="T15" fmla="*/ 5181 h 5386"/>
              <a:gd name="T16" fmla="*/ 2340 w 2341"/>
              <a:gd name="T17" fmla="*/ 5181 h 5386"/>
              <a:gd name="T18" fmla="*/ 2137 w 2341"/>
              <a:gd name="T19" fmla="*/ 5385 h 5386"/>
              <a:gd name="T20" fmla="*/ 203 w 2341"/>
              <a:gd name="T21" fmla="*/ 5385 h 5386"/>
              <a:gd name="T22" fmla="*/ 203 w 2341"/>
              <a:gd name="T23" fmla="*/ 5385 h 5386"/>
              <a:gd name="T24" fmla="*/ 0 w 2341"/>
              <a:gd name="T25" fmla="*/ 5181 h 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1" h="5386">
                <a:moveTo>
                  <a:pt x="0" y="5181"/>
                </a:moveTo>
                <a:lnTo>
                  <a:pt x="0" y="204"/>
                </a:lnTo>
                <a:lnTo>
                  <a:pt x="0" y="204"/>
                </a:lnTo>
                <a:cubicBezTo>
                  <a:pt x="0" y="92"/>
                  <a:pt x="91" y="0"/>
                  <a:pt x="203" y="0"/>
                </a:cubicBezTo>
                <a:lnTo>
                  <a:pt x="2137" y="0"/>
                </a:lnTo>
                <a:lnTo>
                  <a:pt x="2137" y="0"/>
                </a:lnTo>
                <a:cubicBezTo>
                  <a:pt x="2249" y="0"/>
                  <a:pt x="2340" y="92"/>
                  <a:pt x="2340" y="204"/>
                </a:cubicBezTo>
                <a:lnTo>
                  <a:pt x="2340" y="5181"/>
                </a:lnTo>
                <a:lnTo>
                  <a:pt x="2340" y="5181"/>
                </a:lnTo>
                <a:cubicBezTo>
                  <a:pt x="2340" y="5293"/>
                  <a:pt x="2249" y="5385"/>
                  <a:pt x="2137" y="5385"/>
                </a:cubicBezTo>
                <a:lnTo>
                  <a:pt x="203" y="5385"/>
                </a:lnTo>
                <a:lnTo>
                  <a:pt x="203" y="5385"/>
                </a:lnTo>
                <a:cubicBezTo>
                  <a:pt x="91" y="5385"/>
                  <a:pt x="0" y="5293"/>
                  <a:pt x="0" y="5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DD20387F-09AD-4F1A-A3B8-945DBB8C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1345" y="1397913"/>
            <a:ext cx="2916807" cy="6707011"/>
          </a:xfrm>
          <a:custGeom>
            <a:avLst/>
            <a:gdLst>
              <a:gd name="T0" fmla="*/ 0 w 2341"/>
              <a:gd name="T1" fmla="*/ 5181 h 5386"/>
              <a:gd name="T2" fmla="*/ 0 w 2341"/>
              <a:gd name="T3" fmla="*/ 204 h 5386"/>
              <a:gd name="T4" fmla="*/ 0 w 2341"/>
              <a:gd name="T5" fmla="*/ 204 h 5386"/>
              <a:gd name="T6" fmla="*/ 204 w 2341"/>
              <a:gd name="T7" fmla="*/ 0 h 5386"/>
              <a:gd name="T8" fmla="*/ 2137 w 2341"/>
              <a:gd name="T9" fmla="*/ 0 h 5386"/>
              <a:gd name="T10" fmla="*/ 2137 w 2341"/>
              <a:gd name="T11" fmla="*/ 0 h 5386"/>
              <a:gd name="T12" fmla="*/ 2340 w 2341"/>
              <a:gd name="T13" fmla="*/ 204 h 5386"/>
              <a:gd name="T14" fmla="*/ 2340 w 2341"/>
              <a:gd name="T15" fmla="*/ 5181 h 5386"/>
              <a:gd name="T16" fmla="*/ 2340 w 2341"/>
              <a:gd name="T17" fmla="*/ 5181 h 5386"/>
              <a:gd name="T18" fmla="*/ 2137 w 2341"/>
              <a:gd name="T19" fmla="*/ 5385 h 5386"/>
              <a:gd name="T20" fmla="*/ 204 w 2341"/>
              <a:gd name="T21" fmla="*/ 5385 h 5386"/>
              <a:gd name="T22" fmla="*/ 204 w 2341"/>
              <a:gd name="T23" fmla="*/ 5385 h 5386"/>
              <a:gd name="T24" fmla="*/ 0 w 2341"/>
              <a:gd name="T25" fmla="*/ 5181 h 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1" h="5386">
                <a:moveTo>
                  <a:pt x="0" y="5181"/>
                </a:moveTo>
                <a:lnTo>
                  <a:pt x="0" y="204"/>
                </a:lnTo>
                <a:lnTo>
                  <a:pt x="0" y="204"/>
                </a:lnTo>
                <a:cubicBezTo>
                  <a:pt x="0" y="92"/>
                  <a:pt x="91" y="0"/>
                  <a:pt x="204" y="0"/>
                </a:cubicBezTo>
                <a:lnTo>
                  <a:pt x="2137" y="0"/>
                </a:lnTo>
                <a:lnTo>
                  <a:pt x="2137" y="0"/>
                </a:lnTo>
                <a:cubicBezTo>
                  <a:pt x="2249" y="0"/>
                  <a:pt x="2340" y="92"/>
                  <a:pt x="2340" y="204"/>
                </a:cubicBezTo>
                <a:lnTo>
                  <a:pt x="2340" y="5181"/>
                </a:lnTo>
                <a:lnTo>
                  <a:pt x="2340" y="5181"/>
                </a:lnTo>
                <a:cubicBezTo>
                  <a:pt x="2340" y="5293"/>
                  <a:pt x="2249" y="5385"/>
                  <a:pt x="2137" y="5385"/>
                </a:cubicBezTo>
                <a:lnTo>
                  <a:pt x="204" y="5385"/>
                </a:lnTo>
                <a:lnTo>
                  <a:pt x="204" y="5385"/>
                </a:lnTo>
                <a:cubicBezTo>
                  <a:pt x="91" y="5385"/>
                  <a:pt x="0" y="5293"/>
                  <a:pt x="0" y="5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1D0E32BA-8BB7-415F-B4F4-37C9B157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808" y="5254035"/>
            <a:ext cx="6432359" cy="2713564"/>
          </a:xfrm>
          <a:custGeom>
            <a:avLst/>
            <a:gdLst>
              <a:gd name="T0" fmla="*/ 5161 w 5162"/>
              <a:gd name="T1" fmla="*/ 1089 h 2177"/>
              <a:gd name="T2" fmla="*/ 4260 w 5162"/>
              <a:gd name="T3" fmla="*/ 0 h 2177"/>
              <a:gd name="T4" fmla="*/ 4260 w 5162"/>
              <a:gd name="T5" fmla="*/ 148 h 2177"/>
              <a:gd name="T6" fmla="*/ 900 w 5162"/>
              <a:gd name="T7" fmla="*/ 148 h 2177"/>
              <a:gd name="T8" fmla="*/ 900 w 5162"/>
              <a:gd name="T9" fmla="*/ 0 h 2177"/>
              <a:gd name="T10" fmla="*/ 0 w 5162"/>
              <a:gd name="T11" fmla="*/ 1089 h 2177"/>
              <a:gd name="T12" fmla="*/ 900 w 5162"/>
              <a:gd name="T13" fmla="*/ 2176 h 2177"/>
              <a:gd name="T14" fmla="*/ 900 w 5162"/>
              <a:gd name="T15" fmla="*/ 2028 h 2177"/>
              <a:gd name="T16" fmla="*/ 4260 w 5162"/>
              <a:gd name="T17" fmla="*/ 2028 h 2177"/>
              <a:gd name="T18" fmla="*/ 4260 w 5162"/>
              <a:gd name="T19" fmla="*/ 2176 h 2177"/>
              <a:gd name="T20" fmla="*/ 5161 w 5162"/>
              <a:gd name="T2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62" h="2177">
                <a:moveTo>
                  <a:pt x="5161" y="1089"/>
                </a:moveTo>
                <a:lnTo>
                  <a:pt x="4260" y="0"/>
                </a:lnTo>
                <a:lnTo>
                  <a:pt x="4260" y="148"/>
                </a:lnTo>
                <a:lnTo>
                  <a:pt x="900" y="148"/>
                </a:lnTo>
                <a:lnTo>
                  <a:pt x="900" y="0"/>
                </a:lnTo>
                <a:lnTo>
                  <a:pt x="0" y="1089"/>
                </a:lnTo>
                <a:lnTo>
                  <a:pt x="900" y="2176"/>
                </a:lnTo>
                <a:lnTo>
                  <a:pt x="900" y="2028"/>
                </a:lnTo>
                <a:lnTo>
                  <a:pt x="4260" y="2028"/>
                </a:lnTo>
                <a:lnTo>
                  <a:pt x="4260" y="2176"/>
                </a:lnTo>
                <a:lnTo>
                  <a:pt x="5161" y="10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DAEED832-B35B-4F83-9CB0-E84EE43B5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808" y="5254035"/>
            <a:ext cx="6432359" cy="2713564"/>
          </a:xfrm>
          <a:custGeom>
            <a:avLst/>
            <a:gdLst>
              <a:gd name="T0" fmla="*/ 5161 w 5162"/>
              <a:gd name="T1" fmla="*/ 1089 h 2177"/>
              <a:gd name="T2" fmla="*/ 4260 w 5162"/>
              <a:gd name="T3" fmla="*/ 0 h 2177"/>
              <a:gd name="T4" fmla="*/ 4260 w 5162"/>
              <a:gd name="T5" fmla="*/ 148 h 2177"/>
              <a:gd name="T6" fmla="*/ 900 w 5162"/>
              <a:gd name="T7" fmla="*/ 148 h 2177"/>
              <a:gd name="T8" fmla="*/ 900 w 5162"/>
              <a:gd name="T9" fmla="*/ 0 h 2177"/>
              <a:gd name="T10" fmla="*/ 0 w 5162"/>
              <a:gd name="T11" fmla="*/ 1089 h 2177"/>
              <a:gd name="T12" fmla="*/ 900 w 5162"/>
              <a:gd name="T13" fmla="*/ 2176 h 2177"/>
              <a:gd name="T14" fmla="*/ 900 w 5162"/>
              <a:gd name="T15" fmla="*/ 2028 h 2177"/>
              <a:gd name="T16" fmla="*/ 4260 w 5162"/>
              <a:gd name="T17" fmla="*/ 2028 h 2177"/>
              <a:gd name="T18" fmla="*/ 4260 w 5162"/>
              <a:gd name="T19" fmla="*/ 2176 h 2177"/>
              <a:gd name="T20" fmla="*/ 5161 w 5162"/>
              <a:gd name="T2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62" h="2177">
                <a:moveTo>
                  <a:pt x="5161" y="1089"/>
                </a:moveTo>
                <a:lnTo>
                  <a:pt x="4260" y="0"/>
                </a:lnTo>
                <a:lnTo>
                  <a:pt x="4260" y="148"/>
                </a:lnTo>
                <a:lnTo>
                  <a:pt x="900" y="148"/>
                </a:lnTo>
                <a:lnTo>
                  <a:pt x="900" y="0"/>
                </a:lnTo>
                <a:lnTo>
                  <a:pt x="0" y="1089"/>
                </a:lnTo>
                <a:lnTo>
                  <a:pt x="900" y="2176"/>
                </a:lnTo>
                <a:lnTo>
                  <a:pt x="900" y="2028"/>
                </a:lnTo>
                <a:lnTo>
                  <a:pt x="4260" y="2028"/>
                </a:lnTo>
                <a:lnTo>
                  <a:pt x="4260" y="2176"/>
                </a:lnTo>
                <a:lnTo>
                  <a:pt x="5161" y="1089"/>
                </a:lnTo>
              </a:path>
            </a:pathLst>
          </a:custGeom>
          <a:noFill/>
          <a:ln w="7200" cap="flat">
            <a:solidFill>
              <a:srgbClr val="C7D3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35CCD154-4A0E-45A0-A709-66FB7FA1C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808" y="1535244"/>
            <a:ext cx="6432359" cy="2713564"/>
          </a:xfrm>
          <a:custGeom>
            <a:avLst/>
            <a:gdLst>
              <a:gd name="T0" fmla="*/ 5161 w 5162"/>
              <a:gd name="T1" fmla="*/ 1088 h 2177"/>
              <a:gd name="T2" fmla="*/ 4260 w 5162"/>
              <a:gd name="T3" fmla="*/ 0 h 2177"/>
              <a:gd name="T4" fmla="*/ 4260 w 5162"/>
              <a:gd name="T5" fmla="*/ 146 h 2177"/>
              <a:gd name="T6" fmla="*/ 900 w 5162"/>
              <a:gd name="T7" fmla="*/ 146 h 2177"/>
              <a:gd name="T8" fmla="*/ 900 w 5162"/>
              <a:gd name="T9" fmla="*/ 0 h 2177"/>
              <a:gd name="T10" fmla="*/ 0 w 5162"/>
              <a:gd name="T11" fmla="*/ 1088 h 2177"/>
              <a:gd name="T12" fmla="*/ 900 w 5162"/>
              <a:gd name="T13" fmla="*/ 2176 h 2177"/>
              <a:gd name="T14" fmla="*/ 900 w 5162"/>
              <a:gd name="T15" fmla="*/ 2029 h 2177"/>
              <a:gd name="T16" fmla="*/ 4260 w 5162"/>
              <a:gd name="T17" fmla="*/ 2029 h 2177"/>
              <a:gd name="T18" fmla="*/ 4260 w 5162"/>
              <a:gd name="T19" fmla="*/ 2176 h 2177"/>
              <a:gd name="T20" fmla="*/ 5161 w 5162"/>
              <a:gd name="T21" fmla="*/ 1088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62" h="2177">
                <a:moveTo>
                  <a:pt x="5161" y="1088"/>
                </a:moveTo>
                <a:lnTo>
                  <a:pt x="4260" y="0"/>
                </a:lnTo>
                <a:lnTo>
                  <a:pt x="4260" y="146"/>
                </a:lnTo>
                <a:lnTo>
                  <a:pt x="900" y="146"/>
                </a:lnTo>
                <a:lnTo>
                  <a:pt x="900" y="0"/>
                </a:lnTo>
                <a:lnTo>
                  <a:pt x="0" y="1088"/>
                </a:lnTo>
                <a:lnTo>
                  <a:pt x="900" y="2176"/>
                </a:lnTo>
                <a:lnTo>
                  <a:pt x="900" y="2029"/>
                </a:lnTo>
                <a:lnTo>
                  <a:pt x="4260" y="2029"/>
                </a:lnTo>
                <a:lnTo>
                  <a:pt x="4260" y="2176"/>
                </a:lnTo>
                <a:lnTo>
                  <a:pt x="5161" y="10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D3D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14">
            <a:extLst>
              <a:ext uri="{FF2B5EF4-FFF2-40B4-BE49-F238E27FC236}">
                <a16:creationId xmlns:a16="http://schemas.microsoft.com/office/drawing/2014/main" id="{5B17411B-7930-4208-B87E-5258701E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808" y="1535244"/>
            <a:ext cx="6432359" cy="2713564"/>
          </a:xfrm>
          <a:custGeom>
            <a:avLst/>
            <a:gdLst>
              <a:gd name="T0" fmla="*/ 5161 w 5162"/>
              <a:gd name="T1" fmla="*/ 1088 h 2177"/>
              <a:gd name="T2" fmla="*/ 4260 w 5162"/>
              <a:gd name="T3" fmla="*/ 0 h 2177"/>
              <a:gd name="T4" fmla="*/ 4260 w 5162"/>
              <a:gd name="T5" fmla="*/ 146 h 2177"/>
              <a:gd name="T6" fmla="*/ 900 w 5162"/>
              <a:gd name="T7" fmla="*/ 146 h 2177"/>
              <a:gd name="T8" fmla="*/ 900 w 5162"/>
              <a:gd name="T9" fmla="*/ 0 h 2177"/>
              <a:gd name="T10" fmla="*/ 0 w 5162"/>
              <a:gd name="T11" fmla="*/ 1088 h 2177"/>
              <a:gd name="T12" fmla="*/ 900 w 5162"/>
              <a:gd name="T13" fmla="*/ 2176 h 2177"/>
              <a:gd name="T14" fmla="*/ 900 w 5162"/>
              <a:gd name="T15" fmla="*/ 2029 h 2177"/>
              <a:gd name="T16" fmla="*/ 4260 w 5162"/>
              <a:gd name="T17" fmla="*/ 2029 h 2177"/>
              <a:gd name="T18" fmla="*/ 4260 w 5162"/>
              <a:gd name="T19" fmla="*/ 2176 h 2177"/>
              <a:gd name="T20" fmla="*/ 5161 w 5162"/>
              <a:gd name="T21" fmla="*/ 1088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62" h="2177">
                <a:moveTo>
                  <a:pt x="5161" y="1088"/>
                </a:moveTo>
                <a:lnTo>
                  <a:pt x="4260" y="0"/>
                </a:lnTo>
                <a:lnTo>
                  <a:pt x="4260" y="146"/>
                </a:lnTo>
                <a:lnTo>
                  <a:pt x="900" y="146"/>
                </a:lnTo>
                <a:lnTo>
                  <a:pt x="900" y="0"/>
                </a:lnTo>
                <a:lnTo>
                  <a:pt x="0" y="1088"/>
                </a:lnTo>
                <a:lnTo>
                  <a:pt x="900" y="2176"/>
                </a:lnTo>
                <a:lnTo>
                  <a:pt x="900" y="2029"/>
                </a:lnTo>
                <a:lnTo>
                  <a:pt x="4260" y="2029"/>
                </a:lnTo>
                <a:lnTo>
                  <a:pt x="4260" y="2176"/>
                </a:lnTo>
                <a:lnTo>
                  <a:pt x="5161" y="1088"/>
                </a:lnTo>
              </a:path>
            </a:pathLst>
          </a:custGeom>
          <a:noFill/>
          <a:ln w="7200" cap="flat">
            <a:solidFill>
              <a:srgbClr val="C7D3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EB4D94CF-23C3-492A-BEF4-7E47D6A9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482" y="5254035"/>
            <a:ext cx="6426865" cy="2713564"/>
          </a:xfrm>
          <a:custGeom>
            <a:avLst/>
            <a:gdLst>
              <a:gd name="T0" fmla="*/ 5160 w 5161"/>
              <a:gd name="T1" fmla="*/ 1089 h 2177"/>
              <a:gd name="T2" fmla="*/ 4260 w 5161"/>
              <a:gd name="T3" fmla="*/ 0 h 2177"/>
              <a:gd name="T4" fmla="*/ 4260 w 5161"/>
              <a:gd name="T5" fmla="*/ 148 h 2177"/>
              <a:gd name="T6" fmla="*/ 900 w 5161"/>
              <a:gd name="T7" fmla="*/ 148 h 2177"/>
              <a:gd name="T8" fmla="*/ 900 w 5161"/>
              <a:gd name="T9" fmla="*/ 0 h 2177"/>
              <a:gd name="T10" fmla="*/ 0 w 5161"/>
              <a:gd name="T11" fmla="*/ 1089 h 2177"/>
              <a:gd name="T12" fmla="*/ 900 w 5161"/>
              <a:gd name="T13" fmla="*/ 2176 h 2177"/>
              <a:gd name="T14" fmla="*/ 900 w 5161"/>
              <a:gd name="T15" fmla="*/ 2028 h 2177"/>
              <a:gd name="T16" fmla="*/ 4260 w 5161"/>
              <a:gd name="T17" fmla="*/ 2028 h 2177"/>
              <a:gd name="T18" fmla="*/ 4260 w 5161"/>
              <a:gd name="T19" fmla="*/ 2176 h 2177"/>
              <a:gd name="T20" fmla="*/ 5160 w 5161"/>
              <a:gd name="T2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61" h="2177">
                <a:moveTo>
                  <a:pt x="5160" y="1089"/>
                </a:moveTo>
                <a:lnTo>
                  <a:pt x="4260" y="0"/>
                </a:lnTo>
                <a:lnTo>
                  <a:pt x="4260" y="148"/>
                </a:lnTo>
                <a:lnTo>
                  <a:pt x="900" y="148"/>
                </a:lnTo>
                <a:lnTo>
                  <a:pt x="900" y="0"/>
                </a:lnTo>
                <a:lnTo>
                  <a:pt x="0" y="1089"/>
                </a:lnTo>
                <a:lnTo>
                  <a:pt x="900" y="2176"/>
                </a:lnTo>
                <a:lnTo>
                  <a:pt x="900" y="2028"/>
                </a:lnTo>
                <a:lnTo>
                  <a:pt x="4260" y="2028"/>
                </a:lnTo>
                <a:lnTo>
                  <a:pt x="4260" y="2176"/>
                </a:lnTo>
                <a:lnTo>
                  <a:pt x="5160" y="10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D3D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A78E01DF-E57A-456A-BF35-202ACBEEB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482" y="5254035"/>
            <a:ext cx="6426865" cy="2713564"/>
          </a:xfrm>
          <a:custGeom>
            <a:avLst/>
            <a:gdLst>
              <a:gd name="T0" fmla="*/ 5160 w 5161"/>
              <a:gd name="T1" fmla="*/ 1089 h 2177"/>
              <a:gd name="T2" fmla="*/ 4260 w 5161"/>
              <a:gd name="T3" fmla="*/ 0 h 2177"/>
              <a:gd name="T4" fmla="*/ 4260 w 5161"/>
              <a:gd name="T5" fmla="*/ 148 h 2177"/>
              <a:gd name="T6" fmla="*/ 900 w 5161"/>
              <a:gd name="T7" fmla="*/ 148 h 2177"/>
              <a:gd name="T8" fmla="*/ 900 w 5161"/>
              <a:gd name="T9" fmla="*/ 0 h 2177"/>
              <a:gd name="T10" fmla="*/ 0 w 5161"/>
              <a:gd name="T11" fmla="*/ 1089 h 2177"/>
              <a:gd name="T12" fmla="*/ 900 w 5161"/>
              <a:gd name="T13" fmla="*/ 2176 h 2177"/>
              <a:gd name="T14" fmla="*/ 900 w 5161"/>
              <a:gd name="T15" fmla="*/ 2028 h 2177"/>
              <a:gd name="T16" fmla="*/ 4260 w 5161"/>
              <a:gd name="T17" fmla="*/ 2028 h 2177"/>
              <a:gd name="T18" fmla="*/ 4260 w 5161"/>
              <a:gd name="T19" fmla="*/ 2176 h 2177"/>
              <a:gd name="T20" fmla="*/ 5160 w 5161"/>
              <a:gd name="T21" fmla="*/ 1089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61" h="2177">
                <a:moveTo>
                  <a:pt x="5160" y="1089"/>
                </a:moveTo>
                <a:lnTo>
                  <a:pt x="4260" y="0"/>
                </a:lnTo>
                <a:lnTo>
                  <a:pt x="4260" y="148"/>
                </a:lnTo>
                <a:lnTo>
                  <a:pt x="900" y="148"/>
                </a:lnTo>
                <a:lnTo>
                  <a:pt x="900" y="0"/>
                </a:lnTo>
                <a:lnTo>
                  <a:pt x="0" y="1089"/>
                </a:lnTo>
                <a:lnTo>
                  <a:pt x="900" y="2176"/>
                </a:lnTo>
                <a:lnTo>
                  <a:pt x="900" y="2028"/>
                </a:lnTo>
                <a:lnTo>
                  <a:pt x="4260" y="2028"/>
                </a:lnTo>
                <a:lnTo>
                  <a:pt x="4260" y="2176"/>
                </a:lnTo>
                <a:lnTo>
                  <a:pt x="5160" y="1089"/>
                </a:lnTo>
              </a:path>
            </a:pathLst>
          </a:custGeom>
          <a:noFill/>
          <a:ln w="7200" cap="flat">
            <a:solidFill>
              <a:srgbClr val="C7D3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17">
            <a:extLst>
              <a:ext uri="{FF2B5EF4-FFF2-40B4-BE49-F238E27FC236}">
                <a16:creationId xmlns:a16="http://schemas.microsoft.com/office/drawing/2014/main" id="{39122B7A-0A3D-4262-8B2B-AD7CFFED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482" y="1535244"/>
            <a:ext cx="6426865" cy="2713564"/>
          </a:xfrm>
          <a:custGeom>
            <a:avLst/>
            <a:gdLst>
              <a:gd name="T0" fmla="*/ 5160 w 5161"/>
              <a:gd name="T1" fmla="*/ 1088 h 2177"/>
              <a:gd name="T2" fmla="*/ 4260 w 5161"/>
              <a:gd name="T3" fmla="*/ 0 h 2177"/>
              <a:gd name="T4" fmla="*/ 4260 w 5161"/>
              <a:gd name="T5" fmla="*/ 146 h 2177"/>
              <a:gd name="T6" fmla="*/ 900 w 5161"/>
              <a:gd name="T7" fmla="*/ 146 h 2177"/>
              <a:gd name="T8" fmla="*/ 900 w 5161"/>
              <a:gd name="T9" fmla="*/ 0 h 2177"/>
              <a:gd name="T10" fmla="*/ 0 w 5161"/>
              <a:gd name="T11" fmla="*/ 1088 h 2177"/>
              <a:gd name="T12" fmla="*/ 900 w 5161"/>
              <a:gd name="T13" fmla="*/ 2176 h 2177"/>
              <a:gd name="T14" fmla="*/ 900 w 5161"/>
              <a:gd name="T15" fmla="*/ 2029 h 2177"/>
              <a:gd name="T16" fmla="*/ 4260 w 5161"/>
              <a:gd name="T17" fmla="*/ 2029 h 2177"/>
              <a:gd name="T18" fmla="*/ 4260 w 5161"/>
              <a:gd name="T19" fmla="*/ 2176 h 2177"/>
              <a:gd name="T20" fmla="*/ 5160 w 5161"/>
              <a:gd name="T21" fmla="*/ 1088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61" h="2177">
                <a:moveTo>
                  <a:pt x="5160" y="1088"/>
                </a:moveTo>
                <a:lnTo>
                  <a:pt x="4260" y="0"/>
                </a:lnTo>
                <a:lnTo>
                  <a:pt x="4260" y="146"/>
                </a:lnTo>
                <a:lnTo>
                  <a:pt x="900" y="146"/>
                </a:lnTo>
                <a:lnTo>
                  <a:pt x="900" y="0"/>
                </a:lnTo>
                <a:lnTo>
                  <a:pt x="0" y="1088"/>
                </a:lnTo>
                <a:lnTo>
                  <a:pt x="900" y="2176"/>
                </a:lnTo>
                <a:lnTo>
                  <a:pt x="900" y="2029"/>
                </a:lnTo>
                <a:lnTo>
                  <a:pt x="4260" y="2029"/>
                </a:lnTo>
                <a:lnTo>
                  <a:pt x="4260" y="2176"/>
                </a:lnTo>
                <a:lnTo>
                  <a:pt x="5160" y="10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D3D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18">
            <a:extLst>
              <a:ext uri="{FF2B5EF4-FFF2-40B4-BE49-F238E27FC236}">
                <a16:creationId xmlns:a16="http://schemas.microsoft.com/office/drawing/2014/main" id="{BE184D0B-9078-44DF-9838-30D30EC7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482" y="1535244"/>
            <a:ext cx="6426865" cy="2713564"/>
          </a:xfrm>
          <a:custGeom>
            <a:avLst/>
            <a:gdLst>
              <a:gd name="T0" fmla="*/ 5160 w 5161"/>
              <a:gd name="T1" fmla="*/ 1088 h 2177"/>
              <a:gd name="T2" fmla="*/ 4260 w 5161"/>
              <a:gd name="T3" fmla="*/ 0 h 2177"/>
              <a:gd name="T4" fmla="*/ 4260 w 5161"/>
              <a:gd name="T5" fmla="*/ 146 h 2177"/>
              <a:gd name="T6" fmla="*/ 900 w 5161"/>
              <a:gd name="T7" fmla="*/ 146 h 2177"/>
              <a:gd name="T8" fmla="*/ 900 w 5161"/>
              <a:gd name="T9" fmla="*/ 0 h 2177"/>
              <a:gd name="T10" fmla="*/ 0 w 5161"/>
              <a:gd name="T11" fmla="*/ 1088 h 2177"/>
              <a:gd name="T12" fmla="*/ 900 w 5161"/>
              <a:gd name="T13" fmla="*/ 2176 h 2177"/>
              <a:gd name="T14" fmla="*/ 900 w 5161"/>
              <a:gd name="T15" fmla="*/ 2029 h 2177"/>
              <a:gd name="T16" fmla="*/ 4260 w 5161"/>
              <a:gd name="T17" fmla="*/ 2029 h 2177"/>
              <a:gd name="T18" fmla="*/ 4260 w 5161"/>
              <a:gd name="T19" fmla="*/ 2176 h 2177"/>
              <a:gd name="T20" fmla="*/ 5160 w 5161"/>
              <a:gd name="T21" fmla="*/ 1088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61" h="2177">
                <a:moveTo>
                  <a:pt x="5160" y="1088"/>
                </a:moveTo>
                <a:lnTo>
                  <a:pt x="4260" y="0"/>
                </a:lnTo>
                <a:lnTo>
                  <a:pt x="4260" y="146"/>
                </a:lnTo>
                <a:lnTo>
                  <a:pt x="900" y="146"/>
                </a:lnTo>
                <a:lnTo>
                  <a:pt x="900" y="0"/>
                </a:lnTo>
                <a:lnTo>
                  <a:pt x="0" y="1088"/>
                </a:lnTo>
                <a:lnTo>
                  <a:pt x="900" y="2176"/>
                </a:lnTo>
                <a:lnTo>
                  <a:pt x="900" y="2029"/>
                </a:lnTo>
                <a:lnTo>
                  <a:pt x="4260" y="2029"/>
                </a:lnTo>
                <a:lnTo>
                  <a:pt x="4260" y="2176"/>
                </a:lnTo>
                <a:lnTo>
                  <a:pt x="5160" y="1088"/>
                </a:lnTo>
              </a:path>
            </a:pathLst>
          </a:custGeom>
          <a:noFill/>
          <a:ln w="7200" cap="flat">
            <a:solidFill>
              <a:srgbClr val="C7D3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1" name="Freeform 143">
            <a:extLst>
              <a:ext uri="{FF2B5EF4-FFF2-40B4-BE49-F238E27FC236}">
                <a16:creationId xmlns:a16="http://schemas.microsoft.com/office/drawing/2014/main" id="{8A48C2D5-46F6-470C-8E47-42FDC4EC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030" y="8192815"/>
            <a:ext cx="1181003" cy="1395234"/>
          </a:xfrm>
          <a:custGeom>
            <a:avLst/>
            <a:gdLst>
              <a:gd name="T0" fmla="*/ 881 w 946"/>
              <a:gd name="T1" fmla="*/ 0 h 1122"/>
              <a:gd name="T2" fmla="*/ 63 w 946"/>
              <a:gd name="T3" fmla="*/ 0 h 1122"/>
              <a:gd name="T4" fmla="*/ 63 w 946"/>
              <a:gd name="T5" fmla="*/ 730 h 1122"/>
              <a:gd name="T6" fmla="*/ 0 w 946"/>
              <a:gd name="T7" fmla="*/ 730 h 1122"/>
              <a:gd name="T8" fmla="*/ 472 w 946"/>
              <a:gd name="T9" fmla="*/ 1121 h 1122"/>
              <a:gd name="T10" fmla="*/ 945 w 946"/>
              <a:gd name="T11" fmla="*/ 730 h 1122"/>
              <a:gd name="T12" fmla="*/ 881 w 946"/>
              <a:gd name="T13" fmla="*/ 730 h 1122"/>
              <a:gd name="T14" fmla="*/ 881 w 946"/>
              <a:gd name="T15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6" h="1122">
                <a:moveTo>
                  <a:pt x="881" y="0"/>
                </a:moveTo>
                <a:lnTo>
                  <a:pt x="63" y="0"/>
                </a:lnTo>
                <a:lnTo>
                  <a:pt x="63" y="730"/>
                </a:lnTo>
                <a:lnTo>
                  <a:pt x="0" y="730"/>
                </a:lnTo>
                <a:lnTo>
                  <a:pt x="472" y="1121"/>
                </a:lnTo>
                <a:lnTo>
                  <a:pt x="945" y="730"/>
                </a:lnTo>
                <a:lnTo>
                  <a:pt x="881" y="730"/>
                </a:lnTo>
                <a:lnTo>
                  <a:pt x="881" y="0"/>
                </a:lnTo>
              </a:path>
            </a:pathLst>
          </a:custGeom>
          <a:solidFill>
            <a:srgbClr val="FFBD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D3D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2" name="Freeform 144">
            <a:extLst>
              <a:ext uri="{FF2B5EF4-FFF2-40B4-BE49-F238E27FC236}">
                <a16:creationId xmlns:a16="http://schemas.microsoft.com/office/drawing/2014/main" id="{7DA2D931-50E9-4DC0-93AA-2C6BD339F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104" y="8192815"/>
            <a:ext cx="1181003" cy="1395234"/>
          </a:xfrm>
          <a:custGeom>
            <a:avLst/>
            <a:gdLst>
              <a:gd name="T0" fmla="*/ 882 w 947"/>
              <a:gd name="T1" fmla="*/ 0 h 1122"/>
              <a:gd name="T2" fmla="*/ 64 w 947"/>
              <a:gd name="T3" fmla="*/ 0 h 1122"/>
              <a:gd name="T4" fmla="*/ 64 w 947"/>
              <a:gd name="T5" fmla="*/ 730 h 1122"/>
              <a:gd name="T6" fmla="*/ 0 w 947"/>
              <a:gd name="T7" fmla="*/ 730 h 1122"/>
              <a:gd name="T8" fmla="*/ 473 w 947"/>
              <a:gd name="T9" fmla="*/ 1121 h 1122"/>
              <a:gd name="T10" fmla="*/ 946 w 947"/>
              <a:gd name="T11" fmla="*/ 730 h 1122"/>
              <a:gd name="T12" fmla="*/ 882 w 947"/>
              <a:gd name="T13" fmla="*/ 730 h 1122"/>
              <a:gd name="T14" fmla="*/ 882 w 947"/>
              <a:gd name="T15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7" h="1122">
                <a:moveTo>
                  <a:pt x="882" y="0"/>
                </a:moveTo>
                <a:lnTo>
                  <a:pt x="64" y="0"/>
                </a:lnTo>
                <a:lnTo>
                  <a:pt x="64" y="730"/>
                </a:lnTo>
                <a:lnTo>
                  <a:pt x="0" y="730"/>
                </a:lnTo>
                <a:lnTo>
                  <a:pt x="473" y="1121"/>
                </a:lnTo>
                <a:lnTo>
                  <a:pt x="946" y="730"/>
                </a:lnTo>
                <a:lnTo>
                  <a:pt x="882" y="730"/>
                </a:lnTo>
                <a:lnTo>
                  <a:pt x="882" y="0"/>
                </a:lnTo>
              </a:path>
            </a:pathLst>
          </a:custGeom>
          <a:solidFill>
            <a:srgbClr val="FFBD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D3D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D3B56CF7-A8E4-4513-984B-829AC4E3328F}"/>
              </a:ext>
            </a:extLst>
          </p:cNvPr>
          <p:cNvSpPr txBox="1"/>
          <p:nvPr/>
        </p:nvSpPr>
        <p:spPr>
          <a:xfrm>
            <a:off x="1615301" y="1550703"/>
            <a:ext cx="24607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F6295898-B391-444A-9A0B-46E39F8604A1}"/>
              </a:ext>
            </a:extLst>
          </p:cNvPr>
          <p:cNvSpPr txBox="1"/>
          <p:nvPr/>
        </p:nvSpPr>
        <p:spPr>
          <a:xfrm>
            <a:off x="1615301" y="3588474"/>
            <a:ext cx="2460764" cy="2306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DE91EE24-B026-4951-B545-F03C932BDA58}"/>
              </a:ext>
            </a:extLst>
          </p:cNvPr>
          <p:cNvSpPr txBox="1"/>
          <p:nvPr/>
        </p:nvSpPr>
        <p:spPr>
          <a:xfrm>
            <a:off x="10956538" y="1550703"/>
            <a:ext cx="24607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6EB89EBD-5C6C-4E96-B2EF-5DF1EB35E4A6}"/>
              </a:ext>
            </a:extLst>
          </p:cNvPr>
          <p:cNvSpPr txBox="1"/>
          <p:nvPr/>
        </p:nvSpPr>
        <p:spPr>
          <a:xfrm>
            <a:off x="10956538" y="3588474"/>
            <a:ext cx="2460764" cy="2306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48CAF7A8-7C71-490A-B843-FCF4DBFAB588}"/>
              </a:ext>
            </a:extLst>
          </p:cNvPr>
          <p:cNvSpPr txBox="1"/>
          <p:nvPr/>
        </p:nvSpPr>
        <p:spPr>
          <a:xfrm>
            <a:off x="20297775" y="1550703"/>
            <a:ext cx="24607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1B3F22BE-AD0C-441D-8C10-6DA4D2C6E184}"/>
              </a:ext>
            </a:extLst>
          </p:cNvPr>
          <p:cNvSpPr txBox="1"/>
          <p:nvPr/>
        </p:nvSpPr>
        <p:spPr>
          <a:xfrm>
            <a:off x="20297775" y="3588474"/>
            <a:ext cx="2460764" cy="2306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BDBA8BFF-5D7B-4850-8EE0-80456FE2D2F2}"/>
              </a:ext>
            </a:extLst>
          </p:cNvPr>
          <p:cNvSpPr txBox="1"/>
          <p:nvPr/>
        </p:nvSpPr>
        <p:spPr>
          <a:xfrm>
            <a:off x="5350122" y="1873283"/>
            <a:ext cx="43323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18769115-A972-46FE-BD45-74506CEA050F}"/>
              </a:ext>
            </a:extLst>
          </p:cNvPr>
          <p:cNvSpPr txBox="1"/>
          <p:nvPr/>
        </p:nvSpPr>
        <p:spPr>
          <a:xfrm>
            <a:off x="5347582" y="2630467"/>
            <a:ext cx="4332358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307FEBCF-B99E-447F-B346-151C3CBDCBEC}"/>
              </a:ext>
            </a:extLst>
          </p:cNvPr>
          <p:cNvSpPr txBox="1"/>
          <p:nvPr/>
        </p:nvSpPr>
        <p:spPr>
          <a:xfrm>
            <a:off x="5350122" y="5592266"/>
            <a:ext cx="43323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2CD5C397-9AC8-4D2F-A17A-517B27B19E38}"/>
              </a:ext>
            </a:extLst>
          </p:cNvPr>
          <p:cNvSpPr txBox="1"/>
          <p:nvPr/>
        </p:nvSpPr>
        <p:spPr>
          <a:xfrm>
            <a:off x="5347582" y="6349450"/>
            <a:ext cx="4332358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C7823376-FEE6-4305-8165-704EF03F7C27}"/>
              </a:ext>
            </a:extLst>
          </p:cNvPr>
          <p:cNvSpPr txBox="1"/>
          <p:nvPr/>
        </p:nvSpPr>
        <p:spPr>
          <a:xfrm>
            <a:off x="14696439" y="1873283"/>
            <a:ext cx="43323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C8410070-30CE-413D-951C-61F2EAB52744}"/>
              </a:ext>
            </a:extLst>
          </p:cNvPr>
          <p:cNvSpPr txBox="1"/>
          <p:nvPr/>
        </p:nvSpPr>
        <p:spPr>
          <a:xfrm>
            <a:off x="14693899" y="2630467"/>
            <a:ext cx="4332358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FDDA9C7B-9F1A-4C15-A435-00A71EB897C7}"/>
              </a:ext>
            </a:extLst>
          </p:cNvPr>
          <p:cNvSpPr txBox="1"/>
          <p:nvPr/>
        </p:nvSpPr>
        <p:spPr>
          <a:xfrm>
            <a:off x="14696439" y="5592266"/>
            <a:ext cx="433235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8353E665-C2B7-4010-941C-0C01F2B478E7}"/>
              </a:ext>
            </a:extLst>
          </p:cNvPr>
          <p:cNvSpPr txBox="1"/>
          <p:nvPr/>
        </p:nvSpPr>
        <p:spPr>
          <a:xfrm>
            <a:off x="14693899" y="6349450"/>
            <a:ext cx="4332358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423DE484-20BF-4CB3-93ED-231DC2CD6B7D}"/>
              </a:ext>
            </a:extLst>
          </p:cNvPr>
          <p:cNvSpPr txBox="1"/>
          <p:nvPr/>
        </p:nvSpPr>
        <p:spPr>
          <a:xfrm>
            <a:off x="2788732" y="9994051"/>
            <a:ext cx="767294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D1E998E-696C-4FD6-9DF2-AC0338B289E4}"/>
              </a:ext>
            </a:extLst>
          </p:cNvPr>
          <p:cNvSpPr txBox="1"/>
          <p:nvPr/>
        </p:nvSpPr>
        <p:spPr>
          <a:xfrm>
            <a:off x="2792015" y="10809254"/>
            <a:ext cx="7672942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62DBC306-2BBC-404D-9D81-06B40F84423E}"/>
              </a:ext>
            </a:extLst>
          </p:cNvPr>
          <p:cNvSpPr txBox="1"/>
          <p:nvPr/>
        </p:nvSpPr>
        <p:spPr>
          <a:xfrm>
            <a:off x="13909412" y="9994051"/>
            <a:ext cx="767294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REVENUE SOURCES</a:t>
            </a:r>
            <a:endParaRPr lang="en-US" sz="2400" b="1" spc="-2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500AD4F7-EA67-43F7-9DA5-6E849B1E5BBE}"/>
              </a:ext>
            </a:extLst>
          </p:cNvPr>
          <p:cNvSpPr txBox="1"/>
          <p:nvPr/>
        </p:nvSpPr>
        <p:spPr>
          <a:xfrm>
            <a:off x="13912695" y="10809254"/>
            <a:ext cx="7672942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9">
            <a:extLst>
              <a:ext uri="{FF2B5EF4-FFF2-40B4-BE49-F238E27FC236}">
                <a16:creationId xmlns:a16="http://schemas.microsoft.com/office/drawing/2014/main" id="{C3826C74-CFF4-4E17-95CF-FE0E99CC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335" y="3792881"/>
            <a:ext cx="3674846" cy="5910517"/>
          </a:xfrm>
          <a:custGeom>
            <a:avLst/>
            <a:gdLst>
              <a:gd name="T0" fmla="*/ 0 w 2951"/>
              <a:gd name="T1" fmla="*/ 0 h 4747"/>
              <a:gd name="T2" fmla="*/ 2950 w 2951"/>
              <a:gd name="T3" fmla="*/ 0 h 4747"/>
              <a:gd name="T4" fmla="*/ 2950 w 2951"/>
              <a:gd name="T5" fmla="*/ 4746 h 4747"/>
              <a:gd name="T6" fmla="*/ 0 w 2951"/>
              <a:gd name="T7" fmla="*/ 4746 h 4747"/>
              <a:gd name="T8" fmla="*/ 0 w 2951"/>
              <a:gd name="T9" fmla="*/ 0 h 4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1" h="4747">
                <a:moveTo>
                  <a:pt x="0" y="0"/>
                </a:moveTo>
                <a:lnTo>
                  <a:pt x="2950" y="0"/>
                </a:lnTo>
                <a:lnTo>
                  <a:pt x="2950" y="4746"/>
                </a:lnTo>
                <a:lnTo>
                  <a:pt x="0" y="4746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3" name="Freeform 70">
            <a:extLst>
              <a:ext uri="{FF2B5EF4-FFF2-40B4-BE49-F238E27FC236}">
                <a16:creationId xmlns:a16="http://schemas.microsoft.com/office/drawing/2014/main" id="{ABFC9355-6999-4C96-A10A-AAC4C83C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10" y="3792881"/>
            <a:ext cx="3674846" cy="5910517"/>
          </a:xfrm>
          <a:custGeom>
            <a:avLst/>
            <a:gdLst>
              <a:gd name="T0" fmla="*/ 0 w 2952"/>
              <a:gd name="T1" fmla="*/ 0 h 4747"/>
              <a:gd name="T2" fmla="*/ 2951 w 2952"/>
              <a:gd name="T3" fmla="*/ 0 h 4747"/>
              <a:gd name="T4" fmla="*/ 2951 w 2952"/>
              <a:gd name="T5" fmla="*/ 4746 h 4747"/>
              <a:gd name="T6" fmla="*/ 0 w 2952"/>
              <a:gd name="T7" fmla="*/ 4746 h 4747"/>
              <a:gd name="T8" fmla="*/ 0 w 2952"/>
              <a:gd name="T9" fmla="*/ 0 h 4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2" h="4747">
                <a:moveTo>
                  <a:pt x="0" y="0"/>
                </a:moveTo>
                <a:lnTo>
                  <a:pt x="2951" y="0"/>
                </a:lnTo>
                <a:lnTo>
                  <a:pt x="2951" y="4746"/>
                </a:lnTo>
                <a:lnTo>
                  <a:pt x="0" y="4746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4" name="Freeform 71">
            <a:extLst>
              <a:ext uri="{FF2B5EF4-FFF2-40B4-BE49-F238E27FC236}">
                <a16:creationId xmlns:a16="http://schemas.microsoft.com/office/drawing/2014/main" id="{F9A33DDB-148B-47B2-A8F8-3136DA55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73" y="3792881"/>
            <a:ext cx="3674846" cy="2658634"/>
          </a:xfrm>
          <a:custGeom>
            <a:avLst/>
            <a:gdLst>
              <a:gd name="T0" fmla="*/ 0 w 2952"/>
              <a:gd name="T1" fmla="*/ 0 h 2135"/>
              <a:gd name="T2" fmla="*/ 2951 w 2952"/>
              <a:gd name="T3" fmla="*/ 0 h 2135"/>
              <a:gd name="T4" fmla="*/ 2951 w 2952"/>
              <a:gd name="T5" fmla="*/ 2134 h 2135"/>
              <a:gd name="T6" fmla="*/ 0 w 2952"/>
              <a:gd name="T7" fmla="*/ 2134 h 2135"/>
              <a:gd name="T8" fmla="*/ 0 w 2952"/>
              <a:gd name="T9" fmla="*/ 0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2" h="2135">
                <a:moveTo>
                  <a:pt x="0" y="0"/>
                </a:moveTo>
                <a:lnTo>
                  <a:pt x="2951" y="0"/>
                </a:lnTo>
                <a:lnTo>
                  <a:pt x="2951" y="2134"/>
                </a:lnTo>
                <a:lnTo>
                  <a:pt x="0" y="2134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5" name="Freeform 72">
            <a:extLst>
              <a:ext uri="{FF2B5EF4-FFF2-40B4-BE49-F238E27FC236}">
                <a16:creationId xmlns:a16="http://schemas.microsoft.com/office/drawing/2014/main" id="{06FD0A0C-AF8C-468F-B3FF-1063BC4D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73" y="7050261"/>
            <a:ext cx="3674846" cy="2658634"/>
          </a:xfrm>
          <a:custGeom>
            <a:avLst/>
            <a:gdLst>
              <a:gd name="T0" fmla="*/ 0 w 2952"/>
              <a:gd name="T1" fmla="*/ 0 h 2135"/>
              <a:gd name="T2" fmla="*/ 2951 w 2952"/>
              <a:gd name="T3" fmla="*/ 0 h 2135"/>
              <a:gd name="T4" fmla="*/ 2951 w 2952"/>
              <a:gd name="T5" fmla="*/ 2134 h 2135"/>
              <a:gd name="T6" fmla="*/ 0 w 2952"/>
              <a:gd name="T7" fmla="*/ 2134 h 2135"/>
              <a:gd name="T8" fmla="*/ 0 w 2952"/>
              <a:gd name="T9" fmla="*/ 0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2" h="2135">
                <a:moveTo>
                  <a:pt x="0" y="0"/>
                </a:moveTo>
                <a:lnTo>
                  <a:pt x="2951" y="0"/>
                </a:lnTo>
                <a:lnTo>
                  <a:pt x="2951" y="2134"/>
                </a:lnTo>
                <a:lnTo>
                  <a:pt x="0" y="2134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6" name="Freeform 73">
            <a:extLst>
              <a:ext uri="{FF2B5EF4-FFF2-40B4-BE49-F238E27FC236}">
                <a16:creationId xmlns:a16="http://schemas.microsoft.com/office/drawing/2014/main" id="{968E646A-3289-4A98-B9A8-4DAD43022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08" y="10302144"/>
            <a:ext cx="10123682" cy="2658634"/>
          </a:xfrm>
          <a:custGeom>
            <a:avLst/>
            <a:gdLst>
              <a:gd name="T0" fmla="*/ 0 w 8125"/>
              <a:gd name="T1" fmla="*/ 0 h 2134"/>
              <a:gd name="T2" fmla="*/ 8124 w 8125"/>
              <a:gd name="T3" fmla="*/ 0 h 2134"/>
              <a:gd name="T4" fmla="*/ 8124 w 8125"/>
              <a:gd name="T5" fmla="*/ 2133 h 2134"/>
              <a:gd name="T6" fmla="*/ 0 w 8125"/>
              <a:gd name="T7" fmla="*/ 2133 h 2134"/>
              <a:gd name="T8" fmla="*/ 0 w 8125"/>
              <a:gd name="T9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25" h="2134">
                <a:moveTo>
                  <a:pt x="0" y="0"/>
                </a:moveTo>
                <a:lnTo>
                  <a:pt x="8124" y="0"/>
                </a:lnTo>
                <a:lnTo>
                  <a:pt x="8124" y="2133"/>
                </a:lnTo>
                <a:lnTo>
                  <a:pt x="0" y="2133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7" name="Freeform 74">
            <a:extLst>
              <a:ext uri="{FF2B5EF4-FFF2-40B4-BE49-F238E27FC236}">
                <a16:creationId xmlns:a16="http://schemas.microsoft.com/office/drawing/2014/main" id="{5929AFCC-E109-46B0-B63C-77BE5FFE5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14" y="10302144"/>
            <a:ext cx="10123686" cy="2658634"/>
          </a:xfrm>
          <a:custGeom>
            <a:avLst/>
            <a:gdLst>
              <a:gd name="T0" fmla="*/ 0 w 8125"/>
              <a:gd name="T1" fmla="*/ 0 h 2134"/>
              <a:gd name="T2" fmla="*/ 8124 w 8125"/>
              <a:gd name="T3" fmla="*/ 0 h 2134"/>
              <a:gd name="T4" fmla="*/ 8124 w 8125"/>
              <a:gd name="T5" fmla="*/ 2133 h 2134"/>
              <a:gd name="T6" fmla="*/ 0 w 8125"/>
              <a:gd name="T7" fmla="*/ 2133 h 2134"/>
              <a:gd name="T8" fmla="*/ 0 w 8125"/>
              <a:gd name="T9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25" h="2134">
                <a:moveTo>
                  <a:pt x="0" y="0"/>
                </a:moveTo>
                <a:lnTo>
                  <a:pt x="8124" y="0"/>
                </a:lnTo>
                <a:lnTo>
                  <a:pt x="8124" y="2133"/>
                </a:lnTo>
                <a:lnTo>
                  <a:pt x="0" y="2133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8" name="Freeform 75">
            <a:extLst>
              <a:ext uri="{FF2B5EF4-FFF2-40B4-BE49-F238E27FC236}">
                <a16:creationId xmlns:a16="http://schemas.microsoft.com/office/drawing/2014/main" id="{0E94BABF-464D-4FA0-8D40-7A928397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898" y="3792881"/>
            <a:ext cx="3674846" cy="2658634"/>
          </a:xfrm>
          <a:custGeom>
            <a:avLst/>
            <a:gdLst>
              <a:gd name="T0" fmla="*/ 0 w 2951"/>
              <a:gd name="T1" fmla="*/ 0 h 2135"/>
              <a:gd name="T2" fmla="*/ 2950 w 2951"/>
              <a:gd name="T3" fmla="*/ 0 h 2135"/>
              <a:gd name="T4" fmla="*/ 2950 w 2951"/>
              <a:gd name="T5" fmla="*/ 2134 h 2135"/>
              <a:gd name="T6" fmla="*/ 0 w 2951"/>
              <a:gd name="T7" fmla="*/ 2134 h 2135"/>
              <a:gd name="T8" fmla="*/ 0 w 2951"/>
              <a:gd name="T9" fmla="*/ 0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1" h="2135">
                <a:moveTo>
                  <a:pt x="0" y="0"/>
                </a:moveTo>
                <a:lnTo>
                  <a:pt x="2950" y="0"/>
                </a:lnTo>
                <a:lnTo>
                  <a:pt x="2950" y="2134"/>
                </a:lnTo>
                <a:lnTo>
                  <a:pt x="0" y="2134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9" name="Freeform 76">
            <a:extLst>
              <a:ext uri="{FF2B5EF4-FFF2-40B4-BE49-F238E27FC236}">
                <a16:creationId xmlns:a16="http://schemas.microsoft.com/office/drawing/2014/main" id="{EACEF28D-0762-4AF9-88C7-EEF17D3B8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898" y="7050261"/>
            <a:ext cx="3674846" cy="2658634"/>
          </a:xfrm>
          <a:custGeom>
            <a:avLst/>
            <a:gdLst>
              <a:gd name="T0" fmla="*/ 0 w 2951"/>
              <a:gd name="T1" fmla="*/ 0 h 2135"/>
              <a:gd name="T2" fmla="*/ 2950 w 2951"/>
              <a:gd name="T3" fmla="*/ 0 h 2135"/>
              <a:gd name="T4" fmla="*/ 2950 w 2951"/>
              <a:gd name="T5" fmla="*/ 2134 h 2135"/>
              <a:gd name="T6" fmla="*/ 0 w 2951"/>
              <a:gd name="T7" fmla="*/ 2134 h 2135"/>
              <a:gd name="T8" fmla="*/ 0 w 2951"/>
              <a:gd name="T9" fmla="*/ 0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1" h="2135">
                <a:moveTo>
                  <a:pt x="0" y="0"/>
                </a:moveTo>
                <a:lnTo>
                  <a:pt x="2950" y="0"/>
                </a:lnTo>
                <a:lnTo>
                  <a:pt x="2950" y="2134"/>
                </a:lnTo>
                <a:lnTo>
                  <a:pt x="0" y="2134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0" name="Freeform 77">
            <a:extLst>
              <a:ext uri="{FF2B5EF4-FFF2-40B4-BE49-F238E27FC236}">
                <a16:creationId xmlns:a16="http://schemas.microsoft.com/office/drawing/2014/main" id="{114ED1AB-9DC1-4912-BBED-C8D705442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460" y="3792881"/>
            <a:ext cx="3674846" cy="5910517"/>
          </a:xfrm>
          <a:custGeom>
            <a:avLst/>
            <a:gdLst>
              <a:gd name="T0" fmla="*/ 0 w 2952"/>
              <a:gd name="T1" fmla="*/ 0 h 4747"/>
              <a:gd name="T2" fmla="*/ 2951 w 2952"/>
              <a:gd name="T3" fmla="*/ 0 h 4747"/>
              <a:gd name="T4" fmla="*/ 2951 w 2952"/>
              <a:gd name="T5" fmla="*/ 4746 h 4747"/>
              <a:gd name="T6" fmla="*/ 0 w 2952"/>
              <a:gd name="T7" fmla="*/ 4746 h 4747"/>
              <a:gd name="T8" fmla="*/ 0 w 2952"/>
              <a:gd name="T9" fmla="*/ 0 h 4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2" h="4747">
                <a:moveTo>
                  <a:pt x="0" y="0"/>
                </a:moveTo>
                <a:lnTo>
                  <a:pt x="2951" y="0"/>
                </a:lnTo>
                <a:lnTo>
                  <a:pt x="2951" y="4746"/>
                </a:lnTo>
                <a:lnTo>
                  <a:pt x="0" y="4746"/>
                </a:lnTo>
                <a:lnTo>
                  <a:pt x="0" y="0"/>
                </a:lnTo>
              </a:path>
            </a:pathLst>
          </a:custGeom>
          <a:solidFill>
            <a:srgbClr val="CD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4BAF5362-B3C5-4021-9A34-9F9F26ADF5E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BUSINESS MODEL CANVAS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8B0F94CD-7B06-442E-8132-970E0C30566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DCDFE077-B573-42EA-9B48-4966085704A5}"/>
              </a:ext>
            </a:extLst>
          </p:cNvPr>
          <p:cNvSpPr txBox="1"/>
          <p:nvPr/>
        </p:nvSpPr>
        <p:spPr>
          <a:xfrm>
            <a:off x="2212835" y="6317435"/>
            <a:ext cx="3278464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9A6102F2-A03F-41A2-AFB7-B2BB0C45C7D8}"/>
              </a:ext>
            </a:extLst>
          </p:cNvPr>
          <p:cNvSpPr txBox="1"/>
          <p:nvPr/>
        </p:nvSpPr>
        <p:spPr>
          <a:xfrm>
            <a:off x="6480422" y="4826676"/>
            <a:ext cx="3336678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2FF9B86B-88A8-405C-86F6-132FB433B8CA}"/>
              </a:ext>
            </a:extLst>
          </p:cNvPr>
          <p:cNvSpPr txBox="1"/>
          <p:nvPr/>
        </p:nvSpPr>
        <p:spPr>
          <a:xfrm>
            <a:off x="6480422" y="8086572"/>
            <a:ext cx="3336678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22857924-46AD-4295-B4C1-7979E7A84AFA}"/>
              </a:ext>
            </a:extLst>
          </p:cNvPr>
          <p:cNvSpPr txBox="1"/>
          <p:nvPr/>
        </p:nvSpPr>
        <p:spPr>
          <a:xfrm>
            <a:off x="15067890" y="5032296"/>
            <a:ext cx="3336678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4420444F-EE9D-4E95-A808-FC3C472205E9}"/>
              </a:ext>
            </a:extLst>
          </p:cNvPr>
          <p:cNvSpPr txBox="1"/>
          <p:nvPr/>
        </p:nvSpPr>
        <p:spPr>
          <a:xfrm>
            <a:off x="15067890" y="8084667"/>
            <a:ext cx="3336678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5BE520F3-9C74-476F-BBAA-DB35CD0B91C9}"/>
              </a:ext>
            </a:extLst>
          </p:cNvPr>
          <p:cNvSpPr txBox="1"/>
          <p:nvPr/>
        </p:nvSpPr>
        <p:spPr>
          <a:xfrm>
            <a:off x="10799453" y="6317435"/>
            <a:ext cx="3278464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775D31CB-82EB-4142-856A-C0FD6FE0C94C}"/>
              </a:ext>
            </a:extLst>
          </p:cNvPr>
          <p:cNvSpPr txBox="1"/>
          <p:nvPr/>
        </p:nvSpPr>
        <p:spPr>
          <a:xfrm>
            <a:off x="19389667" y="6317435"/>
            <a:ext cx="3278464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04DDA9B2-0DE3-423D-967C-6A74E4CBB11E}"/>
              </a:ext>
            </a:extLst>
          </p:cNvPr>
          <p:cNvSpPr txBox="1"/>
          <p:nvPr/>
        </p:nvSpPr>
        <p:spPr>
          <a:xfrm>
            <a:off x="3400649" y="11530272"/>
            <a:ext cx="7337844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7FBF8F2D-7CBE-4E4F-99A0-CDB626F91D49}"/>
              </a:ext>
            </a:extLst>
          </p:cNvPr>
          <p:cNvSpPr txBox="1"/>
          <p:nvPr/>
        </p:nvSpPr>
        <p:spPr>
          <a:xfrm>
            <a:off x="14142029" y="11530272"/>
            <a:ext cx="7337844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03" name="Freeform 78">
            <a:extLst>
              <a:ext uri="{FF2B5EF4-FFF2-40B4-BE49-F238E27FC236}">
                <a16:creationId xmlns:a16="http://schemas.microsoft.com/office/drawing/2014/main" id="{E75E2620-A6EA-4081-B8CB-95D53386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87521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4" name="Freeform 78">
            <a:extLst>
              <a:ext uri="{FF2B5EF4-FFF2-40B4-BE49-F238E27FC236}">
                <a16:creationId xmlns:a16="http://schemas.microsoft.com/office/drawing/2014/main" id="{7FFC77B4-F62A-4222-978A-45CB2E27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3" y="3287521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5" name="Freeform 78">
            <a:extLst>
              <a:ext uri="{FF2B5EF4-FFF2-40B4-BE49-F238E27FC236}">
                <a16:creationId xmlns:a16="http://schemas.microsoft.com/office/drawing/2014/main" id="{D70A9ECB-3151-4C27-80FC-D558B9E5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3" y="6544896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6" name="Freeform 78">
            <a:extLst>
              <a:ext uri="{FF2B5EF4-FFF2-40B4-BE49-F238E27FC236}">
                <a16:creationId xmlns:a16="http://schemas.microsoft.com/office/drawing/2014/main" id="{A1D8AD89-A591-4EA2-AA9B-ADAB06B5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5" y="3287521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7" name="Freeform 78">
            <a:extLst>
              <a:ext uri="{FF2B5EF4-FFF2-40B4-BE49-F238E27FC236}">
                <a16:creationId xmlns:a16="http://schemas.microsoft.com/office/drawing/2014/main" id="{E05707D9-F8DE-4AF8-95E4-321AE5A2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5" y="6544896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8" name="Freeform 78">
            <a:extLst>
              <a:ext uri="{FF2B5EF4-FFF2-40B4-BE49-F238E27FC236}">
                <a16:creationId xmlns:a16="http://schemas.microsoft.com/office/drawing/2014/main" id="{DB419279-7E5C-4678-93AA-56008665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974" y="3287521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9" name="Freeform 78">
            <a:extLst>
              <a:ext uri="{FF2B5EF4-FFF2-40B4-BE49-F238E27FC236}">
                <a16:creationId xmlns:a16="http://schemas.microsoft.com/office/drawing/2014/main" id="{EC38784E-3881-4DB4-9289-40469FC0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7099" y="3287521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10" name="Freeform 78">
            <a:extLst>
              <a:ext uri="{FF2B5EF4-FFF2-40B4-BE49-F238E27FC236}">
                <a16:creationId xmlns:a16="http://schemas.microsoft.com/office/drawing/2014/main" id="{7807286A-D943-4178-9571-CB0AA1F3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9796781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11" name="Freeform 78">
            <a:extLst>
              <a:ext uri="{FF2B5EF4-FFF2-40B4-BE49-F238E27FC236}">
                <a16:creationId xmlns:a16="http://schemas.microsoft.com/office/drawing/2014/main" id="{FB9E0AA6-7172-4F6D-85F9-9BC3BA4C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755" y="9796781"/>
            <a:ext cx="1016212" cy="1016216"/>
          </a:xfrm>
          <a:prstGeom prst="roundRect">
            <a:avLst>
              <a:gd name="adj" fmla="val 18417"/>
            </a:avLst>
          </a:prstGeom>
          <a:solidFill>
            <a:srgbClr val="049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5" name="Freeform: Shape 774">
            <a:extLst>
              <a:ext uri="{FF2B5EF4-FFF2-40B4-BE49-F238E27FC236}">
                <a16:creationId xmlns:a16="http://schemas.microsoft.com/office/drawing/2014/main" id="{7EAC2CD9-12EF-496F-9233-A0BAED54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666" y="3486832"/>
            <a:ext cx="722828" cy="617910"/>
          </a:xfrm>
          <a:custGeom>
            <a:avLst/>
            <a:gdLst>
              <a:gd name="connsiteX0" fmla="*/ 311461 w 722828"/>
              <a:gd name="connsiteY0" fmla="*/ 569397 h 617910"/>
              <a:gd name="connsiteX1" fmla="*/ 308970 w 722828"/>
              <a:gd name="connsiteY1" fmla="*/ 571885 h 617910"/>
              <a:gd name="connsiteX2" fmla="*/ 307724 w 722828"/>
              <a:gd name="connsiteY2" fmla="*/ 585568 h 617910"/>
              <a:gd name="connsiteX3" fmla="*/ 310215 w 722828"/>
              <a:gd name="connsiteY3" fmla="*/ 589300 h 617910"/>
              <a:gd name="connsiteX4" fmla="*/ 323920 w 722828"/>
              <a:gd name="connsiteY4" fmla="*/ 591788 h 617910"/>
              <a:gd name="connsiteX5" fmla="*/ 328903 w 722828"/>
              <a:gd name="connsiteY5" fmla="*/ 588056 h 617910"/>
              <a:gd name="connsiteX6" fmla="*/ 313953 w 722828"/>
              <a:gd name="connsiteY6" fmla="*/ 571885 h 617910"/>
              <a:gd name="connsiteX7" fmla="*/ 282807 w 722828"/>
              <a:gd name="connsiteY7" fmla="*/ 540787 h 617910"/>
              <a:gd name="connsiteX8" fmla="*/ 275332 w 722828"/>
              <a:gd name="connsiteY8" fmla="*/ 547007 h 617910"/>
              <a:gd name="connsiteX9" fmla="*/ 271594 w 722828"/>
              <a:gd name="connsiteY9" fmla="*/ 551982 h 617910"/>
              <a:gd name="connsiteX10" fmla="*/ 275332 w 722828"/>
              <a:gd name="connsiteY10" fmla="*/ 560690 h 617910"/>
              <a:gd name="connsiteX11" fmla="*/ 276578 w 722828"/>
              <a:gd name="connsiteY11" fmla="*/ 561934 h 617910"/>
              <a:gd name="connsiteX12" fmla="*/ 282807 w 722828"/>
              <a:gd name="connsiteY12" fmla="*/ 566910 h 617910"/>
              <a:gd name="connsiteX13" fmla="*/ 289036 w 722828"/>
              <a:gd name="connsiteY13" fmla="*/ 565666 h 617910"/>
              <a:gd name="connsiteX14" fmla="*/ 297757 w 722828"/>
              <a:gd name="connsiteY14" fmla="*/ 559446 h 617910"/>
              <a:gd name="connsiteX15" fmla="*/ 299003 w 722828"/>
              <a:gd name="connsiteY15" fmla="*/ 558202 h 617910"/>
              <a:gd name="connsiteX16" fmla="*/ 252907 w 722828"/>
              <a:gd name="connsiteY16" fmla="*/ 510933 h 617910"/>
              <a:gd name="connsiteX17" fmla="*/ 242940 w 722828"/>
              <a:gd name="connsiteY17" fmla="*/ 517153 h 617910"/>
              <a:gd name="connsiteX18" fmla="*/ 239202 w 722828"/>
              <a:gd name="connsiteY18" fmla="*/ 524616 h 617910"/>
              <a:gd name="connsiteX19" fmla="*/ 241694 w 722828"/>
              <a:gd name="connsiteY19" fmla="*/ 533324 h 617910"/>
              <a:gd name="connsiteX20" fmla="*/ 242940 w 722828"/>
              <a:gd name="connsiteY20" fmla="*/ 534568 h 617910"/>
              <a:gd name="connsiteX21" fmla="*/ 250415 w 722828"/>
              <a:gd name="connsiteY21" fmla="*/ 539543 h 617910"/>
              <a:gd name="connsiteX22" fmla="*/ 257890 w 722828"/>
              <a:gd name="connsiteY22" fmla="*/ 537055 h 617910"/>
              <a:gd name="connsiteX23" fmla="*/ 269103 w 722828"/>
              <a:gd name="connsiteY23" fmla="*/ 528348 h 617910"/>
              <a:gd name="connsiteX24" fmla="*/ 229235 w 722828"/>
              <a:gd name="connsiteY24" fmla="*/ 488543 h 617910"/>
              <a:gd name="connsiteX25" fmla="*/ 229235 w 722828"/>
              <a:gd name="connsiteY25" fmla="*/ 489786 h 617910"/>
              <a:gd name="connsiteX26" fmla="*/ 231727 w 722828"/>
              <a:gd name="connsiteY26" fmla="*/ 491030 h 617910"/>
              <a:gd name="connsiteX27" fmla="*/ 235465 w 722828"/>
              <a:gd name="connsiteY27" fmla="*/ 494762 h 617910"/>
              <a:gd name="connsiteX28" fmla="*/ 231727 w 722828"/>
              <a:gd name="connsiteY28" fmla="*/ 491030 h 617910"/>
              <a:gd name="connsiteX29" fmla="*/ 231727 w 722828"/>
              <a:gd name="connsiteY29" fmla="*/ 491030 h 617910"/>
              <a:gd name="connsiteX30" fmla="*/ 272840 w 722828"/>
              <a:gd name="connsiteY30" fmla="*/ 296202 h 617910"/>
              <a:gd name="connsiteX31" fmla="*/ 256644 w 722828"/>
              <a:gd name="connsiteY31" fmla="*/ 300711 h 617910"/>
              <a:gd name="connsiteX32" fmla="*/ 184385 w 722828"/>
              <a:gd name="connsiteY32" fmla="*/ 372858 h 617910"/>
              <a:gd name="connsiteX33" fmla="*/ 188123 w 722828"/>
              <a:gd name="connsiteY33" fmla="*/ 422615 h 617910"/>
              <a:gd name="connsiteX34" fmla="*/ 291528 w 722828"/>
              <a:gd name="connsiteY34" fmla="*/ 524616 h 617910"/>
              <a:gd name="connsiteX35" fmla="*/ 326411 w 722828"/>
              <a:gd name="connsiteY35" fmla="*/ 559446 h 617910"/>
              <a:gd name="connsiteX36" fmla="*/ 362541 w 722828"/>
              <a:gd name="connsiteY36" fmla="*/ 595520 h 617910"/>
              <a:gd name="connsiteX37" fmla="*/ 379983 w 722828"/>
              <a:gd name="connsiteY37" fmla="*/ 595520 h 617910"/>
              <a:gd name="connsiteX38" fmla="*/ 383720 w 722828"/>
              <a:gd name="connsiteY38" fmla="*/ 591788 h 617910"/>
              <a:gd name="connsiteX39" fmla="*/ 387458 w 722828"/>
              <a:gd name="connsiteY39" fmla="*/ 583080 h 617910"/>
              <a:gd name="connsiteX40" fmla="*/ 383720 w 722828"/>
              <a:gd name="connsiteY40" fmla="*/ 574373 h 617910"/>
              <a:gd name="connsiteX41" fmla="*/ 313953 w 722828"/>
              <a:gd name="connsiteY41" fmla="*/ 503470 h 617910"/>
              <a:gd name="connsiteX42" fmla="*/ 313953 w 722828"/>
              <a:gd name="connsiteY42" fmla="*/ 491030 h 617910"/>
              <a:gd name="connsiteX43" fmla="*/ 326411 w 722828"/>
              <a:gd name="connsiteY43" fmla="*/ 491030 h 617910"/>
              <a:gd name="connsiteX44" fmla="*/ 412375 w 722828"/>
              <a:gd name="connsiteY44" fmla="*/ 578105 h 617910"/>
              <a:gd name="connsiteX45" fmla="*/ 432308 w 722828"/>
              <a:gd name="connsiteY45" fmla="*/ 578105 h 617910"/>
              <a:gd name="connsiteX46" fmla="*/ 434800 w 722828"/>
              <a:gd name="connsiteY46" fmla="*/ 575617 h 617910"/>
              <a:gd name="connsiteX47" fmla="*/ 438537 w 722828"/>
              <a:gd name="connsiteY47" fmla="*/ 566910 h 617910"/>
              <a:gd name="connsiteX48" fmla="*/ 434800 w 722828"/>
              <a:gd name="connsiteY48" fmla="*/ 555714 h 617910"/>
              <a:gd name="connsiteX49" fmla="*/ 347591 w 722828"/>
              <a:gd name="connsiteY49" fmla="*/ 469884 h 617910"/>
              <a:gd name="connsiteX50" fmla="*/ 347591 w 722828"/>
              <a:gd name="connsiteY50" fmla="*/ 457445 h 617910"/>
              <a:gd name="connsiteX51" fmla="*/ 361295 w 722828"/>
              <a:gd name="connsiteY51" fmla="*/ 457445 h 617910"/>
              <a:gd name="connsiteX52" fmla="*/ 447258 w 722828"/>
              <a:gd name="connsiteY52" fmla="*/ 543275 h 617910"/>
              <a:gd name="connsiteX53" fmla="*/ 460963 w 722828"/>
              <a:gd name="connsiteY53" fmla="*/ 558202 h 617910"/>
              <a:gd name="connsiteX54" fmla="*/ 484634 w 722828"/>
              <a:gd name="connsiteY54" fmla="*/ 560690 h 617910"/>
              <a:gd name="connsiteX55" fmla="*/ 485880 w 722828"/>
              <a:gd name="connsiteY55" fmla="*/ 559446 h 617910"/>
              <a:gd name="connsiteX56" fmla="*/ 483388 w 722828"/>
              <a:gd name="connsiteY56" fmla="*/ 537055 h 617910"/>
              <a:gd name="connsiteX57" fmla="*/ 382474 w 722828"/>
              <a:gd name="connsiteY57" fmla="*/ 435054 h 617910"/>
              <a:gd name="connsiteX58" fmla="*/ 382474 w 722828"/>
              <a:gd name="connsiteY58" fmla="*/ 423859 h 617910"/>
              <a:gd name="connsiteX59" fmla="*/ 394933 w 722828"/>
              <a:gd name="connsiteY59" fmla="*/ 423859 h 617910"/>
              <a:gd name="connsiteX60" fmla="*/ 480896 w 722828"/>
              <a:gd name="connsiteY60" fmla="*/ 509689 h 617910"/>
              <a:gd name="connsiteX61" fmla="*/ 500830 w 722828"/>
              <a:gd name="connsiteY61" fmla="*/ 509689 h 617910"/>
              <a:gd name="connsiteX62" fmla="*/ 503321 w 722828"/>
              <a:gd name="connsiteY62" fmla="*/ 507201 h 617910"/>
              <a:gd name="connsiteX63" fmla="*/ 507059 w 722828"/>
              <a:gd name="connsiteY63" fmla="*/ 497250 h 617910"/>
              <a:gd name="connsiteX64" fmla="*/ 503321 w 722828"/>
              <a:gd name="connsiteY64" fmla="*/ 488543 h 617910"/>
              <a:gd name="connsiteX65" fmla="*/ 450996 w 722828"/>
              <a:gd name="connsiteY65" fmla="*/ 435054 h 617910"/>
              <a:gd name="connsiteX66" fmla="*/ 441029 w 722828"/>
              <a:gd name="connsiteY66" fmla="*/ 426347 h 617910"/>
              <a:gd name="connsiteX67" fmla="*/ 434800 w 722828"/>
              <a:gd name="connsiteY67" fmla="*/ 420127 h 617910"/>
              <a:gd name="connsiteX68" fmla="*/ 353820 w 722828"/>
              <a:gd name="connsiteY68" fmla="*/ 386541 h 617910"/>
              <a:gd name="connsiteX69" fmla="*/ 350082 w 722828"/>
              <a:gd name="connsiteY69" fmla="*/ 385297 h 617910"/>
              <a:gd name="connsiteX70" fmla="*/ 326411 w 722828"/>
              <a:gd name="connsiteY70" fmla="*/ 413907 h 617910"/>
              <a:gd name="connsiteX71" fmla="*/ 290282 w 722828"/>
              <a:gd name="connsiteY71" fmla="*/ 438786 h 617910"/>
              <a:gd name="connsiteX72" fmla="*/ 277823 w 722828"/>
              <a:gd name="connsiteY72" fmla="*/ 437542 h 617910"/>
              <a:gd name="connsiteX73" fmla="*/ 259136 w 722828"/>
              <a:gd name="connsiteY73" fmla="*/ 423859 h 617910"/>
              <a:gd name="connsiteX74" fmla="*/ 254152 w 722828"/>
              <a:gd name="connsiteY74" fmla="*/ 387785 h 617910"/>
              <a:gd name="connsiteX75" fmla="*/ 307724 w 722828"/>
              <a:gd name="connsiteY75" fmla="*/ 314394 h 617910"/>
              <a:gd name="connsiteX76" fmla="*/ 289036 w 722828"/>
              <a:gd name="connsiteY76" fmla="*/ 301955 h 617910"/>
              <a:gd name="connsiteX77" fmla="*/ 272840 w 722828"/>
              <a:gd name="connsiteY77" fmla="*/ 296202 h 617910"/>
              <a:gd name="connsiteX78" fmla="*/ 526600 w 722828"/>
              <a:gd name="connsiteY78" fmla="*/ 285280 h 617910"/>
              <a:gd name="connsiteX79" fmla="*/ 533008 w 722828"/>
              <a:gd name="connsiteY79" fmla="*/ 286481 h 617910"/>
              <a:gd name="connsiteX80" fmla="*/ 552233 w 722828"/>
              <a:gd name="connsiteY80" fmla="*/ 308111 h 617910"/>
              <a:gd name="connsiteX81" fmla="*/ 550951 w 722828"/>
              <a:gd name="connsiteY81" fmla="*/ 314120 h 617910"/>
              <a:gd name="connsiteX82" fmla="*/ 543261 w 722828"/>
              <a:gd name="connsiteY82" fmla="*/ 320128 h 617910"/>
              <a:gd name="connsiteX83" fmla="*/ 536853 w 722828"/>
              <a:gd name="connsiteY83" fmla="*/ 318926 h 617910"/>
              <a:gd name="connsiteX84" fmla="*/ 518910 w 722828"/>
              <a:gd name="connsiteY84" fmla="*/ 298498 h 617910"/>
              <a:gd name="connsiteX85" fmla="*/ 518910 w 722828"/>
              <a:gd name="connsiteY85" fmla="*/ 292490 h 617910"/>
              <a:gd name="connsiteX86" fmla="*/ 414866 w 722828"/>
              <a:gd name="connsiteY86" fmla="*/ 283296 h 617910"/>
              <a:gd name="connsiteX87" fmla="*/ 348837 w 722828"/>
              <a:gd name="connsiteY87" fmla="*/ 300711 h 617910"/>
              <a:gd name="connsiteX88" fmla="*/ 348837 w 722828"/>
              <a:gd name="connsiteY88" fmla="*/ 301955 h 617910"/>
              <a:gd name="connsiteX89" fmla="*/ 347591 w 722828"/>
              <a:gd name="connsiteY89" fmla="*/ 301955 h 617910"/>
              <a:gd name="connsiteX90" fmla="*/ 270348 w 722828"/>
              <a:gd name="connsiteY90" fmla="*/ 394005 h 617910"/>
              <a:gd name="connsiteX91" fmla="*/ 274086 w 722828"/>
              <a:gd name="connsiteY91" fmla="*/ 412663 h 617910"/>
              <a:gd name="connsiteX92" fmla="*/ 284053 w 722828"/>
              <a:gd name="connsiteY92" fmla="*/ 420127 h 617910"/>
              <a:gd name="connsiteX93" fmla="*/ 310215 w 722828"/>
              <a:gd name="connsiteY93" fmla="*/ 407688 h 617910"/>
              <a:gd name="connsiteX94" fmla="*/ 340116 w 722828"/>
              <a:gd name="connsiteY94" fmla="*/ 370370 h 617910"/>
              <a:gd name="connsiteX95" fmla="*/ 366278 w 722828"/>
              <a:gd name="connsiteY95" fmla="*/ 374102 h 617910"/>
              <a:gd name="connsiteX96" fmla="*/ 484634 w 722828"/>
              <a:gd name="connsiteY96" fmla="*/ 384053 h 617910"/>
              <a:gd name="connsiteX97" fmla="*/ 498338 w 722828"/>
              <a:gd name="connsiteY97" fmla="*/ 386541 h 617910"/>
              <a:gd name="connsiteX98" fmla="*/ 497092 w 722828"/>
              <a:gd name="connsiteY98" fmla="*/ 397736 h 617910"/>
              <a:gd name="connsiteX99" fmla="*/ 457225 w 722828"/>
              <a:gd name="connsiteY99" fmla="*/ 417639 h 617910"/>
              <a:gd name="connsiteX100" fmla="*/ 498338 w 722828"/>
              <a:gd name="connsiteY100" fmla="*/ 458688 h 617910"/>
              <a:gd name="connsiteX101" fmla="*/ 539451 w 722828"/>
              <a:gd name="connsiteY101" fmla="*/ 426347 h 617910"/>
              <a:gd name="connsiteX102" fmla="*/ 544435 w 722828"/>
              <a:gd name="connsiteY102" fmla="*/ 417639 h 617910"/>
              <a:gd name="connsiteX103" fmla="*/ 540697 w 722828"/>
              <a:gd name="connsiteY103" fmla="*/ 405200 h 617910"/>
              <a:gd name="connsiteX104" fmla="*/ 478404 w 722828"/>
              <a:gd name="connsiteY104" fmla="*/ 324345 h 617910"/>
              <a:gd name="connsiteX105" fmla="*/ 477159 w 722828"/>
              <a:gd name="connsiteY105" fmla="*/ 321857 h 617910"/>
              <a:gd name="connsiteX106" fmla="*/ 474667 w 722828"/>
              <a:gd name="connsiteY106" fmla="*/ 318126 h 617910"/>
              <a:gd name="connsiteX107" fmla="*/ 473421 w 722828"/>
              <a:gd name="connsiteY107" fmla="*/ 318126 h 617910"/>
              <a:gd name="connsiteX108" fmla="*/ 414866 w 722828"/>
              <a:gd name="connsiteY108" fmla="*/ 283296 h 617910"/>
              <a:gd name="connsiteX109" fmla="*/ 225569 w 722828"/>
              <a:gd name="connsiteY109" fmla="*/ 259092 h 617910"/>
              <a:gd name="connsiteX110" fmla="*/ 230531 w 722828"/>
              <a:gd name="connsiteY110" fmla="*/ 259092 h 617910"/>
              <a:gd name="connsiteX111" fmla="*/ 237974 w 722828"/>
              <a:gd name="connsiteY111" fmla="*/ 265294 h 617910"/>
              <a:gd name="connsiteX112" fmla="*/ 237974 w 722828"/>
              <a:gd name="connsiteY112" fmla="*/ 271495 h 617910"/>
              <a:gd name="connsiteX113" fmla="*/ 218127 w 722828"/>
              <a:gd name="connsiteY113" fmla="*/ 292581 h 617910"/>
              <a:gd name="connsiteX114" fmla="*/ 211925 w 722828"/>
              <a:gd name="connsiteY114" fmla="*/ 292581 h 617910"/>
              <a:gd name="connsiteX115" fmla="*/ 204482 w 722828"/>
              <a:gd name="connsiteY115" fmla="*/ 285139 h 617910"/>
              <a:gd name="connsiteX116" fmla="*/ 204482 w 722828"/>
              <a:gd name="connsiteY116" fmla="*/ 278937 h 617910"/>
              <a:gd name="connsiteX117" fmla="*/ 506145 w 722828"/>
              <a:gd name="connsiteY117" fmla="*/ 252426 h 617910"/>
              <a:gd name="connsiteX118" fmla="*/ 511376 w 722828"/>
              <a:gd name="connsiteY118" fmla="*/ 252426 h 617910"/>
              <a:gd name="connsiteX119" fmla="*/ 519224 w 722828"/>
              <a:gd name="connsiteY119" fmla="*/ 262889 h 617910"/>
              <a:gd name="connsiteX120" fmla="*/ 519224 w 722828"/>
              <a:gd name="connsiteY120" fmla="*/ 268121 h 617910"/>
              <a:gd name="connsiteX121" fmla="*/ 508761 w 722828"/>
              <a:gd name="connsiteY121" fmla="*/ 277276 h 617910"/>
              <a:gd name="connsiteX122" fmla="*/ 503530 w 722828"/>
              <a:gd name="connsiteY122" fmla="*/ 275968 h 617910"/>
              <a:gd name="connsiteX123" fmla="*/ 495683 w 722828"/>
              <a:gd name="connsiteY123" fmla="*/ 265505 h 617910"/>
              <a:gd name="connsiteX124" fmla="*/ 495683 w 722828"/>
              <a:gd name="connsiteY124" fmla="*/ 261581 h 617910"/>
              <a:gd name="connsiteX125" fmla="*/ 226744 w 722828"/>
              <a:gd name="connsiteY125" fmla="*/ 223587 h 617910"/>
              <a:gd name="connsiteX126" fmla="*/ 90947 w 722828"/>
              <a:gd name="connsiteY126" fmla="*/ 359175 h 617910"/>
              <a:gd name="connsiteX127" fmla="*/ 117109 w 722828"/>
              <a:gd name="connsiteY127" fmla="*/ 384053 h 617910"/>
              <a:gd name="connsiteX128" fmla="*/ 147010 w 722828"/>
              <a:gd name="connsiteY128" fmla="*/ 384053 h 617910"/>
              <a:gd name="connsiteX129" fmla="*/ 170681 w 722828"/>
              <a:gd name="connsiteY129" fmla="*/ 360419 h 617910"/>
              <a:gd name="connsiteX130" fmla="*/ 176910 w 722828"/>
              <a:gd name="connsiteY130" fmla="*/ 355443 h 617910"/>
              <a:gd name="connsiteX131" fmla="*/ 239202 w 722828"/>
              <a:gd name="connsiteY131" fmla="*/ 292003 h 617910"/>
              <a:gd name="connsiteX132" fmla="*/ 245431 w 722828"/>
              <a:gd name="connsiteY132" fmla="*/ 287028 h 617910"/>
              <a:gd name="connsiteX133" fmla="*/ 264119 w 722828"/>
              <a:gd name="connsiteY133" fmla="*/ 268368 h 617910"/>
              <a:gd name="connsiteX134" fmla="*/ 264119 w 722828"/>
              <a:gd name="connsiteY134" fmla="*/ 260905 h 617910"/>
              <a:gd name="connsiteX135" fmla="*/ 507059 w 722828"/>
              <a:gd name="connsiteY135" fmla="*/ 221100 h 617910"/>
              <a:gd name="connsiteX136" fmla="*/ 467192 w 722828"/>
              <a:gd name="connsiteY136" fmla="*/ 254685 h 617910"/>
              <a:gd name="connsiteX137" fmla="*/ 464700 w 722828"/>
              <a:gd name="connsiteY137" fmla="*/ 259661 h 617910"/>
              <a:gd name="connsiteX138" fmla="*/ 465946 w 722828"/>
              <a:gd name="connsiteY138" fmla="*/ 262149 h 617910"/>
              <a:gd name="connsiteX139" fmla="*/ 570597 w 722828"/>
              <a:gd name="connsiteY139" fmla="*/ 390273 h 617910"/>
              <a:gd name="connsiteX140" fmla="*/ 585547 w 722828"/>
              <a:gd name="connsiteY140" fmla="*/ 397736 h 617910"/>
              <a:gd name="connsiteX141" fmla="*/ 601743 w 722828"/>
              <a:gd name="connsiteY141" fmla="*/ 391517 h 617910"/>
              <a:gd name="connsiteX142" fmla="*/ 629152 w 722828"/>
              <a:gd name="connsiteY142" fmla="*/ 369126 h 617910"/>
              <a:gd name="connsiteX143" fmla="*/ 705149 w 722828"/>
              <a:gd name="connsiteY143" fmla="*/ 19585 h 617910"/>
              <a:gd name="connsiteX144" fmla="*/ 513288 w 722828"/>
              <a:gd name="connsiteY144" fmla="*/ 192489 h 617910"/>
              <a:gd name="connsiteX145" fmla="*/ 512042 w 722828"/>
              <a:gd name="connsiteY145" fmla="*/ 198709 h 617910"/>
              <a:gd name="connsiteX146" fmla="*/ 583056 w 722828"/>
              <a:gd name="connsiteY146" fmla="*/ 283296 h 617910"/>
              <a:gd name="connsiteX147" fmla="*/ 652823 w 722828"/>
              <a:gd name="connsiteY147" fmla="*/ 367882 h 617910"/>
              <a:gd name="connsiteX148" fmla="*/ 655315 w 722828"/>
              <a:gd name="connsiteY148" fmla="*/ 370370 h 617910"/>
              <a:gd name="connsiteX149" fmla="*/ 659052 w 722828"/>
              <a:gd name="connsiteY149" fmla="*/ 369126 h 617910"/>
              <a:gd name="connsiteX150" fmla="*/ 690198 w 722828"/>
              <a:gd name="connsiteY150" fmla="*/ 333053 h 617910"/>
              <a:gd name="connsiteX151" fmla="*/ 705149 w 722828"/>
              <a:gd name="connsiteY151" fmla="*/ 301955 h 617910"/>
              <a:gd name="connsiteX152" fmla="*/ 17442 w 722828"/>
              <a:gd name="connsiteY152" fmla="*/ 18341 h 617910"/>
              <a:gd name="connsiteX153" fmla="*/ 17442 w 722828"/>
              <a:gd name="connsiteY153" fmla="*/ 283296 h 617910"/>
              <a:gd name="connsiteX154" fmla="*/ 28654 w 722828"/>
              <a:gd name="connsiteY154" fmla="*/ 315638 h 617910"/>
              <a:gd name="connsiteX155" fmla="*/ 62292 w 722828"/>
              <a:gd name="connsiteY155" fmla="*/ 356687 h 617910"/>
              <a:gd name="connsiteX156" fmla="*/ 68521 w 722828"/>
              <a:gd name="connsiteY156" fmla="*/ 355443 h 617910"/>
              <a:gd name="connsiteX157" fmla="*/ 224252 w 722828"/>
              <a:gd name="connsiteY157" fmla="*/ 199953 h 617910"/>
              <a:gd name="connsiteX158" fmla="*/ 225498 w 722828"/>
              <a:gd name="connsiteY158" fmla="*/ 197465 h 617910"/>
              <a:gd name="connsiteX159" fmla="*/ 224252 w 722828"/>
              <a:gd name="connsiteY159" fmla="*/ 193733 h 617910"/>
              <a:gd name="connsiteX160" fmla="*/ 9967 w 722828"/>
              <a:gd name="connsiteY160" fmla="*/ 2170 h 617910"/>
              <a:gd name="connsiteX161" fmla="*/ 28654 w 722828"/>
              <a:gd name="connsiteY161" fmla="*/ 4657 h 617910"/>
              <a:gd name="connsiteX162" fmla="*/ 236711 w 722828"/>
              <a:gd name="connsiteY162" fmla="*/ 181294 h 617910"/>
              <a:gd name="connsiteX163" fmla="*/ 242940 w 722828"/>
              <a:gd name="connsiteY163" fmla="*/ 197465 h 617910"/>
              <a:gd name="connsiteX164" fmla="*/ 239202 w 722828"/>
              <a:gd name="connsiteY164" fmla="*/ 209904 h 617910"/>
              <a:gd name="connsiteX165" fmla="*/ 276578 w 722828"/>
              <a:gd name="connsiteY165" fmla="*/ 248466 h 617910"/>
              <a:gd name="connsiteX166" fmla="*/ 277823 w 722828"/>
              <a:gd name="connsiteY166" fmla="*/ 278320 h 617910"/>
              <a:gd name="connsiteX167" fmla="*/ 300249 w 722828"/>
              <a:gd name="connsiteY167" fmla="*/ 287028 h 617910"/>
              <a:gd name="connsiteX168" fmla="*/ 320182 w 722828"/>
              <a:gd name="connsiteY168" fmla="*/ 301955 h 617910"/>
              <a:gd name="connsiteX169" fmla="*/ 336378 w 722828"/>
              <a:gd name="connsiteY169" fmla="*/ 288271 h 617910"/>
              <a:gd name="connsiteX170" fmla="*/ 337624 w 722828"/>
              <a:gd name="connsiteY170" fmla="*/ 287028 h 617910"/>
              <a:gd name="connsiteX171" fmla="*/ 338870 w 722828"/>
              <a:gd name="connsiteY171" fmla="*/ 287028 h 617910"/>
              <a:gd name="connsiteX172" fmla="*/ 455979 w 722828"/>
              <a:gd name="connsiteY172" fmla="*/ 278320 h 617910"/>
              <a:gd name="connsiteX173" fmla="*/ 452242 w 722828"/>
              <a:gd name="connsiteY173" fmla="*/ 273344 h 617910"/>
              <a:gd name="connsiteX174" fmla="*/ 447258 w 722828"/>
              <a:gd name="connsiteY174" fmla="*/ 257173 h 617910"/>
              <a:gd name="connsiteX175" fmla="*/ 454733 w 722828"/>
              <a:gd name="connsiteY175" fmla="*/ 241002 h 617910"/>
              <a:gd name="connsiteX176" fmla="*/ 497092 w 722828"/>
              <a:gd name="connsiteY176" fmla="*/ 207416 h 617910"/>
              <a:gd name="connsiteX177" fmla="*/ 502076 w 722828"/>
              <a:gd name="connsiteY177" fmla="*/ 178806 h 617910"/>
              <a:gd name="connsiteX178" fmla="*/ 695182 w 722828"/>
              <a:gd name="connsiteY178" fmla="*/ 4657 h 617910"/>
              <a:gd name="connsiteX179" fmla="*/ 713870 w 722828"/>
              <a:gd name="connsiteY179" fmla="*/ 4657 h 617910"/>
              <a:gd name="connsiteX180" fmla="*/ 722590 w 722828"/>
              <a:gd name="connsiteY180" fmla="*/ 20828 h 617910"/>
              <a:gd name="connsiteX181" fmla="*/ 722590 w 722828"/>
              <a:gd name="connsiteY181" fmla="*/ 301955 h 617910"/>
              <a:gd name="connsiteX182" fmla="*/ 722590 w 722828"/>
              <a:gd name="connsiteY182" fmla="*/ 303199 h 617910"/>
              <a:gd name="connsiteX183" fmla="*/ 703903 w 722828"/>
              <a:gd name="connsiteY183" fmla="*/ 345492 h 617910"/>
              <a:gd name="connsiteX184" fmla="*/ 670265 w 722828"/>
              <a:gd name="connsiteY184" fmla="*/ 382809 h 617910"/>
              <a:gd name="connsiteX185" fmla="*/ 656561 w 722828"/>
              <a:gd name="connsiteY185" fmla="*/ 387785 h 617910"/>
              <a:gd name="connsiteX186" fmla="*/ 654069 w 722828"/>
              <a:gd name="connsiteY186" fmla="*/ 387785 h 617910"/>
              <a:gd name="connsiteX187" fmla="*/ 641611 w 722828"/>
              <a:gd name="connsiteY187" fmla="*/ 382809 h 617910"/>
              <a:gd name="connsiteX188" fmla="*/ 612956 w 722828"/>
              <a:gd name="connsiteY188" fmla="*/ 406444 h 617910"/>
              <a:gd name="connsiteX189" fmla="*/ 588039 w 722828"/>
              <a:gd name="connsiteY189" fmla="*/ 415151 h 617910"/>
              <a:gd name="connsiteX190" fmla="*/ 584302 w 722828"/>
              <a:gd name="connsiteY190" fmla="*/ 415151 h 617910"/>
              <a:gd name="connsiteX191" fmla="*/ 561876 w 722828"/>
              <a:gd name="connsiteY191" fmla="*/ 405200 h 617910"/>
              <a:gd name="connsiteX192" fmla="*/ 563122 w 722828"/>
              <a:gd name="connsiteY192" fmla="*/ 418883 h 617910"/>
              <a:gd name="connsiteX193" fmla="*/ 549418 w 722828"/>
              <a:gd name="connsiteY193" fmla="*/ 441274 h 617910"/>
              <a:gd name="connsiteX194" fmla="*/ 510796 w 722828"/>
              <a:gd name="connsiteY194" fmla="*/ 469884 h 617910"/>
              <a:gd name="connsiteX195" fmla="*/ 515780 w 722828"/>
              <a:gd name="connsiteY195" fmla="*/ 474859 h 617910"/>
              <a:gd name="connsiteX196" fmla="*/ 515780 w 722828"/>
              <a:gd name="connsiteY196" fmla="*/ 519641 h 617910"/>
              <a:gd name="connsiteX197" fmla="*/ 513288 w 722828"/>
              <a:gd name="connsiteY197" fmla="*/ 522128 h 617910"/>
              <a:gd name="connsiteX198" fmla="*/ 500830 w 722828"/>
              <a:gd name="connsiteY198" fmla="*/ 529592 h 617910"/>
              <a:gd name="connsiteX199" fmla="*/ 507059 w 722828"/>
              <a:gd name="connsiteY199" fmla="*/ 547007 h 617910"/>
              <a:gd name="connsiteX200" fmla="*/ 498338 w 722828"/>
              <a:gd name="connsiteY200" fmla="*/ 571885 h 617910"/>
              <a:gd name="connsiteX201" fmla="*/ 497092 w 722828"/>
              <a:gd name="connsiteY201" fmla="*/ 573129 h 617910"/>
              <a:gd name="connsiteX202" fmla="*/ 474667 w 722828"/>
              <a:gd name="connsiteY202" fmla="*/ 581837 h 617910"/>
              <a:gd name="connsiteX203" fmla="*/ 472175 w 722828"/>
              <a:gd name="connsiteY203" fmla="*/ 581837 h 617910"/>
              <a:gd name="connsiteX204" fmla="*/ 454733 w 722828"/>
              <a:gd name="connsiteY204" fmla="*/ 575617 h 617910"/>
              <a:gd name="connsiteX205" fmla="*/ 447258 w 722828"/>
              <a:gd name="connsiteY205" fmla="*/ 588056 h 617910"/>
              <a:gd name="connsiteX206" fmla="*/ 444767 w 722828"/>
              <a:gd name="connsiteY206" fmla="*/ 590544 h 617910"/>
              <a:gd name="connsiteX207" fmla="*/ 422341 w 722828"/>
              <a:gd name="connsiteY207" fmla="*/ 599251 h 617910"/>
              <a:gd name="connsiteX208" fmla="*/ 403654 w 722828"/>
              <a:gd name="connsiteY208" fmla="*/ 593032 h 617910"/>
              <a:gd name="connsiteX209" fmla="*/ 396179 w 722828"/>
              <a:gd name="connsiteY209" fmla="*/ 605471 h 617910"/>
              <a:gd name="connsiteX210" fmla="*/ 393687 w 722828"/>
              <a:gd name="connsiteY210" fmla="*/ 607959 h 617910"/>
              <a:gd name="connsiteX211" fmla="*/ 371262 w 722828"/>
              <a:gd name="connsiteY211" fmla="*/ 617910 h 617910"/>
              <a:gd name="connsiteX212" fmla="*/ 348837 w 722828"/>
              <a:gd name="connsiteY212" fmla="*/ 607959 h 617910"/>
              <a:gd name="connsiteX213" fmla="*/ 341362 w 722828"/>
              <a:gd name="connsiteY213" fmla="*/ 600495 h 617910"/>
              <a:gd name="connsiteX214" fmla="*/ 333886 w 722828"/>
              <a:gd name="connsiteY214" fmla="*/ 605471 h 617910"/>
              <a:gd name="connsiteX215" fmla="*/ 318936 w 722828"/>
              <a:gd name="connsiteY215" fmla="*/ 611691 h 617910"/>
              <a:gd name="connsiteX216" fmla="*/ 296511 w 722828"/>
              <a:gd name="connsiteY216" fmla="*/ 599251 h 617910"/>
              <a:gd name="connsiteX217" fmla="*/ 294019 w 722828"/>
              <a:gd name="connsiteY217" fmla="*/ 596764 h 617910"/>
              <a:gd name="connsiteX218" fmla="*/ 289036 w 722828"/>
              <a:gd name="connsiteY218" fmla="*/ 583080 h 617910"/>
              <a:gd name="connsiteX219" fmla="*/ 284053 w 722828"/>
              <a:gd name="connsiteY219" fmla="*/ 584324 h 617910"/>
              <a:gd name="connsiteX220" fmla="*/ 279069 w 722828"/>
              <a:gd name="connsiteY220" fmla="*/ 583080 h 617910"/>
              <a:gd name="connsiteX221" fmla="*/ 261627 w 722828"/>
              <a:gd name="connsiteY221" fmla="*/ 571885 h 617910"/>
              <a:gd name="connsiteX222" fmla="*/ 260382 w 722828"/>
              <a:gd name="connsiteY222" fmla="*/ 570641 h 617910"/>
              <a:gd name="connsiteX223" fmla="*/ 254152 w 722828"/>
              <a:gd name="connsiteY223" fmla="*/ 555714 h 617910"/>
              <a:gd name="connsiteX224" fmla="*/ 251661 w 722828"/>
              <a:gd name="connsiteY224" fmla="*/ 555714 h 617910"/>
              <a:gd name="connsiteX225" fmla="*/ 246677 w 722828"/>
              <a:gd name="connsiteY225" fmla="*/ 555714 h 617910"/>
              <a:gd name="connsiteX226" fmla="*/ 229235 w 722828"/>
              <a:gd name="connsiteY226" fmla="*/ 544519 h 617910"/>
              <a:gd name="connsiteX227" fmla="*/ 226744 w 722828"/>
              <a:gd name="connsiteY227" fmla="*/ 543275 h 617910"/>
              <a:gd name="connsiteX228" fmla="*/ 221760 w 722828"/>
              <a:gd name="connsiteY228" fmla="*/ 523372 h 617910"/>
              <a:gd name="connsiteX229" fmla="*/ 226744 w 722828"/>
              <a:gd name="connsiteY229" fmla="*/ 509689 h 617910"/>
              <a:gd name="connsiteX230" fmla="*/ 218023 w 722828"/>
              <a:gd name="connsiteY230" fmla="*/ 502226 h 617910"/>
              <a:gd name="connsiteX231" fmla="*/ 215531 w 722828"/>
              <a:gd name="connsiteY231" fmla="*/ 499738 h 617910"/>
              <a:gd name="connsiteX232" fmla="*/ 209302 w 722828"/>
              <a:gd name="connsiteY232" fmla="*/ 481079 h 617910"/>
              <a:gd name="connsiteX233" fmla="*/ 211794 w 722828"/>
              <a:gd name="connsiteY233" fmla="*/ 469884 h 617910"/>
              <a:gd name="connsiteX234" fmla="*/ 176910 w 722828"/>
              <a:gd name="connsiteY234" fmla="*/ 435054 h 617910"/>
              <a:gd name="connsiteX235" fmla="*/ 159468 w 722828"/>
              <a:gd name="connsiteY235" fmla="*/ 397736 h 617910"/>
              <a:gd name="connsiteX236" fmla="*/ 132060 w 722828"/>
              <a:gd name="connsiteY236" fmla="*/ 408932 h 617910"/>
              <a:gd name="connsiteX237" fmla="*/ 104651 w 722828"/>
              <a:gd name="connsiteY237" fmla="*/ 397736 h 617910"/>
              <a:gd name="connsiteX238" fmla="*/ 78488 w 722828"/>
              <a:gd name="connsiteY238" fmla="*/ 370370 h 617910"/>
              <a:gd name="connsiteX239" fmla="*/ 64784 w 722828"/>
              <a:gd name="connsiteY239" fmla="*/ 375346 h 617910"/>
              <a:gd name="connsiteX240" fmla="*/ 48588 w 722828"/>
              <a:gd name="connsiteY240" fmla="*/ 367882 h 617910"/>
              <a:gd name="connsiteX241" fmla="*/ 14950 w 722828"/>
              <a:gd name="connsiteY241" fmla="*/ 326833 h 617910"/>
              <a:gd name="connsiteX242" fmla="*/ 0 w 722828"/>
              <a:gd name="connsiteY242" fmla="*/ 283296 h 617910"/>
              <a:gd name="connsiteX243" fmla="*/ 0 w 722828"/>
              <a:gd name="connsiteY243" fmla="*/ 18341 h 617910"/>
              <a:gd name="connsiteX244" fmla="*/ 9967 w 722828"/>
              <a:gd name="connsiteY244" fmla="*/ 2170 h 6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722828" h="617910">
                <a:moveTo>
                  <a:pt x="311461" y="569397"/>
                </a:moveTo>
                <a:lnTo>
                  <a:pt x="308970" y="571885"/>
                </a:lnTo>
                <a:cubicBezTo>
                  <a:pt x="305232" y="575617"/>
                  <a:pt x="305232" y="581837"/>
                  <a:pt x="307724" y="585568"/>
                </a:cubicBezTo>
                <a:lnTo>
                  <a:pt x="310215" y="589300"/>
                </a:lnTo>
                <a:cubicBezTo>
                  <a:pt x="313953" y="593032"/>
                  <a:pt x="320182" y="594276"/>
                  <a:pt x="323920" y="591788"/>
                </a:cubicBezTo>
                <a:lnTo>
                  <a:pt x="328903" y="588056"/>
                </a:lnTo>
                <a:lnTo>
                  <a:pt x="313953" y="571885"/>
                </a:lnTo>
                <a:close/>
                <a:moveTo>
                  <a:pt x="282807" y="540787"/>
                </a:moveTo>
                <a:lnTo>
                  <a:pt x="275332" y="547007"/>
                </a:lnTo>
                <a:cubicBezTo>
                  <a:pt x="272840" y="548251"/>
                  <a:pt x="272840" y="550739"/>
                  <a:pt x="271594" y="551982"/>
                </a:cubicBezTo>
                <a:cubicBezTo>
                  <a:pt x="271594" y="554470"/>
                  <a:pt x="272840" y="556958"/>
                  <a:pt x="275332" y="560690"/>
                </a:cubicBezTo>
                <a:lnTo>
                  <a:pt x="276578" y="561934"/>
                </a:lnTo>
                <a:cubicBezTo>
                  <a:pt x="277823" y="564422"/>
                  <a:pt x="280315" y="565666"/>
                  <a:pt x="282807" y="566910"/>
                </a:cubicBezTo>
                <a:cubicBezTo>
                  <a:pt x="284053" y="566910"/>
                  <a:pt x="286544" y="566910"/>
                  <a:pt x="289036" y="565666"/>
                </a:cubicBezTo>
                <a:lnTo>
                  <a:pt x="297757" y="559446"/>
                </a:lnTo>
                <a:lnTo>
                  <a:pt x="299003" y="558202"/>
                </a:lnTo>
                <a:close/>
                <a:moveTo>
                  <a:pt x="252907" y="510933"/>
                </a:moveTo>
                <a:lnTo>
                  <a:pt x="242940" y="517153"/>
                </a:lnTo>
                <a:cubicBezTo>
                  <a:pt x="241694" y="519641"/>
                  <a:pt x="239202" y="522128"/>
                  <a:pt x="239202" y="524616"/>
                </a:cubicBezTo>
                <a:cubicBezTo>
                  <a:pt x="239202" y="527104"/>
                  <a:pt x="239202" y="530836"/>
                  <a:pt x="241694" y="533324"/>
                </a:cubicBezTo>
                <a:lnTo>
                  <a:pt x="242940" y="534568"/>
                </a:lnTo>
                <a:cubicBezTo>
                  <a:pt x="245431" y="537055"/>
                  <a:pt x="246677" y="538299"/>
                  <a:pt x="250415" y="539543"/>
                </a:cubicBezTo>
                <a:cubicBezTo>
                  <a:pt x="252907" y="539543"/>
                  <a:pt x="255398" y="538299"/>
                  <a:pt x="257890" y="537055"/>
                </a:cubicBezTo>
                <a:lnTo>
                  <a:pt x="269103" y="528348"/>
                </a:lnTo>
                <a:close/>
                <a:moveTo>
                  <a:pt x="229235" y="488543"/>
                </a:moveTo>
                <a:cubicBezTo>
                  <a:pt x="229235" y="488543"/>
                  <a:pt x="229235" y="488543"/>
                  <a:pt x="229235" y="489786"/>
                </a:cubicBezTo>
                <a:lnTo>
                  <a:pt x="231727" y="491030"/>
                </a:lnTo>
                <a:lnTo>
                  <a:pt x="235465" y="494762"/>
                </a:lnTo>
                <a:cubicBezTo>
                  <a:pt x="234219" y="493518"/>
                  <a:pt x="232973" y="492274"/>
                  <a:pt x="231727" y="491030"/>
                </a:cubicBezTo>
                <a:lnTo>
                  <a:pt x="231727" y="491030"/>
                </a:lnTo>
                <a:close/>
                <a:moveTo>
                  <a:pt x="272840" y="296202"/>
                </a:moveTo>
                <a:cubicBezTo>
                  <a:pt x="267234" y="296046"/>
                  <a:pt x="261627" y="297601"/>
                  <a:pt x="256644" y="300711"/>
                </a:cubicBezTo>
                <a:lnTo>
                  <a:pt x="184385" y="372858"/>
                </a:lnTo>
                <a:cubicBezTo>
                  <a:pt x="174418" y="387785"/>
                  <a:pt x="175664" y="408932"/>
                  <a:pt x="188123" y="422615"/>
                </a:cubicBezTo>
                <a:lnTo>
                  <a:pt x="291528" y="524616"/>
                </a:lnTo>
                <a:lnTo>
                  <a:pt x="326411" y="559446"/>
                </a:lnTo>
                <a:lnTo>
                  <a:pt x="362541" y="595520"/>
                </a:lnTo>
                <a:cubicBezTo>
                  <a:pt x="367524" y="600495"/>
                  <a:pt x="374999" y="600495"/>
                  <a:pt x="379983" y="595520"/>
                </a:cubicBezTo>
                <a:lnTo>
                  <a:pt x="383720" y="591788"/>
                </a:lnTo>
                <a:cubicBezTo>
                  <a:pt x="386212" y="589300"/>
                  <a:pt x="387458" y="586812"/>
                  <a:pt x="387458" y="583080"/>
                </a:cubicBezTo>
                <a:cubicBezTo>
                  <a:pt x="387458" y="580593"/>
                  <a:pt x="386212" y="575617"/>
                  <a:pt x="383720" y="574373"/>
                </a:cubicBezTo>
                <a:lnTo>
                  <a:pt x="313953" y="503470"/>
                </a:lnTo>
                <a:cubicBezTo>
                  <a:pt x="310215" y="500982"/>
                  <a:pt x="310215" y="494762"/>
                  <a:pt x="313953" y="491030"/>
                </a:cubicBezTo>
                <a:cubicBezTo>
                  <a:pt x="317690" y="488543"/>
                  <a:pt x="322674" y="488543"/>
                  <a:pt x="326411" y="491030"/>
                </a:cubicBezTo>
                <a:lnTo>
                  <a:pt x="412375" y="578105"/>
                </a:lnTo>
                <a:cubicBezTo>
                  <a:pt x="418604" y="583080"/>
                  <a:pt x="427325" y="583080"/>
                  <a:pt x="432308" y="578105"/>
                </a:cubicBezTo>
                <a:lnTo>
                  <a:pt x="434800" y="575617"/>
                </a:lnTo>
                <a:cubicBezTo>
                  <a:pt x="437292" y="573129"/>
                  <a:pt x="438537" y="569397"/>
                  <a:pt x="438537" y="566910"/>
                </a:cubicBezTo>
                <a:cubicBezTo>
                  <a:pt x="438537" y="561934"/>
                  <a:pt x="437292" y="559446"/>
                  <a:pt x="434800" y="555714"/>
                </a:cubicBezTo>
                <a:lnTo>
                  <a:pt x="347591" y="469884"/>
                </a:lnTo>
                <a:cubicBezTo>
                  <a:pt x="345099" y="466152"/>
                  <a:pt x="345099" y="461176"/>
                  <a:pt x="347591" y="457445"/>
                </a:cubicBezTo>
                <a:cubicBezTo>
                  <a:pt x="351328" y="453713"/>
                  <a:pt x="356312" y="453713"/>
                  <a:pt x="361295" y="457445"/>
                </a:cubicBezTo>
                <a:lnTo>
                  <a:pt x="447258" y="543275"/>
                </a:lnTo>
                <a:lnTo>
                  <a:pt x="460963" y="558202"/>
                </a:lnTo>
                <a:cubicBezTo>
                  <a:pt x="468438" y="564422"/>
                  <a:pt x="478404" y="566910"/>
                  <a:pt x="484634" y="560690"/>
                </a:cubicBezTo>
                <a:lnTo>
                  <a:pt x="485880" y="559446"/>
                </a:lnTo>
                <a:cubicBezTo>
                  <a:pt x="490863" y="553226"/>
                  <a:pt x="490863" y="543275"/>
                  <a:pt x="483388" y="537055"/>
                </a:cubicBezTo>
                <a:lnTo>
                  <a:pt x="382474" y="435054"/>
                </a:lnTo>
                <a:cubicBezTo>
                  <a:pt x="378737" y="432566"/>
                  <a:pt x="378737" y="426347"/>
                  <a:pt x="382474" y="423859"/>
                </a:cubicBezTo>
                <a:cubicBezTo>
                  <a:pt x="386212" y="418883"/>
                  <a:pt x="391195" y="418883"/>
                  <a:pt x="394933" y="423859"/>
                </a:cubicBezTo>
                <a:lnTo>
                  <a:pt x="480896" y="509689"/>
                </a:lnTo>
                <a:cubicBezTo>
                  <a:pt x="485880" y="514665"/>
                  <a:pt x="495846" y="514665"/>
                  <a:pt x="500830" y="509689"/>
                </a:cubicBezTo>
                <a:lnTo>
                  <a:pt x="503321" y="507201"/>
                </a:lnTo>
                <a:cubicBezTo>
                  <a:pt x="505813" y="504714"/>
                  <a:pt x="507059" y="502226"/>
                  <a:pt x="507059" y="497250"/>
                </a:cubicBezTo>
                <a:cubicBezTo>
                  <a:pt x="507059" y="493518"/>
                  <a:pt x="505813" y="489786"/>
                  <a:pt x="503321" y="488543"/>
                </a:cubicBezTo>
                <a:lnTo>
                  <a:pt x="450996" y="435054"/>
                </a:lnTo>
                <a:lnTo>
                  <a:pt x="441029" y="426347"/>
                </a:lnTo>
                <a:lnTo>
                  <a:pt x="434800" y="420127"/>
                </a:lnTo>
                <a:cubicBezTo>
                  <a:pt x="404900" y="421371"/>
                  <a:pt x="374999" y="410176"/>
                  <a:pt x="353820" y="386541"/>
                </a:cubicBezTo>
                <a:cubicBezTo>
                  <a:pt x="352574" y="385297"/>
                  <a:pt x="351328" y="385297"/>
                  <a:pt x="350082" y="385297"/>
                </a:cubicBezTo>
                <a:cubicBezTo>
                  <a:pt x="343853" y="390273"/>
                  <a:pt x="331395" y="400224"/>
                  <a:pt x="326411" y="413907"/>
                </a:cubicBezTo>
                <a:cubicBezTo>
                  <a:pt x="321428" y="428834"/>
                  <a:pt x="305232" y="438786"/>
                  <a:pt x="290282" y="438786"/>
                </a:cubicBezTo>
                <a:cubicBezTo>
                  <a:pt x="285299" y="438786"/>
                  <a:pt x="281561" y="438786"/>
                  <a:pt x="277823" y="437542"/>
                </a:cubicBezTo>
                <a:cubicBezTo>
                  <a:pt x="270348" y="435054"/>
                  <a:pt x="264119" y="430078"/>
                  <a:pt x="259136" y="423859"/>
                </a:cubicBezTo>
                <a:cubicBezTo>
                  <a:pt x="251661" y="413907"/>
                  <a:pt x="249169" y="400224"/>
                  <a:pt x="254152" y="387785"/>
                </a:cubicBezTo>
                <a:cubicBezTo>
                  <a:pt x="262873" y="361663"/>
                  <a:pt x="286544" y="334296"/>
                  <a:pt x="307724" y="314394"/>
                </a:cubicBezTo>
                <a:lnTo>
                  <a:pt x="289036" y="301955"/>
                </a:lnTo>
                <a:cubicBezTo>
                  <a:pt x="284053" y="298223"/>
                  <a:pt x="278446" y="296357"/>
                  <a:pt x="272840" y="296202"/>
                </a:cubicBezTo>
                <a:close/>
                <a:moveTo>
                  <a:pt x="526600" y="285280"/>
                </a:moveTo>
                <a:cubicBezTo>
                  <a:pt x="527882" y="284078"/>
                  <a:pt x="531727" y="285280"/>
                  <a:pt x="533008" y="286481"/>
                </a:cubicBezTo>
                <a:lnTo>
                  <a:pt x="552233" y="308111"/>
                </a:lnTo>
                <a:cubicBezTo>
                  <a:pt x="553514" y="309313"/>
                  <a:pt x="553514" y="312918"/>
                  <a:pt x="550951" y="314120"/>
                </a:cubicBezTo>
                <a:lnTo>
                  <a:pt x="543261" y="320128"/>
                </a:lnTo>
                <a:cubicBezTo>
                  <a:pt x="541980" y="321329"/>
                  <a:pt x="538135" y="321329"/>
                  <a:pt x="536853" y="318926"/>
                </a:cubicBezTo>
                <a:lnTo>
                  <a:pt x="518910" y="298498"/>
                </a:lnTo>
                <a:cubicBezTo>
                  <a:pt x="516347" y="296095"/>
                  <a:pt x="516347" y="293691"/>
                  <a:pt x="518910" y="292490"/>
                </a:cubicBezTo>
                <a:close/>
                <a:moveTo>
                  <a:pt x="414866" y="283296"/>
                </a:moveTo>
                <a:cubicBezTo>
                  <a:pt x="392441" y="280186"/>
                  <a:pt x="368770" y="285784"/>
                  <a:pt x="348837" y="300711"/>
                </a:cubicBezTo>
                <a:cubicBezTo>
                  <a:pt x="348837" y="300711"/>
                  <a:pt x="348837" y="300711"/>
                  <a:pt x="348837" y="301955"/>
                </a:cubicBezTo>
                <a:cubicBezTo>
                  <a:pt x="347591" y="301955"/>
                  <a:pt x="347591" y="301955"/>
                  <a:pt x="347591" y="301955"/>
                </a:cubicBezTo>
                <a:cubicBezTo>
                  <a:pt x="337624" y="310662"/>
                  <a:pt x="284053" y="355443"/>
                  <a:pt x="270348" y="394005"/>
                </a:cubicBezTo>
                <a:cubicBezTo>
                  <a:pt x="269103" y="400224"/>
                  <a:pt x="269103" y="407688"/>
                  <a:pt x="274086" y="412663"/>
                </a:cubicBezTo>
                <a:cubicBezTo>
                  <a:pt x="276578" y="416395"/>
                  <a:pt x="279069" y="418883"/>
                  <a:pt x="284053" y="420127"/>
                </a:cubicBezTo>
                <a:cubicBezTo>
                  <a:pt x="294019" y="423859"/>
                  <a:pt x="305232" y="418883"/>
                  <a:pt x="310215" y="407688"/>
                </a:cubicBezTo>
                <a:cubicBezTo>
                  <a:pt x="316445" y="390273"/>
                  <a:pt x="330149" y="377834"/>
                  <a:pt x="340116" y="370370"/>
                </a:cubicBezTo>
                <a:cubicBezTo>
                  <a:pt x="348837" y="365394"/>
                  <a:pt x="358803" y="366638"/>
                  <a:pt x="366278" y="374102"/>
                </a:cubicBezTo>
                <a:cubicBezTo>
                  <a:pt x="396179" y="407688"/>
                  <a:pt x="448504" y="411420"/>
                  <a:pt x="484634" y="384053"/>
                </a:cubicBezTo>
                <a:cubicBezTo>
                  <a:pt x="489617" y="381565"/>
                  <a:pt x="494600" y="381565"/>
                  <a:pt x="498338" y="386541"/>
                </a:cubicBezTo>
                <a:cubicBezTo>
                  <a:pt x="500830" y="390273"/>
                  <a:pt x="499584" y="395249"/>
                  <a:pt x="497092" y="397736"/>
                </a:cubicBezTo>
                <a:cubicBezTo>
                  <a:pt x="484634" y="407688"/>
                  <a:pt x="470929" y="412663"/>
                  <a:pt x="457225" y="417639"/>
                </a:cubicBezTo>
                <a:lnTo>
                  <a:pt x="498338" y="458688"/>
                </a:lnTo>
                <a:lnTo>
                  <a:pt x="539451" y="426347"/>
                </a:lnTo>
                <a:cubicBezTo>
                  <a:pt x="541943" y="425103"/>
                  <a:pt x="544435" y="421371"/>
                  <a:pt x="544435" y="417639"/>
                </a:cubicBezTo>
                <a:cubicBezTo>
                  <a:pt x="545680" y="412663"/>
                  <a:pt x="544435" y="408932"/>
                  <a:pt x="540697" y="405200"/>
                </a:cubicBezTo>
                <a:lnTo>
                  <a:pt x="478404" y="324345"/>
                </a:lnTo>
                <a:cubicBezTo>
                  <a:pt x="478404" y="324345"/>
                  <a:pt x="477159" y="323101"/>
                  <a:pt x="477159" y="321857"/>
                </a:cubicBezTo>
                <a:cubicBezTo>
                  <a:pt x="475913" y="320613"/>
                  <a:pt x="474667" y="319369"/>
                  <a:pt x="474667" y="318126"/>
                </a:cubicBezTo>
                <a:cubicBezTo>
                  <a:pt x="474667" y="318126"/>
                  <a:pt x="474667" y="318126"/>
                  <a:pt x="473421" y="318126"/>
                </a:cubicBezTo>
                <a:cubicBezTo>
                  <a:pt x="458471" y="298223"/>
                  <a:pt x="437292" y="286406"/>
                  <a:pt x="414866" y="283296"/>
                </a:cubicBezTo>
                <a:close/>
                <a:moveTo>
                  <a:pt x="225569" y="259092"/>
                </a:moveTo>
                <a:cubicBezTo>
                  <a:pt x="226810" y="256612"/>
                  <a:pt x="229291" y="256612"/>
                  <a:pt x="230531" y="259092"/>
                </a:cubicBezTo>
                <a:lnTo>
                  <a:pt x="237974" y="265294"/>
                </a:lnTo>
                <a:cubicBezTo>
                  <a:pt x="240455" y="266534"/>
                  <a:pt x="240455" y="270255"/>
                  <a:pt x="237974" y="271495"/>
                </a:cubicBezTo>
                <a:lnTo>
                  <a:pt x="218127" y="292581"/>
                </a:lnTo>
                <a:cubicBezTo>
                  <a:pt x="215646" y="293821"/>
                  <a:pt x="213165" y="293821"/>
                  <a:pt x="211925" y="292581"/>
                </a:cubicBezTo>
                <a:lnTo>
                  <a:pt x="204482" y="285139"/>
                </a:lnTo>
                <a:cubicBezTo>
                  <a:pt x="203242" y="283898"/>
                  <a:pt x="203242" y="280177"/>
                  <a:pt x="204482" y="278937"/>
                </a:cubicBezTo>
                <a:close/>
                <a:moveTo>
                  <a:pt x="506145" y="252426"/>
                </a:moveTo>
                <a:cubicBezTo>
                  <a:pt x="508761" y="251118"/>
                  <a:pt x="510069" y="251118"/>
                  <a:pt x="511376" y="252426"/>
                </a:cubicBezTo>
                <a:lnTo>
                  <a:pt x="519224" y="262889"/>
                </a:lnTo>
                <a:cubicBezTo>
                  <a:pt x="520531" y="264197"/>
                  <a:pt x="520531" y="266813"/>
                  <a:pt x="519224" y="268121"/>
                </a:cubicBezTo>
                <a:lnTo>
                  <a:pt x="508761" y="277276"/>
                </a:lnTo>
                <a:cubicBezTo>
                  <a:pt x="507453" y="277276"/>
                  <a:pt x="506145" y="277276"/>
                  <a:pt x="503530" y="275968"/>
                </a:cubicBezTo>
                <a:lnTo>
                  <a:pt x="495683" y="265505"/>
                </a:lnTo>
                <a:cubicBezTo>
                  <a:pt x="494375" y="264197"/>
                  <a:pt x="494375" y="262889"/>
                  <a:pt x="495683" y="261581"/>
                </a:cubicBezTo>
                <a:close/>
                <a:moveTo>
                  <a:pt x="226744" y="223587"/>
                </a:moveTo>
                <a:lnTo>
                  <a:pt x="90947" y="359175"/>
                </a:lnTo>
                <a:lnTo>
                  <a:pt x="117109" y="384053"/>
                </a:lnTo>
                <a:cubicBezTo>
                  <a:pt x="125830" y="392761"/>
                  <a:pt x="139535" y="392761"/>
                  <a:pt x="147010" y="384053"/>
                </a:cubicBezTo>
                <a:lnTo>
                  <a:pt x="170681" y="360419"/>
                </a:lnTo>
                <a:cubicBezTo>
                  <a:pt x="171927" y="359175"/>
                  <a:pt x="174418" y="356687"/>
                  <a:pt x="176910" y="355443"/>
                </a:cubicBezTo>
                <a:lnTo>
                  <a:pt x="239202" y="292003"/>
                </a:lnTo>
                <a:cubicBezTo>
                  <a:pt x="241694" y="289515"/>
                  <a:pt x="242940" y="288271"/>
                  <a:pt x="245431" y="287028"/>
                </a:cubicBezTo>
                <a:lnTo>
                  <a:pt x="264119" y="268368"/>
                </a:lnTo>
                <a:cubicBezTo>
                  <a:pt x="266611" y="265881"/>
                  <a:pt x="266611" y="262149"/>
                  <a:pt x="264119" y="260905"/>
                </a:cubicBezTo>
                <a:close/>
                <a:moveTo>
                  <a:pt x="507059" y="221100"/>
                </a:moveTo>
                <a:lnTo>
                  <a:pt x="467192" y="254685"/>
                </a:lnTo>
                <a:cubicBezTo>
                  <a:pt x="464700" y="257173"/>
                  <a:pt x="464700" y="257173"/>
                  <a:pt x="464700" y="259661"/>
                </a:cubicBezTo>
                <a:cubicBezTo>
                  <a:pt x="464700" y="259661"/>
                  <a:pt x="464700" y="260905"/>
                  <a:pt x="465946" y="262149"/>
                </a:cubicBezTo>
                <a:lnTo>
                  <a:pt x="570597" y="390273"/>
                </a:lnTo>
                <a:cubicBezTo>
                  <a:pt x="575581" y="394005"/>
                  <a:pt x="579318" y="396492"/>
                  <a:pt x="585547" y="397736"/>
                </a:cubicBezTo>
                <a:cubicBezTo>
                  <a:pt x="590531" y="397736"/>
                  <a:pt x="596760" y="396492"/>
                  <a:pt x="601743" y="391517"/>
                </a:cubicBezTo>
                <a:lnTo>
                  <a:pt x="629152" y="369126"/>
                </a:lnTo>
                <a:close/>
                <a:moveTo>
                  <a:pt x="705149" y="19585"/>
                </a:moveTo>
                <a:lnTo>
                  <a:pt x="513288" y="192489"/>
                </a:lnTo>
                <a:cubicBezTo>
                  <a:pt x="510796" y="194977"/>
                  <a:pt x="510796" y="197465"/>
                  <a:pt x="512042" y="198709"/>
                </a:cubicBezTo>
                <a:lnTo>
                  <a:pt x="583056" y="283296"/>
                </a:lnTo>
                <a:lnTo>
                  <a:pt x="652823" y="367882"/>
                </a:lnTo>
                <a:cubicBezTo>
                  <a:pt x="652823" y="370370"/>
                  <a:pt x="654069" y="370370"/>
                  <a:pt x="655315" y="370370"/>
                </a:cubicBezTo>
                <a:cubicBezTo>
                  <a:pt x="656561" y="370370"/>
                  <a:pt x="657807" y="370370"/>
                  <a:pt x="659052" y="369126"/>
                </a:cubicBezTo>
                <a:lnTo>
                  <a:pt x="690198" y="333053"/>
                </a:lnTo>
                <a:cubicBezTo>
                  <a:pt x="698919" y="324345"/>
                  <a:pt x="703903" y="313150"/>
                  <a:pt x="705149" y="301955"/>
                </a:cubicBezTo>
                <a:close/>
                <a:moveTo>
                  <a:pt x="17442" y="18341"/>
                </a:moveTo>
                <a:lnTo>
                  <a:pt x="17442" y="283296"/>
                </a:lnTo>
                <a:cubicBezTo>
                  <a:pt x="17442" y="295735"/>
                  <a:pt x="22425" y="306930"/>
                  <a:pt x="28654" y="315638"/>
                </a:cubicBezTo>
                <a:lnTo>
                  <a:pt x="62292" y="356687"/>
                </a:lnTo>
                <a:cubicBezTo>
                  <a:pt x="63538" y="357931"/>
                  <a:pt x="67276" y="357931"/>
                  <a:pt x="68521" y="355443"/>
                </a:cubicBezTo>
                <a:lnTo>
                  <a:pt x="224252" y="199953"/>
                </a:lnTo>
                <a:cubicBezTo>
                  <a:pt x="225498" y="199953"/>
                  <a:pt x="225498" y="197465"/>
                  <a:pt x="225498" y="197465"/>
                </a:cubicBezTo>
                <a:cubicBezTo>
                  <a:pt x="225498" y="196221"/>
                  <a:pt x="225498" y="194977"/>
                  <a:pt x="224252" y="193733"/>
                </a:cubicBezTo>
                <a:close/>
                <a:moveTo>
                  <a:pt x="9967" y="2170"/>
                </a:moveTo>
                <a:cubicBezTo>
                  <a:pt x="17442" y="-1562"/>
                  <a:pt x="23671" y="-318"/>
                  <a:pt x="28654" y="4657"/>
                </a:cubicBezTo>
                <a:lnTo>
                  <a:pt x="236711" y="181294"/>
                </a:lnTo>
                <a:cubicBezTo>
                  <a:pt x="241694" y="185026"/>
                  <a:pt x="242940" y="191245"/>
                  <a:pt x="242940" y="197465"/>
                </a:cubicBezTo>
                <a:cubicBezTo>
                  <a:pt x="242940" y="202441"/>
                  <a:pt x="241694" y="206172"/>
                  <a:pt x="239202" y="209904"/>
                </a:cubicBezTo>
                <a:lnTo>
                  <a:pt x="276578" y="248466"/>
                </a:lnTo>
                <a:cubicBezTo>
                  <a:pt x="285299" y="257173"/>
                  <a:pt x="285299" y="269612"/>
                  <a:pt x="277823" y="278320"/>
                </a:cubicBezTo>
                <a:cubicBezTo>
                  <a:pt x="285299" y="279564"/>
                  <a:pt x="292774" y="282052"/>
                  <a:pt x="300249" y="287028"/>
                </a:cubicBezTo>
                <a:lnTo>
                  <a:pt x="320182" y="301955"/>
                </a:lnTo>
                <a:cubicBezTo>
                  <a:pt x="327657" y="295735"/>
                  <a:pt x="333886" y="290759"/>
                  <a:pt x="336378" y="288271"/>
                </a:cubicBezTo>
                <a:cubicBezTo>
                  <a:pt x="336378" y="288271"/>
                  <a:pt x="337624" y="288271"/>
                  <a:pt x="337624" y="287028"/>
                </a:cubicBezTo>
                <a:cubicBezTo>
                  <a:pt x="337624" y="287028"/>
                  <a:pt x="337624" y="287028"/>
                  <a:pt x="338870" y="287028"/>
                </a:cubicBezTo>
                <a:cubicBezTo>
                  <a:pt x="373754" y="259661"/>
                  <a:pt x="419850" y="258417"/>
                  <a:pt x="455979" y="278320"/>
                </a:cubicBezTo>
                <a:lnTo>
                  <a:pt x="452242" y="273344"/>
                </a:lnTo>
                <a:cubicBezTo>
                  <a:pt x="448504" y="268368"/>
                  <a:pt x="446013" y="262149"/>
                  <a:pt x="447258" y="257173"/>
                </a:cubicBezTo>
                <a:cubicBezTo>
                  <a:pt x="447258" y="250954"/>
                  <a:pt x="449750" y="245978"/>
                  <a:pt x="454733" y="241002"/>
                </a:cubicBezTo>
                <a:lnTo>
                  <a:pt x="497092" y="207416"/>
                </a:lnTo>
                <a:cubicBezTo>
                  <a:pt x="490863" y="197465"/>
                  <a:pt x="492109" y="186270"/>
                  <a:pt x="502076" y="178806"/>
                </a:cubicBezTo>
                <a:lnTo>
                  <a:pt x="695182" y="4657"/>
                </a:lnTo>
                <a:cubicBezTo>
                  <a:pt x="700165" y="926"/>
                  <a:pt x="707640" y="926"/>
                  <a:pt x="713870" y="4657"/>
                </a:cubicBezTo>
                <a:cubicBezTo>
                  <a:pt x="720099" y="8389"/>
                  <a:pt x="723836" y="13365"/>
                  <a:pt x="722590" y="20828"/>
                </a:cubicBezTo>
                <a:lnTo>
                  <a:pt x="722590" y="301955"/>
                </a:lnTo>
                <a:lnTo>
                  <a:pt x="722590" y="303199"/>
                </a:lnTo>
                <a:cubicBezTo>
                  <a:pt x="721345" y="319369"/>
                  <a:pt x="713870" y="333053"/>
                  <a:pt x="703903" y="345492"/>
                </a:cubicBezTo>
                <a:lnTo>
                  <a:pt x="670265" y="382809"/>
                </a:lnTo>
                <a:cubicBezTo>
                  <a:pt x="666527" y="386541"/>
                  <a:pt x="661544" y="387785"/>
                  <a:pt x="656561" y="387785"/>
                </a:cubicBezTo>
                <a:cubicBezTo>
                  <a:pt x="655315" y="387785"/>
                  <a:pt x="655315" y="387785"/>
                  <a:pt x="654069" y="387785"/>
                </a:cubicBezTo>
                <a:cubicBezTo>
                  <a:pt x="649086" y="387785"/>
                  <a:pt x="645348" y="386541"/>
                  <a:pt x="641611" y="382809"/>
                </a:cubicBezTo>
                <a:lnTo>
                  <a:pt x="612956" y="406444"/>
                </a:lnTo>
                <a:cubicBezTo>
                  <a:pt x="605481" y="411420"/>
                  <a:pt x="596760" y="415151"/>
                  <a:pt x="588039" y="415151"/>
                </a:cubicBezTo>
                <a:cubicBezTo>
                  <a:pt x="585547" y="415151"/>
                  <a:pt x="584302" y="415151"/>
                  <a:pt x="584302" y="415151"/>
                </a:cubicBezTo>
                <a:cubicBezTo>
                  <a:pt x="575581" y="413907"/>
                  <a:pt x="566860" y="410176"/>
                  <a:pt x="561876" y="405200"/>
                </a:cubicBezTo>
                <a:cubicBezTo>
                  <a:pt x="563122" y="410176"/>
                  <a:pt x="563122" y="413907"/>
                  <a:pt x="563122" y="418883"/>
                </a:cubicBezTo>
                <a:cubicBezTo>
                  <a:pt x="561876" y="427590"/>
                  <a:pt x="556893" y="435054"/>
                  <a:pt x="549418" y="441274"/>
                </a:cubicBezTo>
                <a:lnTo>
                  <a:pt x="510796" y="469884"/>
                </a:lnTo>
                <a:lnTo>
                  <a:pt x="515780" y="474859"/>
                </a:lnTo>
                <a:cubicBezTo>
                  <a:pt x="526993" y="488543"/>
                  <a:pt x="526993" y="507201"/>
                  <a:pt x="515780" y="519641"/>
                </a:cubicBezTo>
                <a:lnTo>
                  <a:pt x="513288" y="522128"/>
                </a:lnTo>
                <a:cubicBezTo>
                  <a:pt x="509551" y="525860"/>
                  <a:pt x="505813" y="528348"/>
                  <a:pt x="500830" y="529592"/>
                </a:cubicBezTo>
                <a:cubicBezTo>
                  <a:pt x="504567" y="534568"/>
                  <a:pt x="505813" y="540787"/>
                  <a:pt x="507059" y="547007"/>
                </a:cubicBezTo>
                <a:cubicBezTo>
                  <a:pt x="507059" y="555714"/>
                  <a:pt x="504567" y="565666"/>
                  <a:pt x="498338" y="571885"/>
                </a:cubicBezTo>
                <a:lnTo>
                  <a:pt x="497092" y="573129"/>
                </a:lnTo>
                <a:cubicBezTo>
                  <a:pt x="490863" y="579349"/>
                  <a:pt x="483388" y="581837"/>
                  <a:pt x="474667" y="581837"/>
                </a:cubicBezTo>
                <a:cubicBezTo>
                  <a:pt x="474667" y="581837"/>
                  <a:pt x="473421" y="581837"/>
                  <a:pt x="472175" y="581837"/>
                </a:cubicBezTo>
                <a:cubicBezTo>
                  <a:pt x="467192" y="581837"/>
                  <a:pt x="460963" y="579349"/>
                  <a:pt x="454733" y="575617"/>
                </a:cubicBezTo>
                <a:cubicBezTo>
                  <a:pt x="453488" y="580593"/>
                  <a:pt x="450996" y="584324"/>
                  <a:pt x="447258" y="588056"/>
                </a:cubicBezTo>
                <a:lnTo>
                  <a:pt x="444767" y="590544"/>
                </a:lnTo>
                <a:cubicBezTo>
                  <a:pt x="439783" y="596764"/>
                  <a:pt x="431062" y="599251"/>
                  <a:pt x="422341" y="599251"/>
                </a:cubicBezTo>
                <a:cubicBezTo>
                  <a:pt x="416112" y="599251"/>
                  <a:pt x="409883" y="598008"/>
                  <a:pt x="403654" y="593032"/>
                </a:cubicBezTo>
                <a:cubicBezTo>
                  <a:pt x="402408" y="598008"/>
                  <a:pt x="399916" y="601739"/>
                  <a:pt x="396179" y="605471"/>
                </a:cubicBezTo>
                <a:lnTo>
                  <a:pt x="393687" y="607959"/>
                </a:lnTo>
                <a:cubicBezTo>
                  <a:pt x="387458" y="614178"/>
                  <a:pt x="378737" y="617910"/>
                  <a:pt x="371262" y="617910"/>
                </a:cubicBezTo>
                <a:cubicBezTo>
                  <a:pt x="363787" y="617910"/>
                  <a:pt x="355066" y="614178"/>
                  <a:pt x="348837" y="607959"/>
                </a:cubicBezTo>
                <a:lnTo>
                  <a:pt x="341362" y="600495"/>
                </a:lnTo>
                <a:lnTo>
                  <a:pt x="333886" y="605471"/>
                </a:lnTo>
                <a:cubicBezTo>
                  <a:pt x="328903" y="609203"/>
                  <a:pt x="323920" y="611691"/>
                  <a:pt x="318936" y="611691"/>
                </a:cubicBezTo>
                <a:cubicBezTo>
                  <a:pt x="310215" y="611691"/>
                  <a:pt x="301494" y="606715"/>
                  <a:pt x="296511" y="599251"/>
                </a:cubicBezTo>
                <a:lnTo>
                  <a:pt x="294019" y="596764"/>
                </a:lnTo>
                <a:cubicBezTo>
                  <a:pt x="291528" y="593032"/>
                  <a:pt x="289036" y="588056"/>
                  <a:pt x="289036" y="583080"/>
                </a:cubicBezTo>
                <a:cubicBezTo>
                  <a:pt x="287790" y="584324"/>
                  <a:pt x="285299" y="584324"/>
                  <a:pt x="284053" y="584324"/>
                </a:cubicBezTo>
                <a:cubicBezTo>
                  <a:pt x="282807" y="584324"/>
                  <a:pt x="281561" y="584324"/>
                  <a:pt x="279069" y="583080"/>
                </a:cubicBezTo>
                <a:cubicBezTo>
                  <a:pt x="272840" y="581837"/>
                  <a:pt x="266611" y="578105"/>
                  <a:pt x="261627" y="571885"/>
                </a:cubicBezTo>
                <a:lnTo>
                  <a:pt x="260382" y="570641"/>
                </a:lnTo>
                <a:cubicBezTo>
                  <a:pt x="256644" y="566910"/>
                  <a:pt x="255398" y="561934"/>
                  <a:pt x="254152" y="555714"/>
                </a:cubicBezTo>
                <a:cubicBezTo>
                  <a:pt x="252907" y="555714"/>
                  <a:pt x="252907" y="555714"/>
                  <a:pt x="251661" y="555714"/>
                </a:cubicBezTo>
                <a:cubicBezTo>
                  <a:pt x="250415" y="555714"/>
                  <a:pt x="249169" y="555714"/>
                  <a:pt x="246677" y="555714"/>
                </a:cubicBezTo>
                <a:cubicBezTo>
                  <a:pt x="240448" y="554470"/>
                  <a:pt x="232973" y="550739"/>
                  <a:pt x="229235" y="544519"/>
                </a:cubicBezTo>
                <a:lnTo>
                  <a:pt x="226744" y="543275"/>
                </a:lnTo>
                <a:cubicBezTo>
                  <a:pt x="223006" y="537055"/>
                  <a:pt x="220515" y="529592"/>
                  <a:pt x="221760" y="523372"/>
                </a:cubicBezTo>
                <a:cubicBezTo>
                  <a:pt x="221760" y="517153"/>
                  <a:pt x="224252" y="513421"/>
                  <a:pt x="226744" y="509689"/>
                </a:cubicBezTo>
                <a:cubicBezTo>
                  <a:pt x="223006" y="507201"/>
                  <a:pt x="219269" y="504714"/>
                  <a:pt x="218023" y="502226"/>
                </a:cubicBezTo>
                <a:lnTo>
                  <a:pt x="215531" y="499738"/>
                </a:lnTo>
                <a:cubicBezTo>
                  <a:pt x="211794" y="493518"/>
                  <a:pt x="209302" y="487299"/>
                  <a:pt x="209302" y="481079"/>
                </a:cubicBezTo>
                <a:cubicBezTo>
                  <a:pt x="209302" y="476103"/>
                  <a:pt x="210548" y="473616"/>
                  <a:pt x="211794" y="469884"/>
                </a:cubicBezTo>
                <a:lnTo>
                  <a:pt x="176910" y="435054"/>
                </a:lnTo>
                <a:cubicBezTo>
                  <a:pt x="165697" y="425103"/>
                  <a:pt x="160714" y="411420"/>
                  <a:pt x="159468" y="397736"/>
                </a:cubicBezTo>
                <a:cubicBezTo>
                  <a:pt x="153239" y="405200"/>
                  <a:pt x="142026" y="408932"/>
                  <a:pt x="132060" y="408932"/>
                </a:cubicBezTo>
                <a:cubicBezTo>
                  <a:pt x="122093" y="408932"/>
                  <a:pt x="112126" y="403956"/>
                  <a:pt x="104651" y="397736"/>
                </a:cubicBezTo>
                <a:lnTo>
                  <a:pt x="78488" y="370370"/>
                </a:lnTo>
                <a:cubicBezTo>
                  <a:pt x="74751" y="374102"/>
                  <a:pt x="69767" y="375346"/>
                  <a:pt x="64784" y="375346"/>
                </a:cubicBezTo>
                <a:cubicBezTo>
                  <a:pt x="58555" y="375346"/>
                  <a:pt x="53571" y="372858"/>
                  <a:pt x="48588" y="367882"/>
                </a:cubicBezTo>
                <a:lnTo>
                  <a:pt x="14950" y="326833"/>
                </a:lnTo>
                <a:cubicBezTo>
                  <a:pt x="6229" y="314394"/>
                  <a:pt x="0" y="299467"/>
                  <a:pt x="0" y="283296"/>
                </a:cubicBezTo>
                <a:lnTo>
                  <a:pt x="0" y="18341"/>
                </a:lnTo>
                <a:cubicBezTo>
                  <a:pt x="0" y="10877"/>
                  <a:pt x="3737" y="4657"/>
                  <a:pt x="9967" y="2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AA00B226-5D00-46B9-81F7-0670E1AD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623" y="3469993"/>
            <a:ext cx="613193" cy="612771"/>
          </a:xfrm>
          <a:custGeom>
            <a:avLst/>
            <a:gdLst>
              <a:gd name="connsiteX0" fmla="*/ 285638 w 613193"/>
              <a:gd name="connsiteY0" fmla="*/ 526134 h 612771"/>
              <a:gd name="connsiteX1" fmla="*/ 295251 w 613193"/>
              <a:gd name="connsiteY1" fmla="*/ 535687 h 612771"/>
              <a:gd name="connsiteX2" fmla="*/ 295251 w 613193"/>
              <a:gd name="connsiteY2" fmla="*/ 571511 h 612771"/>
              <a:gd name="connsiteX3" fmla="*/ 285638 w 613193"/>
              <a:gd name="connsiteY3" fmla="*/ 579870 h 612771"/>
              <a:gd name="connsiteX4" fmla="*/ 274652 w 613193"/>
              <a:gd name="connsiteY4" fmla="*/ 571511 h 612771"/>
              <a:gd name="connsiteX5" fmla="*/ 274652 w 613193"/>
              <a:gd name="connsiteY5" fmla="*/ 535687 h 612771"/>
              <a:gd name="connsiteX6" fmla="*/ 285638 w 613193"/>
              <a:gd name="connsiteY6" fmla="*/ 526134 h 612771"/>
              <a:gd name="connsiteX7" fmla="*/ 529115 w 613193"/>
              <a:gd name="connsiteY7" fmla="*/ 363931 h 612771"/>
              <a:gd name="connsiteX8" fmla="*/ 514140 w 613193"/>
              <a:gd name="connsiteY8" fmla="*/ 373935 h 612771"/>
              <a:gd name="connsiteX9" fmla="*/ 512892 w 613193"/>
              <a:gd name="connsiteY9" fmla="*/ 373935 h 612771"/>
              <a:gd name="connsiteX10" fmla="*/ 512892 w 613193"/>
              <a:gd name="connsiteY10" fmla="*/ 375185 h 612771"/>
              <a:gd name="connsiteX11" fmla="*/ 512892 w 613193"/>
              <a:gd name="connsiteY11" fmla="*/ 378936 h 612771"/>
              <a:gd name="connsiteX12" fmla="*/ 512892 w 613193"/>
              <a:gd name="connsiteY12" fmla="*/ 381437 h 612771"/>
              <a:gd name="connsiteX13" fmla="*/ 525371 w 613193"/>
              <a:gd name="connsiteY13" fmla="*/ 396443 h 612771"/>
              <a:gd name="connsiteX14" fmla="*/ 575288 w 613193"/>
              <a:gd name="connsiteY14" fmla="*/ 406446 h 612771"/>
              <a:gd name="connsiteX15" fmla="*/ 570296 w 613193"/>
              <a:gd name="connsiteY15" fmla="*/ 400194 h 612771"/>
              <a:gd name="connsiteX16" fmla="*/ 575288 w 613193"/>
              <a:gd name="connsiteY16" fmla="*/ 378936 h 612771"/>
              <a:gd name="connsiteX17" fmla="*/ 581528 w 613193"/>
              <a:gd name="connsiteY17" fmla="*/ 373935 h 612771"/>
              <a:gd name="connsiteX18" fmla="*/ 531611 w 613193"/>
              <a:gd name="connsiteY18" fmla="*/ 363931 h 612771"/>
              <a:gd name="connsiteX19" fmla="*/ 529115 w 613193"/>
              <a:gd name="connsiteY19" fmla="*/ 363931 h 612771"/>
              <a:gd name="connsiteX20" fmla="*/ 344424 w 613193"/>
              <a:gd name="connsiteY20" fmla="*/ 280151 h 612771"/>
              <a:gd name="connsiteX21" fmla="*/ 306987 w 613193"/>
              <a:gd name="connsiteY21" fmla="*/ 317664 h 612771"/>
              <a:gd name="connsiteX22" fmla="*/ 308235 w 613193"/>
              <a:gd name="connsiteY22" fmla="*/ 323917 h 612771"/>
              <a:gd name="connsiteX23" fmla="*/ 360647 w 613193"/>
              <a:gd name="connsiteY23" fmla="*/ 335171 h 612771"/>
              <a:gd name="connsiteX24" fmla="*/ 360647 w 613193"/>
              <a:gd name="connsiteY24" fmla="*/ 327668 h 612771"/>
              <a:gd name="connsiteX25" fmla="*/ 344424 w 613193"/>
              <a:gd name="connsiteY25" fmla="*/ 280151 h 612771"/>
              <a:gd name="connsiteX26" fmla="*/ 284524 w 613193"/>
              <a:gd name="connsiteY26" fmla="*/ 251391 h 612771"/>
              <a:gd name="connsiteX27" fmla="*/ 207153 w 613193"/>
              <a:gd name="connsiteY27" fmla="*/ 327668 h 612771"/>
              <a:gd name="connsiteX28" fmla="*/ 284524 w 613193"/>
              <a:gd name="connsiteY28" fmla="*/ 405196 h 612771"/>
              <a:gd name="connsiteX29" fmla="*/ 356903 w 613193"/>
              <a:gd name="connsiteY29" fmla="*/ 352677 h 612771"/>
              <a:gd name="connsiteX30" fmla="*/ 304491 w 613193"/>
              <a:gd name="connsiteY30" fmla="*/ 341423 h 612771"/>
              <a:gd name="connsiteX31" fmla="*/ 284524 w 613193"/>
              <a:gd name="connsiteY31" fmla="*/ 352677 h 612771"/>
              <a:gd name="connsiteX32" fmla="*/ 259566 w 613193"/>
              <a:gd name="connsiteY32" fmla="*/ 327668 h 612771"/>
              <a:gd name="connsiteX33" fmla="*/ 284524 w 613193"/>
              <a:gd name="connsiteY33" fmla="*/ 302659 h 612771"/>
              <a:gd name="connsiteX34" fmla="*/ 294508 w 613193"/>
              <a:gd name="connsiteY34" fmla="*/ 305160 h 612771"/>
              <a:gd name="connsiteX35" fmla="*/ 331945 w 613193"/>
              <a:gd name="connsiteY35" fmla="*/ 267646 h 612771"/>
              <a:gd name="connsiteX36" fmla="*/ 319466 w 613193"/>
              <a:gd name="connsiteY36" fmla="*/ 258893 h 612771"/>
              <a:gd name="connsiteX37" fmla="*/ 284524 w 613193"/>
              <a:gd name="connsiteY37" fmla="*/ 251391 h 612771"/>
              <a:gd name="connsiteX38" fmla="*/ 411811 w 613193"/>
              <a:gd name="connsiteY38" fmla="*/ 211376 h 612771"/>
              <a:gd name="connsiteX39" fmla="*/ 356903 w 613193"/>
              <a:gd name="connsiteY39" fmla="*/ 267646 h 612771"/>
              <a:gd name="connsiteX40" fmla="*/ 379366 w 613193"/>
              <a:gd name="connsiteY40" fmla="*/ 327668 h 612771"/>
              <a:gd name="connsiteX41" fmla="*/ 378118 w 613193"/>
              <a:gd name="connsiteY41" fmla="*/ 338922 h 612771"/>
              <a:gd name="connsiteX42" fmla="*/ 454240 w 613193"/>
              <a:gd name="connsiteY42" fmla="*/ 355178 h 612771"/>
              <a:gd name="connsiteX43" fmla="*/ 456736 w 613193"/>
              <a:gd name="connsiteY43" fmla="*/ 327668 h 612771"/>
              <a:gd name="connsiteX44" fmla="*/ 411811 w 613193"/>
              <a:gd name="connsiteY44" fmla="*/ 211376 h 612771"/>
              <a:gd name="connsiteX45" fmla="*/ 284524 w 613193"/>
              <a:gd name="connsiteY45" fmla="*/ 155106 h 612771"/>
              <a:gd name="connsiteX46" fmla="*/ 112312 w 613193"/>
              <a:gd name="connsiteY46" fmla="*/ 327668 h 612771"/>
              <a:gd name="connsiteX47" fmla="*/ 284524 w 613193"/>
              <a:gd name="connsiteY47" fmla="*/ 500230 h 612771"/>
              <a:gd name="connsiteX48" fmla="*/ 450497 w 613193"/>
              <a:gd name="connsiteY48" fmla="*/ 372684 h 612771"/>
              <a:gd name="connsiteX49" fmla="*/ 374374 w 613193"/>
              <a:gd name="connsiteY49" fmla="*/ 356428 h 612771"/>
              <a:gd name="connsiteX50" fmla="*/ 284524 w 613193"/>
              <a:gd name="connsiteY50" fmla="*/ 422702 h 612771"/>
              <a:gd name="connsiteX51" fmla="*/ 189683 w 613193"/>
              <a:gd name="connsiteY51" fmla="*/ 327668 h 612771"/>
              <a:gd name="connsiteX52" fmla="*/ 284524 w 613193"/>
              <a:gd name="connsiteY52" fmla="*/ 232634 h 612771"/>
              <a:gd name="connsiteX53" fmla="*/ 328201 w 613193"/>
              <a:gd name="connsiteY53" fmla="*/ 242637 h 612771"/>
              <a:gd name="connsiteX54" fmla="*/ 344424 w 613193"/>
              <a:gd name="connsiteY54" fmla="*/ 255142 h 612771"/>
              <a:gd name="connsiteX55" fmla="*/ 399332 w 613193"/>
              <a:gd name="connsiteY55" fmla="*/ 200122 h 612771"/>
              <a:gd name="connsiteX56" fmla="*/ 284524 w 613193"/>
              <a:gd name="connsiteY56" fmla="*/ 155106 h 612771"/>
              <a:gd name="connsiteX57" fmla="*/ 479199 w 613193"/>
              <a:gd name="connsiteY57" fmla="*/ 145102 h 612771"/>
              <a:gd name="connsiteX58" fmla="*/ 424291 w 613193"/>
              <a:gd name="connsiteY58" fmla="*/ 200122 h 612771"/>
              <a:gd name="connsiteX59" fmla="*/ 474207 w 613193"/>
              <a:gd name="connsiteY59" fmla="*/ 327668 h 612771"/>
              <a:gd name="connsiteX60" fmla="*/ 471711 w 613193"/>
              <a:gd name="connsiteY60" fmla="*/ 358929 h 612771"/>
              <a:gd name="connsiteX61" fmla="*/ 497917 w 613193"/>
              <a:gd name="connsiteY61" fmla="*/ 365181 h 612771"/>
              <a:gd name="connsiteX62" fmla="*/ 534107 w 613193"/>
              <a:gd name="connsiteY62" fmla="*/ 346425 h 612771"/>
              <a:gd name="connsiteX63" fmla="*/ 550330 w 613193"/>
              <a:gd name="connsiteY63" fmla="*/ 348926 h 612771"/>
              <a:gd name="connsiteX64" fmla="*/ 550330 w 613193"/>
              <a:gd name="connsiteY64" fmla="*/ 327668 h 612771"/>
              <a:gd name="connsiteX65" fmla="*/ 479199 w 613193"/>
              <a:gd name="connsiteY65" fmla="*/ 145102 h 612771"/>
              <a:gd name="connsiteX66" fmla="*/ 285638 w 613193"/>
              <a:gd name="connsiteY66" fmla="*/ 70210 h 612771"/>
              <a:gd name="connsiteX67" fmla="*/ 295251 w 613193"/>
              <a:gd name="connsiteY67" fmla="*/ 79763 h 612771"/>
              <a:gd name="connsiteX68" fmla="*/ 295251 w 613193"/>
              <a:gd name="connsiteY68" fmla="*/ 115587 h 612771"/>
              <a:gd name="connsiteX69" fmla="*/ 285638 w 613193"/>
              <a:gd name="connsiteY69" fmla="*/ 123946 h 612771"/>
              <a:gd name="connsiteX70" fmla="*/ 274652 w 613193"/>
              <a:gd name="connsiteY70" fmla="*/ 115587 h 612771"/>
              <a:gd name="connsiteX71" fmla="*/ 274652 w 613193"/>
              <a:gd name="connsiteY71" fmla="*/ 79763 h 612771"/>
              <a:gd name="connsiteX72" fmla="*/ 285638 w 613193"/>
              <a:gd name="connsiteY72" fmla="*/ 70210 h 612771"/>
              <a:gd name="connsiteX73" fmla="*/ 284524 w 613193"/>
              <a:gd name="connsiteY73" fmla="*/ 60072 h 612771"/>
              <a:gd name="connsiteX74" fmla="*/ 17471 w 613193"/>
              <a:gd name="connsiteY74" fmla="*/ 327668 h 612771"/>
              <a:gd name="connsiteX75" fmla="*/ 284524 w 613193"/>
              <a:gd name="connsiteY75" fmla="*/ 595264 h 612771"/>
              <a:gd name="connsiteX76" fmla="*/ 535355 w 613193"/>
              <a:gd name="connsiteY76" fmla="*/ 416450 h 612771"/>
              <a:gd name="connsiteX77" fmla="*/ 521628 w 613193"/>
              <a:gd name="connsiteY77" fmla="*/ 413949 h 612771"/>
              <a:gd name="connsiteX78" fmla="*/ 494174 w 613193"/>
              <a:gd name="connsiteY78" fmla="*/ 382688 h 612771"/>
              <a:gd name="connsiteX79" fmla="*/ 467968 w 613193"/>
              <a:gd name="connsiteY79" fmla="*/ 376436 h 612771"/>
              <a:gd name="connsiteX80" fmla="*/ 284524 w 613193"/>
              <a:gd name="connsiteY80" fmla="*/ 518987 h 612771"/>
              <a:gd name="connsiteX81" fmla="*/ 93593 w 613193"/>
              <a:gd name="connsiteY81" fmla="*/ 327668 h 612771"/>
              <a:gd name="connsiteX82" fmla="*/ 284524 w 613193"/>
              <a:gd name="connsiteY82" fmla="*/ 137600 h 612771"/>
              <a:gd name="connsiteX83" fmla="*/ 411811 w 613193"/>
              <a:gd name="connsiteY83" fmla="*/ 186367 h 612771"/>
              <a:gd name="connsiteX84" fmla="*/ 465472 w 613193"/>
              <a:gd name="connsiteY84" fmla="*/ 132598 h 612771"/>
              <a:gd name="connsiteX85" fmla="*/ 284524 w 613193"/>
              <a:gd name="connsiteY85" fmla="*/ 60072 h 612771"/>
              <a:gd name="connsiteX86" fmla="*/ 564057 w 613193"/>
              <a:gd name="connsiteY86" fmla="*/ 26310 h 612771"/>
              <a:gd name="connsiteX87" fmla="*/ 529115 w 613193"/>
              <a:gd name="connsiteY87" fmla="*/ 61322 h 612771"/>
              <a:gd name="connsiteX88" fmla="*/ 526619 w 613193"/>
              <a:gd name="connsiteY88" fmla="*/ 81330 h 612771"/>
              <a:gd name="connsiteX89" fmla="*/ 526619 w 613193"/>
              <a:gd name="connsiteY89" fmla="*/ 82580 h 612771"/>
              <a:gd name="connsiteX90" fmla="*/ 526619 w 613193"/>
              <a:gd name="connsiteY90" fmla="*/ 83830 h 612771"/>
              <a:gd name="connsiteX91" fmla="*/ 530363 w 613193"/>
              <a:gd name="connsiteY91" fmla="*/ 86331 h 612771"/>
              <a:gd name="connsiteX92" fmla="*/ 531611 w 613193"/>
              <a:gd name="connsiteY92" fmla="*/ 87582 h 612771"/>
              <a:gd name="connsiteX93" fmla="*/ 551578 w 613193"/>
              <a:gd name="connsiteY93" fmla="*/ 85081 h 612771"/>
              <a:gd name="connsiteX94" fmla="*/ 587767 w 613193"/>
              <a:gd name="connsiteY94" fmla="*/ 48818 h 612771"/>
              <a:gd name="connsiteX95" fmla="*/ 580280 w 613193"/>
              <a:gd name="connsiteY95" fmla="*/ 48818 h 612771"/>
              <a:gd name="connsiteX96" fmla="*/ 564057 w 613193"/>
              <a:gd name="connsiteY96" fmla="*/ 33812 h 612771"/>
              <a:gd name="connsiteX97" fmla="*/ 575288 w 613193"/>
              <a:gd name="connsiteY97" fmla="*/ 1301 h 612771"/>
              <a:gd name="connsiteX98" fmla="*/ 582775 w 613193"/>
              <a:gd name="connsiteY98" fmla="*/ 12555 h 612771"/>
              <a:gd name="connsiteX99" fmla="*/ 582775 w 613193"/>
              <a:gd name="connsiteY99" fmla="*/ 30061 h 612771"/>
              <a:gd name="connsiteX100" fmla="*/ 601494 w 613193"/>
              <a:gd name="connsiteY100" fmla="*/ 30061 h 612771"/>
              <a:gd name="connsiteX101" fmla="*/ 612725 w 613193"/>
              <a:gd name="connsiteY101" fmla="*/ 38814 h 612771"/>
              <a:gd name="connsiteX102" fmla="*/ 608982 w 613193"/>
              <a:gd name="connsiteY102" fmla="*/ 52569 h 612771"/>
              <a:gd name="connsiteX103" fmla="*/ 564057 w 613193"/>
              <a:gd name="connsiteY103" fmla="*/ 97585 h 612771"/>
              <a:gd name="connsiteX104" fmla="*/ 540346 w 613193"/>
              <a:gd name="connsiteY104" fmla="*/ 107589 h 612771"/>
              <a:gd name="connsiteX105" fmla="*/ 522876 w 613193"/>
              <a:gd name="connsiteY105" fmla="*/ 103838 h 612771"/>
              <a:gd name="connsiteX106" fmla="*/ 521628 w 613193"/>
              <a:gd name="connsiteY106" fmla="*/ 101337 h 612771"/>
              <a:gd name="connsiteX107" fmla="*/ 490430 w 613193"/>
              <a:gd name="connsiteY107" fmla="*/ 132598 h 612771"/>
              <a:gd name="connsiteX108" fmla="*/ 567801 w 613193"/>
              <a:gd name="connsiteY108" fmla="*/ 327668 h 612771"/>
              <a:gd name="connsiteX109" fmla="*/ 567801 w 613193"/>
              <a:gd name="connsiteY109" fmla="*/ 353927 h 612771"/>
              <a:gd name="connsiteX110" fmla="*/ 597750 w 613193"/>
              <a:gd name="connsiteY110" fmla="*/ 360180 h 612771"/>
              <a:gd name="connsiteX111" fmla="*/ 607734 w 613193"/>
              <a:gd name="connsiteY111" fmla="*/ 368933 h 612771"/>
              <a:gd name="connsiteX112" fmla="*/ 602742 w 613193"/>
              <a:gd name="connsiteY112" fmla="*/ 381437 h 612771"/>
              <a:gd name="connsiteX113" fmla="*/ 587767 w 613193"/>
              <a:gd name="connsiteY113" fmla="*/ 391441 h 612771"/>
              <a:gd name="connsiteX114" fmla="*/ 596503 w 613193"/>
              <a:gd name="connsiteY114" fmla="*/ 406446 h 612771"/>
              <a:gd name="connsiteX115" fmla="*/ 596503 w 613193"/>
              <a:gd name="connsiteY115" fmla="*/ 420201 h 612771"/>
              <a:gd name="connsiteX116" fmla="*/ 587767 w 613193"/>
              <a:gd name="connsiteY116" fmla="*/ 426453 h 612771"/>
              <a:gd name="connsiteX117" fmla="*/ 584023 w 613193"/>
              <a:gd name="connsiteY117" fmla="*/ 426453 h 612771"/>
              <a:gd name="connsiteX118" fmla="*/ 552826 w 613193"/>
              <a:gd name="connsiteY118" fmla="*/ 420201 h 612771"/>
              <a:gd name="connsiteX119" fmla="*/ 284524 w 613193"/>
              <a:gd name="connsiteY119" fmla="*/ 612771 h 612771"/>
              <a:gd name="connsiteX120" fmla="*/ 0 w 613193"/>
              <a:gd name="connsiteY120" fmla="*/ 327668 h 612771"/>
              <a:gd name="connsiteX121" fmla="*/ 284524 w 613193"/>
              <a:gd name="connsiteY121" fmla="*/ 42566 h 612771"/>
              <a:gd name="connsiteX122" fmla="*/ 479199 w 613193"/>
              <a:gd name="connsiteY122" fmla="*/ 120093 h 612771"/>
              <a:gd name="connsiteX123" fmla="*/ 510397 w 613193"/>
              <a:gd name="connsiteY123" fmla="*/ 88832 h 612771"/>
              <a:gd name="connsiteX124" fmla="*/ 516636 w 613193"/>
              <a:gd name="connsiteY124" fmla="*/ 48818 h 612771"/>
              <a:gd name="connsiteX125" fmla="*/ 561561 w 613193"/>
              <a:gd name="connsiteY125" fmla="*/ 3802 h 612771"/>
              <a:gd name="connsiteX126" fmla="*/ 575288 w 613193"/>
              <a:gd name="connsiteY126" fmla="*/ 1301 h 61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13193" h="612771">
                <a:moveTo>
                  <a:pt x="285638" y="526134"/>
                </a:moveTo>
                <a:cubicBezTo>
                  <a:pt x="289758" y="526134"/>
                  <a:pt x="295251" y="529717"/>
                  <a:pt x="295251" y="535687"/>
                </a:cubicBezTo>
                <a:lnTo>
                  <a:pt x="295251" y="571511"/>
                </a:lnTo>
                <a:cubicBezTo>
                  <a:pt x="295251" y="576288"/>
                  <a:pt x="289758" y="579870"/>
                  <a:pt x="285638" y="579870"/>
                </a:cubicBezTo>
                <a:cubicBezTo>
                  <a:pt x="280145" y="579870"/>
                  <a:pt x="274652" y="576288"/>
                  <a:pt x="274652" y="571511"/>
                </a:cubicBezTo>
                <a:lnTo>
                  <a:pt x="274652" y="535687"/>
                </a:lnTo>
                <a:cubicBezTo>
                  <a:pt x="274652" y="529717"/>
                  <a:pt x="280145" y="526134"/>
                  <a:pt x="285638" y="526134"/>
                </a:cubicBezTo>
                <a:close/>
                <a:moveTo>
                  <a:pt x="529115" y="363931"/>
                </a:moveTo>
                <a:cubicBezTo>
                  <a:pt x="522876" y="363931"/>
                  <a:pt x="516636" y="367682"/>
                  <a:pt x="514140" y="373935"/>
                </a:cubicBezTo>
                <a:lnTo>
                  <a:pt x="512892" y="373935"/>
                </a:lnTo>
                <a:cubicBezTo>
                  <a:pt x="512892" y="375185"/>
                  <a:pt x="512892" y="375185"/>
                  <a:pt x="512892" y="375185"/>
                </a:cubicBezTo>
                <a:lnTo>
                  <a:pt x="512892" y="378936"/>
                </a:lnTo>
                <a:lnTo>
                  <a:pt x="512892" y="381437"/>
                </a:lnTo>
                <a:cubicBezTo>
                  <a:pt x="512892" y="388940"/>
                  <a:pt x="517884" y="395192"/>
                  <a:pt x="525371" y="396443"/>
                </a:cubicBezTo>
                <a:lnTo>
                  <a:pt x="575288" y="406446"/>
                </a:lnTo>
                <a:lnTo>
                  <a:pt x="570296" y="400194"/>
                </a:lnTo>
                <a:cubicBezTo>
                  <a:pt x="566553" y="392691"/>
                  <a:pt x="567801" y="382688"/>
                  <a:pt x="575288" y="378936"/>
                </a:cubicBezTo>
                <a:lnTo>
                  <a:pt x="581528" y="373935"/>
                </a:lnTo>
                <a:lnTo>
                  <a:pt x="531611" y="363931"/>
                </a:lnTo>
                <a:cubicBezTo>
                  <a:pt x="530363" y="363931"/>
                  <a:pt x="529115" y="363931"/>
                  <a:pt x="529115" y="363931"/>
                </a:cubicBezTo>
                <a:close/>
                <a:moveTo>
                  <a:pt x="344424" y="280151"/>
                </a:moveTo>
                <a:lnTo>
                  <a:pt x="306987" y="317664"/>
                </a:lnTo>
                <a:cubicBezTo>
                  <a:pt x="306987" y="320165"/>
                  <a:pt x="308235" y="321416"/>
                  <a:pt x="308235" y="323917"/>
                </a:cubicBezTo>
                <a:lnTo>
                  <a:pt x="360647" y="335171"/>
                </a:lnTo>
                <a:cubicBezTo>
                  <a:pt x="360647" y="332670"/>
                  <a:pt x="360647" y="330169"/>
                  <a:pt x="360647" y="327668"/>
                </a:cubicBezTo>
                <a:cubicBezTo>
                  <a:pt x="360647" y="310162"/>
                  <a:pt x="355655" y="292655"/>
                  <a:pt x="344424" y="280151"/>
                </a:cubicBezTo>
                <a:close/>
                <a:moveTo>
                  <a:pt x="284524" y="251391"/>
                </a:moveTo>
                <a:cubicBezTo>
                  <a:pt x="242095" y="251391"/>
                  <a:pt x="207153" y="285153"/>
                  <a:pt x="207153" y="327668"/>
                </a:cubicBezTo>
                <a:cubicBezTo>
                  <a:pt x="207153" y="370183"/>
                  <a:pt x="242095" y="405196"/>
                  <a:pt x="284524" y="405196"/>
                </a:cubicBezTo>
                <a:cubicBezTo>
                  <a:pt x="318218" y="405196"/>
                  <a:pt x="346920" y="382688"/>
                  <a:pt x="356903" y="352677"/>
                </a:cubicBezTo>
                <a:lnTo>
                  <a:pt x="304491" y="341423"/>
                </a:lnTo>
                <a:cubicBezTo>
                  <a:pt x="300747" y="347675"/>
                  <a:pt x="293260" y="352677"/>
                  <a:pt x="284524" y="352677"/>
                </a:cubicBezTo>
                <a:cubicBezTo>
                  <a:pt x="270797" y="352677"/>
                  <a:pt x="259566" y="341423"/>
                  <a:pt x="259566" y="327668"/>
                </a:cubicBezTo>
                <a:cubicBezTo>
                  <a:pt x="259566" y="313913"/>
                  <a:pt x="270797" y="302659"/>
                  <a:pt x="284524" y="302659"/>
                </a:cubicBezTo>
                <a:cubicBezTo>
                  <a:pt x="287020" y="302659"/>
                  <a:pt x="290764" y="303909"/>
                  <a:pt x="294508" y="305160"/>
                </a:cubicBezTo>
                <a:lnTo>
                  <a:pt x="331945" y="267646"/>
                </a:lnTo>
                <a:cubicBezTo>
                  <a:pt x="328201" y="263895"/>
                  <a:pt x="324458" y="261394"/>
                  <a:pt x="319466" y="258893"/>
                </a:cubicBezTo>
                <a:cubicBezTo>
                  <a:pt x="308235" y="252641"/>
                  <a:pt x="295756" y="251391"/>
                  <a:pt x="284524" y="251391"/>
                </a:cubicBezTo>
                <a:close/>
                <a:moveTo>
                  <a:pt x="411811" y="211376"/>
                </a:moveTo>
                <a:lnTo>
                  <a:pt x="356903" y="267646"/>
                </a:lnTo>
                <a:cubicBezTo>
                  <a:pt x="371878" y="283902"/>
                  <a:pt x="379366" y="305160"/>
                  <a:pt x="379366" y="327668"/>
                </a:cubicBezTo>
                <a:cubicBezTo>
                  <a:pt x="379366" y="331419"/>
                  <a:pt x="379366" y="335171"/>
                  <a:pt x="378118" y="338922"/>
                </a:cubicBezTo>
                <a:lnTo>
                  <a:pt x="454240" y="355178"/>
                </a:lnTo>
                <a:cubicBezTo>
                  <a:pt x="455488" y="346425"/>
                  <a:pt x="456736" y="337672"/>
                  <a:pt x="456736" y="327668"/>
                </a:cubicBezTo>
                <a:cubicBezTo>
                  <a:pt x="456736" y="282652"/>
                  <a:pt x="439266" y="242637"/>
                  <a:pt x="411811" y="211376"/>
                </a:cubicBezTo>
                <a:close/>
                <a:moveTo>
                  <a:pt x="284524" y="155106"/>
                </a:moveTo>
                <a:cubicBezTo>
                  <a:pt x="188435" y="155106"/>
                  <a:pt x="112312" y="232634"/>
                  <a:pt x="112312" y="327668"/>
                </a:cubicBezTo>
                <a:cubicBezTo>
                  <a:pt x="112312" y="422702"/>
                  <a:pt x="188435" y="500230"/>
                  <a:pt x="284524" y="500230"/>
                </a:cubicBezTo>
                <a:cubicBezTo>
                  <a:pt x="363143" y="500230"/>
                  <a:pt x="430530" y="446461"/>
                  <a:pt x="450497" y="372684"/>
                </a:cubicBezTo>
                <a:lnTo>
                  <a:pt x="374374" y="356428"/>
                </a:lnTo>
                <a:cubicBezTo>
                  <a:pt x="361895" y="395192"/>
                  <a:pt x="325705" y="422702"/>
                  <a:pt x="284524" y="422702"/>
                </a:cubicBezTo>
                <a:cubicBezTo>
                  <a:pt x="230864" y="422702"/>
                  <a:pt x="189683" y="380187"/>
                  <a:pt x="189683" y="327668"/>
                </a:cubicBezTo>
                <a:cubicBezTo>
                  <a:pt x="189683" y="275149"/>
                  <a:pt x="230864" y="232634"/>
                  <a:pt x="284524" y="232634"/>
                </a:cubicBezTo>
                <a:cubicBezTo>
                  <a:pt x="299499" y="232634"/>
                  <a:pt x="314474" y="236385"/>
                  <a:pt x="328201" y="242637"/>
                </a:cubicBezTo>
                <a:cubicBezTo>
                  <a:pt x="334441" y="246389"/>
                  <a:pt x="339433" y="250140"/>
                  <a:pt x="344424" y="255142"/>
                </a:cubicBezTo>
                <a:lnTo>
                  <a:pt x="399332" y="200122"/>
                </a:lnTo>
                <a:cubicBezTo>
                  <a:pt x="369382" y="172612"/>
                  <a:pt x="328201" y="155106"/>
                  <a:pt x="284524" y="155106"/>
                </a:cubicBezTo>
                <a:close/>
                <a:moveTo>
                  <a:pt x="479199" y="145102"/>
                </a:moveTo>
                <a:lnTo>
                  <a:pt x="424291" y="200122"/>
                </a:lnTo>
                <a:cubicBezTo>
                  <a:pt x="455488" y="232634"/>
                  <a:pt x="474207" y="278900"/>
                  <a:pt x="474207" y="327668"/>
                </a:cubicBezTo>
                <a:cubicBezTo>
                  <a:pt x="474207" y="337672"/>
                  <a:pt x="472959" y="348926"/>
                  <a:pt x="471711" y="358929"/>
                </a:cubicBezTo>
                <a:lnTo>
                  <a:pt x="497917" y="365181"/>
                </a:lnTo>
                <a:cubicBezTo>
                  <a:pt x="504157" y="351427"/>
                  <a:pt x="520380" y="343924"/>
                  <a:pt x="534107" y="346425"/>
                </a:cubicBezTo>
                <a:lnTo>
                  <a:pt x="550330" y="348926"/>
                </a:lnTo>
                <a:cubicBezTo>
                  <a:pt x="550330" y="342673"/>
                  <a:pt x="550330" y="335171"/>
                  <a:pt x="550330" y="327668"/>
                </a:cubicBezTo>
                <a:cubicBezTo>
                  <a:pt x="550330" y="256392"/>
                  <a:pt x="522876" y="193870"/>
                  <a:pt x="479199" y="145102"/>
                </a:cubicBezTo>
                <a:close/>
                <a:moveTo>
                  <a:pt x="285638" y="70210"/>
                </a:moveTo>
                <a:cubicBezTo>
                  <a:pt x="289758" y="70210"/>
                  <a:pt x="295251" y="73792"/>
                  <a:pt x="295251" y="79763"/>
                </a:cubicBezTo>
                <a:lnTo>
                  <a:pt x="295251" y="115587"/>
                </a:lnTo>
                <a:cubicBezTo>
                  <a:pt x="295251" y="120363"/>
                  <a:pt x="289758" y="123946"/>
                  <a:pt x="285638" y="123946"/>
                </a:cubicBezTo>
                <a:cubicBezTo>
                  <a:pt x="280145" y="123946"/>
                  <a:pt x="274652" y="120363"/>
                  <a:pt x="274652" y="115587"/>
                </a:cubicBezTo>
                <a:lnTo>
                  <a:pt x="274652" y="79763"/>
                </a:lnTo>
                <a:cubicBezTo>
                  <a:pt x="274652" y="73792"/>
                  <a:pt x="280145" y="70210"/>
                  <a:pt x="285638" y="70210"/>
                </a:cubicBezTo>
                <a:close/>
                <a:moveTo>
                  <a:pt x="284524" y="60072"/>
                </a:moveTo>
                <a:cubicBezTo>
                  <a:pt x="137270" y="60072"/>
                  <a:pt x="17471" y="180115"/>
                  <a:pt x="17471" y="327668"/>
                </a:cubicBezTo>
                <a:cubicBezTo>
                  <a:pt x="17471" y="475221"/>
                  <a:pt x="137270" y="595264"/>
                  <a:pt x="284524" y="595264"/>
                </a:cubicBezTo>
                <a:cubicBezTo>
                  <a:pt x="398084" y="595264"/>
                  <a:pt x="497917" y="522738"/>
                  <a:pt x="535355" y="416450"/>
                </a:cubicBezTo>
                <a:lnTo>
                  <a:pt x="521628" y="413949"/>
                </a:lnTo>
                <a:cubicBezTo>
                  <a:pt x="506653" y="410198"/>
                  <a:pt x="495422" y="397693"/>
                  <a:pt x="494174" y="382688"/>
                </a:cubicBezTo>
                <a:lnTo>
                  <a:pt x="467968" y="376436"/>
                </a:lnTo>
                <a:cubicBezTo>
                  <a:pt x="445505" y="457715"/>
                  <a:pt x="371878" y="518987"/>
                  <a:pt x="284524" y="518987"/>
                </a:cubicBezTo>
                <a:cubicBezTo>
                  <a:pt x="178451" y="518987"/>
                  <a:pt x="93593" y="432706"/>
                  <a:pt x="93593" y="327668"/>
                </a:cubicBezTo>
                <a:cubicBezTo>
                  <a:pt x="93593" y="222630"/>
                  <a:pt x="178451" y="137600"/>
                  <a:pt x="284524" y="137600"/>
                </a:cubicBezTo>
                <a:cubicBezTo>
                  <a:pt x="333193" y="137600"/>
                  <a:pt x="378118" y="156356"/>
                  <a:pt x="411811" y="186367"/>
                </a:cubicBezTo>
                <a:lnTo>
                  <a:pt x="465472" y="132598"/>
                </a:lnTo>
                <a:cubicBezTo>
                  <a:pt x="418051" y="87582"/>
                  <a:pt x="354407" y="60072"/>
                  <a:pt x="284524" y="60072"/>
                </a:cubicBezTo>
                <a:close/>
                <a:moveTo>
                  <a:pt x="564057" y="26310"/>
                </a:moveTo>
                <a:lnTo>
                  <a:pt x="529115" y="61322"/>
                </a:lnTo>
                <a:cubicBezTo>
                  <a:pt x="522876" y="67575"/>
                  <a:pt x="522876" y="75077"/>
                  <a:pt x="526619" y="81330"/>
                </a:cubicBezTo>
                <a:lnTo>
                  <a:pt x="526619" y="82580"/>
                </a:lnTo>
                <a:lnTo>
                  <a:pt x="526619" y="83830"/>
                </a:lnTo>
                <a:lnTo>
                  <a:pt x="530363" y="86331"/>
                </a:lnTo>
                <a:lnTo>
                  <a:pt x="531611" y="87582"/>
                </a:lnTo>
                <a:cubicBezTo>
                  <a:pt x="537851" y="91333"/>
                  <a:pt x="546586" y="88832"/>
                  <a:pt x="551578" y="85081"/>
                </a:cubicBezTo>
                <a:lnTo>
                  <a:pt x="587767" y="48818"/>
                </a:lnTo>
                <a:lnTo>
                  <a:pt x="580280" y="48818"/>
                </a:lnTo>
                <a:cubicBezTo>
                  <a:pt x="571544" y="48818"/>
                  <a:pt x="564057" y="42566"/>
                  <a:pt x="564057" y="33812"/>
                </a:cubicBezTo>
                <a:close/>
                <a:moveTo>
                  <a:pt x="575288" y="1301"/>
                </a:moveTo>
                <a:cubicBezTo>
                  <a:pt x="580280" y="2551"/>
                  <a:pt x="582775" y="7553"/>
                  <a:pt x="582775" y="12555"/>
                </a:cubicBezTo>
                <a:lnTo>
                  <a:pt x="582775" y="30061"/>
                </a:lnTo>
                <a:lnTo>
                  <a:pt x="601494" y="30061"/>
                </a:lnTo>
                <a:cubicBezTo>
                  <a:pt x="605238" y="30061"/>
                  <a:pt x="610230" y="33812"/>
                  <a:pt x="612725" y="38814"/>
                </a:cubicBezTo>
                <a:cubicBezTo>
                  <a:pt x="613973" y="42566"/>
                  <a:pt x="612725" y="47567"/>
                  <a:pt x="608982" y="52569"/>
                </a:cubicBezTo>
                <a:lnTo>
                  <a:pt x="564057" y="97585"/>
                </a:lnTo>
                <a:cubicBezTo>
                  <a:pt x="557817" y="103838"/>
                  <a:pt x="549082" y="107589"/>
                  <a:pt x="540346" y="107589"/>
                </a:cubicBezTo>
                <a:cubicBezTo>
                  <a:pt x="534107" y="107589"/>
                  <a:pt x="529115" y="105088"/>
                  <a:pt x="522876" y="103838"/>
                </a:cubicBezTo>
                <a:cubicBezTo>
                  <a:pt x="522876" y="102587"/>
                  <a:pt x="522876" y="102587"/>
                  <a:pt x="521628" y="101337"/>
                </a:cubicBezTo>
                <a:lnTo>
                  <a:pt x="490430" y="132598"/>
                </a:lnTo>
                <a:cubicBezTo>
                  <a:pt x="539099" y="183866"/>
                  <a:pt x="567801" y="252641"/>
                  <a:pt x="567801" y="327668"/>
                </a:cubicBezTo>
                <a:cubicBezTo>
                  <a:pt x="567801" y="336421"/>
                  <a:pt x="567801" y="345174"/>
                  <a:pt x="567801" y="353927"/>
                </a:cubicBezTo>
                <a:lnTo>
                  <a:pt x="597750" y="360180"/>
                </a:lnTo>
                <a:cubicBezTo>
                  <a:pt x="602742" y="360180"/>
                  <a:pt x="606486" y="363931"/>
                  <a:pt x="607734" y="368933"/>
                </a:cubicBezTo>
                <a:cubicBezTo>
                  <a:pt x="608982" y="373935"/>
                  <a:pt x="606486" y="378936"/>
                  <a:pt x="602742" y="381437"/>
                </a:cubicBezTo>
                <a:lnTo>
                  <a:pt x="587767" y="391441"/>
                </a:lnTo>
                <a:lnTo>
                  <a:pt x="596503" y="406446"/>
                </a:lnTo>
                <a:cubicBezTo>
                  <a:pt x="600246" y="411448"/>
                  <a:pt x="600246" y="416450"/>
                  <a:pt x="596503" y="420201"/>
                </a:cubicBezTo>
                <a:cubicBezTo>
                  <a:pt x="595255" y="425203"/>
                  <a:pt x="591511" y="426453"/>
                  <a:pt x="587767" y="426453"/>
                </a:cubicBezTo>
                <a:cubicBezTo>
                  <a:pt x="586519" y="426453"/>
                  <a:pt x="585271" y="426453"/>
                  <a:pt x="584023" y="426453"/>
                </a:cubicBezTo>
                <a:lnTo>
                  <a:pt x="552826" y="420201"/>
                </a:lnTo>
                <a:cubicBezTo>
                  <a:pt x="514140" y="535243"/>
                  <a:pt x="406820" y="612771"/>
                  <a:pt x="284524" y="612771"/>
                </a:cubicBezTo>
                <a:cubicBezTo>
                  <a:pt x="127287" y="612771"/>
                  <a:pt x="0" y="485225"/>
                  <a:pt x="0" y="327668"/>
                </a:cubicBezTo>
                <a:cubicBezTo>
                  <a:pt x="0" y="170111"/>
                  <a:pt x="127287" y="42566"/>
                  <a:pt x="284524" y="42566"/>
                </a:cubicBezTo>
                <a:cubicBezTo>
                  <a:pt x="359399" y="42566"/>
                  <a:pt x="428034" y="72576"/>
                  <a:pt x="479199" y="120093"/>
                </a:cubicBezTo>
                <a:lnTo>
                  <a:pt x="510397" y="88832"/>
                </a:lnTo>
                <a:cubicBezTo>
                  <a:pt x="502909" y="75077"/>
                  <a:pt x="505405" y="60072"/>
                  <a:pt x="516636" y="48818"/>
                </a:cubicBezTo>
                <a:lnTo>
                  <a:pt x="561561" y="3802"/>
                </a:lnTo>
                <a:cubicBezTo>
                  <a:pt x="565305" y="50"/>
                  <a:pt x="570296" y="-1200"/>
                  <a:pt x="575288" y="13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B7409116-FF61-4AA1-8276-69F7D84C7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217" y="6682225"/>
            <a:ext cx="678826" cy="674402"/>
          </a:xfrm>
          <a:custGeom>
            <a:avLst/>
            <a:gdLst>
              <a:gd name="connsiteX0" fmla="*/ 494373 w 678826"/>
              <a:gd name="connsiteY0" fmla="*/ 421812 h 674402"/>
              <a:gd name="connsiteX1" fmla="*/ 424462 w 678826"/>
              <a:gd name="connsiteY1" fmla="*/ 491492 h 674402"/>
              <a:gd name="connsiteX2" fmla="*/ 575520 w 678826"/>
              <a:gd name="connsiteY2" fmla="*/ 643295 h 674402"/>
              <a:gd name="connsiteX3" fmla="*/ 646680 w 678826"/>
              <a:gd name="connsiteY3" fmla="*/ 643295 h 674402"/>
              <a:gd name="connsiteX4" fmla="*/ 646680 w 678826"/>
              <a:gd name="connsiteY4" fmla="*/ 572371 h 674402"/>
              <a:gd name="connsiteX5" fmla="*/ 444436 w 678826"/>
              <a:gd name="connsiteY5" fmla="*/ 372041 h 674402"/>
              <a:gd name="connsiteX6" fmla="*/ 374525 w 678826"/>
              <a:gd name="connsiteY6" fmla="*/ 441721 h 674402"/>
              <a:gd name="connsiteX7" fmla="*/ 411978 w 678826"/>
              <a:gd name="connsiteY7" fmla="*/ 479049 h 674402"/>
              <a:gd name="connsiteX8" fmla="*/ 483137 w 678826"/>
              <a:gd name="connsiteY8" fmla="*/ 408125 h 674402"/>
              <a:gd name="connsiteX9" fmla="*/ 408232 w 678826"/>
              <a:gd name="connsiteY9" fmla="*/ 334713 h 674402"/>
              <a:gd name="connsiteX10" fmla="*/ 377022 w 678826"/>
              <a:gd name="connsiteY10" fmla="*/ 373285 h 674402"/>
              <a:gd name="connsiteX11" fmla="*/ 337073 w 678826"/>
              <a:gd name="connsiteY11" fmla="*/ 404392 h 674402"/>
              <a:gd name="connsiteX12" fmla="*/ 362041 w 678826"/>
              <a:gd name="connsiteY12" fmla="*/ 429278 h 674402"/>
              <a:gd name="connsiteX13" fmla="*/ 431952 w 678826"/>
              <a:gd name="connsiteY13" fmla="*/ 358354 h 674402"/>
              <a:gd name="connsiteX14" fmla="*/ 222217 w 678826"/>
              <a:gd name="connsiteY14" fmla="*/ 187888 h 674402"/>
              <a:gd name="connsiteX15" fmla="*/ 198497 w 678826"/>
              <a:gd name="connsiteY15" fmla="*/ 196690 h 674402"/>
              <a:gd name="connsiteX16" fmla="*/ 198497 w 678826"/>
              <a:gd name="connsiteY16" fmla="*/ 245730 h 674402"/>
              <a:gd name="connsiteX17" fmla="*/ 222217 w 678826"/>
              <a:gd name="connsiteY17" fmla="*/ 255789 h 674402"/>
              <a:gd name="connsiteX18" fmla="*/ 245937 w 678826"/>
              <a:gd name="connsiteY18" fmla="*/ 245730 h 674402"/>
              <a:gd name="connsiteX19" fmla="*/ 255924 w 678826"/>
              <a:gd name="connsiteY19" fmla="*/ 220581 h 674402"/>
              <a:gd name="connsiteX20" fmla="*/ 245937 w 678826"/>
              <a:gd name="connsiteY20" fmla="*/ 196690 h 674402"/>
              <a:gd name="connsiteX21" fmla="*/ 222217 w 678826"/>
              <a:gd name="connsiteY21" fmla="*/ 187888 h 674402"/>
              <a:gd name="connsiteX22" fmla="*/ 222217 w 678826"/>
              <a:gd name="connsiteY22" fmla="*/ 170284 h 674402"/>
              <a:gd name="connsiteX23" fmla="*/ 258421 w 678826"/>
              <a:gd name="connsiteY23" fmla="*/ 184116 h 674402"/>
              <a:gd name="connsiteX24" fmla="*/ 273402 w 678826"/>
              <a:gd name="connsiteY24" fmla="*/ 220581 h 674402"/>
              <a:gd name="connsiteX25" fmla="*/ 258421 w 678826"/>
              <a:gd name="connsiteY25" fmla="*/ 258304 h 674402"/>
              <a:gd name="connsiteX26" fmla="*/ 222217 w 678826"/>
              <a:gd name="connsiteY26" fmla="*/ 273393 h 674402"/>
              <a:gd name="connsiteX27" fmla="*/ 186012 w 678826"/>
              <a:gd name="connsiteY27" fmla="*/ 258304 h 674402"/>
              <a:gd name="connsiteX28" fmla="*/ 186012 w 678826"/>
              <a:gd name="connsiteY28" fmla="*/ 184116 h 674402"/>
              <a:gd name="connsiteX29" fmla="*/ 222217 w 678826"/>
              <a:gd name="connsiteY29" fmla="*/ 170284 h 674402"/>
              <a:gd name="connsiteX30" fmla="*/ 211615 w 678826"/>
              <a:gd name="connsiteY30" fmla="*/ 121601 h 674402"/>
              <a:gd name="connsiteX31" fmla="*/ 210368 w 678826"/>
              <a:gd name="connsiteY31" fmla="*/ 122831 h 674402"/>
              <a:gd name="connsiteX32" fmla="*/ 205379 w 678826"/>
              <a:gd name="connsiteY32" fmla="*/ 135138 h 674402"/>
              <a:gd name="connsiteX33" fmla="*/ 192909 w 678826"/>
              <a:gd name="connsiteY33" fmla="*/ 146214 h 674402"/>
              <a:gd name="connsiteX34" fmla="*/ 186673 w 678826"/>
              <a:gd name="connsiteY34" fmla="*/ 148675 h 674402"/>
              <a:gd name="connsiteX35" fmla="*/ 169214 w 678826"/>
              <a:gd name="connsiteY35" fmla="*/ 148675 h 674402"/>
              <a:gd name="connsiteX36" fmla="*/ 157991 w 678826"/>
              <a:gd name="connsiteY36" fmla="*/ 143753 h 674402"/>
              <a:gd name="connsiteX37" fmla="*/ 155496 w 678826"/>
              <a:gd name="connsiteY37" fmla="*/ 143753 h 674402"/>
              <a:gd name="connsiteX38" fmla="*/ 145520 w 678826"/>
              <a:gd name="connsiteY38" fmla="*/ 154829 h 674402"/>
              <a:gd name="connsiteX39" fmla="*/ 145520 w 678826"/>
              <a:gd name="connsiteY39" fmla="*/ 157290 h 674402"/>
              <a:gd name="connsiteX40" fmla="*/ 150508 w 678826"/>
              <a:gd name="connsiteY40" fmla="*/ 168366 h 674402"/>
              <a:gd name="connsiteX41" fmla="*/ 150508 w 678826"/>
              <a:gd name="connsiteY41" fmla="*/ 184365 h 674402"/>
              <a:gd name="connsiteX42" fmla="*/ 146767 w 678826"/>
              <a:gd name="connsiteY42" fmla="*/ 190518 h 674402"/>
              <a:gd name="connsiteX43" fmla="*/ 134296 w 678826"/>
              <a:gd name="connsiteY43" fmla="*/ 201594 h 674402"/>
              <a:gd name="connsiteX44" fmla="*/ 123072 w 678826"/>
              <a:gd name="connsiteY44" fmla="*/ 206517 h 674402"/>
              <a:gd name="connsiteX45" fmla="*/ 121825 w 678826"/>
              <a:gd name="connsiteY45" fmla="*/ 208978 h 674402"/>
              <a:gd name="connsiteX46" fmla="*/ 121825 w 678826"/>
              <a:gd name="connsiteY46" fmla="*/ 222515 h 674402"/>
              <a:gd name="connsiteX47" fmla="*/ 123072 w 678826"/>
              <a:gd name="connsiteY47" fmla="*/ 224977 h 674402"/>
              <a:gd name="connsiteX48" fmla="*/ 134296 w 678826"/>
              <a:gd name="connsiteY48" fmla="*/ 228669 h 674402"/>
              <a:gd name="connsiteX49" fmla="*/ 146767 w 678826"/>
              <a:gd name="connsiteY49" fmla="*/ 240975 h 674402"/>
              <a:gd name="connsiteX50" fmla="*/ 150508 w 678826"/>
              <a:gd name="connsiteY50" fmla="*/ 247129 h 674402"/>
              <a:gd name="connsiteX51" fmla="*/ 150508 w 678826"/>
              <a:gd name="connsiteY51" fmla="*/ 264358 h 674402"/>
              <a:gd name="connsiteX52" fmla="*/ 145520 w 678826"/>
              <a:gd name="connsiteY52" fmla="*/ 275434 h 674402"/>
              <a:gd name="connsiteX53" fmla="*/ 145520 w 678826"/>
              <a:gd name="connsiteY53" fmla="*/ 277895 h 674402"/>
              <a:gd name="connsiteX54" fmla="*/ 155496 w 678826"/>
              <a:gd name="connsiteY54" fmla="*/ 288971 h 674402"/>
              <a:gd name="connsiteX55" fmla="*/ 157991 w 678826"/>
              <a:gd name="connsiteY55" fmla="*/ 288971 h 674402"/>
              <a:gd name="connsiteX56" fmla="*/ 169214 w 678826"/>
              <a:gd name="connsiteY56" fmla="*/ 282818 h 674402"/>
              <a:gd name="connsiteX57" fmla="*/ 177944 w 678826"/>
              <a:gd name="connsiteY57" fmla="*/ 281587 h 674402"/>
              <a:gd name="connsiteX58" fmla="*/ 186673 w 678826"/>
              <a:gd name="connsiteY58" fmla="*/ 282818 h 674402"/>
              <a:gd name="connsiteX59" fmla="*/ 192909 w 678826"/>
              <a:gd name="connsiteY59" fmla="*/ 286510 h 674402"/>
              <a:gd name="connsiteX60" fmla="*/ 205379 w 678826"/>
              <a:gd name="connsiteY60" fmla="*/ 298817 h 674402"/>
              <a:gd name="connsiteX61" fmla="*/ 210368 w 678826"/>
              <a:gd name="connsiteY61" fmla="*/ 309893 h 674402"/>
              <a:gd name="connsiteX62" fmla="*/ 211615 w 678826"/>
              <a:gd name="connsiteY62" fmla="*/ 311123 h 674402"/>
              <a:gd name="connsiteX63" fmla="*/ 226580 w 678826"/>
              <a:gd name="connsiteY63" fmla="*/ 311123 h 674402"/>
              <a:gd name="connsiteX64" fmla="*/ 227827 w 678826"/>
              <a:gd name="connsiteY64" fmla="*/ 309893 h 674402"/>
              <a:gd name="connsiteX65" fmla="*/ 232815 w 678826"/>
              <a:gd name="connsiteY65" fmla="*/ 298817 h 674402"/>
              <a:gd name="connsiteX66" fmla="*/ 245286 w 678826"/>
              <a:gd name="connsiteY66" fmla="*/ 286510 h 674402"/>
              <a:gd name="connsiteX67" fmla="*/ 250274 w 678826"/>
              <a:gd name="connsiteY67" fmla="*/ 282818 h 674402"/>
              <a:gd name="connsiteX68" fmla="*/ 268980 w 678826"/>
              <a:gd name="connsiteY68" fmla="*/ 282818 h 674402"/>
              <a:gd name="connsiteX69" fmla="*/ 280204 w 678826"/>
              <a:gd name="connsiteY69" fmla="*/ 288971 h 674402"/>
              <a:gd name="connsiteX70" fmla="*/ 282698 w 678826"/>
              <a:gd name="connsiteY70" fmla="*/ 288971 h 674402"/>
              <a:gd name="connsiteX71" fmla="*/ 291428 w 678826"/>
              <a:gd name="connsiteY71" fmla="*/ 277895 h 674402"/>
              <a:gd name="connsiteX72" fmla="*/ 292675 w 678826"/>
              <a:gd name="connsiteY72" fmla="*/ 275434 h 674402"/>
              <a:gd name="connsiteX73" fmla="*/ 287686 w 678826"/>
              <a:gd name="connsiteY73" fmla="*/ 264358 h 674402"/>
              <a:gd name="connsiteX74" fmla="*/ 287686 w 678826"/>
              <a:gd name="connsiteY74" fmla="*/ 247129 h 674402"/>
              <a:gd name="connsiteX75" fmla="*/ 290181 w 678826"/>
              <a:gd name="connsiteY75" fmla="*/ 240975 h 674402"/>
              <a:gd name="connsiteX76" fmla="*/ 302651 w 678826"/>
              <a:gd name="connsiteY76" fmla="*/ 228669 h 674402"/>
              <a:gd name="connsiteX77" fmla="*/ 313875 w 678826"/>
              <a:gd name="connsiteY77" fmla="*/ 224977 h 674402"/>
              <a:gd name="connsiteX78" fmla="*/ 315122 w 678826"/>
              <a:gd name="connsiteY78" fmla="*/ 222515 h 674402"/>
              <a:gd name="connsiteX79" fmla="*/ 315122 w 678826"/>
              <a:gd name="connsiteY79" fmla="*/ 208978 h 674402"/>
              <a:gd name="connsiteX80" fmla="*/ 313875 w 678826"/>
              <a:gd name="connsiteY80" fmla="*/ 206517 h 674402"/>
              <a:gd name="connsiteX81" fmla="*/ 302651 w 678826"/>
              <a:gd name="connsiteY81" fmla="*/ 201594 h 674402"/>
              <a:gd name="connsiteX82" fmla="*/ 290181 w 678826"/>
              <a:gd name="connsiteY82" fmla="*/ 190518 h 674402"/>
              <a:gd name="connsiteX83" fmla="*/ 287686 w 678826"/>
              <a:gd name="connsiteY83" fmla="*/ 184365 h 674402"/>
              <a:gd name="connsiteX84" fmla="*/ 287686 w 678826"/>
              <a:gd name="connsiteY84" fmla="*/ 168366 h 674402"/>
              <a:gd name="connsiteX85" fmla="*/ 292675 w 678826"/>
              <a:gd name="connsiteY85" fmla="*/ 157290 h 674402"/>
              <a:gd name="connsiteX86" fmla="*/ 291428 w 678826"/>
              <a:gd name="connsiteY86" fmla="*/ 154829 h 674402"/>
              <a:gd name="connsiteX87" fmla="*/ 282698 w 678826"/>
              <a:gd name="connsiteY87" fmla="*/ 143753 h 674402"/>
              <a:gd name="connsiteX88" fmla="*/ 280204 w 678826"/>
              <a:gd name="connsiteY88" fmla="*/ 143753 h 674402"/>
              <a:gd name="connsiteX89" fmla="*/ 268980 w 678826"/>
              <a:gd name="connsiteY89" fmla="*/ 148675 h 674402"/>
              <a:gd name="connsiteX90" fmla="*/ 250274 w 678826"/>
              <a:gd name="connsiteY90" fmla="*/ 148675 h 674402"/>
              <a:gd name="connsiteX91" fmla="*/ 245286 w 678826"/>
              <a:gd name="connsiteY91" fmla="*/ 146214 h 674402"/>
              <a:gd name="connsiteX92" fmla="*/ 232815 w 678826"/>
              <a:gd name="connsiteY92" fmla="*/ 135138 h 674402"/>
              <a:gd name="connsiteX93" fmla="*/ 227827 w 678826"/>
              <a:gd name="connsiteY93" fmla="*/ 122831 h 674402"/>
              <a:gd name="connsiteX94" fmla="*/ 226580 w 678826"/>
              <a:gd name="connsiteY94" fmla="*/ 121601 h 674402"/>
              <a:gd name="connsiteX95" fmla="*/ 211615 w 678826"/>
              <a:gd name="connsiteY95" fmla="*/ 104371 h 674402"/>
              <a:gd name="connsiteX96" fmla="*/ 226580 w 678826"/>
              <a:gd name="connsiteY96" fmla="*/ 104371 h 674402"/>
              <a:gd name="connsiteX97" fmla="*/ 245286 w 678826"/>
              <a:gd name="connsiteY97" fmla="*/ 116678 h 674402"/>
              <a:gd name="connsiteX98" fmla="*/ 249027 w 678826"/>
              <a:gd name="connsiteY98" fmla="*/ 128985 h 674402"/>
              <a:gd name="connsiteX99" fmla="*/ 250274 w 678826"/>
              <a:gd name="connsiteY99" fmla="*/ 130215 h 674402"/>
              <a:gd name="connsiteX100" fmla="*/ 259004 w 678826"/>
              <a:gd name="connsiteY100" fmla="*/ 132677 h 674402"/>
              <a:gd name="connsiteX101" fmla="*/ 261498 w 678826"/>
              <a:gd name="connsiteY101" fmla="*/ 132677 h 674402"/>
              <a:gd name="connsiteX102" fmla="*/ 271474 w 678826"/>
              <a:gd name="connsiteY102" fmla="*/ 127754 h 674402"/>
              <a:gd name="connsiteX103" fmla="*/ 293922 w 678826"/>
              <a:gd name="connsiteY103" fmla="*/ 131446 h 674402"/>
              <a:gd name="connsiteX104" fmla="*/ 305145 w 678826"/>
              <a:gd name="connsiteY104" fmla="*/ 142522 h 674402"/>
              <a:gd name="connsiteX105" fmla="*/ 308887 w 678826"/>
              <a:gd name="connsiteY105" fmla="*/ 164674 h 674402"/>
              <a:gd name="connsiteX106" fmla="*/ 303898 w 678826"/>
              <a:gd name="connsiteY106" fmla="*/ 174519 h 674402"/>
              <a:gd name="connsiteX107" fmla="*/ 303898 w 678826"/>
              <a:gd name="connsiteY107" fmla="*/ 176981 h 674402"/>
              <a:gd name="connsiteX108" fmla="*/ 307640 w 678826"/>
              <a:gd name="connsiteY108" fmla="*/ 184365 h 674402"/>
              <a:gd name="connsiteX109" fmla="*/ 308887 w 678826"/>
              <a:gd name="connsiteY109" fmla="*/ 185595 h 674402"/>
              <a:gd name="connsiteX110" fmla="*/ 320110 w 678826"/>
              <a:gd name="connsiteY110" fmla="*/ 190518 h 674402"/>
              <a:gd name="connsiteX111" fmla="*/ 333828 w 678826"/>
              <a:gd name="connsiteY111" fmla="*/ 208978 h 674402"/>
              <a:gd name="connsiteX112" fmla="*/ 333828 w 678826"/>
              <a:gd name="connsiteY112" fmla="*/ 222515 h 674402"/>
              <a:gd name="connsiteX113" fmla="*/ 320110 w 678826"/>
              <a:gd name="connsiteY113" fmla="*/ 242206 h 674402"/>
              <a:gd name="connsiteX114" fmla="*/ 308887 w 678826"/>
              <a:gd name="connsiteY114" fmla="*/ 245898 h 674402"/>
              <a:gd name="connsiteX115" fmla="*/ 307640 w 678826"/>
              <a:gd name="connsiteY115" fmla="*/ 247129 h 674402"/>
              <a:gd name="connsiteX116" fmla="*/ 303898 w 678826"/>
              <a:gd name="connsiteY116" fmla="*/ 254513 h 674402"/>
              <a:gd name="connsiteX117" fmla="*/ 303898 w 678826"/>
              <a:gd name="connsiteY117" fmla="*/ 256974 h 674402"/>
              <a:gd name="connsiteX118" fmla="*/ 308887 w 678826"/>
              <a:gd name="connsiteY118" fmla="*/ 268050 h 674402"/>
              <a:gd name="connsiteX119" fmla="*/ 305145 w 678826"/>
              <a:gd name="connsiteY119" fmla="*/ 290202 h 674402"/>
              <a:gd name="connsiteX120" fmla="*/ 293922 w 678826"/>
              <a:gd name="connsiteY120" fmla="*/ 300047 h 674402"/>
              <a:gd name="connsiteX121" fmla="*/ 271474 w 678826"/>
              <a:gd name="connsiteY121" fmla="*/ 303739 h 674402"/>
              <a:gd name="connsiteX122" fmla="*/ 261498 w 678826"/>
              <a:gd name="connsiteY122" fmla="*/ 298817 h 674402"/>
              <a:gd name="connsiteX123" fmla="*/ 259004 w 678826"/>
              <a:gd name="connsiteY123" fmla="*/ 300047 h 674402"/>
              <a:gd name="connsiteX124" fmla="*/ 250274 w 678826"/>
              <a:gd name="connsiteY124" fmla="*/ 302509 h 674402"/>
              <a:gd name="connsiteX125" fmla="*/ 249027 w 678826"/>
              <a:gd name="connsiteY125" fmla="*/ 303739 h 674402"/>
              <a:gd name="connsiteX126" fmla="*/ 245286 w 678826"/>
              <a:gd name="connsiteY126" fmla="*/ 316046 h 674402"/>
              <a:gd name="connsiteX127" fmla="*/ 226580 w 678826"/>
              <a:gd name="connsiteY127" fmla="*/ 328353 h 674402"/>
              <a:gd name="connsiteX128" fmla="*/ 211615 w 678826"/>
              <a:gd name="connsiteY128" fmla="*/ 328353 h 674402"/>
              <a:gd name="connsiteX129" fmla="*/ 192909 w 678826"/>
              <a:gd name="connsiteY129" fmla="*/ 316046 h 674402"/>
              <a:gd name="connsiteX130" fmla="*/ 187920 w 678826"/>
              <a:gd name="connsiteY130" fmla="*/ 303739 h 674402"/>
              <a:gd name="connsiteX131" fmla="*/ 186673 w 678826"/>
              <a:gd name="connsiteY131" fmla="*/ 302509 h 674402"/>
              <a:gd name="connsiteX132" fmla="*/ 179191 w 678826"/>
              <a:gd name="connsiteY132" fmla="*/ 300047 h 674402"/>
              <a:gd name="connsiteX133" fmla="*/ 176697 w 678826"/>
              <a:gd name="connsiteY133" fmla="*/ 298817 h 674402"/>
              <a:gd name="connsiteX134" fmla="*/ 166720 w 678826"/>
              <a:gd name="connsiteY134" fmla="*/ 303739 h 674402"/>
              <a:gd name="connsiteX135" fmla="*/ 143026 w 678826"/>
              <a:gd name="connsiteY135" fmla="*/ 300047 h 674402"/>
              <a:gd name="connsiteX136" fmla="*/ 133049 w 678826"/>
              <a:gd name="connsiteY136" fmla="*/ 290202 h 674402"/>
              <a:gd name="connsiteX137" fmla="*/ 128061 w 678826"/>
              <a:gd name="connsiteY137" fmla="*/ 268050 h 674402"/>
              <a:gd name="connsiteX138" fmla="*/ 134296 w 678826"/>
              <a:gd name="connsiteY138" fmla="*/ 256974 h 674402"/>
              <a:gd name="connsiteX139" fmla="*/ 134296 w 678826"/>
              <a:gd name="connsiteY139" fmla="*/ 254513 h 674402"/>
              <a:gd name="connsiteX140" fmla="*/ 130555 w 678826"/>
              <a:gd name="connsiteY140" fmla="*/ 247129 h 674402"/>
              <a:gd name="connsiteX141" fmla="*/ 128061 w 678826"/>
              <a:gd name="connsiteY141" fmla="*/ 245898 h 674402"/>
              <a:gd name="connsiteX142" fmla="*/ 118084 w 678826"/>
              <a:gd name="connsiteY142" fmla="*/ 242206 h 674402"/>
              <a:gd name="connsiteX143" fmla="*/ 104366 w 678826"/>
              <a:gd name="connsiteY143" fmla="*/ 222515 h 674402"/>
              <a:gd name="connsiteX144" fmla="*/ 104366 w 678826"/>
              <a:gd name="connsiteY144" fmla="*/ 208978 h 674402"/>
              <a:gd name="connsiteX145" fmla="*/ 118084 w 678826"/>
              <a:gd name="connsiteY145" fmla="*/ 190518 h 674402"/>
              <a:gd name="connsiteX146" fmla="*/ 128061 w 678826"/>
              <a:gd name="connsiteY146" fmla="*/ 185595 h 674402"/>
              <a:gd name="connsiteX147" fmla="*/ 130555 w 678826"/>
              <a:gd name="connsiteY147" fmla="*/ 184365 h 674402"/>
              <a:gd name="connsiteX148" fmla="*/ 134296 w 678826"/>
              <a:gd name="connsiteY148" fmla="*/ 176981 h 674402"/>
              <a:gd name="connsiteX149" fmla="*/ 134296 w 678826"/>
              <a:gd name="connsiteY149" fmla="*/ 174519 h 674402"/>
              <a:gd name="connsiteX150" fmla="*/ 128061 w 678826"/>
              <a:gd name="connsiteY150" fmla="*/ 164674 h 674402"/>
              <a:gd name="connsiteX151" fmla="*/ 133049 w 678826"/>
              <a:gd name="connsiteY151" fmla="*/ 142522 h 674402"/>
              <a:gd name="connsiteX152" fmla="*/ 143026 w 678826"/>
              <a:gd name="connsiteY152" fmla="*/ 131446 h 674402"/>
              <a:gd name="connsiteX153" fmla="*/ 166720 w 678826"/>
              <a:gd name="connsiteY153" fmla="*/ 127754 h 674402"/>
              <a:gd name="connsiteX154" fmla="*/ 176697 w 678826"/>
              <a:gd name="connsiteY154" fmla="*/ 132677 h 674402"/>
              <a:gd name="connsiteX155" fmla="*/ 179191 w 678826"/>
              <a:gd name="connsiteY155" fmla="*/ 132677 h 674402"/>
              <a:gd name="connsiteX156" fmla="*/ 186673 w 678826"/>
              <a:gd name="connsiteY156" fmla="*/ 130215 h 674402"/>
              <a:gd name="connsiteX157" fmla="*/ 187920 w 678826"/>
              <a:gd name="connsiteY157" fmla="*/ 128985 h 674402"/>
              <a:gd name="connsiteX158" fmla="*/ 192909 w 678826"/>
              <a:gd name="connsiteY158" fmla="*/ 116678 h 674402"/>
              <a:gd name="connsiteX159" fmla="*/ 211615 w 678826"/>
              <a:gd name="connsiteY159" fmla="*/ 104371 h 674402"/>
              <a:gd name="connsiteX160" fmla="*/ 221647 w 678826"/>
              <a:gd name="connsiteY160" fmla="*/ 57049 h 674402"/>
              <a:gd name="connsiteX161" fmla="*/ 109094 w 678826"/>
              <a:gd name="connsiteY161" fmla="*/ 104160 h 674402"/>
              <a:gd name="connsiteX162" fmla="*/ 109094 w 678826"/>
              <a:gd name="connsiteY162" fmla="*/ 329794 h 674402"/>
              <a:gd name="connsiteX163" fmla="*/ 221647 w 678826"/>
              <a:gd name="connsiteY163" fmla="*/ 375664 h 674402"/>
              <a:gd name="connsiteX164" fmla="*/ 334200 w 678826"/>
              <a:gd name="connsiteY164" fmla="*/ 329794 h 674402"/>
              <a:gd name="connsiteX165" fmla="*/ 381201 w 678826"/>
              <a:gd name="connsiteY165" fmla="*/ 215737 h 674402"/>
              <a:gd name="connsiteX166" fmla="*/ 334200 w 678826"/>
              <a:gd name="connsiteY166" fmla="*/ 104160 h 674402"/>
              <a:gd name="connsiteX167" fmla="*/ 221647 w 678826"/>
              <a:gd name="connsiteY167" fmla="*/ 57049 h 674402"/>
              <a:gd name="connsiteX168" fmla="*/ 221647 w 678826"/>
              <a:gd name="connsiteY168" fmla="*/ 38453 h 674402"/>
              <a:gd name="connsiteX169" fmla="*/ 346569 w 678826"/>
              <a:gd name="connsiteY169" fmla="*/ 91762 h 674402"/>
              <a:gd name="connsiteX170" fmla="*/ 399753 w 678826"/>
              <a:gd name="connsiteY170" fmla="*/ 215737 h 674402"/>
              <a:gd name="connsiteX171" fmla="*/ 346569 w 678826"/>
              <a:gd name="connsiteY171" fmla="*/ 342191 h 674402"/>
              <a:gd name="connsiteX172" fmla="*/ 221647 w 678826"/>
              <a:gd name="connsiteY172" fmla="*/ 394260 h 674402"/>
              <a:gd name="connsiteX173" fmla="*/ 95489 w 678826"/>
              <a:gd name="connsiteY173" fmla="*/ 342191 h 674402"/>
              <a:gd name="connsiteX174" fmla="*/ 95489 w 678826"/>
              <a:gd name="connsiteY174" fmla="*/ 91762 h 674402"/>
              <a:gd name="connsiteX175" fmla="*/ 221647 w 678826"/>
              <a:gd name="connsiteY175" fmla="*/ 38453 h 674402"/>
              <a:gd name="connsiteX176" fmla="*/ 220970 w 678826"/>
              <a:gd name="connsiteY176" fmla="*/ 17420 h 674402"/>
              <a:gd name="connsiteX177" fmla="*/ 77402 w 678826"/>
              <a:gd name="connsiteY177" fmla="*/ 77146 h 674402"/>
              <a:gd name="connsiteX178" fmla="*/ 18726 w 678826"/>
              <a:gd name="connsiteY178" fmla="*/ 217750 h 674402"/>
              <a:gd name="connsiteX179" fmla="*/ 77402 w 678826"/>
              <a:gd name="connsiteY179" fmla="*/ 360842 h 674402"/>
              <a:gd name="connsiteX180" fmla="*/ 220970 w 678826"/>
              <a:gd name="connsiteY180" fmla="*/ 419324 h 674402"/>
              <a:gd name="connsiteX181" fmla="*/ 364538 w 678826"/>
              <a:gd name="connsiteY181" fmla="*/ 360842 h 674402"/>
              <a:gd name="connsiteX182" fmla="*/ 423213 w 678826"/>
              <a:gd name="connsiteY182" fmla="*/ 217750 h 674402"/>
              <a:gd name="connsiteX183" fmla="*/ 364538 w 678826"/>
              <a:gd name="connsiteY183" fmla="*/ 77146 h 674402"/>
              <a:gd name="connsiteX184" fmla="*/ 220970 w 678826"/>
              <a:gd name="connsiteY184" fmla="*/ 17420 h 674402"/>
              <a:gd name="connsiteX185" fmla="*/ 220970 w 678826"/>
              <a:gd name="connsiteY185" fmla="*/ 0 h 674402"/>
              <a:gd name="connsiteX186" fmla="*/ 377022 w 678826"/>
              <a:gd name="connsiteY186" fmla="*/ 64703 h 674402"/>
              <a:gd name="connsiteX187" fmla="*/ 441940 w 678826"/>
              <a:gd name="connsiteY187" fmla="*/ 217750 h 674402"/>
              <a:gd name="connsiteX188" fmla="*/ 416971 w 678826"/>
              <a:gd name="connsiteY188" fmla="*/ 318537 h 674402"/>
              <a:gd name="connsiteX189" fmla="*/ 659164 w 678826"/>
              <a:gd name="connsiteY189" fmla="*/ 559928 h 674402"/>
              <a:gd name="connsiteX190" fmla="*/ 659164 w 678826"/>
              <a:gd name="connsiteY190" fmla="*/ 654493 h 674402"/>
              <a:gd name="connsiteX191" fmla="*/ 610476 w 678826"/>
              <a:gd name="connsiteY191" fmla="*/ 674402 h 674402"/>
              <a:gd name="connsiteX192" fmla="*/ 563036 w 678826"/>
              <a:gd name="connsiteY192" fmla="*/ 654493 h 674402"/>
              <a:gd name="connsiteX193" fmla="*/ 322092 w 678826"/>
              <a:gd name="connsiteY193" fmla="*/ 414347 h 674402"/>
              <a:gd name="connsiteX194" fmla="*/ 220970 w 678826"/>
              <a:gd name="connsiteY194" fmla="*/ 437988 h 674402"/>
              <a:gd name="connsiteX195" fmla="*/ 64918 w 678826"/>
              <a:gd name="connsiteY195" fmla="*/ 373285 h 674402"/>
              <a:gd name="connsiteX196" fmla="*/ 0 w 678826"/>
              <a:gd name="connsiteY196" fmla="*/ 217750 h 674402"/>
              <a:gd name="connsiteX197" fmla="*/ 64918 w 678826"/>
              <a:gd name="connsiteY197" fmla="*/ 64703 h 674402"/>
              <a:gd name="connsiteX198" fmla="*/ 220970 w 678826"/>
              <a:gd name="connsiteY198" fmla="*/ 0 h 6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678826" h="674402">
                <a:moveTo>
                  <a:pt x="494373" y="421812"/>
                </a:moveTo>
                <a:lnTo>
                  <a:pt x="424462" y="491492"/>
                </a:lnTo>
                <a:lnTo>
                  <a:pt x="575520" y="643295"/>
                </a:lnTo>
                <a:cubicBezTo>
                  <a:pt x="595495" y="661959"/>
                  <a:pt x="626705" y="661959"/>
                  <a:pt x="646680" y="643295"/>
                </a:cubicBezTo>
                <a:cubicBezTo>
                  <a:pt x="665406" y="623386"/>
                  <a:pt x="665406" y="592279"/>
                  <a:pt x="646680" y="572371"/>
                </a:cubicBezTo>
                <a:close/>
                <a:moveTo>
                  <a:pt x="444436" y="372041"/>
                </a:moveTo>
                <a:lnTo>
                  <a:pt x="374525" y="441721"/>
                </a:lnTo>
                <a:lnTo>
                  <a:pt x="411978" y="479049"/>
                </a:lnTo>
                <a:lnTo>
                  <a:pt x="483137" y="408125"/>
                </a:lnTo>
                <a:close/>
                <a:moveTo>
                  <a:pt x="408232" y="334713"/>
                </a:moveTo>
                <a:cubicBezTo>
                  <a:pt x="399493" y="348400"/>
                  <a:pt x="388258" y="362087"/>
                  <a:pt x="377022" y="373285"/>
                </a:cubicBezTo>
                <a:cubicBezTo>
                  <a:pt x="364538" y="385728"/>
                  <a:pt x="350805" y="395682"/>
                  <a:pt x="337073" y="404392"/>
                </a:cubicBezTo>
                <a:lnTo>
                  <a:pt x="362041" y="429278"/>
                </a:lnTo>
                <a:lnTo>
                  <a:pt x="431952" y="358354"/>
                </a:lnTo>
                <a:close/>
                <a:moveTo>
                  <a:pt x="222217" y="187888"/>
                </a:moveTo>
                <a:cubicBezTo>
                  <a:pt x="213478" y="187888"/>
                  <a:pt x="204739" y="190403"/>
                  <a:pt x="198497" y="196690"/>
                </a:cubicBezTo>
                <a:cubicBezTo>
                  <a:pt x="184764" y="210522"/>
                  <a:pt x="184764" y="231898"/>
                  <a:pt x="198497" y="245730"/>
                </a:cubicBezTo>
                <a:cubicBezTo>
                  <a:pt x="204739" y="252017"/>
                  <a:pt x="213478" y="255789"/>
                  <a:pt x="222217" y="255789"/>
                </a:cubicBezTo>
                <a:cubicBezTo>
                  <a:pt x="230956" y="255789"/>
                  <a:pt x="239694" y="252017"/>
                  <a:pt x="245937" y="245730"/>
                </a:cubicBezTo>
                <a:cubicBezTo>
                  <a:pt x="252179" y="238185"/>
                  <a:pt x="255924" y="230640"/>
                  <a:pt x="255924" y="220581"/>
                </a:cubicBezTo>
                <a:cubicBezTo>
                  <a:pt x="255924" y="211779"/>
                  <a:pt x="252179" y="202977"/>
                  <a:pt x="245937" y="196690"/>
                </a:cubicBezTo>
                <a:cubicBezTo>
                  <a:pt x="239694" y="190403"/>
                  <a:pt x="230956" y="187888"/>
                  <a:pt x="222217" y="187888"/>
                </a:cubicBezTo>
                <a:close/>
                <a:moveTo>
                  <a:pt x="222217" y="170284"/>
                </a:moveTo>
                <a:cubicBezTo>
                  <a:pt x="235949" y="170284"/>
                  <a:pt x="248433" y="175314"/>
                  <a:pt x="258421" y="184116"/>
                </a:cubicBezTo>
                <a:cubicBezTo>
                  <a:pt x="268408" y="194175"/>
                  <a:pt x="273402" y="206749"/>
                  <a:pt x="273402" y="220581"/>
                </a:cubicBezTo>
                <a:cubicBezTo>
                  <a:pt x="273402" y="234413"/>
                  <a:pt x="268408" y="248244"/>
                  <a:pt x="258421" y="258304"/>
                </a:cubicBezTo>
                <a:cubicBezTo>
                  <a:pt x="248433" y="268363"/>
                  <a:pt x="235949" y="273393"/>
                  <a:pt x="222217" y="273393"/>
                </a:cubicBezTo>
                <a:cubicBezTo>
                  <a:pt x="208484" y="273393"/>
                  <a:pt x="194751" y="268363"/>
                  <a:pt x="186012" y="258304"/>
                </a:cubicBezTo>
                <a:cubicBezTo>
                  <a:pt x="164789" y="238185"/>
                  <a:pt x="164789" y="204235"/>
                  <a:pt x="186012" y="184116"/>
                </a:cubicBezTo>
                <a:cubicBezTo>
                  <a:pt x="194751" y="175314"/>
                  <a:pt x="208484" y="170284"/>
                  <a:pt x="222217" y="170284"/>
                </a:cubicBezTo>
                <a:close/>
                <a:moveTo>
                  <a:pt x="211615" y="121601"/>
                </a:moveTo>
                <a:cubicBezTo>
                  <a:pt x="210368" y="121601"/>
                  <a:pt x="210368" y="121601"/>
                  <a:pt x="210368" y="122831"/>
                </a:cubicBezTo>
                <a:lnTo>
                  <a:pt x="205379" y="135138"/>
                </a:lnTo>
                <a:cubicBezTo>
                  <a:pt x="204132" y="140061"/>
                  <a:pt x="199144" y="143753"/>
                  <a:pt x="192909" y="146214"/>
                </a:cubicBezTo>
                <a:cubicBezTo>
                  <a:pt x="190414" y="147445"/>
                  <a:pt x="189167" y="148675"/>
                  <a:pt x="186673" y="148675"/>
                </a:cubicBezTo>
                <a:cubicBezTo>
                  <a:pt x="181685" y="151137"/>
                  <a:pt x="174202" y="151137"/>
                  <a:pt x="169214" y="148675"/>
                </a:cubicBezTo>
                <a:lnTo>
                  <a:pt x="157991" y="143753"/>
                </a:lnTo>
                <a:cubicBezTo>
                  <a:pt x="156743" y="143753"/>
                  <a:pt x="156743" y="143753"/>
                  <a:pt x="155496" y="143753"/>
                </a:cubicBezTo>
                <a:lnTo>
                  <a:pt x="145520" y="154829"/>
                </a:lnTo>
                <a:cubicBezTo>
                  <a:pt x="145520" y="154829"/>
                  <a:pt x="144273" y="156059"/>
                  <a:pt x="145520" y="157290"/>
                </a:cubicBezTo>
                <a:lnTo>
                  <a:pt x="150508" y="168366"/>
                </a:lnTo>
                <a:cubicBezTo>
                  <a:pt x="153002" y="173289"/>
                  <a:pt x="153002" y="178211"/>
                  <a:pt x="150508" y="184365"/>
                </a:cubicBezTo>
                <a:cubicBezTo>
                  <a:pt x="149261" y="185595"/>
                  <a:pt x="148014" y="188057"/>
                  <a:pt x="146767" y="190518"/>
                </a:cubicBezTo>
                <a:cubicBezTo>
                  <a:pt x="145520" y="195441"/>
                  <a:pt x="140531" y="200363"/>
                  <a:pt x="134296" y="201594"/>
                </a:cubicBezTo>
                <a:lnTo>
                  <a:pt x="123072" y="206517"/>
                </a:lnTo>
                <a:cubicBezTo>
                  <a:pt x="123072" y="206517"/>
                  <a:pt x="121825" y="206517"/>
                  <a:pt x="121825" y="208978"/>
                </a:cubicBezTo>
                <a:lnTo>
                  <a:pt x="121825" y="222515"/>
                </a:lnTo>
                <a:cubicBezTo>
                  <a:pt x="121825" y="223746"/>
                  <a:pt x="123072" y="224977"/>
                  <a:pt x="123072" y="224977"/>
                </a:cubicBezTo>
                <a:lnTo>
                  <a:pt x="134296" y="228669"/>
                </a:lnTo>
                <a:cubicBezTo>
                  <a:pt x="140531" y="231130"/>
                  <a:pt x="145520" y="236053"/>
                  <a:pt x="146767" y="240975"/>
                </a:cubicBezTo>
                <a:cubicBezTo>
                  <a:pt x="148014" y="243437"/>
                  <a:pt x="149261" y="245898"/>
                  <a:pt x="150508" y="247129"/>
                </a:cubicBezTo>
                <a:cubicBezTo>
                  <a:pt x="153002" y="253282"/>
                  <a:pt x="153002" y="259435"/>
                  <a:pt x="150508" y="264358"/>
                </a:cubicBezTo>
                <a:lnTo>
                  <a:pt x="145520" y="275434"/>
                </a:lnTo>
                <a:cubicBezTo>
                  <a:pt x="144273" y="276665"/>
                  <a:pt x="145520" y="276665"/>
                  <a:pt x="145520" y="277895"/>
                </a:cubicBezTo>
                <a:lnTo>
                  <a:pt x="155496" y="288971"/>
                </a:lnTo>
                <a:cubicBezTo>
                  <a:pt x="156743" y="288971"/>
                  <a:pt x="156743" y="288971"/>
                  <a:pt x="157991" y="288971"/>
                </a:cubicBezTo>
                <a:lnTo>
                  <a:pt x="169214" y="282818"/>
                </a:lnTo>
                <a:cubicBezTo>
                  <a:pt x="171708" y="282818"/>
                  <a:pt x="174202" y="281587"/>
                  <a:pt x="177944" y="281587"/>
                </a:cubicBezTo>
                <a:cubicBezTo>
                  <a:pt x="180438" y="281587"/>
                  <a:pt x="184179" y="282818"/>
                  <a:pt x="186673" y="282818"/>
                </a:cubicBezTo>
                <a:cubicBezTo>
                  <a:pt x="189167" y="284049"/>
                  <a:pt x="190414" y="285279"/>
                  <a:pt x="192909" y="286510"/>
                </a:cubicBezTo>
                <a:cubicBezTo>
                  <a:pt x="199144" y="288971"/>
                  <a:pt x="204132" y="292663"/>
                  <a:pt x="205379" y="298817"/>
                </a:cubicBezTo>
                <a:lnTo>
                  <a:pt x="210368" y="309893"/>
                </a:lnTo>
                <a:cubicBezTo>
                  <a:pt x="210368" y="309893"/>
                  <a:pt x="210368" y="311123"/>
                  <a:pt x="211615" y="311123"/>
                </a:cubicBezTo>
                <a:lnTo>
                  <a:pt x="226580" y="311123"/>
                </a:lnTo>
                <a:lnTo>
                  <a:pt x="227827" y="309893"/>
                </a:lnTo>
                <a:lnTo>
                  <a:pt x="232815" y="298817"/>
                </a:lnTo>
                <a:cubicBezTo>
                  <a:pt x="234062" y="292663"/>
                  <a:pt x="239050" y="288971"/>
                  <a:pt x="245286" y="286510"/>
                </a:cubicBezTo>
                <a:cubicBezTo>
                  <a:pt x="246533" y="285279"/>
                  <a:pt x="249027" y="284049"/>
                  <a:pt x="250274" y="282818"/>
                </a:cubicBezTo>
                <a:cubicBezTo>
                  <a:pt x="256509" y="281587"/>
                  <a:pt x="262745" y="281587"/>
                  <a:pt x="268980" y="282818"/>
                </a:cubicBezTo>
                <a:lnTo>
                  <a:pt x="280204" y="288971"/>
                </a:lnTo>
                <a:cubicBezTo>
                  <a:pt x="280204" y="288971"/>
                  <a:pt x="281451" y="288971"/>
                  <a:pt x="282698" y="288971"/>
                </a:cubicBezTo>
                <a:lnTo>
                  <a:pt x="291428" y="277895"/>
                </a:lnTo>
                <a:cubicBezTo>
                  <a:pt x="292675" y="276665"/>
                  <a:pt x="293922" y="276665"/>
                  <a:pt x="292675" y="275434"/>
                </a:cubicBezTo>
                <a:lnTo>
                  <a:pt x="287686" y="264358"/>
                </a:lnTo>
                <a:cubicBezTo>
                  <a:pt x="285192" y="259435"/>
                  <a:pt x="285192" y="253282"/>
                  <a:pt x="287686" y="247129"/>
                </a:cubicBezTo>
                <a:cubicBezTo>
                  <a:pt x="288933" y="245898"/>
                  <a:pt x="290181" y="243437"/>
                  <a:pt x="290181" y="240975"/>
                </a:cubicBezTo>
                <a:cubicBezTo>
                  <a:pt x="291428" y="236053"/>
                  <a:pt x="296416" y="231130"/>
                  <a:pt x="302651" y="228669"/>
                </a:cubicBezTo>
                <a:lnTo>
                  <a:pt x="313875" y="224977"/>
                </a:lnTo>
                <a:cubicBezTo>
                  <a:pt x="315122" y="224977"/>
                  <a:pt x="315122" y="223746"/>
                  <a:pt x="315122" y="222515"/>
                </a:cubicBezTo>
                <a:lnTo>
                  <a:pt x="315122" y="208978"/>
                </a:lnTo>
                <a:cubicBezTo>
                  <a:pt x="315122" y="206517"/>
                  <a:pt x="315122" y="206517"/>
                  <a:pt x="313875" y="206517"/>
                </a:cubicBezTo>
                <a:lnTo>
                  <a:pt x="302651" y="201594"/>
                </a:lnTo>
                <a:cubicBezTo>
                  <a:pt x="296416" y="200363"/>
                  <a:pt x="291428" y="195441"/>
                  <a:pt x="290181" y="190518"/>
                </a:cubicBezTo>
                <a:cubicBezTo>
                  <a:pt x="290181" y="188057"/>
                  <a:pt x="288933" y="185595"/>
                  <a:pt x="287686" y="184365"/>
                </a:cubicBezTo>
                <a:cubicBezTo>
                  <a:pt x="285192" y="178211"/>
                  <a:pt x="285192" y="173289"/>
                  <a:pt x="287686" y="168366"/>
                </a:cubicBezTo>
                <a:lnTo>
                  <a:pt x="292675" y="157290"/>
                </a:lnTo>
                <a:cubicBezTo>
                  <a:pt x="293922" y="156059"/>
                  <a:pt x="292675" y="154829"/>
                  <a:pt x="291428" y="154829"/>
                </a:cubicBezTo>
                <a:lnTo>
                  <a:pt x="282698" y="143753"/>
                </a:lnTo>
                <a:cubicBezTo>
                  <a:pt x="281451" y="143753"/>
                  <a:pt x="280204" y="143753"/>
                  <a:pt x="280204" y="143753"/>
                </a:cubicBezTo>
                <a:lnTo>
                  <a:pt x="268980" y="148675"/>
                </a:lnTo>
                <a:cubicBezTo>
                  <a:pt x="262745" y="151137"/>
                  <a:pt x="256509" y="151137"/>
                  <a:pt x="250274" y="148675"/>
                </a:cubicBezTo>
                <a:cubicBezTo>
                  <a:pt x="249027" y="148675"/>
                  <a:pt x="246533" y="147445"/>
                  <a:pt x="245286" y="146214"/>
                </a:cubicBezTo>
                <a:cubicBezTo>
                  <a:pt x="239050" y="143753"/>
                  <a:pt x="234062" y="140061"/>
                  <a:pt x="232815" y="135138"/>
                </a:cubicBezTo>
                <a:lnTo>
                  <a:pt x="227827" y="122831"/>
                </a:lnTo>
                <a:cubicBezTo>
                  <a:pt x="227827" y="121601"/>
                  <a:pt x="226580" y="121601"/>
                  <a:pt x="226580" y="121601"/>
                </a:cubicBezTo>
                <a:close/>
                <a:moveTo>
                  <a:pt x="211615" y="104371"/>
                </a:moveTo>
                <a:lnTo>
                  <a:pt x="226580" y="104371"/>
                </a:lnTo>
                <a:cubicBezTo>
                  <a:pt x="235309" y="104371"/>
                  <a:pt x="242792" y="109294"/>
                  <a:pt x="245286" y="116678"/>
                </a:cubicBezTo>
                <a:lnTo>
                  <a:pt x="249027" y="128985"/>
                </a:lnTo>
                <a:cubicBezTo>
                  <a:pt x="249027" y="128985"/>
                  <a:pt x="250274" y="128985"/>
                  <a:pt x="250274" y="130215"/>
                </a:cubicBezTo>
                <a:cubicBezTo>
                  <a:pt x="252768" y="130215"/>
                  <a:pt x="256509" y="131446"/>
                  <a:pt x="259004" y="132677"/>
                </a:cubicBezTo>
                <a:cubicBezTo>
                  <a:pt x="259004" y="132677"/>
                  <a:pt x="260251" y="132677"/>
                  <a:pt x="261498" y="132677"/>
                </a:cubicBezTo>
                <a:lnTo>
                  <a:pt x="271474" y="127754"/>
                </a:lnTo>
                <a:cubicBezTo>
                  <a:pt x="280204" y="124062"/>
                  <a:pt x="288933" y="125293"/>
                  <a:pt x="293922" y="131446"/>
                </a:cubicBezTo>
                <a:lnTo>
                  <a:pt x="305145" y="142522"/>
                </a:lnTo>
                <a:cubicBezTo>
                  <a:pt x="311381" y="148675"/>
                  <a:pt x="312628" y="157290"/>
                  <a:pt x="308887" y="164674"/>
                </a:cubicBezTo>
                <a:lnTo>
                  <a:pt x="303898" y="174519"/>
                </a:lnTo>
                <a:lnTo>
                  <a:pt x="303898" y="176981"/>
                </a:lnTo>
                <a:cubicBezTo>
                  <a:pt x="305145" y="178211"/>
                  <a:pt x="305145" y="181903"/>
                  <a:pt x="307640" y="184365"/>
                </a:cubicBezTo>
                <a:cubicBezTo>
                  <a:pt x="307640" y="184365"/>
                  <a:pt x="307640" y="185595"/>
                  <a:pt x="308887" y="185595"/>
                </a:cubicBezTo>
                <a:lnTo>
                  <a:pt x="320110" y="190518"/>
                </a:lnTo>
                <a:cubicBezTo>
                  <a:pt x="327593" y="191749"/>
                  <a:pt x="333828" y="199133"/>
                  <a:pt x="333828" y="208978"/>
                </a:cubicBezTo>
                <a:lnTo>
                  <a:pt x="333828" y="222515"/>
                </a:lnTo>
                <a:cubicBezTo>
                  <a:pt x="333828" y="231130"/>
                  <a:pt x="327593" y="238514"/>
                  <a:pt x="320110" y="242206"/>
                </a:cubicBezTo>
                <a:lnTo>
                  <a:pt x="308887" y="245898"/>
                </a:lnTo>
                <a:cubicBezTo>
                  <a:pt x="307640" y="245898"/>
                  <a:pt x="307640" y="247129"/>
                  <a:pt x="307640" y="247129"/>
                </a:cubicBezTo>
                <a:cubicBezTo>
                  <a:pt x="305145" y="249590"/>
                  <a:pt x="305145" y="252051"/>
                  <a:pt x="303898" y="254513"/>
                </a:cubicBezTo>
                <a:cubicBezTo>
                  <a:pt x="303898" y="255743"/>
                  <a:pt x="303898" y="255743"/>
                  <a:pt x="303898" y="256974"/>
                </a:cubicBezTo>
                <a:lnTo>
                  <a:pt x="308887" y="268050"/>
                </a:lnTo>
                <a:cubicBezTo>
                  <a:pt x="312628" y="275434"/>
                  <a:pt x="311381" y="284049"/>
                  <a:pt x="305145" y="290202"/>
                </a:cubicBezTo>
                <a:lnTo>
                  <a:pt x="293922" y="300047"/>
                </a:lnTo>
                <a:cubicBezTo>
                  <a:pt x="288933" y="306201"/>
                  <a:pt x="280204" y="308662"/>
                  <a:pt x="271474" y="303739"/>
                </a:cubicBezTo>
                <a:lnTo>
                  <a:pt x="261498" y="298817"/>
                </a:lnTo>
                <a:cubicBezTo>
                  <a:pt x="260251" y="298817"/>
                  <a:pt x="259004" y="298817"/>
                  <a:pt x="259004" y="300047"/>
                </a:cubicBezTo>
                <a:cubicBezTo>
                  <a:pt x="256509" y="300047"/>
                  <a:pt x="252768" y="302509"/>
                  <a:pt x="250274" y="302509"/>
                </a:cubicBezTo>
                <a:lnTo>
                  <a:pt x="249027" y="303739"/>
                </a:lnTo>
                <a:lnTo>
                  <a:pt x="245286" y="316046"/>
                </a:lnTo>
                <a:cubicBezTo>
                  <a:pt x="242792" y="323430"/>
                  <a:pt x="235309" y="328353"/>
                  <a:pt x="226580" y="328353"/>
                </a:cubicBezTo>
                <a:lnTo>
                  <a:pt x="211615" y="328353"/>
                </a:lnTo>
                <a:cubicBezTo>
                  <a:pt x="202885" y="328353"/>
                  <a:pt x="195403" y="323430"/>
                  <a:pt x="192909" y="316046"/>
                </a:cubicBezTo>
                <a:lnTo>
                  <a:pt x="187920" y="303739"/>
                </a:lnTo>
                <a:lnTo>
                  <a:pt x="186673" y="302509"/>
                </a:lnTo>
                <a:cubicBezTo>
                  <a:pt x="184179" y="302509"/>
                  <a:pt x="181685" y="300047"/>
                  <a:pt x="179191" y="300047"/>
                </a:cubicBezTo>
                <a:cubicBezTo>
                  <a:pt x="179191" y="298817"/>
                  <a:pt x="177944" y="298817"/>
                  <a:pt x="176697" y="298817"/>
                </a:cubicBezTo>
                <a:lnTo>
                  <a:pt x="166720" y="303739"/>
                </a:lnTo>
                <a:cubicBezTo>
                  <a:pt x="157991" y="308662"/>
                  <a:pt x="148014" y="306201"/>
                  <a:pt x="143026" y="300047"/>
                </a:cubicBezTo>
                <a:lnTo>
                  <a:pt x="133049" y="290202"/>
                </a:lnTo>
                <a:cubicBezTo>
                  <a:pt x="126814" y="284049"/>
                  <a:pt x="125567" y="275434"/>
                  <a:pt x="128061" y="268050"/>
                </a:cubicBezTo>
                <a:lnTo>
                  <a:pt x="134296" y="256974"/>
                </a:lnTo>
                <a:cubicBezTo>
                  <a:pt x="134296" y="255743"/>
                  <a:pt x="134296" y="255743"/>
                  <a:pt x="134296" y="254513"/>
                </a:cubicBezTo>
                <a:cubicBezTo>
                  <a:pt x="133049" y="252051"/>
                  <a:pt x="131802" y="249590"/>
                  <a:pt x="130555" y="247129"/>
                </a:cubicBezTo>
                <a:cubicBezTo>
                  <a:pt x="130555" y="247129"/>
                  <a:pt x="130555" y="245898"/>
                  <a:pt x="128061" y="245898"/>
                </a:cubicBezTo>
                <a:lnTo>
                  <a:pt x="118084" y="242206"/>
                </a:lnTo>
                <a:cubicBezTo>
                  <a:pt x="109355" y="238514"/>
                  <a:pt x="104366" y="231130"/>
                  <a:pt x="104366" y="222515"/>
                </a:cubicBezTo>
                <a:lnTo>
                  <a:pt x="104366" y="208978"/>
                </a:lnTo>
                <a:cubicBezTo>
                  <a:pt x="104366" y="199133"/>
                  <a:pt x="109355" y="191749"/>
                  <a:pt x="118084" y="190518"/>
                </a:cubicBezTo>
                <a:lnTo>
                  <a:pt x="128061" y="185595"/>
                </a:lnTo>
                <a:cubicBezTo>
                  <a:pt x="130555" y="185595"/>
                  <a:pt x="130555" y="184365"/>
                  <a:pt x="130555" y="184365"/>
                </a:cubicBezTo>
                <a:cubicBezTo>
                  <a:pt x="131802" y="181903"/>
                  <a:pt x="133049" y="178211"/>
                  <a:pt x="134296" y="176981"/>
                </a:cubicBezTo>
                <a:lnTo>
                  <a:pt x="134296" y="174519"/>
                </a:lnTo>
                <a:lnTo>
                  <a:pt x="128061" y="164674"/>
                </a:lnTo>
                <a:cubicBezTo>
                  <a:pt x="125567" y="157290"/>
                  <a:pt x="126814" y="148675"/>
                  <a:pt x="133049" y="142522"/>
                </a:cubicBezTo>
                <a:lnTo>
                  <a:pt x="143026" y="131446"/>
                </a:lnTo>
                <a:cubicBezTo>
                  <a:pt x="148014" y="125293"/>
                  <a:pt x="157991" y="124062"/>
                  <a:pt x="166720" y="127754"/>
                </a:cubicBezTo>
                <a:lnTo>
                  <a:pt x="176697" y="132677"/>
                </a:lnTo>
                <a:cubicBezTo>
                  <a:pt x="177944" y="132677"/>
                  <a:pt x="179191" y="132677"/>
                  <a:pt x="179191" y="132677"/>
                </a:cubicBezTo>
                <a:cubicBezTo>
                  <a:pt x="181685" y="131446"/>
                  <a:pt x="184179" y="130215"/>
                  <a:pt x="186673" y="130215"/>
                </a:cubicBezTo>
                <a:cubicBezTo>
                  <a:pt x="186673" y="128985"/>
                  <a:pt x="187920" y="128985"/>
                  <a:pt x="187920" y="128985"/>
                </a:cubicBezTo>
                <a:lnTo>
                  <a:pt x="192909" y="116678"/>
                </a:lnTo>
                <a:cubicBezTo>
                  <a:pt x="195403" y="109294"/>
                  <a:pt x="202885" y="104371"/>
                  <a:pt x="211615" y="104371"/>
                </a:cubicBezTo>
                <a:close/>
                <a:moveTo>
                  <a:pt x="221647" y="57049"/>
                </a:moveTo>
                <a:cubicBezTo>
                  <a:pt x="179595" y="57049"/>
                  <a:pt x="138779" y="74406"/>
                  <a:pt x="109094" y="104160"/>
                </a:cubicBezTo>
                <a:cubicBezTo>
                  <a:pt x="46015" y="166147"/>
                  <a:pt x="46015" y="266567"/>
                  <a:pt x="109094" y="329794"/>
                </a:cubicBezTo>
                <a:cubicBezTo>
                  <a:pt x="138779" y="359548"/>
                  <a:pt x="179595" y="375664"/>
                  <a:pt x="221647" y="375664"/>
                </a:cubicBezTo>
                <a:cubicBezTo>
                  <a:pt x="263700" y="375664"/>
                  <a:pt x="304516" y="359548"/>
                  <a:pt x="334200" y="329794"/>
                </a:cubicBezTo>
                <a:cubicBezTo>
                  <a:pt x="363885" y="300040"/>
                  <a:pt x="381201" y="259128"/>
                  <a:pt x="381201" y="215737"/>
                </a:cubicBezTo>
                <a:cubicBezTo>
                  <a:pt x="381201" y="174825"/>
                  <a:pt x="363885" y="135153"/>
                  <a:pt x="334200" y="104160"/>
                </a:cubicBezTo>
                <a:cubicBezTo>
                  <a:pt x="304516" y="74406"/>
                  <a:pt x="263700" y="57049"/>
                  <a:pt x="221647" y="57049"/>
                </a:cubicBezTo>
                <a:close/>
                <a:moveTo>
                  <a:pt x="221647" y="38453"/>
                </a:moveTo>
                <a:cubicBezTo>
                  <a:pt x="268648" y="38453"/>
                  <a:pt x="313174" y="58289"/>
                  <a:pt x="346569" y="91762"/>
                </a:cubicBezTo>
                <a:cubicBezTo>
                  <a:pt x="379964" y="125236"/>
                  <a:pt x="399753" y="169866"/>
                  <a:pt x="399753" y="215737"/>
                </a:cubicBezTo>
                <a:cubicBezTo>
                  <a:pt x="399753" y="264087"/>
                  <a:pt x="379964" y="308718"/>
                  <a:pt x="346569" y="342191"/>
                </a:cubicBezTo>
                <a:cubicBezTo>
                  <a:pt x="313174" y="375664"/>
                  <a:pt x="268648" y="394260"/>
                  <a:pt x="221647" y="394260"/>
                </a:cubicBezTo>
                <a:cubicBezTo>
                  <a:pt x="173410" y="394260"/>
                  <a:pt x="128884" y="375664"/>
                  <a:pt x="95489" y="342191"/>
                </a:cubicBezTo>
                <a:cubicBezTo>
                  <a:pt x="27462" y="272765"/>
                  <a:pt x="27462" y="161188"/>
                  <a:pt x="95489" y="91762"/>
                </a:cubicBezTo>
                <a:cubicBezTo>
                  <a:pt x="128884" y="58289"/>
                  <a:pt x="173410" y="38453"/>
                  <a:pt x="221647" y="38453"/>
                </a:cubicBezTo>
                <a:close/>
                <a:moveTo>
                  <a:pt x="220970" y="17420"/>
                </a:moveTo>
                <a:cubicBezTo>
                  <a:pt x="166040" y="17420"/>
                  <a:pt x="116103" y="38573"/>
                  <a:pt x="77402" y="77146"/>
                </a:cubicBezTo>
                <a:cubicBezTo>
                  <a:pt x="38701" y="115719"/>
                  <a:pt x="18726" y="165490"/>
                  <a:pt x="18726" y="217750"/>
                </a:cubicBezTo>
                <a:cubicBezTo>
                  <a:pt x="18726" y="272498"/>
                  <a:pt x="38701" y="323514"/>
                  <a:pt x="77402" y="360842"/>
                </a:cubicBezTo>
                <a:cubicBezTo>
                  <a:pt x="116103" y="399415"/>
                  <a:pt x="166040" y="419324"/>
                  <a:pt x="220970" y="419324"/>
                </a:cubicBezTo>
                <a:cubicBezTo>
                  <a:pt x="274652" y="419324"/>
                  <a:pt x="325837" y="399415"/>
                  <a:pt x="364538" y="360842"/>
                </a:cubicBezTo>
                <a:cubicBezTo>
                  <a:pt x="401990" y="323514"/>
                  <a:pt x="423213" y="272498"/>
                  <a:pt x="423213" y="217750"/>
                </a:cubicBezTo>
                <a:cubicBezTo>
                  <a:pt x="423213" y="165490"/>
                  <a:pt x="401990" y="115719"/>
                  <a:pt x="364538" y="77146"/>
                </a:cubicBezTo>
                <a:cubicBezTo>
                  <a:pt x="325837" y="38573"/>
                  <a:pt x="274652" y="17420"/>
                  <a:pt x="220970" y="17420"/>
                </a:cubicBezTo>
                <a:close/>
                <a:moveTo>
                  <a:pt x="220970" y="0"/>
                </a:moveTo>
                <a:cubicBezTo>
                  <a:pt x="279645" y="0"/>
                  <a:pt x="335824" y="22397"/>
                  <a:pt x="377022" y="64703"/>
                </a:cubicBezTo>
                <a:cubicBezTo>
                  <a:pt x="418220" y="105764"/>
                  <a:pt x="441940" y="160513"/>
                  <a:pt x="441940" y="217750"/>
                </a:cubicBezTo>
                <a:cubicBezTo>
                  <a:pt x="441940" y="253834"/>
                  <a:pt x="433201" y="287430"/>
                  <a:pt x="416971" y="318537"/>
                </a:cubicBezTo>
                <a:lnTo>
                  <a:pt x="659164" y="559928"/>
                </a:lnTo>
                <a:cubicBezTo>
                  <a:pt x="685381" y="586058"/>
                  <a:pt x="685381" y="629608"/>
                  <a:pt x="659164" y="654493"/>
                </a:cubicBezTo>
                <a:cubicBezTo>
                  <a:pt x="645431" y="668181"/>
                  <a:pt x="627954" y="674402"/>
                  <a:pt x="610476" y="674402"/>
                </a:cubicBezTo>
                <a:cubicBezTo>
                  <a:pt x="594246" y="674402"/>
                  <a:pt x="576769" y="668181"/>
                  <a:pt x="563036" y="654493"/>
                </a:cubicBezTo>
                <a:lnTo>
                  <a:pt x="322092" y="414347"/>
                </a:lnTo>
                <a:cubicBezTo>
                  <a:pt x="289633" y="429278"/>
                  <a:pt x="257174" y="437988"/>
                  <a:pt x="220970" y="437988"/>
                </a:cubicBezTo>
                <a:cubicBezTo>
                  <a:pt x="162294" y="437988"/>
                  <a:pt x="106116" y="415591"/>
                  <a:pt x="64918" y="373285"/>
                </a:cubicBezTo>
                <a:cubicBezTo>
                  <a:pt x="22472" y="332224"/>
                  <a:pt x="0" y="276231"/>
                  <a:pt x="0" y="217750"/>
                </a:cubicBezTo>
                <a:cubicBezTo>
                  <a:pt x="0" y="160513"/>
                  <a:pt x="22472" y="105764"/>
                  <a:pt x="64918" y="64703"/>
                </a:cubicBezTo>
                <a:cubicBezTo>
                  <a:pt x="106116" y="22397"/>
                  <a:pt x="162294" y="0"/>
                  <a:pt x="2209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5" name="Freeform 222">
            <a:extLst>
              <a:ext uri="{FF2B5EF4-FFF2-40B4-BE49-F238E27FC236}">
                <a16:creationId xmlns:a16="http://schemas.microsoft.com/office/drawing/2014/main" id="{1E0CA722-5E0E-4D05-99C2-545E60F7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558" y="10021997"/>
            <a:ext cx="560291" cy="582263"/>
          </a:xfrm>
          <a:custGeom>
            <a:avLst/>
            <a:gdLst>
              <a:gd name="T0" fmla="*/ 352 w 448"/>
              <a:gd name="T1" fmla="*/ 421 h 469"/>
              <a:gd name="T2" fmla="*/ 257 w 448"/>
              <a:gd name="T3" fmla="*/ 358 h 469"/>
              <a:gd name="T4" fmla="*/ 191 w 448"/>
              <a:gd name="T5" fmla="*/ 360 h 469"/>
              <a:gd name="T6" fmla="*/ 189 w 448"/>
              <a:gd name="T7" fmla="*/ 329 h 469"/>
              <a:gd name="T8" fmla="*/ 256 w 448"/>
              <a:gd name="T9" fmla="*/ 328 h 469"/>
              <a:gd name="T10" fmla="*/ 257 w 448"/>
              <a:gd name="T11" fmla="*/ 358 h 469"/>
              <a:gd name="T12" fmla="*/ 51 w 448"/>
              <a:gd name="T13" fmla="*/ 251 h 469"/>
              <a:gd name="T14" fmla="*/ 51 w 448"/>
              <a:gd name="T15" fmla="*/ 251 h 469"/>
              <a:gd name="T16" fmla="*/ 80 w 448"/>
              <a:gd name="T17" fmla="*/ 98 h 469"/>
              <a:gd name="T18" fmla="*/ 413 w 448"/>
              <a:gd name="T19" fmla="*/ 92 h 469"/>
              <a:gd name="T20" fmla="*/ 429 w 448"/>
              <a:gd name="T21" fmla="*/ 94 h 469"/>
              <a:gd name="T22" fmla="*/ 399 w 448"/>
              <a:gd name="T23" fmla="*/ 247 h 469"/>
              <a:gd name="T24" fmla="*/ 392 w 448"/>
              <a:gd name="T25" fmla="*/ 253 h 469"/>
              <a:gd name="T26" fmla="*/ 389 w 448"/>
              <a:gd name="T27" fmla="*/ 253 h 469"/>
              <a:gd name="T28" fmla="*/ 51 w 448"/>
              <a:gd name="T29" fmla="*/ 251 h 469"/>
              <a:gd name="T30" fmla="*/ 58 w 448"/>
              <a:gd name="T31" fmla="*/ 15 h 469"/>
              <a:gd name="T32" fmla="*/ 146 w 448"/>
              <a:gd name="T33" fmla="*/ 19 h 469"/>
              <a:gd name="T34" fmla="*/ 390 w 448"/>
              <a:gd name="T35" fmla="*/ 49 h 469"/>
              <a:gd name="T36" fmla="*/ 91 w 448"/>
              <a:gd name="T37" fmla="*/ 77 h 469"/>
              <a:gd name="T38" fmla="*/ 48 w 448"/>
              <a:gd name="T39" fmla="*/ 187 h 469"/>
              <a:gd name="T40" fmla="*/ 15 w 448"/>
              <a:gd name="T41" fmla="*/ 454 h 469"/>
              <a:gd name="T42" fmla="*/ 94 w 448"/>
              <a:gd name="T43" fmla="*/ 454 h 469"/>
              <a:gd name="T44" fmla="*/ 401 w 448"/>
              <a:gd name="T45" fmla="*/ 361 h 469"/>
              <a:gd name="T46" fmla="*/ 271 w 448"/>
              <a:gd name="T47" fmla="*/ 337 h 469"/>
              <a:gd name="T48" fmla="*/ 256 w 448"/>
              <a:gd name="T49" fmla="*/ 313 h 469"/>
              <a:gd name="T50" fmla="*/ 389 w 448"/>
              <a:gd name="T51" fmla="*/ 268 h 469"/>
              <a:gd name="T52" fmla="*/ 394 w 448"/>
              <a:gd name="T53" fmla="*/ 267 h 469"/>
              <a:gd name="T54" fmla="*/ 395 w 448"/>
              <a:gd name="T55" fmla="*/ 267 h 469"/>
              <a:gd name="T56" fmla="*/ 413 w 448"/>
              <a:gd name="T57" fmla="*/ 250 h 469"/>
              <a:gd name="T58" fmla="*/ 440 w 448"/>
              <a:gd name="T59" fmla="*/ 84 h 469"/>
              <a:gd name="T60" fmla="*/ 413 w 448"/>
              <a:gd name="T61" fmla="*/ 77 h 469"/>
              <a:gd name="T62" fmla="*/ 390 w 448"/>
              <a:gd name="T63" fmla="*/ 35 h 469"/>
              <a:gd name="T64" fmla="*/ 158 w 448"/>
              <a:gd name="T65" fmla="*/ 10 h 469"/>
              <a:gd name="T66" fmla="*/ 58 w 448"/>
              <a:gd name="T67" fmla="*/ 0 h 469"/>
              <a:gd name="T68" fmla="*/ 34 w 448"/>
              <a:gd name="T69" fmla="*/ 245 h 469"/>
              <a:gd name="T70" fmla="*/ 40 w 448"/>
              <a:gd name="T71" fmla="*/ 261 h 469"/>
              <a:gd name="T72" fmla="*/ 216 w 448"/>
              <a:gd name="T73" fmla="*/ 268 h 469"/>
              <a:gd name="T74" fmla="*/ 191 w 448"/>
              <a:gd name="T75" fmla="*/ 313 h 469"/>
              <a:gd name="T76" fmla="*/ 71 w 448"/>
              <a:gd name="T77" fmla="*/ 337 h 469"/>
              <a:gd name="T78" fmla="*/ 46 w 448"/>
              <a:gd name="T79" fmla="*/ 407 h 469"/>
              <a:gd name="T80" fmla="*/ 0 w 448"/>
              <a:gd name="T81" fmla="*/ 419 h 469"/>
              <a:gd name="T82" fmla="*/ 12 w 448"/>
              <a:gd name="T83" fmla="*/ 468 h 469"/>
              <a:gd name="T84" fmla="*/ 108 w 448"/>
              <a:gd name="T85" fmla="*/ 456 h 469"/>
              <a:gd name="T86" fmla="*/ 97 w 448"/>
              <a:gd name="T87" fmla="*/ 407 h 469"/>
              <a:gd name="T88" fmla="*/ 60 w 448"/>
              <a:gd name="T89" fmla="*/ 361 h 469"/>
              <a:gd name="T90" fmla="*/ 175 w 448"/>
              <a:gd name="T91" fmla="*/ 358 h 469"/>
              <a:gd name="T92" fmla="*/ 256 w 448"/>
              <a:gd name="T93" fmla="*/ 374 h 469"/>
              <a:gd name="T94" fmla="*/ 271 w 448"/>
              <a:gd name="T95" fmla="*/ 350 h 469"/>
              <a:gd name="T96" fmla="*/ 386 w 448"/>
              <a:gd name="T97" fmla="*/ 361 h 469"/>
              <a:gd name="T98" fmla="*/ 350 w 448"/>
              <a:gd name="T99" fmla="*/ 407 h 469"/>
              <a:gd name="T100" fmla="*/ 338 w 448"/>
              <a:gd name="T101" fmla="*/ 456 h 469"/>
              <a:gd name="T102" fmla="*/ 434 w 448"/>
              <a:gd name="T103" fmla="*/ 468 h 469"/>
              <a:gd name="T104" fmla="*/ 447 w 448"/>
              <a:gd name="T105" fmla="*/ 41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8" h="469">
                <a:moveTo>
                  <a:pt x="432" y="454"/>
                </a:moveTo>
                <a:lnTo>
                  <a:pt x="352" y="454"/>
                </a:lnTo>
                <a:lnTo>
                  <a:pt x="352" y="421"/>
                </a:lnTo>
                <a:lnTo>
                  <a:pt x="432" y="421"/>
                </a:lnTo>
                <a:lnTo>
                  <a:pt x="432" y="454"/>
                </a:lnTo>
                <a:close/>
                <a:moveTo>
                  <a:pt x="257" y="358"/>
                </a:moveTo>
                <a:lnTo>
                  <a:pt x="257" y="358"/>
                </a:lnTo>
                <a:cubicBezTo>
                  <a:pt x="257" y="359"/>
                  <a:pt x="256" y="360"/>
                  <a:pt x="256" y="360"/>
                </a:cubicBezTo>
                <a:lnTo>
                  <a:pt x="191" y="360"/>
                </a:lnTo>
                <a:lnTo>
                  <a:pt x="191" y="360"/>
                </a:lnTo>
                <a:cubicBezTo>
                  <a:pt x="190" y="360"/>
                  <a:pt x="189" y="359"/>
                  <a:pt x="189" y="358"/>
                </a:cubicBezTo>
                <a:lnTo>
                  <a:pt x="189" y="329"/>
                </a:lnTo>
                <a:lnTo>
                  <a:pt x="189" y="329"/>
                </a:lnTo>
                <a:cubicBezTo>
                  <a:pt x="189" y="328"/>
                  <a:pt x="190" y="328"/>
                  <a:pt x="191" y="328"/>
                </a:cubicBezTo>
                <a:lnTo>
                  <a:pt x="256" y="328"/>
                </a:lnTo>
                <a:lnTo>
                  <a:pt x="256" y="328"/>
                </a:lnTo>
                <a:cubicBezTo>
                  <a:pt x="256" y="328"/>
                  <a:pt x="257" y="328"/>
                  <a:pt x="257" y="329"/>
                </a:cubicBezTo>
                <a:lnTo>
                  <a:pt x="257" y="358"/>
                </a:lnTo>
                <a:close/>
                <a:moveTo>
                  <a:pt x="51" y="251"/>
                </a:moveTo>
                <a:lnTo>
                  <a:pt x="51" y="251"/>
                </a:lnTo>
                <a:lnTo>
                  <a:pt x="51" y="251"/>
                </a:lnTo>
                <a:lnTo>
                  <a:pt x="51" y="251"/>
                </a:lnTo>
                <a:lnTo>
                  <a:pt x="51" y="251"/>
                </a:lnTo>
                <a:lnTo>
                  <a:pt x="51" y="251"/>
                </a:lnTo>
                <a:lnTo>
                  <a:pt x="51" y="251"/>
                </a:lnTo>
                <a:cubicBezTo>
                  <a:pt x="51" y="250"/>
                  <a:pt x="51" y="250"/>
                  <a:pt x="51" y="250"/>
                </a:cubicBezTo>
                <a:lnTo>
                  <a:pt x="80" y="98"/>
                </a:lnTo>
                <a:lnTo>
                  <a:pt x="80" y="98"/>
                </a:lnTo>
                <a:cubicBezTo>
                  <a:pt x="80" y="95"/>
                  <a:pt x="85" y="92"/>
                  <a:pt x="91" y="92"/>
                </a:cubicBezTo>
                <a:lnTo>
                  <a:pt x="413" y="92"/>
                </a:lnTo>
                <a:lnTo>
                  <a:pt x="423" y="92"/>
                </a:lnTo>
                <a:lnTo>
                  <a:pt x="423" y="92"/>
                </a:lnTo>
                <a:cubicBezTo>
                  <a:pt x="426" y="92"/>
                  <a:pt x="427" y="92"/>
                  <a:pt x="429" y="94"/>
                </a:cubicBezTo>
                <a:lnTo>
                  <a:pt x="429" y="94"/>
                </a:lnTo>
                <a:cubicBezTo>
                  <a:pt x="429" y="94"/>
                  <a:pt x="429" y="94"/>
                  <a:pt x="429" y="95"/>
                </a:cubicBezTo>
                <a:lnTo>
                  <a:pt x="399" y="247"/>
                </a:lnTo>
                <a:lnTo>
                  <a:pt x="399" y="247"/>
                </a:lnTo>
                <a:cubicBezTo>
                  <a:pt x="399" y="250"/>
                  <a:pt x="396" y="252"/>
                  <a:pt x="392" y="253"/>
                </a:cubicBezTo>
                <a:lnTo>
                  <a:pt x="392" y="253"/>
                </a:lnTo>
                <a:lnTo>
                  <a:pt x="391" y="253"/>
                </a:lnTo>
                <a:lnTo>
                  <a:pt x="391" y="253"/>
                </a:lnTo>
                <a:cubicBezTo>
                  <a:pt x="391" y="253"/>
                  <a:pt x="390" y="253"/>
                  <a:pt x="389" y="253"/>
                </a:cubicBezTo>
                <a:lnTo>
                  <a:pt x="56" y="253"/>
                </a:lnTo>
                <a:lnTo>
                  <a:pt x="56" y="253"/>
                </a:lnTo>
                <a:cubicBezTo>
                  <a:pt x="54" y="253"/>
                  <a:pt x="52" y="253"/>
                  <a:pt x="51" y="251"/>
                </a:cubicBezTo>
                <a:lnTo>
                  <a:pt x="48" y="24"/>
                </a:lnTo>
                <a:lnTo>
                  <a:pt x="48" y="24"/>
                </a:lnTo>
                <a:cubicBezTo>
                  <a:pt x="48" y="19"/>
                  <a:pt x="52" y="15"/>
                  <a:pt x="58" y="15"/>
                </a:cubicBezTo>
                <a:lnTo>
                  <a:pt x="138" y="15"/>
                </a:lnTo>
                <a:lnTo>
                  <a:pt x="138" y="15"/>
                </a:lnTo>
                <a:cubicBezTo>
                  <a:pt x="141" y="15"/>
                  <a:pt x="144" y="17"/>
                  <a:pt x="146" y="19"/>
                </a:cubicBezTo>
                <a:lnTo>
                  <a:pt x="169" y="49"/>
                </a:lnTo>
                <a:lnTo>
                  <a:pt x="390" y="49"/>
                </a:lnTo>
                <a:lnTo>
                  <a:pt x="390" y="49"/>
                </a:lnTo>
                <a:cubicBezTo>
                  <a:pt x="395" y="49"/>
                  <a:pt x="398" y="53"/>
                  <a:pt x="398" y="58"/>
                </a:cubicBezTo>
                <a:lnTo>
                  <a:pt x="398" y="77"/>
                </a:lnTo>
                <a:lnTo>
                  <a:pt x="91" y="77"/>
                </a:lnTo>
                <a:lnTo>
                  <a:pt x="91" y="77"/>
                </a:lnTo>
                <a:cubicBezTo>
                  <a:pt x="78" y="77"/>
                  <a:pt x="68" y="85"/>
                  <a:pt x="66" y="95"/>
                </a:cubicBezTo>
                <a:lnTo>
                  <a:pt x="48" y="187"/>
                </a:lnTo>
                <a:lnTo>
                  <a:pt x="51" y="251"/>
                </a:lnTo>
                <a:close/>
                <a:moveTo>
                  <a:pt x="94" y="454"/>
                </a:moveTo>
                <a:lnTo>
                  <a:pt x="15" y="454"/>
                </a:lnTo>
                <a:lnTo>
                  <a:pt x="15" y="421"/>
                </a:lnTo>
                <a:lnTo>
                  <a:pt x="94" y="421"/>
                </a:lnTo>
                <a:lnTo>
                  <a:pt x="94" y="454"/>
                </a:lnTo>
                <a:close/>
                <a:moveTo>
                  <a:pt x="434" y="407"/>
                </a:moveTo>
                <a:lnTo>
                  <a:pt x="401" y="407"/>
                </a:lnTo>
                <a:lnTo>
                  <a:pt x="401" y="361"/>
                </a:lnTo>
                <a:lnTo>
                  <a:pt x="401" y="361"/>
                </a:lnTo>
                <a:cubicBezTo>
                  <a:pt x="401" y="347"/>
                  <a:pt x="390" y="337"/>
                  <a:pt x="375" y="337"/>
                </a:cubicBezTo>
                <a:lnTo>
                  <a:pt x="271" y="337"/>
                </a:lnTo>
                <a:lnTo>
                  <a:pt x="271" y="329"/>
                </a:lnTo>
                <a:lnTo>
                  <a:pt x="271" y="329"/>
                </a:lnTo>
                <a:cubicBezTo>
                  <a:pt x="271" y="321"/>
                  <a:pt x="264" y="313"/>
                  <a:pt x="256" y="313"/>
                </a:cubicBezTo>
                <a:lnTo>
                  <a:pt x="230" y="313"/>
                </a:lnTo>
                <a:lnTo>
                  <a:pt x="230" y="268"/>
                </a:lnTo>
                <a:lnTo>
                  <a:pt x="389" y="268"/>
                </a:lnTo>
                <a:lnTo>
                  <a:pt x="389" y="268"/>
                </a:lnTo>
                <a:cubicBezTo>
                  <a:pt x="391" y="268"/>
                  <a:pt x="392" y="268"/>
                  <a:pt x="394" y="267"/>
                </a:cubicBezTo>
                <a:lnTo>
                  <a:pt x="394" y="267"/>
                </a:lnTo>
                <a:cubicBezTo>
                  <a:pt x="394" y="267"/>
                  <a:pt x="394" y="267"/>
                  <a:pt x="395" y="267"/>
                </a:cubicBezTo>
                <a:lnTo>
                  <a:pt x="395" y="267"/>
                </a:lnTo>
                <a:lnTo>
                  <a:pt x="395" y="267"/>
                </a:lnTo>
                <a:lnTo>
                  <a:pt x="395" y="267"/>
                </a:lnTo>
                <a:lnTo>
                  <a:pt x="395" y="267"/>
                </a:lnTo>
                <a:cubicBezTo>
                  <a:pt x="404" y="265"/>
                  <a:pt x="412" y="258"/>
                  <a:pt x="413" y="250"/>
                </a:cubicBezTo>
                <a:lnTo>
                  <a:pt x="443" y="98"/>
                </a:lnTo>
                <a:lnTo>
                  <a:pt x="443" y="98"/>
                </a:lnTo>
                <a:cubicBezTo>
                  <a:pt x="444" y="93"/>
                  <a:pt x="443" y="88"/>
                  <a:pt x="440" y="84"/>
                </a:cubicBezTo>
                <a:lnTo>
                  <a:pt x="440" y="84"/>
                </a:lnTo>
                <a:cubicBezTo>
                  <a:pt x="436" y="80"/>
                  <a:pt x="430" y="77"/>
                  <a:pt x="423" y="77"/>
                </a:cubicBezTo>
                <a:lnTo>
                  <a:pt x="413" y="77"/>
                </a:lnTo>
                <a:lnTo>
                  <a:pt x="413" y="58"/>
                </a:lnTo>
                <a:lnTo>
                  <a:pt x="413" y="58"/>
                </a:lnTo>
                <a:cubicBezTo>
                  <a:pt x="413" y="45"/>
                  <a:pt x="402" y="35"/>
                  <a:pt x="390" y="35"/>
                </a:cubicBezTo>
                <a:lnTo>
                  <a:pt x="177" y="35"/>
                </a:lnTo>
                <a:lnTo>
                  <a:pt x="158" y="10"/>
                </a:lnTo>
                <a:lnTo>
                  <a:pt x="158" y="10"/>
                </a:lnTo>
                <a:cubicBezTo>
                  <a:pt x="153" y="4"/>
                  <a:pt x="145" y="0"/>
                  <a:pt x="138" y="0"/>
                </a:cubicBezTo>
                <a:lnTo>
                  <a:pt x="58" y="0"/>
                </a:lnTo>
                <a:lnTo>
                  <a:pt x="58" y="0"/>
                </a:lnTo>
                <a:cubicBezTo>
                  <a:pt x="45" y="0"/>
                  <a:pt x="34" y="12"/>
                  <a:pt x="34" y="24"/>
                </a:cubicBezTo>
                <a:lnTo>
                  <a:pt x="34" y="245"/>
                </a:lnTo>
                <a:lnTo>
                  <a:pt x="34" y="245"/>
                </a:lnTo>
                <a:cubicBezTo>
                  <a:pt x="34" y="250"/>
                  <a:pt x="35" y="254"/>
                  <a:pt x="38" y="258"/>
                </a:cubicBezTo>
                <a:lnTo>
                  <a:pt x="38" y="258"/>
                </a:lnTo>
                <a:cubicBezTo>
                  <a:pt x="39" y="259"/>
                  <a:pt x="39" y="260"/>
                  <a:pt x="40" y="261"/>
                </a:cubicBezTo>
                <a:lnTo>
                  <a:pt x="40" y="261"/>
                </a:lnTo>
                <a:cubicBezTo>
                  <a:pt x="43" y="265"/>
                  <a:pt x="50" y="268"/>
                  <a:pt x="56" y="268"/>
                </a:cubicBezTo>
                <a:lnTo>
                  <a:pt x="216" y="268"/>
                </a:lnTo>
                <a:lnTo>
                  <a:pt x="216" y="313"/>
                </a:lnTo>
                <a:lnTo>
                  <a:pt x="191" y="313"/>
                </a:lnTo>
                <a:lnTo>
                  <a:pt x="191" y="313"/>
                </a:lnTo>
                <a:cubicBezTo>
                  <a:pt x="182" y="313"/>
                  <a:pt x="175" y="321"/>
                  <a:pt x="175" y="329"/>
                </a:cubicBezTo>
                <a:lnTo>
                  <a:pt x="175" y="337"/>
                </a:lnTo>
                <a:lnTo>
                  <a:pt x="71" y="337"/>
                </a:lnTo>
                <a:lnTo>
                  <a:pt x="71" y="337"/>
                </a:lnTo>
                <a:cubicBezTo>
                  <a:pt x="57" y="337"/>
                  <a:pt x="46" y="347"/>
                  <a:pt x="46" y="361"/>
                </a:cubicBezTo>
                <a:lnTo>
                  <a:pt x="46" y="407"/>
                </a:lnTo>
                <a:lnTo>
                  <a:pt x="12" y="407"/>
                </a:lnTo>
                <a:lnTo>
                  <a:pt x="12" y="407"/>
                </a:lnTo>
                <a:cubicBezTo>
                  <a:pt x="5" y="407"/>
                  <a:pt x="0" y="413"/>
                  <a:pt x="0" y="419"/>
                </a:cubicBezTo>
                <a:lnTo>
                  <a:pt x="0" y="456"/>
                </a:lnTo>
                <a:lnTo>
                  <a:pt x="0" y="456"/>
                </a:lnTo>
                <a:cubicBezTo>
                  <a:pt x="0" y="462"/>
                  <a:pt x="5" y="468"/>
                  <a:pt x="12" y="468"/>
                </a:cubicBezTo>
                <a:lnTo>
                  <a:pt x="97" y="468"/>
                </a:lnTo>
                <a:lnTo>
                  <a:pt x="97" y="468"/>
                </a:lnTo>
                <a:cubicBezTo>
                  <a:pt x="103" y="468"/>
                  <a:pt x="108" y="462"/>
                  <a:pt x="108" y="456"/>
                </a:cubicBezTo>
                <a:lnTo>
                  <a:pt x="108" y="419"/>
                </a:lnTo>
                <a:lnTo>
                  <a:pt x="108" y="419"/>
                </a:lnTo>
                <a:cubicBezTo>
                  <a:pt x="108" y="413"/>
                  <a:pt x="103" y="407"/>
                  <a:pt x="97" y="407"/>
                </a:cubicBezTo>
                <a:lnTo>
                  <a:pt x="60" y="407"/>
                </a:lnTo>
                <a:lnTo>
                  <a:pt x="60" y="361"/>
                </a:lnTo>
                <a:lnTo>
                  <a:pt x="60" y="361"/>
                </a:lnTo>
                <a:cubicBezTo>
                  <a:pt x="60" y="355"/>
                  <a:pt x="65" y="350"/>
                  <a:pt x="71" y="350"/>
                </a:cubicBezTo>
                <a:lnTo>
                  <a:pt x="175" y="350"/>
                </a:lnTo>
                <a:lnTo>
                  <a:pt x="175" y="358"/>
                </a:lnTo>
                <a:lnTo>
                  <a:pt x="175" y="358"/>
                </a:lnTo>
                <a:cubicBezTo>
                  <a:pt x="175" y="366"/>
                  <a:pt x="182" y="374"/>
                  <a:pt x="191" y="374"/>
                </a:cubicBezTo>
                <a:lnTo>
                  <a:pt x="256" y="374"/>
                </a:lnTo>
                <a:lnTo>
                  <a:pt x="256" y="374"/>
                </a:lnTo>
                <a:cubicBezTo>
                  <a:pt x="264" y="374"/>
                  <a:pt x="271" y="366"/>
                  <a:pt x="271" y="358"/>
                </a:cubicBezTo>
                <a:lnTo>
                  <a:pt x="271" y="350"/>
                </a:lnTo>
                <a:lnTo>
                  <a:pt x="375" y="350"/>
                </a:lnTo>
                <a:lnTo>
                  <a:pt x="375" y="350"/>
                </a:lnTo>
                <a:cubicBezTo>
                  <a:pt x="382" y="350"/>
                  <a:pt x="386" y="355"/>
                  <a:pt x="386" y="361"/>
                </a:cubicBezTo>
                <a:lnTo>
                  <a:pt x="386" y="407"/>
                </a:lnTo>
                <a:lnTo>
                  <a:pt x="350" y="407"/>
                </a:lnTo>
                <a:lnTo>
                  <a:pt x="350" y="407"/>
                </a:lnTo>
                <a:cubicBezTo>
                  <a:pt x="344" y="407"/>
                  <a:pt x="338" y="413"/>
                  <a:pt x="338" y="419"/>
                </a:cubicBezTo>
                <a:lnTo>
                  <a:pt x="338" y="456"/>
                </a:lnTo>
                <a:lnTo>
                  <a:pt x="338" y="456"/>
                </a:lnTo>
                <a:cubicBezTo>
                  <a:pt x="338" y="462"/>
                  <a:pt x="344" y="468"/>
                  <a:pt x="350" y="468"/>
                </a:cubicBezTo>
                <a:lnTo>
                  <a:pt x="434" y="468"/>
                </a:lnTo>
                <a:lnTo>
                  <a:pt x="434" y="468"/>
                </a:lnTo>
                <a:cubicBezTo>
                  <a:pt x="441" y="468"/>
                  <a:pt x="447" y="462"/>
                  <a:pt x="447" y="456"/>
                </a:cubicBezTo>
                <a:lnTo>
                  <a:pt x="447" y="419"/>
                </a:lnTo>
                <a:lnTo>
                  <a:pt x="447" y="419"/>
                </a:lnTo>
                <a:cubicBezTo>
                  <a:pt x="447" y="413"/>
                  <a:pt x="441" y="407"/>
                  <a:pt x="434" y="4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8" name="Freeform: Shape 777">
            <a:extLst>
              <a:ext uri="{FF2B5EF4-FFF2-40B4-BE49-F238E27FC236}">
                <a16:creationId xmlns:a16="http://schemas.microsoft.com/office/drawing/2014/main" id="{28116A7F-C700-4964-8E8F-EE9A19D0A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029" y="3490765"/>
            <a:ext cx="721375" cy="606926"/>
          </a:xfrm>
          <a:custGeom>
            <a:avLst/>
            <a:gdLst>
              <a:gd name="connsiteX0" fmla="*/ 366172 w 721375"/>
              <a:gd name="connsiteY0" fmla="*/ 368817 h 606926"/>
              <a:gd name="connsiteX1" fmla="*/ 364918 w 721375"/>
              <a:gd name="connsiteY1" fmla="*/ 370058 h 606926"/>
              <a:gd name="connsiteX2" fmla="*/ 333565 w 721375"/>
              <a:gd name="connsiteY2" fmla="*/ 429665 h 606926"/>
              <a:gd name="connsiteX3" fmla="*/ 318515 w 721375"/>
              <a:gd name="connsiteY3" fmla="*/ 439600 h 606926"/>
              <a:gd name="connsiteX4" fmla="*/ 250793 w 721375"/>
              <a:gd name="connsiteY4" fmla="*/ 452018 h 606926"/>
              <a:gd name="connsiteX5" fmla="*/ 249539 w 721375"/>
              <a:gd name="connsiteY5" fmla="*/ 452018 h 606926"/>
              <a:gd name="connsiteX6" fmla="*/ 249539 w 721375"/>
              <a:gd name="connsiteY6" fmla="*/ 453260 h 606926"/>
              <a:gd name="connsiteX7" fmla="*/ 298450 w 721375"/>
              <a:gd name="connsiteY7" fmla="*/ 502932 h 606926"/>
              <a:gd name="connsiteX8" fmla="*/ 303466 w 721375"/>
              <a:gd name="connsiteY8" fmla="*/ 519075 h 606926"/>
              <a:gd name="connsiteX9" fmla="*/ 293433 w 721375"/>
              <a:gd name="connsiteY9" fmla="*/ 586133 h 606926"/>
              <a:gd name="connsiteX10" fmla="*/ 293433 w 721375"/>
              <a:gd name="connsiteY10" fmla="*/ 588616 h 606926"/>
              <a:gd name="connsiteX11" fmla="*/ 295941 w 721375"/>
              <a:gd name="connsiteY11" fmla="*/ 588616 h 606926"/>
              <a:gd name="connsiteX12" fmla="*/ 357393 w 721375"/>
              <a:gd name="connsiteY12" fmla="*/ 558813 h 606926"/>
              <a:gd name="connsiteX13" fmla="*/ 374951 w 721375"/>
              <a:gd name="connsiteY13" fmla="*/ 558813 h 606926"/>
              <a:gd name="connsiteX14" fmla="*/ 436403 w 721375"/>
              <a:gd name="connsiteY14" fmla="*/ 588616 h 606926"/>
              <a:gd name="connsiteX15" fmla="*/ 437657 w 721375"/>
              <a:gd name="connsiteY15" fmla="*/ 588616 h 606926"/>
              <a:gd name="connsiteX16" fmla="*/ 438911 w 721375"/>
              <a:gd name="connsiteY16" fmla="*/ 586133 h 606926"/>
              <a:gd name="connsiteX17" fmla="*/ 430132 w 721375"/>
              <a:gd name="connsiteY17" fmla="*/ 519075 h 606926"/>
              <a:gd name="connsiteX18" fmla="*/ 435148 w 721375"/>
              <a:gd name="connsiteY18" fmla="*/ 502932 h 606926"/>
              <a:gd name="connsiteX19" fmla="*/ 482805 w 721375"/>
              <a:gd name="connsiteY19" fmla="*/ 453260 h 606926"/>
              <a:gd name="connsiteX20" fmla="*/ 482805 w 721375"/>
              <a:gd name="connsiteY20" fmla="*/ 452018 h 606926"/>
              <a:gd name="connsiteX21" fmla="*/ 481551 w 721375"/>
              <a:gd name="connsiteY21" fmla="*/ 452018 h 606926"/>
              <a:gd name="connsiteX22" fmla="*/ 413828 w 721375"/>
              <a:gd name="connsiteY22" fmla="*/ 439600 h 606926"/>
              <a:gd name="connsiteX23" fmla="*/ 400033 w 721375"/>
              <a:gd name="connsiteY23" fmla="*/ 429665 h 606926"/>
              <a:gd name="connsiteX24" fmla="*/ 367426 w 721375"/>
              <a:gd name="connsiteY24" fmla="*/ 370058 h 606926"/>
              <a:gd name="connsiteX25" fmla="*/ 366172 w 721375"/>
              <a:gd name="connsiteY25" fmla="*/ 368817 h 606926"/>
              <a:gd name="connsiteX26" fmla="*/ 344852 w 721375"/>
              <a:gd name="connsiteY26" fmla="*/ 226009 h 606926"/>
              <a:gd name="connsiteX27" fmla="*/ 333565 w 721375"/>
              <a:gd name="connsiteY27" fmla="*/ 237185 h 606926"/>
              <a:gd name="connsiteX28" fmla="*/ 333565 w 721375"/>
              <a:gd name="connsiteY28" fmla="*/ 340255 h 606926"/>
              <a:gd name="connsiteX29" fmla="*/ 344852 w 721375"/>
              <a:gd name="connsiteY29" fmla="*/ 350190 h 606926"/>
              <a:gd name="connsiteX30" fmla="*/ 387492 w 721375"/>
              <a:gd name="connsiteY30" fmla="*/ 350190 h 606926"/>
              <a:gd name="connsiteX31" fmla="*/ 400033 w 721375"/>
              <a:gd name="connsiteY31" fmla="*/ 340255 h 606926"/>
              <a:gd name="connsiteX32" fmla="*/ 400033 w 721375"/>
              <a:gd name="connsiteY32" fmla="*/ 237185 h 606926"/>
              <a:gd name="connsiteX33" fmla="*/ 387492 w 721375"/>
              <a:gd name="connsiteY33" fmla="*/ 226009 h 606926"/>
              <a:gd name="connsiteX34" fmla="*/ 588029 w 721375"/>
              <a:gd name="connsiteY34" fmla="*/ 189465 h 606926"/>
              <a:gd name="connsiteX35" fmla="*/ 555927 w 721375"/>
              <a:gd name="connsiteY35" fmla="*/ 248904 h 606926"/>
              <a:gd name="connsiteX36" fmla="*/ 541111 w 721375"/>
              <a:gd name="connsiteY36" fmla="*/ 260049 h 606926"/>
              <a:gd name="connsiteX37" fmla="*/ 474438 w 721375"/>
              <a:gd name="connsiteY37" fmla="*/ 271194 h 606926"/>
              <a:gd name="connsiteX38" fmla="*/ 473203 w 721375"/>
              <a:gd name="connsiteY38" fmla="*/ 272432 h 606926"/>
              <a:gd name="connsiteX39" fmla="*/ 474438 w 721375"/>
              <a:gd name="connsiteY39" fmla="*/ 273670 h 606926"/>
              <a:gd name="connsiteX40" fmla="*/ 521356 w 721375"/>
              <a:gd name="connsiteY40" fmla="*/ 323203 h 606926"/>
              <a:gd name="connsiteX41" fmla="*/ 526295 w 721375"/>
              <a:gd name="connsiteY41" fmla="*/ 338063 h 606926"/>
              <a:gd name="connsiteX42" fmla="*/ 517652 w 721375"/>
              <a:gd name="connsiteY42" fmla="*/ 406170 h 606926"/>
              <a:gd name="connsiteX43" fmla="*/ 517652 w 721375"/>
              <a:gd name="connsiteY43" fmla="*/ 407409 h 606926"/>
              <a:gd name="connsiteX44" fmla="*/ 520121 w 721375"/>
              <a:gd name="connsiteY44" fmla="*/ 408647 h 606926"/>
              <a:gd name="connsiteX45" fmla="*/ 580621 w 721375"/>
              <a:gd name="connsiteY45" fmla="*/ 377689 h 606926"/>
              <a:gd name="connsiteX46" fmla="*/ 588029 w 721375"/>
              <a:gd name="connsiteY46" fmla="*/ 375212 h 606926"/>
              <a:gd name="connsiteX47" fmla="*/ 597907 w 721375"/>
              <a:gd name="connsiteY47" fmla="*/ 377689 h 606926"/>
              <a:gd name="connsiteX48" fmla="*/ 658407 w 721375"/>
              <a:gd name="connsiteY48" fmla="*/ 408647 h 606926"/>
              <a:gd name="connsiteX49" fmla="*/ 659641 w 721375"/>
              <a:gd name="connsiteY49" fmla="*/ 407409 h 606926"/>
              <a:gd name="connsiteX50" fmla="*/ 659641 w 721375"/>
              <a:gd name="connsiteY50" fmla="*/ 406170 h 606926"/>
              <a:gd name="connsiteX51" fmla="*/ 650998 w 721375"/>
              <a:gd name="connsiteY51" fmla="*/ 338063 h 606926"/>
              <a:gd name="connsiteX52" fmla="*/ 655937 w 721375"/>
              <a:gd name="connsiteY52" fmla="*/ 323203 h 606926"/>
              <a:gd name="connsiteX53" fmla="*/ 702855 w 721375"/>
              <a:gd name="connsiteY53" fmla="*/ 273670 h 606926"/>
              <a:gd name="connsiteX54" fmla="*/ 704090 w 721375"/>
              <a:gd name="connsiteY54" fmla="*/ 272432 h 606926"/>
              <a:gd name="connsiteX55" fmla="*/ 702855 w 721375"/>
              <a:gd name="connsiteY55" fmla="*/ 271194 h 606926"/>
              <a:gd name="connsiteX56" fmla="*/ 634947 w 721375"/>
              <a:gd name="connsiteY56" fmla="*/ 260049 h 606926"/>
              <a:gd name="connsiteX57" fmla="*/ 621366 w 721375"/>
              <a:gd name="connsiteY57" fmla="*/ 248904 h 606926"/>
              <a:gd name="connsiteX58" fmla="*/ 589264 w 721375"/>
              <a:gd name="connsiteY58" fmla="*/ 189465 h 606926"/>
              <a:gd name="connsiteX59" fmla="*/ 588029 w 721375"/>
              <a:gd name="connsiteY59" fmla="*/ 189465 h 606926"/>
              <a:gd name="connsiteX60" fmla="*/ 132109 w 721375"/>
              <a:gd name="connsiteY60" fmla="*/ 188226 h 606926"/>
              <a:gd name="connsiteX61" fmla="*/ 132109 w 721375"/>
              <a:gd name="connsiteY61" fmla="*/ 189465 h 606926"/>
              <a:gd name="connsiteX62" fmla="*/ 100008 w 721375"/>
              <a:gd name="connsiteY62" fmla="*/ 248904 h 606926"/>
              <a:gd name="connsiteX63" fmla="*/ 85192 w 721375"/>
              <a:gd name="connsiteY63" fmla="*/ 260049 h 606926"/>
              <a:gd name="connsiteX64" fmla="*/ 18520 w 721375"/>
              <a:gd name="connsiteY64" fmla="*/ 271194 h 606926"/>
              <a:gd name="connsiteX65" fmla="*/ 17285 w 721375"/>
              <a:gd name="connsiteY65" fmla="*/ 272432 h 606926"/>
              <a:gd name="connsiteX66" fmla="*/ 18520 w 721375"/>
              <a:gd name="connsiteY66" fmla="*/ 273670 h 606926"/>
              <a:gd name="connsiteX67" fmla="*/ 65437 w 721375"/>
              <a:gd name="connsiteY67" fmla="*/ 323203 h 606926"/>
              <a:gd name="connsiteX68" fmla="*/ 70376 w 721375"/>
              <a:gd name="connsiteY68" fmla="*/ 338063 h 606926"/>
              <a:gd name="connsiteX69" fmla="*/ 60498 w 721375"/>
              <a:gd name="connsiteY69" fmla="*/ 406170 h 606926"/>
              <a:gd name="connsiteX70" fmla="*/ 61733 w 721375"/>
              <a:gd name="connsiteY70" fmla="*/ 407409 h 606926"/>
              <a:gd name="connsiteX71" fmla="*/ 62968 w 721375"/>
              <a:gd name="connsiteY71" fmla="*/ 408647 h 606926"/>
              <a:gd name="connsiteX72" fmla="*/ 124701 w 721375"/>
              <a:gd name="connsiteY72" fmla="*/ 377689 h 606926"/>
              <a:gd name="connsiteX73" fmla="*/ 141987 w 721375"/>
              <a:gd name="connsiteY73" fmla="*/ 377689 h 606926"/>
              <a:gd name="connsiteX74" fmla="*/ 202485 w 721375"/>
              <a:gd name="connsiteY74" fmla="*/ 408647 h 606926"/>
              <a:gd name="connsiteX75" fmla="*/ 203720 w 721375"/>
              <a:gd name="connsiteY75" fmla="*/ 407409 h 606926"/>
              <a:gd name="connsiteX76" fmla="*/ 203720 w 721375"/>
              <a:gd name="connsiteY76" fmla="*/ 406170 h 606926"/>
              <a:gd name="connsiteX77" fmla="*/ 195077 w 721375"/>
              <a:gd name="connsiteY77" fmla="*/ 338063 h 606926"/>
              <a:gd name="connsiteX78" fmla="*/ 200016 w 721375"/>
              <a:gd name="connsiteY78" fmla="*/ 323203 h 606926"/>
              <a:gd name="connsiteX79" fmla="*/ 246934 w 721375"/>
              <a:gd name="connsiteY79" fmla="*/ 273670 h 606926"/>
              <a:gd name="connsiteX80" fmla="*/ 248168 w 721375"/>
              <a:gd name="connsiteY80" fmla="*/ 272432 h 606926"/>
              <a:gd name="connsiteX81" fmla="*/ 246934 w 721375"/>
              <a:gd name="connsiteY81" fmla="*/ 271194 h 606926"/>
              <a:gd name="connsiteX82" fmla="*/ 179027 w 721375"/>
              <a:gd name="connsiteY82" fmla="*/ 260049 h 606926"/>
              <a:gd name="connsiteX83" fmla="*/ 165445 w 721375"/>
              <a:gd name="connsiteY83" fmla="*/ 248904 h 606926"/>
              <a:gd name="connsiteX84" fmla="*/ 134579 w 721375"/>
              <a:gd name="connsiteY84" fmla="*/ 189465 h 606926"/>
              <a:gd name="connsiteX85" fmla="*/ 132109 w 721375"/>
              <a:gd name="connsiteY85" fmla="*/ 188226 h 606926"/>
              <a:gd name="connsiteX86" fmla="*/ 567040 w 721375"/>
              <a:gd name="connsiteY86" fmla="*/ 45820 h 606926"/>
              <a:gd name="connsiteX87" fmla="*/ 555927 w 721375"/>
              <a:gd name="connsiteY87" fmla="*/ 58203 h 606926"/>
              <a:gd name="connsiteX88" fmla="*/ 555927 w 721375"/>
              <a:gd name="connsiteY88" fmla="*/ 159745 h 606926"/>
              <a:gd name="connsiteX89" fmla="*/ 567040 w 721375"/>
              <a:gd name="connsiteY89" fmla="*/ 170890 h 606926"/>
              <a:gd name="connsiteX90" fmla="*/ 610254 w 721375"/>
              <a:gd name="connsiteY90" fmla="*/ 170890 h 606926"/>
              <a:gd name="connsiteX91" fmla="*/ 621366 w 721375"/>
              <a:gd name="connsiteY91" fmla="*/ 159745 h 606926"/>
              <a:gd name="connsiteX92" fmla="*/ 621366 w 721375"/>
              <a:gd name="connsiteY92" fmla="*/ 58203 h 606926"/>
              <a:gd name="connsiteX93" fmla="*/ 610254 w 721375"/>
              <a:gd name="connsiteY93" fmla="*/ 45820 h 606926"/>
              <a:gd name="connsiteX94" fmla="*/ 111120 w 721375"/>
              <a:gd name="connsiteY94" fmla="*/ 45820 h 606926"/>
              <a:gd name="connsiteX95" fmla="*/ 100008 w 721375"/>
              <a:gd name="connsiteY95" fmla="*/ 58203 h 606926"/>
              <a:gd name="connsiteX96" fmla="*/ 100008 w 721375"/>
              <a:gd name="connsiteY96" fmla="*/ 159745 h 606926"/>
              <a:gd name="connsiteX97" fmla="*/ 111120 w 721375"/>
              <a:gd name="connsiteY97" fmla="*/ 170890 h 606926"/>
              <a:gd name="connsiteX98" fmla="*/ 132109 w 721375"/>
              <a:gd name="connsiteY98" fmla="*/ 170890 h 606926"/>
              <a:gd name="connsiteX99" fmla="*/ 154333 w 721375"/>
              <a:gd name="connsiteY99" fmla="*/ 170890 h 606926"/>
              <a:gd name="connsiteX100" fmla="*/ 165445 w 721375"/>
              <a:gd name="connsiteY100" fmla="*/ 159745 h 606926"/>
              <a:gd name="connsiteX101" fmla="*/ 165445 w 721375"/>
              <a:gd name="connsiteY101" fmla="*/ 58203 h 606926"/>
              <a:gd name="connsiteX102" fmla="*/ 154333 w 721375"/>
              <a:gd name="connsiteY102" fmla="*/ 45820 h 606926"/>
              <a:gd name="connsiteX103" fmla="*/ 403795 w 721375"/>
              <a:gd name="connsiteY103" fmla="*/ 17385 h 606926"/>
              <a:gd name="connsiteX104" fmla="*/ 403795 w 721375"/>
              <a:gd name="connsiteY104" fmla="*/ 213591 h 606926"/>
              <a:gd name="connsiteX105" fmla="*/ 417591 w 721375"/>
              <a:gd name="connsiteY105" fmla="*/ 237185 h 606926"/>
              <a:gd name="connsiteX106" fmla="*/ 417591 w 721375"/>
              <a:gd name="connsiteY106" fmla="*/ 279407 h 606926"/>
              <a:gd name="connsiteX107" fmla="*/ 428878 w 721375"/>
              <a:gd name="connsiteY107" fmla="*/ 259538 h 606926"/>
              <a:gd name="connsiteX108" fmla="*/ 458977 w 721375"/>
              <a:gd name="connsiteY108" fmla="*/ 29803 h 606926"/>
              <a:gd name="connsiteX109" fmla="*/ 457723 w 721375"/>
              <a:gd name="connsiteY109" fmla="*/ 21111 h 606926"/>
              <a:gd name="connsiteX110" fmla="*/ 448944 w 721375"/>
              <a:gd name="connsiteY110" fmla="*/ 17385 h 606926"/>
              <a:gd name="connsiteX111" fmla="*/ 347360 w 721375"/>
              <a:gd name="connsiteY111" fmla="*/ 17385 h 606926"/>
              <a:gd name="connsiteX112" fmla="*/ 347360 w 721375"/>
              <a:gd name="connsiteY112" fmla="*/ 208624 h 606926"/>
              <a:gd name="connsiteX113" fmla="*/ 386238 w 721375"/>
              <a:gd name="connsiteY113" fmla="*/ 208624 h 606926"/>
              <a:gd name="connsiteX114" fmla="*/ 386238 w 721375"/>
              <a:gd name="connsiteY114" fmla="*/ 17385 h 606926"/>
              <a:gd name="connsiteX115" fmla="*/ 283400 w 721375"/>
              <a:gd name="connsiteY115" fmla="*/ 17385 h 606926"/>
              <a:gd name="connsiteX116" fmla="*/ 275875 w 721375"/>
              <a:gd name="connsiteY116" fmla="*/ 21111 h 606926"/>
              <a:gd name="connsiteX117" fmla="*/ 272113 w 721375"/>
              <a:gd name="connsiteY117" fmla="*/ 29803 h 606926"/>
              <a:gd name="connsiteX118" fmla="*/ 303466 w 721375"/>
              <a:gd name="connsiteY118" fmla="*/ 259538 h 606926"/>
              <a:gd name="connsiteX119" fmla="*/ 314753 w 721375"/>
              <a:gd name="connsiteY119" fmla="*/ 279407 h 606926"/>
              <a:gd name="connsiteX120" fmla="*/ 314753 w 721375"/>
              <a:gd name="connsiteY120" fmla="*/ 237185 h 606926"/>
              <a:gd name="connsiteX121" fmla="*/ 328548 w 721375"/>
              <a:gd name="connsiteY121" fmla="*/ 213591 h 606926"/>
              <a:gd name="connsiteX122" fmla="*/ 328548 w 721375"/>
              <a:gd name="connsiteY122" fmla="*/ 17385 h 606926"/>
              <a:gd name="connsiteX123" fmla="*/ 507775 w 721375"/>
              <a:gd name="connsiteY123" fmla="*/ 1240 h 606926"/>
              <a:gd name="connsiteX124" fmla="*/ 517652 w 721375"/>
              <a:gd name="connsiteY124" fmla="*/ 8670 h 606926"/>
              <a:gd name="connsiteX125" fmla="*/ 527530 w 721375"/>
              <a:gd name="connsiteY125" fmla="*/ 80493 h 606926"/>
              <a:gd name="connsiteX126" fmla="*/ 538642 w 721375"/>
              <a:gd name="connsiteY126" fmla="*/ 99068 h 606926"/>
              <a:gd name="connsiteX127" fmla="*/ 538642 w 721375"/>
              <a:gd name="connsiteY127" fmla="*/ 58203 h 606926"/>
              <a:gd name="connsiteX128" fmla="*/ 550989 w 721375"/>
              <a:gd name="connsiteY128" fmla="*/ 33437 h 606926"/>
              <a:gd name="connsiteX129" fmla="*/ 550989 w 721375"/>
              <a:gd name="connsiteY129" fmla="*/ 9909 h 606926"/>
              <a:gd name="connsiteX130" fmla="*/ 560866 w 721375"/>
              <a:gd name="connsiteY130" fmla="*/ 1240 h 606926"/>
              <a:gd name="connsiteX131" fmla="*/ 569509 w 721375"/>
              <a:gd name="connsiteY131" fmla="*/ 9909 h 606926"/>
              <a:gd name="connsiteX132" fmla="*/ 569509 w 721375"/>
              <a:gd name="connsiteY132" fmla="*/ 28483 h 606926"/>
              <a:gd name="connsiteX133" fmla="*/ 607784 w 721375"/>
              <a:gd name="connsiteY133" fmla="*/ 28483 h 606926"/>
              <a:gd name="connsiteX134" fmla="*/ 607784 w 721375"/>
              <a:gd name="connsiteY134" fmla="*/ 9909 h 606926"/>
              <a:gd name="connsiteX135" fmla="*/ 616427 w 721375"/>
              <a:gd name="connsiteY135" fmla="*/ 1240 h 606926"/>
              <a:gd name="connsiteX136" fmla="*/ 626305 w 721375"/>
              <a:gd name="connsiteY136" fmla="*/ 9909 h 606926"/>
              <a:gd name="connsiteX137" fmla="*/ 626305 w 721375"/>
              <a:gd name="connsiteY137" fmla="*/ 33437 h 606926"/>
              <a:gd name="connsiteX138" fmla="*/ 638652 w 721375"/>
              <a:gd name="connsiteY138" fmla="*/ 58203 h 606926"/>
              <a:gd name="connsiteX139" fmla="*/ 638652 w 721375"/>
              <a:gd name="connsiteY139" fmla="*/ 99068 h 606926"/>
              <a:gd name="connsiteX140" fmla="*/ 650998 w 721375"/>
              <a:gd name="connsiteY140" fmla="*/ 80493 h 606926"/>
              <a:gd name="connsiteX141" fmla="*/ 659641 w 721375"/>
              <a:gd name="connsiteY141" fmla="*/ 8670 h 606926"/>
              <a:gd name="connsiteX142" fmla="*/ 669519 w 721375"/>
              <a:gd name="connsiteY142" fmla="*/ 1240 h 606926"/>
              <a:gd name="connsiteX143" fmla="*/ 678162 w 721375"/>
              <a:gd name="connsiteY143" fmla="*/ 11147 h 606926"/>
              <a:gd name="connsiteX144" fmla="*/ 667049 w 721375"/>
              <a:gd name="connsiteY144" fmla="*/ 82969 h 606926"/>
              <a:gd name="connsiteX145" fmla="*/ 638652 w 721375"/>
              <a:gd name="connsiteY145" fmla="*/ 118881 h 606926"/>
              <a:gd name="connsiteX146" fmla="*/ 638652 w 721375"/>
              <a:gd name="connsiteY146" fmla="*/ 159745 h 606926"/>
              <a:gd name="connsiteX147" fmla="*/ 610254 w 721375"/>
              <a:gd name="connsiteY147" fmla="*/ 188226 h 606926"/>
              <a:gd name="connsiteX148" fmla="*/ 609019 w 721375"/>
              <a:gd name="connsiteY148" fmla="*/ 188226 h 606926"/>
              <a:gd name="connsiteX149" fmla="*/ 637417 w 721375"/>
              <a:gd name="connsiteY149" fmla="*/ 241474 h 606926"/>
              <a:gd name="connsiteX150" fmla="*/ 638652 w 721375"/>
              <a:gd name="connsiteY150" fmla="*/ 242712 h 606926"/>
              <a:gd name="connsiteX151" fmla="*/ 705325 w 721375"/>
              <a:gd name="connsiteY151" fmla="*/ 253857 h 606926"/>
              <a:gd name="connsiteX152" fmla="*/ 720141 w 721375"/>
              <a:gd name="connsiteY152" fmla="*/ 266240 h 606926"/>
              <a:gd name="connsiteX153" fmla="*/ 716437 w 721375"/>
              <a:gd name="connsiteY153" fmla="*/ 286054 h 606926"/>
              <a:gd name="connsiteX154" fmla="*/ 668284 w 721375"/>
              <a:gd name="connsiteY154" fmla="*/ 335586 h 606926"/>
              <a:gd name="connsiteX155" fmla="*/ 668284 w 721375"/>
              <a:gd name="connsiteY155" fmla="*/ 336825 h 606926"/>
              <a:gd name="connsiteX156" fmla="*/ 678162 w 721375"/>
              <a:gd name="connsiteY156" fmla="*/ 403694 h 606926"/>
              <a:gd name="connsiteX157" fmla="*/ 669519 w 721375"/>
              <a:gd name="connsiteY157" fmla="*/ 422269 h 606926"/>
              <a:gd name="connsiteX158" fmla="*/ 658407 w 721375"/>
              <a:gd name="connsiteY158" fmla="*/ 425984 h 606926"/>
              <a:gd name="connsiteX159" fmla="*/ 650998 w 721375"/>
              <a:gd name="connsiteY159" fmla="*/ 423507 h 606926"/>
              <a:gd name="connsiteX160" fmla="*/ 589264 w 721375"/>
              <a:gd name="connsiteY160" fmla="*/ 393787 h 606926"/>
              <a:gd name="connsiteX161" fmla="*/ 588029 w 721375"/>
              <a:gd name="connsiteY161" fmla="*/ 393787 h 606926"/>
              <a:gd name="connsiteX162" fmla="*/ 527530 w 721375"/>
              <a:gd name="connsiteY162" fmla="*/ 423507 h 606926"/>
              <a:gd name="connsiteX163" fmla="*/ 507775 w 721375"/>
              <a:gd name="connsiteY163" fmla="*/ 422269 h 606926"/>
              <a:gd name="connsiteX164" fmla="*/ 499132 w 721375"/>
              <a:gd name="connsiteY164" fmla="*/ 403694 h 606926"/>
              <a:gd name="connsiteX165" fmla="*/ 509009 w 721375"/>
              <a:gd name="connsiteY165" fmla="*/ 336825 h 606926"/>
              <a:gd name="connsiteX166" fmla="*/ 509009 w 721375"/>
              <a:gd name="connsiteY166" fmla="*/ 335586 h 606926"/>
              <a:gd name="connsiteX167" fmla="*/ 460856 w 721375"/>
              <a:gd name="connsiteY167" fmla="*/ 286054 h 606926"/>
              <a:gd name="connsiteX168" fmla="*/ 457152 w 721375"/>
              <a:gd name="connsiteY168" fmla="*/ 266240 h 606926"/>
              <a:gd name="connsiteX169" fmla="*/ 471969 w 721375"/>
              <a:gd name="connsiteY169" fmla="*/ 253857 h 606926"/>
              <a:gd name="connsiteX170" fmla="*/ 538642 w 721375"/>
              <a:gd name="connsiteY170" fmla="*/ 242712 h 606926"/>
              <a:gd name="connsiteX171" fmla="*/ 539876 w 721375"/>
              <a:gd name="connsiteY171" fmla="*/ 241474 h 606926"/>
              <a:gd name="connsiteX172" fmla="*/ 568274 w 721375"/>
              <a:gd name="connsiteY172" fmla="*/ 188226 h 606926"/>
              <a:gd name="connsiteX173" fmla="*/ 567040 w 721375"/>
              <a:gd name="connsiteY173" fmla="*/ 188226 h 606926"/>
              <a:gd name="connsiteX174" fmla="*/ 538642 w 721375"/>
              <a:gd name="connsiteY174" fmla="*/ 159745 h 606926"/>
              <a:gd name="connsiteX175" fmla="*/ 538642 w 721375"/>
              <a:gd name="connsiteY175" fmla="*/ 118881 h 606926"/>
              <a:gd name="connsiteX176" fmla="*/ 510244 w 721375"/>
              <a:gd name="connsiteY176" fmla="*/ 82969 h 606926"/>
              <a:gd name="connsiteX177" fmla="*/ 500366 w 721375"/>
              <a:gd name="connsiteY177" fmla="*/ 11147 h 606926"/>
              <a:gd name="connsiteX178" fmla="*/ 507775 w 721375"/>
              <a:gd name="connsiteY178" fmla="*/ 1240 h 606926"/>
              <a:gd name="connsiteX179" fmla="*/ 51856 w 721375"/>
              <a:gd name="connsiteY179" fmla="*/ 1240 h 606926"/>
              <a:gd name="connsiteX180" fmla="*/ 61733 w 721375"/>
              <a:gd name="connsiteY180" fmla="*/ 8670 h 606926"/>
              <a:gd name="connsiteX181" fmla="*/ 71611 w 721375"/>
              <a:gd name="connsiteY181" fmla="*/ 80493 h 606926"/>
              <a:gd name="connsiteX182" fmla="*/ 82723 w 721375"/>
              <a:gd name="connsiteY182" fmla="*/ 99068 h 606926"/>
              <a:gd name="connsiteX183" fmla="*/ 82723 w 721375"/>
              <a:gd name="connsiteY183" fmla="*/ 58203 h 606926"/>
              <a:gd name="connsiteX184" fmla="*/ 95069 w 721375"/>
              <a:gd name="connsiteY184" fmla="*/ 33437 h 606926"/>
              <a:gd name="connsiteX185" fmla="*/ 95069 w 721375"/>
              <a:gd name="connsiteY185" fmla="*/ 9909 h 606926"/>
              <a:gd name="connsiteX186" fmla="*/ 104947 w 721375"/>
              <a:gd name="connsiteY186" fmla="*/ 1240 h 606926"/>
              <a:gd name="connsiteX187" fmla="*/ 113589 w 721375"/>
              <a:gd name="connsiteY187" fmla="*/ 9909 h 606926"/>
              <a:gd name="connsiteX188" fmla="*/ 113589 w 721375"/>
              <a:gd name="connsiteY188" fmla="*/ 28483 h 606926"/>
              <a:gd name="connsiteX189" fmla="*/ 151864 w 721375"/>
              <a:gd name="connsiteY189" fmla="*/ 28483 h 606926"/>
              <a:gd name="connsiteX190" fmla="*/ 151864 w 721375"/>
              <a:gd name="connsiteY190" fmla="*/ 9909 h 606926"/>
              <a:gd name="connsiteX191" fmla="*/ 160507 w 721375"/>
              <a:gd name="connsiteY191" fmla="*/ 1240 h 606926"/>
              <a:gd name="connsiteX192" fmla="*/ 170384 w 721375"/>
              <a:gd name="connsiteY192" fmla="*/ 9909 h 606926"/>
              <a:gd name="connsiteX193" fmla="*/ 170384 w 721375"/>
              <a:gd name="connsiteY193" fmla="*/ 33437 h 606926"/>
              <a:gd name="connsiteX194" fmla="*/ 182731 w 721375"/>
              <a:gd name="connsiteY194" fmla="*/ 58203 h 606926"/>
              <a:gd name="connsiteX195" fmla="*/ 182731 w 721375"/>
              <a:gd name="connsiteY195" fmla="*/ 99068 h 606926"/>
              <a:gd name="connsiteX196" fmla="*/ 195077 w 721375"/>
              <a:gd name="connsiteY196" fmla="*/ 80493 h 606926"/>
              <a:gd name="connsiteX197" fmla="*/ 203720 w 721375"/>
              <a:gd name="connsiteY197" fmla="*/ 8670 h 606926"/>
              <a:gd name="connsiteX198" fmla="*/ 214832 w 721375"/>
              <a:gd name="connsiteY198" fmla="*/ 1240 h 606926"/>
              <a:gd name="connsiteX199" fmla="*/ 222240 w 721375"/>
              <a:gd name="connsiteY199" fmla="*/ 11147 h 606926"/>
              <a:gd name="connsiteX200" fmla="*/ 211128 w 721375"/>
              <a:gd name="connsiteY200" fmla="*/ 82969 h 606926"/>
              <a:gd name="connsiteX201" fmla="*/ 182731 w 721375"/>
              <a:gd name="connsiteY201" fmla="*/ 118881 h 606926"/>
              <a:gd name="connsiteX202" fmla="*/ 182731 w 721375"/>
              <a:gd name="connsiteY202" fmla="*/ 159745 h 606926"/>
              <a:gd name="connsiteX203" fmla="*/ 154333 w 721375"/>
              <a:gd name="connsiteY203" fmla="*/ 188226 h 606926"/>
              <a:gd name="connsiteX204" fmla="*/ 153099 w 721375"/>
              <a:gd name="connsiteY204" fmla="*/ 188226 h 606926"/>
              <a:gd name="connsiteX205" fmla="*/ 181496 w 721375"/>
              <a:gd name="connsiteY205" fmla="*/ 241474 h 606926"/>
              <a:gd name="connsiteX206" fmla="*/ 182731 w 721375"/>
              <a:gd name="connsiteY206" fmla="*/ 242712 h 606926"/>
              <a:gd name="connsiteX207" fmla="*/ 249403 w 721375"/>
              <a:gd name="connsiteY207" fmla="*/ 253857 h 606926"/>
              <a:gd name="connsiteX208" fmla="*/ 264219 w 721375"/>
              <a:gd name="connsiteY208" fmla="*/ 266240 h 606926"/>
              <a:gd name="connsiteX209" fmla="*/ 260515 w 721375"/>
              <a:gd name="connsiteY209" fmla="*/ 286054 h 606926"/>
              <a:gd name="connsiteX210" fmla="*/ 212363 w 721375"/>
              <a:gd name="connsiteY210" fmla="*/ 335586 h 606926"/>
              <a:gd name="connsiteX211" fmla="*/ 212363 w 721375"/>
              <a:gd name="connsiteY211" fmla="*/ 336825 h 606926"/>
              <a:gd name="connsiteX212" fmla="*/ 222240 w 721375"/>
              <a:gd name="connsiteY212" fmla="*/ 403694 h 606926"/>
              <a:gd name="connsiteX213" fmla="*/ 214832 w 721375"/>
              <a:gd name="connsiteY213" fmla="*/ 422269 h 606926"/>
              <a:gd name="connsiteX214" fmla="*/ 202485 w 721375"/>
              <a:gd name="connsiteY214" fmla="*/ 425984 h 606926"/>
              <a:gd name="connsiteX215" fmla="*/ 195077 w 721375"/>
              <a:gd name="connsiteY215" fmla="*/ 423507 h 606926"/>
              <a:gd name="connsiteX216" fmla="*/ 133344 w 721375"/>
              <a:gd name="connsiteY216" fmla="*/ 393787 h 606926"/>
              <a:gd name="connsiteX217" fmla="*/ 132109 w 721375"/>
              <a:gd name="connsiteY217" fmla="*/ 393787 h 606926"/>
              <a:gd name="connsiteX218" fmla="*/ 71611 w 721375"/>
              <a:gd name="connsiteY218" fmla="*/ 423507 h 606926"/>
              <a:gd name="connsiteX219" fmla="*/ 51856 w 721375"/>
              <a:gd name="connsiteY219" fmla="*/ 422269 h 606926"/>
              <a:gd name="connsiteX220" fmla="*/ 43213 w 721375"/>
              <a:gd name="connsiteY220" fmla="*/ 403694 h 606926"/>
              <a:gd name="connsiteX221" fmla="*/ 53090 w 721375"/>
              <a:gd name="connsiteY221" fmla="*/ 336825 h 606926"/>
              <a:gd name="connsiteX222" fmla="*/ 53090 w 721375"/>
              <a:gd name="connsiteY222" fmla="*/ 335586 h 606926"/>
              <a:gd name="connsiteX223" fmla="*/ 4938 w 721375"/>
              <a:gd name="connsiteY223" fmla="*/ 286054 h 606926"/>
              <a:gd name="connsiteX224" fmla="*/ 1234 w 721375"/>
              <a:gd name="connsiteY224" fmla="*/ 266240 h 606926"/>
              <a:gd name="connsiteX225" fmla="*/ 16050 w 721375"/>
              <a:gd name="connsiteY225" fmla="*/ 253857 h 606926"/>
              <a:gd name="connsiteX226" fmla="*/ 82723 w 721375"/>
              <a:gd name="connsiteY226" fmla="*/ 242712 h 606926"/>
              <a:gd name="connsiteX227" fmla="*/ 83957 w 721375"/>
              <a:gd name="connsiteY227" fmla="*/ 241474 h 606926"/>
              <a:gd name="connsiteX228" fmla="*/ 112355 w 721375"/>
              <a:gd name="connsiteY228" fmla="*/ 188226 h 606926"/>
              <a:gd name="connsiteX229" fmla="*/ 111120 w 721375"/>
              <a:gd name="connsiteY229" fmla="*/ 188226 h 606926"/>
              <a:gd name="connsiteX230" fmla="*/ 82723 w 721375"/>
              <a:gd name="connsiteY230" fmla="*/ 159745 h 606926"/>
              <a:gd name="connsiteX231" fmla="*/ 82723 w 721375"/>
              <a:gd name="connsiteY231" fmla="*/ 118881 h 606926"/>
              <a:gd name="connsiteX232" fmla="*/ 54325 w 721375"/>
              <a:gd name="connsiteY232" fmla="*/ 82969 h 606926"/>
              <a:gd name="connsiteX233" fmla="*/ 44448 w 721375"/>
              <a:gd name="connsiteY233" fmla="*/ 11147 h 606926"/>
              <a:gd name="connsiteX234" fmla="*/ 51856 w 721375"/>
              <a:gd name="connsiteY234" fmla="*/ 1240 h 606926"/>
              <a:gd name="connsiteX235" fmla="*/ 283400 w 721375"/>
              <a:gd name="connsiteY235" fmla="*/ 0 h 606926"/>
              <a:gd name="connsiteX236" fmla="*/ 448944 w 721375"/>
              <a:gd name="connsiteY236" fmla="*/ 0 h 606926"/>
              <a:gd name="connsiteX237" fmla="*/ 471518 w 721375"/>
              <a:gd name="connsiteY237" fmla="*/ 9935 h 606926"/>
              <a:gd name="connsiteX238" fmla="*/ 477789 w 721375"/>
              <a:gd name="connsiteY238" fmla="*/ 32287 h 606926"/>
              <a:gd name="connsiteX239" fmla="*/ 446436 w 721375"/>
              <a:gd name="connsiteY239" fmla="*/ 262021 h 606926"/>
              <a:gd name="connsiteX240" fmla="*/ 417591 w 721375"/>
              <a:gd name="connsiteY240" fmla="*/ 299276 h 606926"/>
              <a:gd name="connsiteX241" fmla="*/ 417591 w 721375"/>
              <a:gd name="connsiteY241" fmla="*/ 340255 h 606926"/>
              <a:gd name="connsiteX242" fmla="*/ 387492 w 721375"/>
              <a:gd name="connsiteY242" fmla="*/ 368817 h 606926"/>
              <a:gd name="connsiteX243" fmla="*/ 416337 w 721375"/>
              <a:gd name="connsiteY243" fmla="*/ 420973 h 606926"/>
              <a:gd name="connsiteX244" fmla="*/ 416337 w 721375"/>
              <a:gd name="connsiteY244" fmla="*/ 422214 h 606926"/>
              <a:gd name="connsiteX245" fmla="*/ 485313 w 721375"/>
              <a:gd name="connsiteY245" fmla="*/ 434632 h 606926"/>
              <a:gd name="connsiteX246" fmla="*/ 500363 w 721375"/>
              <a:gd name="connsiteY246" fmla="*/ 447050 h 606926"/>
              <a:gd name="connsiteX247" fmla="*/ 495346 w 721375"/>
              <a:gd name="connsiteY247" fmla="*/ 466919 h 606926"/>
              <a:gd name="connsiteX248" fmla="*/ 447690 w 721375"/>
              <a:gd name="connsiteY248" fmla="*/ 515350 h 606926"/>
              <a:gd name="connsiteX249" fmla="*/ 447690 w 721375"/>
              <a:gd name="connsiteY249" fmla="*/ 516592 h 606926"/>
              <a:gd name="connsiteX250" fmla="*/ 457723 w 721375"/>
              <a:gd name="connsiteY250" fmla="*/ 584891 h 606926"/>
              <a:gd name="connsiteX251" fmla="*/ 448944 w 721375"/>
              <a:gd name="connsiteY251" fmla="*/ 602276 h 606926"/>
              <a:gd name="connsiteX252" fmla="*/ 428878 w 721375"/>
              <a:gd name="connsiteY252" fmla="*/ 604760 h 606926"/>
              <a:gd name="connsiteX253" fmla="*/ 366172 w 721375"/>
              <a:gd name="connsiteY253" fmla="*/ 574957 h 606926"/>
              <a:gd name="connsiteX254" fmla="*/ 364918 w 721375"/>
              <a:gd name="connsiteY254" fmla="*/ 574957 h 606926"/>
              <a:gd name="connsiteX255" fmla="*/ 303466 w 721375"/>
              <a:gd name="connsiteY255" fmla="*/ 604760 h 606926"/>
              <a:gd name="connsiteX256" fmla="*/ 294687 w 721375"/>
              <a:gd name="connsiteY256" fmla="*/ 606002 h 606926"/>
              <a:gd name="connsiteX257" fmla="*/ 283400 w 721375"/>
              <a:gd name="connsiteY257" fmla="*/ 602276 h 606926"/>
              <a:gd name="connsiteX258" fmla="*/ 275875 w 721375"/>
              <a:gd name="connsiteY258" fmla="*/ 584891 h 606926"/>
              <a:gd name="connsiteX259" fmla="*/ 285908 w 721375"/>
              <a:gd name="connsiteY259" fmla="*/ 516592 h 606926"/>
              <a:gd name="connsiteX260" fmla="*/ 284654 w 721375"/>
              <a:gd name="connsiteY260" fmla="*/ 515350 h 606926"/>
              <a:gd name="connsiteX261" fmla="*/ 236998 w 721375"/>
              <a:gd name="connsiteY261" fmla="*/ 466919 h 606926"/>
              <a:gd name="connsiteX262" fmla="*/ 231981 w 721375"/>
              <a:gd name="connsiteY262" fmla="*/ 447050 h 606926"/>
              <a:gd name="connsiteX263" fmla="*/ 248285 w 721375"/>
              <a:gd name="connsiteY263" fmla="*/ 434632 h 606926"/>
              <a:gd name="connsiteX264" fmla="*/ 314753 w 721375"/>
              <a:gd name="connsiteY264" fmla="*/ 422214 h 606926"/>
              <a:gd name="connsiteX265" fmla="*/ 317261 w 721375"/>
              <a:gd name="connsiteY265" fmla="*/ 420973 h 606926"/>
              <a:gd name="connsiteX266" fmla="*/ 344852 w 721375"/>
              <a:gd name="connsiteY266" fmla="*/ 368817 h 606926"/>
              <a:gd name="connsiteX267" fmla="*/ 314753 w 721375"/>
              <a:gd name="connsiteY267" fmla="*/ 340255 h 606926"/>
              <a:gd name="connsiteX268" fmla="*/ 314753 w 721375"/>
              <a:gd name="connsiteY268" fmla="*/ 299276 h 606926"/>
              <a:gd name="connsiteX269" fmla="*/ 285908 w 721375"/>
              <a:gd name="connsiteY269" fmla="*/ 262021 h 606926"/>
              <a:gd name="connsiteX270" fmla="*/ 254555 w 721375"/>
              <a:gd name="connsiteY270" fmla="*/ 32287 h 606926"/>
              <a:gd name="connsiteX271" fmla="*/ 262080 w 721375"/>
              <a:gd name="connsiteY271" fmla="*/ 9935 h 606926"/>
              <a:gd name="connsiteX272" fmla="*/ 283400 w 721375"/>
              <a:gd name="connsiteY272" fmla="*/ 0 h 60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721375" h="606926">
                <a:moveTo>
                  <a:pt x="366172" y="368817"/>
                </a:moveTo>
                <a:cubicBezTo>
                  <a:pt x="366172" y="368817"/>
                  <a:pt x="364918" y="368817"/>
                  <a:pt x="364918" y="370058"/>
                </a:cubicBezTo>
                <a:lnTo>
                  <a:pt x="333565" y="429665"/>
                </a:lnTo>
                <a:cubicBezTo>
                  <a:pt x="329803" y="434632"/>
                  <a:pt x="324786" y="438358"/>
                  <a:pt x="318515" y="439600"/>
                </a:cubicBezTo>
                <a:lnTo>
                  <a:pt x="250793" y="452018"/>
                </a:lnTo>
                <a:cubicBezTo>
                  <a:pt x="249539" y="452018"/>
                  <a:pt x="249539" y="452018"/>
                  <a:pt x="249539" y="452018"/>
                </a:cubicBezTo>
                <a:cubicBezTo>
                  <a:pt x="249539" y="453260"/>
                  <a:pt x="249539" y="453260"/>
                  <a:pt x="249539" y="453260"/>
                </a:cubicBezTo>
                <a:lnTo>
                  <a:pt x="298450" y="502932"/>
                </a:lnTo>
                <a:cubicBezTo>
                  <a:pt x="302212" y="507899"/>
                  <a:pt x="303466" y="514108"/>
                  <a:pt x="303466" y="519075"/>
                </a:cubicBezTo>
                <a:lnTo>
                  <a:pt x="293433" y="586133"/>
                </a:lnTo>
                <a:cubicBezTo>
                  <a:pt x="293433" y="587375"/>
                  <a:pt x="293433" y="588616"/>
                  <a:pt x="293433" y="588616"/>
                </a:cubicBezTo>
                <a:cubicBezTo>
                  <a:pt x="294687" y="588616"/>
                  <a:pt x="294687" y="588616"/>
                  <a:pt x="295941" y="588616"/>
                </a:cubicBezTo>
                <a:lnTo>
                  <a:pt x="357393" y="558813"/>
                </a:lnTo>
                <a:cubicBezTo>
                  <a:pt x="363664" y="556329"/>
                  <a:pt x="369934" y="556329"/>
                  <a:pt x="374951" y="558813"/>
                </a:cubicBezTo>
                <a:lnTo>
                  <a:pt x="436403" y="588616"/>
                </a:lnTo>
                <a:cubicBezTo>
                  <a:pt x="437657" y="588616"/>
                  <a:pt x="437657" y="588616"/>
                  <a:pt x="437657" y="588616"/>
                </a:cubicBezTo>
                <a:cubicBezTo>
                  <a:pt x="438911" y="588616"/>
                  <a:pt x="438911" y="587375"/>
                  <a:pt x="438911" y="586133"/>
                </a:cubicBezTo>
                <a:lnTo>
                  <a:pt x="430132" y="519075"/>
                </a:lnTo>
                <a:cubicBezTo>
                  <a:pt x="427624" y="514108"/>
                  <a:pt x="430132" y="507899"/>
                  <a:pt x="435148" y="502932"/>
                </a:cubicBezTo>
                <a:lnTo>
                  <a:pt x="482805" y="453260"/>
                </a:lnTo>
                <a:cubicBezTo>
                  <a:pt x="482805" y="453260"/>
                  <a:pt x="482805" y="453260"/>
                  <a:pt x="482805" y="452018"/>
                </a:cubicBezTo>
                <a:cubicBezTo>
                  <a:pt x="482805" y="452018"/>
                  <a:pt x="482805" y="452018"/>
                  <a:pt x="481551" y="452018"/>
                </a:cubicBezTo>
                <a:lnTo>
                  <a:pt x="413828" y="439600"/>
                </a:lnTo>
                <a:cubicBezTo>
                  <a:pt x="407558" y="438358"/>
                  <a:pt x="402541" y="434632"/>
                  <a:pt x="400033" y="429665"/>
                </a:cubicBezTo>
                <a:lnTo>
                  <a:pt x="367426" y="370058"/>
                </a:lnTo>
                <a:cubicBezTo>
                  <a:pt x="367426" y="368817"/>
                  <a:pt x="366172" y="368817"/>
                  <a:pt x="366172" y="368817"/>
                </a:cubicBezTo>
                <a:close/>
                <a:moveTo>
                  <a:pt x="344852" y="226009"/>
                </a:moveTo>
                <a:cubicBezTo>
                  <a:pt x="338581" y="226009"/>
                  <a:pt x="333565" y="230976"/>
                  <a:pt x="333565" y="237185"/>
                </a:cubicBezTo>
                <a:lnTo>
                  <a:pt x="333565" y="340255"/>
                </a:lnTo>
                <a:cubicBezTo>
                  <a:pt x="333565" y="345222"/>
                  <a:pt x="338581" y="350190"/>
                  <a:pt x="344852" y="350190"/>
                </a:cubicBezTo>
                <a:lnTo>
                  <a:pt x="387492" y="350190"/>
                </a:lnTo>
                <a:cubicBezTo>
                  <a:pt x="393763" y="350190"/>
                  <a:pt x="400033" y="345222"/>
                  <a:pt x="400033" y="340255"/>
                </a:cubicBezTo>
                <a:lnTo>
                  <a:pt x="400033" y="237185"/>
                </a:lnTo>
                <a:cubicBezTo>
                  <a:pt x="400033" y="230976"/>
                  <a:pt x="393763" y="226009"/>
                  <a:pt x="387492" y="226009"/>
                </a:cubicBezTo>
                <a:close/>
                <a:moveTo>
                  <a:pt x="588029" y="189465"/>
                </a:moveTo>
                <a:lnTo>
                  <a:pt x="555927" y="248904"/>
                </a:lnTo>
                <a:cubicBezTo>
                  <a:pt x="552223" y="255096"/>
                  <a:pt x="547285" y="258811"/>
                  <a:pt x="541111" y="260049"/>
                </a:cubicBezTo>
                <a:lnTo>
                  <a:pt x="474438" y="271194"/>
                </a:lnTo>
                <a:lnTo>
                  <a:pt x="473203" y="272432"/>
                </a:lnTo>
                <a:cubicBezTo>
                  <a:pt x="473203" y="272432"/>
                  <a:pt x="473203" y="273670"/>
                  <a:pt x="474438" y="273670"/>
                </a:cubicBezTo>
                <a:lnTo>
                  <a:pt x="521356" y="323203"/>
                </a:lnTo>
                <a:cubicBezTo>
                  <a:pt x="525060" y="326918"/>
                  <a:pt x="527530" y="333110"/>
                  <a:pt x="526295" y="338063"/>
                </a:cubicBezTo>
                <a:lnTo>
                  <a:pt x="517652" y="406170"/>
                </a:lnTo>
                <a:cubicBezTo>
                  <a:pt x="516417" y="407409"/>
                  <a:pt x="517652" y="407409"/>
                  <a:pt x="517652" y="407409"/>
                </a:cubicBezTo>
                <a:cubicBezTo>
                  <a:pt x="517652" y="408647"/>
                  <a:pt x="518887" y="408647"/>
                  <a:pt x="520121" y="408647"/>
                </a:cubicBezTo>
                <a:lnTo>
                  <a:pt x="580621" y="377689"/>
                </a:lnTo>
                <a:cubicBezTo>
                  <a:pt x="583091" y="376451"/>
                  <a:pt x="586795" y="375212"/>
                  <a:pt x="588029" y="375212"/>
                </a:cubicBezTo>
                <a:cubicBezTo>
                  <a:pt x="591733" y="375212"/>
                  <a:pt x="594203" y="376451"/>
                  <a:pt x="597907" y="377689"/>
                </a:cubicBezTo>
                <a:lnTo>
                  <a:pt x="658407" y="408647"/>
                </a:lnTo>
                <a:cubicBezTo>
                  <a:pt x="658407" y="408647"/>
                  <a:pt x="659641" y="408647"/>
                  <a:pt x="659641" y="407409"/>
                </a:cubicBezTo>
                <a:cubicBezTo>
                  <a:pt x="659641" y="407409"/>
                  <a:pt x="659641" y="407409"/>
                  <a:pt x="659641" y="406170"/>
                </a:cubicBezTo>
                <a:lnTo>
                  <a:pt x="650998" y="338063"/>
                </a:lnTo>
                <a:cubicBezTo>
                  <a:pt x="649764" y="333110"/>
                  <a:pt x="652233" y="326918"/>
                  <a:pt x="655937" y="323203"/>
                </a:cubicBezTo>
                <a:lnTo>
                  <a:pt x="702855" y="273670"/>
                </a:lnTo>
                <a:cubicBezTo>
                  <a:pt x="704090" y="273670"/>
                  <a:pt x="704090" y="272432"/>
                  <a:pt x="704090" y="272432"/>
                </a:cubicBezTo>
                <a:cubicBezTo>
                  <a:pt x="702855" y="272432"/>
                  <a:pt x="702855" y="271194"/>
                  <a:pt x="702855" y="271194"/>
                </a:cubicBezTo>
                <a:lnTo>
                  <a:pt x="634947" y="260049"/>
                </a:lnTo>
                <a:cubicBezTo>
                  <a:pt x="630009" y="258811"/>
                  <a:pt x="625070" y="255096"/>
                  <a:pt x="621366" y="248904"/>
                </a:cubicBezTo>
                <a:lnTo>
                  <a:pt x="589264" y="189465"/>
                </a:lnTo>
                <a:cubicBezTo>
                  <a:pt x="589264" y="188226"/>
                  <a:pt x="588029" y="188226"/>
                  <a:pt x="588029" y="189465"/>
                </a:cubicBezTo>
                <a:close/>
                <a:moveTo>
                  <a:pt x="132109" y="188226"/>
                </a:moveTo>
                <a:cubicBezTo>
                  <a:pt x="132109" y="188226"/>
                  <a:pt x="132109" y="188226"/>
                  <a:pt x="132109" y="189465"/>
                </a:cubicBezTo>
                <a:lnTo>
                  <a:pt x="100008" y="248904"/>
                </a:lnTo>
                <a:cubicBezTo>
                  <a:pt x="97539" y="255096"/>
                  <a:pt x="91365" y="258811"/>
                  <a:pt x="85192" y="260049"/>
                </a:cubicBezTo>
                <a:lnTo>
                  <a:pt x="18520" y="271194"/>
                </a:lnTo>
                <a:lnTo>
                  <a:pt x="17285" y="272432"/>
                </a:lnTo>
                <a:cubicBezTo>
                  <a:pt x="17285" y="272432"/>
                  <a:pt x="17285" y="273670"/>
                  <a:pt x="18520" y="273670"/>
                </a:cubicBezTo>
                <a:lnTo>
                  <a:pt x="65437" y="323203"/>
                </a:lnTo>
                <a:cubicBezTo>
                  <a:pt x="69141" y="326918"/>
                  <a:pt x="71611" y="333110"/>
                  <a:pt x="70376" y="338063"/>
                </a:cubicBezTo>
                <a:lnTo>
                  <a:pt x="60498" y="406170"/>
                </a:lnTo>
                <a:cubicBezTo>
                  <a:pt x="60498" y="407409"/>
                  <a:pt x="61733" y="407409"/>
                  <a:pt x="61733" y="407409"/>
                </a:cubicBezTo>
                <a:cubicBezTo>
                  <a:pt x="61733" y="408647"/>
                  <a:pt x="62968" y="408647"/>
                  <a:pt x="62968" y="408647"/>
                </a:cubicBezTo>
                <a:lnTo>
                  <a:pt x="124701" y="377689"/>
                </a:lnTo>
                <a:cubicBezTo>
                  <a:pt x="129640" y="375212"/>
                  <a:pt x="137048" y="375212"/>
                  <a:pt x="141987" y="377689"/>
                </a:cubicBezTo>
                <a:lnTo>
                  <a:pt x="202485" y="408647"/>
                </a:lnTo>
                <a:cubicBezTo>
                  <a:pt x="202485" y="408647"/>
                  <a:pt x="203720" y="408647"/>
                  <a:pt x="203720" y="407409"/>
                </a:cubicBezTo>
                <a:cubicBezTo>
                  <a:pt x="203720" y="407409"/>
                  <a:pt x="203720" y="407409"/>
                  <a:pt x="203720" y="406170"/>
                </a:cubicBezTo>
                <a:lnTo>
                  <a:pt x="195077" y="338063"/>
                </a:lnTo>
                <a:cubicBezTo>
                  <a:pt x="193843" y="333110"/>
                  <a:pt x="196312" y="326918"/>
                  <a:pt x="200016" y="323203"/>
                </a:cubicBezTo>
                <a:lnTo>
                  <a:pt x="246934" y="273670"/>
                </a:lnTo>
                <a:cubicBezTo>
                  <a:pt x="248168" y="273670"/>
                  <a:pt x="248168" y="272432"/>
                  <a:pt x="248168" y="272432"/>
                </a:cubicBezTo>
                <a:cubicBezTo>
                  <a:pt x="246934" y="272432"/>
                  <a:pt x="246934" y="271194"/>
                  <a:pt x="246934" y="271194"/>
                </a:cubicBezTo>
                <a:lnTo>
                  <a:pt x="179027" y="260049"/>
                </a:lnTo>
                <a:cubicBezTo>
                  <a:pt x="174088" y="258811"/>
                  <a:pt x="169149" y="255096"/>
                  <a:pt x="165445" y="248904"/>
                </a:cubicBezTo>
                <a:lnTo>
                  <a:pt x="134579" y="189465"/>
                </a:lnTo>
                <a:cubicBezTo>
                  <a:pt x="134579" y="188226"/>
                  <a:pt x="133344" y="188226"/>
                  <a:pt x="132109" y="188226"/>
                </a:cubicBezTo>
                <a:close/>
                <a:moveTo>
                  <a:pt x="567040" y="45820"/>
                </a:moveTo>
                <a:cubicBezTo>
                  <a:pt x="560866" y="45820"/>
                  <a:pt x="555927" y="52011"/>
                  <a:pt x="555927" y="58203"/>
                </a:cubicBezTo>
                <a:lnTo>
                  <a:pt x="555927" y="159745"/>
                </a:lnTo>
                <a:cubicBezTo>
                  <a:pt x="555927" y="165937"/>
                  <a:pt x="560866" y="170890"/>
                  <a:pt x="567040" y="170890"/>
                </a:cubicBezTo>
                <a:lnTo>
                  <a:pt x="610254" y="170890"/>
                </a:lnTo>
                <a:cubicBezTo>
                  <a:pt x="616427" y="170890"/>
                  <a:pt x="621366" y="165937"/>
                  <a:pt x="621366" y="159745"/>
                </a:cubicBezTo>
                <a:lnTo>
                  <a:pt x="621366" y="58203"/>
                </a:lnTo>
                <a:cubicBezTo>
                  <a:pt x="621366" y="52011"/>
                  <a:pt x="616427" y="45820"/>
                  <a:pt x="610254" y="45820"/>
                </a:cubicBezTo>
                <a:close/>
                <a:moveTo>
                  <a:pt x="111120" y="45820"/>
                </a:moveTo>
                <a:cubicBezTo>
                  <a:pt x="104947" y="45820"/>
                  <a:pt x="100008" y="52011"/>
                  <a:pt x="100008" y="58203"/>
                </a:cubicBezTo>
                <a:lnTo>
                  <a:pt x="100008" y="159745"/>
                </a:lnTo>
                <a:cubicBezTo>
                  <a:pt x="100008" y="165937"/>
                  <a:pt x="104947" y="170890"/>
                  <a:pt x="111120" y="170890"/>
                </a:cubicBezTo>
                <a:lnTo>
                  <a:pt x="132109" y="170890"/>
                </a:lnTo>
                <a:lnTo>
                  <a:pt x="154333" y="170890"/>
                </a:lnTo>
                <a:cubicBezTo>
                  <a:pt x="160507" y="170890"/>
                  <a:pt x="165445" y="165937"/>
                  <a:pt x="165445" y="159745"/>
                </a:cubicBezTo>
                <a:lnTo>
                  <a:pt x="165445" y="58203"/>
                </a:lnTo>
                <a:cubicBezTo>
                  <a:pt x="165445" y="52011"/>
                  <a:pt x="160507" y="45820"/>
                  <a:pt x="154333" y="45820"/>
                </a:cubicBezTo>
                <a:close/>
                <a:moveTo>
                  <a:pt x="403795" y="17385"/>
                </a:moveTo>
                <a:lnTo>
                  <a:pt x="403795" y="213591"/>
                </a:lnTo>
                <a:cubicBezTo>
                  <a:pt x="412574" y="218558"/>
                  <a:pt x="417591" y="227251"/>
                  <a:pt x="417591" y="237185"/>
                </a:cubicBezTo>
                <a:lnTo>
                  <a:pt x="417591" y="279407"/>
                </a:lnTo>
                <a:cubicBezTo>
                  <a:pt x="423861" y="274439"/>
                  <a:pt x="427624" y="266989"/>
                  <a:pt x="428878" y="259538"/>
                </a:cubicBezTo>
                <a:lnTo>
                  <a:pt x="458977" y="29803"/>
                </a:lnTo>
                <a:cubicBezTo>
                  <a:pt x="460231" y="26078"/>
                  <a:pt x="458977" y="23594"/>
                  <a:pt x="457723" y="21111"/>
                </a:cubicBezTo>
                <a:cubicBezTo>
                  <a:pt x="455214" y="18627"/>
                  <a:pt x="451452" y="17385"/>
                  <a:pt x="448944" y="17385"/>
                </a:cubicBezTo>
                <a:close/>
                <a:moveTo>
                  <a:pt x="347360" y="17385"/>
                </a:moveTo>
                <a:lnTo>
                  <a:pt x="347360" y="208624"/>
                </a:lnTo>
                <a:lnTo>
                  <a:pt x="386238" y="208624"/>
                </a:lnTo>
                <a:lnTo>
                  <a:pt x="386238" y="17385"/>
                </a:lnTo>
                <a:close/>
                <a:moveTo>
                  <a:pt x="283400" y="17385"/>
                </a:moveTo>
                <a:cubicBezTo>
                  <a:pt x="279638" y="17385"/>
                  <a:pt x="278384" y="18627"/>
                  <a:pt x="275875" y="21111"/>
                </a:cubicBezTo>
                <a:cubicBezTo>
                  <a:pt x="273367" y="23594"/>
                  <a:pt x="272113" y="26078"/>
                  <a:pt x="272113" y="29803"/>
                </a:cubicBezTo>
                <a:lnTo>
                  <a:pt x="303466" y="259538"/>
                </a:lnTo>
                <a:cubicBezTo>
                  <a:pt x="304720" y="266989"/>
                  <a:pt x="308482" y="274439"/>
                  <a:pt x="314753" y="279407"/>
                </a:cubicBezTo>
                <a:lnTo>
                  <a:pt x="314753" y="237185"/>
                </a:lnTo>
                <a:cubicBezTo>
                  <a:pt x="314753" y="227251"/>
                  <a:pt x="321024" y="218558"/>
                  <a:pt x="328548" y="213591"/>
                </a:cubicBezTo>
                <a:lnTo>
                  <a:pt x="328548" y="17385"/>
                </a:lnTo>
                <a:close/>
                <a:moveTo>
                  <a:pt x="507775" y="1240"/>
                </a:moveTo>
                <a:cubicBezTo>
                  <a:pt x="511479" y="2"/>
                  <a:pt x="516417" y="3717"/>
                  <a:pt x="517652" y="8670"/>
                </a:cubicBezTo>
                <a:lnTo>
                  <a:pt x="527530" y="80493"/>
                </a:lnTo>
                <a:cubicBezTo>
                  <a:pt x="527530" y="87923"/>
                  <a:pt x="532468" y="95353"/>
                  <a:pt x="538642" y="99068"/>
                </a:cubicBezTo>
                <a:lnTo>
                  <a:pt x="538642" y="58203"/>
                </a:lnTo>
                <a:cubicBezTo>
                  <a:pt x="538642" y="47058"/>
                  <a:pt x="543581" y="38390"/>
                  <a:pt x="550989" y="33437"/>
                </a:cubicBezTo>
                <a:lnTo>
                  <a:pt x="550989" y="9909"/>
                </a:lnTo>
                <a:cubicBezTo>
                  <a:pt x="550989" y="4955"/>
                  <a:pt x="554693" y="1240"/>
                  <a:pt x="560866" y="1240"/>
                </a:cubicBezTo>
                <a:cubicBezTo>
                  <a:pt x="564570" y="1240"/>
                  <a:pt x="569509" y="4955"/>
                  <a:pt x="569509" y="9909"/>
                </a:cubicBezTo>
                <a:lnTo>
                  <a:pt x="569509" y="28483"/>
                </a:lnTo>
                <a:lnTo>
                  <a:pt x="607784" y="28483"/>
                </a:lnTo>
                <a:lnTo>
                  <a:pt x="607784" y="9909"/>
                </a:lnTo>
                <a:cubicBezTo>
                  <a:pt x="607784" y="4955"/>
                  <a:pt x="611488" y="1240"/>
                  <a:pt x="616427" y="1240"/>
                </a:cubicBezTo>
                <a:cubicBezTo>
                  <a:pt x="621366" y="1240"/>
                  <a:pt x="626305" y="4955"/>
                  <a:pt x="626305" y="9909"/>
                </a:cubicBezTo>
                <a:lnTo>
                  <a:pt x="626305" y="33437"/>
                </a:lnTo>
                <a:cubicBezTo>
                  <a:pt x="633713" y="38390"/>
                  <a:pt x="638652" y="47058"/>
                  <a:pt x="638652" y="58203"/>
                </a:cubicBezTo>
                <a:lnTo>
                  <a:pt x="638652" y="99068"/>
                </a:lnTo>
                <a:cubicBezTo>
                  <a:pt x="644825" y="95353"/>
                  <a:pt x="649764" y="87923"/>
                  <a:pt x="650998" y="80493"/>
                </a:cubicBezTo>
                <a:lnTo>
                  <a:pt x="659641" y="8670"/>
                </a:lnTo>
                <a:cubicBezTo>
                  <a:pt x="659641" y="3717"/>
                  <a:pt x="664580" y="2"/>
                  <a:pt x="669519" y="1240"/>
                </a:cubicBezTo>
                <a:cubicBezTo>
                  <a:pt x="674457" y="1240"/>
                  <a:pt x="678162" y="6194"/>
                  <a:pt x="678162" y="11147"/>
                </a:cubicBezTo>
                <a:lnTo>
                  <a:pt x="667049" y="82969"/>
                </a:lnTo>
                <a:cubicBezTo>
                  <a:pt x="665815" y="99068"/>
                  <a:pt x="654702" y="112689"/>
                  <a:pt x="638652" y="118881"/>
                </a:cubicBezTo>
                <a:lnTo>
                  <a:pt x="638652" y="159745"/>
                </a:lnTo>
                <a:cubicBezTo>
                  <a:pt x="638652" y="175843"/>
                  <a:pt x="626305" y="188226"/>
                  <a:pt x="610254" y="188226"/>
                </a:cubicBezTo>
                <a:lnTo>
                  <a:pt x="609019" y="188226"/>
                </a:lnTo>
                <a:lnTo>
                  <a:pt x="637417" y="241474"/>
                </a:lnTo>
                <a:cubicBezTo>
                  <a:pt x="637417" y="241474"/>
                  <a:pt x="638652" y="241474"/>
                  <a:pt x="638652" y="242712"/>
                </a:cubicBezTo>
                <a:lnTo>
                  <a:pt x="705325" y="253857"/>
                </a:lnTo>
                <a:cubicBezTo>
                  <a:pt x="712733" y="255096"/>
                  <a:pt x="717672" y="260049"/>
                  <a:pt x="720141" y="266240"/>
                </a:cubicBezTo>
                <a:cubicBezTo>
                  <a:pt x="722610" y="273670"/>
                  <a:pt x="721376" y="281100"/>
                  <a:pt x="716437" y="286054"/>
                </a:cubicBezTo>
                <a:lnTo>
                  <a:pt x="668284" y="335586"/>
                </a:lnTo>
                <a:cubicBezTo>
                  <a:pt x="668284" y="335586"/>
                  <a:pt x="668284" y="335586"/>
                  <a:pt x="668284" y="336825"/>
                </a:cubicBezTo>
                <a:lnTo>
                  <a:pt x="678162" y="403694"/>
                </a:lnTo>
                <a:cubicBezTo>
                  <a:pt x="679396" y="409885"/>
                  <a:pt x="675692" y="418554"/>
                  <a:pt x="669519" y="422269"/>
                </a:cubicBezTo>
                <a:cubicBezTo>
                  <a:pt x="667049" y="424745"/>
                  <a:pt x="663345" y="425984"/>
                  <a:pt x="658407" y="425984"/>
                </a:cubicBezTo>
                <a:cubicBezTo>
                  <a:pt x="655937" y="425984"/>
                  <a:pt x="653468" y="424745"/>
                  <a:pt x="650998" y="423507"/>
                </a:cubicBezTo>
                <a:lnTo>
                  <a:pt x="589264" y="393787"/>
                </a:lnTo>
                <a:lnTo>
                  <a:pt x="588029" y="393787"/>
                </a:lnTo>
                <a:lnTo>
                  <a:pt x="527530" y="423507"/>
                </a:lnTo>
                <a:cubicBezTo>
                  <a:pt x="520121" y="427222"/>
                  <a:pt x="512713" y="425984"/>
                  <a:pt x="507775" y="422269"/>
                </a:cubicBezTo>
                <a:cubicBezTo>
                  <a:pt x="501601" y="418554"/>
                  <a:pt x="497897" y="409885"/>
                  <a:pt x="499132" y="403694"/>
                </a:cubicBezTo>
                <a:lnTo>
                  <a:pt x="509009" y="336825"/>
                </a:lnTo>
                <a:cubicBezTo>
                  <a:pt x="509009" y="335586"/>
                  <a:pt x="509009" y="335586"/>
                  <a:pt x="509009" y="335586"/>
                </a:cubicBezTo>
                <a:lnTo>
                  <a:pt x="460856" y="286054"/>
                </a:lnTo>
                <a:cubicBezTo>
                  <a:pt x="455918" y="281100"/>
                  <a:pt x="454683" y="273670"/>
                  <a:pt x="457152" y="266240"/>
                </a:cubicBezTo>
                <a:cubicBezTo>
                  <a:pt x="459622" y="260049"/>
                  <a:pt x="464561" y="255096"/>
                  <a:pt x="471969" y="253857"/>
                </a:cubicBezTo>
                <a:lnTo>
                  <a:pt x="538642" y="242712"/>
                </a:lnTo>
                <a:cubicBezTo>
                  <a:pt x="538642" y="241474"/>
                  <a:pt x="539876" y="241474"/>
                  <a:pt x="539876" y="241474"/>
                </a:cubicBezTo>
                <a:lnTo>
                  <a:pt x="568274" y="188226"/>
                </a:lnTo>
                <a:lnTo>
                  <a:pt x="567040" y="188226"/>
                </a:lnTo>
                <a:cubicBezTo>
                  <a:pt x="550989" y="188226"/>
                  <a:pt x="538642" y="175843"/>
                  <a:pt x="538642" y="159745"/>
                </a:cubicBezTo>
                <a:lnTo>
                  <a:pt x="538642" y="118881"/>
                </a:lnTo>
                <a:cubicBezTo>
                  <a:pt x="522591" y="112689"/>
                  <a:pt x="511479" y="99068"/>
                  <a:pt x="510244" y="82969"/>
                </a:cubicBezTo>
                <a:lnTo>
                  <a:pt x="500366" y="11147"/>
                </a:lnTo>
                <a:cubicBezTo>
                  <a:pt x="499132" y="6194"/>
                  <a:pt x="502836" y="1240"/>
                  <a:pt x="507775" y="1240"/>
                </a:cubicBezTo>
                <a:close/>
                <a:moveTo>
                  <a:pt x="51856" y="1240"/>
                </a:moveTo>
                <a:cubicBezTo>
                  <a:pt x="56794" y="2"/>
                  <a:pt x="60498" y="3717"/>
                  <a:pt x="61733" y="8670"/>
                </a:cubicBezTo>
                <a:lnTo>
                  <a:pt x="71611" y="80493"/>
                </a:lnTo>
                <a:cubicBezTo>
                  <a:pt x="72845" y="87923"/>
                  <a:pt x="76549" y="95353"/>
                  <a:pt x="82723" y="99068"/>
                </a:cubicBezTo>
                <a:lnTo>
                  <a:pt x="82723" y="58203"/>
                </a:lnTo>
                <a:cubicBezTo>
                  <a:pt x="82723" y="47058"/>
                  <a:pt x="87661" y="38390"/>
                  <a:pt x="95069" y="33437"/>
                </a:cubicBezTo>
                <a:lnTo>
                  <a:pt x="95069" y="9909"/>
                </a:lnTo>
                <a:cubicBezTo>
                  <a:pt x="95069" y="4955"/>
                  <a:pt x="98773" y="1240"/>
                  <a:pt x="104947" y="1240"/>
                </a:cubicBezTo>
                <a:cubicBezTo>
                  <a:pt x="108651" y="1240"/>
                  <a:pt x="113589" y="4955"/>
                  <a:pt x="113589" y="9909"/>
                </a:cubicBezTo>
                <a:lnTo>
                  <a:pt x="113589" y="28483"/>
                </a:lnTo>
                <a:lnTo>
                  <a:pt x="151864" y="28483"/>
                </a:lnTo>
                <a:lnTo>
                  <a:pt x="151864" y="9909"/>
                </a:lnTo>
                <a:cubicBezTo>
                  <a:pt x="151864" y="4955"/>
                  <a:pt x="155568" y="1240"/>
                  <a:pt x="160507" y="1240"/>
                </a:cubicBezTo>
                <a:cubicBezTo>
                  <a:pt x="165445" y="1240"/>
                  <a:pt x="170384" y="4955"/>
                  <a:pt x="170384" y="9909"/>
                </a:cubicBezTo>
                <a:lnTo>
                  <a:pt x="170384" y="33437"/>
                </a:lnTo>
                <a:cubicBezTo>
                  <a:pt x="177792" y="38390"/>
                  <a:pt x="182731" y="47058"/>
                  <a:pt x="182731" y="58203"/>
                </a:cubicBezTo>
                <a:lnTo>
                  <a:pt x="182731" y="99068"/>
                </a:lnTo>
                <a:cubicBezTo>
                  <a:pt x="188904" y="95353"/>
                  <a:pt x="193843" y="87923"/>
                  <a:pt x="195077" y="80493"/>
                </a:cubicBezTo>
                <a:lnTo>
                  <a:pt x="203720" y="8670"/>
                </a:lnTo>
                <a:cubicBezTo>
                  <a:pt x="203720" y="3717"/>
                  <a:pt x="208659" y="2"/>
                  <a:pt x="214832" y="1240"/>
                </a:cubicBezTo>
                <a:cubicBezTo>
                  <a:pt x="218536" y="1240"/>
                  <a:pt x="222240" y="6194"/>
                  <a:pt x="222240" y="11147"/>
                </a:cubicBezTo>
                <a:lnTo>
                  <a:pt x="211128" y="82969"/>
                </a:lnTo>
                <a:cubicBezTo>
                  <a:pt x="209894" y="99068"/>
                  <a:pt x="198781" y="112689"/>
                  <a:pt x="182731" y="118881"/>
                </a:cubicBezTo>
                <a:lnTo>
                  <a:pt x="182731" y="159745"/>
                </a:lnTo>
                <a:cubicBezTo>
                  <a:pt x="182731" y="175843"/>
                  <a:pt x="170384" y="188226"/>
                  <a:pt x="154333" y="188226"/>
                </a:cubicBezTo>
                <a:lnTo>
                  <a:pt x="153099" y="188226"/>
                </a:lnTo>
                <a:lnTo>
                  <a:pt x="181496" y="241474"/>
                </a:lnTo>
                <a:cubicBezTo>
                  <a:pt x="181496" y="241474"/>
                  <a:pt x="182731" y="241474"/>
                  <a:pt x="182731" y="242712"/>
                </a:cubicBezTo>
                <a:lnTo>
                  <a:pt x="249403" y="253857"/>
                </a:lnTo>
                <a:cubicBezTo>
                  <a:pt x="256811" y="255096"/>
                  <a:pt x="262984" y="260049"/>
                  <a:pt x="264219" y="266240"/>
                </a:cubicBezTo>
                <a:cubicBezTo>
                  <a:pt x="266688" y="273670"/>
                  <a:pt x="264219" y="281100"/>
                  <a:pt x="260515" y="286054"/>
                </a:cubicBezTo>
                <a:lnTo>
                  <a:pt x="212363" y="335586"/>
                </a:lnTo>
                <a:cubicBezTo>
                  <a:pt x="212363" y="335586"/>
                  <a:pt x="212363" y="335586"/>
                  <a:pt x="212363" y="336825"/>
                </a:cubicBezTo>
                <a:lnTo>
                  <a:pt x="222240" y="403694"/>
                </a:lnTo>
                <a:cubicBezTo>
                  <a:pt x="223475" y="409885"/>
                  <a:pt x="219771" y="418554"/>
                  <a:pt x="214832" y="422269"/>
                </a:cubicBezTo>
                <a:cubicBezTo>
                  <a:pt x="211128" y="424745"/>
                  <a:pt x="206190" y="425984"/>
                  <a:pt x="202485" y="425984"/>
                </a:cubicBezTo>
                <a:cubicBezTo>
                  <a:pt x="200016" y="425984"/>
                  <a:pt x="197547" y="424745"/>
                  <a:pt x="195077" y="423507"/>
                </a:cubicBezTo>
                <a:lnTo>
                  <a:pt x="133344" y="393787"/>
                </a:lnTo>
                <a:lnTo>
                  <a:pt x="132109" y="393787"/>
                </a:lnTo>
                <a:lnTo>
                  <a:pt x="71611" y="423507"/>
                </a:lnTo>
                <a:cubicBezTo>
                  <a:pt x="64202" y="427222"/>
                  <a:pt x="56794" y="425984"/>
                  <a:pt x="51856" y="422269"/>
                </a:cubicBezTo>
                <a:cubicBezTo>
                  <a:pt x="45682" y="418554"/>
                  <a:pt x="43213" y="409885"/>
                  <a:pt x="43213" y="403694"/>
                </a:cubicBezTo>
                <a:lnTo>
                  <a:pt x="53090" y="336825"/>
                </a:lnTo>
                <a:cubicBezTo>
                  <a:pt x="53090" y="335586"/>
                  <a:pt x="53090" y="335586"/>
                  <a:pt x="53090" y="335586"/>
                </a:cubicBezTo>
                <a:lnTo>
                  <a:pt x="4938" y="286054"/>
                </a:lnTo>
                <a:cubicBezTo>
                  <a:pt x="0" y="281100"/>
                  <a:pt x="-1235" y="273670"/>
                  <a:pt x="1234" y="266240"/>
                </a:cubicBezTo>
                <a:cubicBezTo>
                  <a:pt x="3704" y="260049"/>
                  <a:pt x="8642" y="255096"/>
                  <a:pt x="16050" y="253857"/>
                </a:cubicBezTo>
                <a:lnTo>
                  <a:pt x="82723" y="242712"/>
                </a:lnTo>
                <a:cubicBezTo>
                  <a:pt x="82723" y="241474"/>
                  <a:pt x="83957" y="241474"/>
                  <a:pt x="83957" y="241474"/>
                </a:cubicBezTo>
                <a:lnTo>
                  <a:pt x="112355" y="188226"/>
                </a:lnTo>
                <a:lnTo>
                  <a:pt x="111120" y="188226"/>
                </a:lnTo>
                <a:cubicBezTo>
                  <a:pt x="95069" y="188226"/>
                  <a:pt x="82723" y="175843"/>
                  <a:pt x="82723" y="159745"/>
                </a:cubicBezTo>
                <a:lnTo>
                  <a:pt x="82723" y="118881"/>
                </a:lnTo>
                <a:cubicBezTo>
                  <a:pt x="66672" y="112689"/>
                  <a:pt x="56794" y="99068"/>
                  <a:pt x="54325" y="82969"/>
                </a:cubicBezTo>
                <a:lnTo>
                  <a:pt x="44448" y="11147"/>
                </a:lnTo>
                <a:cubicBezTo>
                  <a:pt x="43213" y="6194"/>
                  <a:pt x="46917" y="1240"/>
                  <a:pt x="51856" y="1240"/>
                </a:cubicBezTo>
                <a:close/>
                <a:moveTo>
                  <a:pt x="283400" y="0"/>
                </a:moveTo>
                <a:lnTo>
                  <a:pt x="448944" y="0"/>
                </a:lnTo>
                <a:cubicBezTo>
                  <a:pt x="457723" y="0"/>
                  <a:pt x="465247" y="3726"/>
                  <a:pt x="471518" y="9935"/>
                </a:cubicBezTo>
                <a:cubicBezTo>
                  <a:pt x="476534" y="16144"/>
                  <a:pt x="479043" y="23594"/>
                  <a:pt x="477789" y="32287"/>
                </a:cubicBezTo>
                <a:lnTo>
                  <a:pt x="446436" y="262021"/>
                </a:lnTo>
                <a:cubicBezTo>
                  <a:pt x="443927" y="279407"/>
                  <a:pt x="432640" y="293066"/>
                  <a:pt x="417591" y="299276"/>
                </a:cubicBezTo>
                <a:lnTo>
                  <a:pt x="417591" y="340255"/>
                </a:lnTo>
                <a:cubicBezTo>
                  <a:pt x="417591" y="356399"/>
                  <a:pt x="403795" y="368817"/>
                  <a:pt x="387492" y="368817"/>
                </a:cubicBezTo>
                <a:lnTo>
                  <a:pt x="416337" y="420973"/>
                </a:lnTo>
                <a:cubicBezTo>
                  <a:pt x="416337" y="422214"/>
                  <a:pt x="416337" y="422214"/>
                  <a:pt x="416337" y="422214"/>
                </a:cubicBezTo>
                <a:lnTo>
                  <a:pt x="485313" y="434632"/>
                </a:lnTo>
                <a:cubicBezTo>
                  <a:pt x="491584" y="434632"/>
                  <a:pt x="497854" y="439600"/>
                  <a:pt x="500363" y="447050"/>
                </a:cubicBezTo>
                <a:cubicBezTo>
                  <a:pt x="502871" y="453260"/>
                  <a:pt x="500363" y="461952"/>
                  <a:pt x="495346" y="466919"/>
                </a:cubicBezTo>
                <a:lnTo>
                  <a:pt x="447690" y="515350"/>
                </a:lnTo>
                <a:cubicBezTo>
                  <a:pt x="447690" y="516592"/>
                  <a:pt x="447690" y="516592"/>
                  <a:pt x="447690" y="516592"/>
                </a:cubicBezTo>
                <a:lnTo>
                  <a:pt x="457723" y="584891"/>
                </a:lnTo>
                <a:cubicBezTo>
                  <a:pt x="457723" y="591100"/>
                  <a:pt x="455214" y="598551"/>
                  <a:pt x="448944" y="602276"/>
                </a:cubicBezTo>
                <a:cubicBezTo>
                  <a:pt x="443927" y="607244"/>
                  <a:pt x="436403" y="608485"/>
                  <a:pt x="428878" y="604760"/>
                </a:cubicBezTo>
                <a:lnTo>
                  <a:pt x="366172" y="574957"/>
                </a:lnTo>
                <a:cubicBezTo>
                  <a:pt x="366172" y="574957"/>
                  <a:pt x="366172" y="574957"/>
                  <a:pt x="364918" y="574957"/>
                </a:cubicBezTo>
                <a:lnTo>
                  <a:pt x="303466" y="604760"/>
                </a:lnTo>
                <a:cubicBezTo>
                  <a:pt x="300958" y="606002"/>
                  <a:pt x="298450" y="606002"/>
                  <a:pt x="294687" y="606002"/>
                </a:cubicBezTo>
                <a:cubicBezTo>
                  <a:pt x="290925" y="606002"/>
                  <a:pt x="287162" y="604760"/>
                  <a:pt x="283400" y="602276"/>
                </a:cubicBezTo>
                <a:cubicBezTo>
                  <a:pt x="278384" y="598551"/>
                  <a:pt x="274621" y="591100"/>
                  <a:pt x="275875" y="584891"/>
                </a:cubicBezTo>
                <a:lnTo>
                  <a:pt x="285908" y="516592"/>
                </a:lnTo>
                <a:cubicBezTo>
                  <a:pt x="285908" y="516592"/>
                  <a:pt x="285908" y="516592"/>
                  <a:pt x="284654" y="515350"/>
                </a:cubicBezTo>
                <a:lnTo>
                  <a:pt x="236998" y="466919"/>
                </a:lnTo>
                <a:cubicBezTo>
                  <a:pt x="231981" y="461952"/>
                  <a:pt x="229473" y="453260"/>
                  <a:pt x="231981" y="447050"/>
                </a:cubicBezTo>
                <a:cubicBezTo>
                  <a:pt x="234489" y="439600"/>
                  <a:pt x="240760" y="434632"/>
                  <a:pt x="248285" y="434632"/>
                </a:cubicBezTo>
                <a:lnTo>
                  <a:pt x="314753" y="422214"/>
                </a:lnTo>
                <a:cubicBezTo>
                  <a:pt x="316007" y="422214"/>
                  <a:pt x="317261" y="422214"/>
                  <a:pt x="317261" y="420973"/>
                </a:cubicBezTo>
                <a:lnTo>
                  <a:pt x="344852" y="368817"/>
                </a:lnTo>
                <a:cubicBezTo>
                  <a:pt x="328548" y="368817"/>
                  <a:pt x="314753" y="356399"/>
                  <a:pt x="314753" y="340255"/>
                </a:cubicBezTo>
                <a:lnTo>
                  <a:pt x="314753" y="299276"/>
                </a:lnTo>
                <a:cubicBezTo>
                  <a:pt x="299704" y="293066"/>
                  <a:pt x="288417" y="279407"/>
                  <a:pt x="285908" y="262021"/>
                </a:cubicBezTo>
                <a:lnTo>
                  <a:pt x="254555" y="32287"/>
                </a:lnTo>
                <a:cubicBezTo>
                  <a:pt x="254555" y="23594"/>
                  <a:pt x="255809" y="16144"/>
                  <a:pt x="262080" y="9935"/>
                </a:cubicBezTo>
                <a:cubicBezTo>
                  <a:pt x="267097" y="3726"/>
                  <a:pt x="275875" y="0"/>
                  <a:pt x="2834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9" name="Freeform: Shape 778">
            <a:extLst>
              <a:ext uri="{FF2B5EF4-FFF2-40B4-BE49-F238E27FC236}">
                <a16:creationId xmlns:a16="http://schemas.microsoft.com/office/drawing/2014/main" id="{EEFF9A13-DAE6-41FE-B6EF-93E9AF274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329" y="3452312"/>
            <a:ext cx="685381" cy="685387"/>
          </a:xfrm>
          <a:custGeom>
            <a:avLst/>
            <a:gdLst>
              <a:gd name="connsiteX0" fmla="*/ 491876 w 685381"/>
              <a:gd name="connsiteY0" fmla="*/ 548310 h 685387"/>
              <a:gd name="connsiteX1" fmla="*/ 448181 w 685381"/>
              <a:gd name="connsiteY1" fmla="*/ 591925 h 685387"/>
              <a:gd name="connsiteX2" fmla="*/ 448181 w 685381"/>
              <a:gd name="connsiteY2" fmla="*/ 643018 h 685387"/>
              <a:gd name="connsiteX3" fmla="*/ 465659 w 685381"/>
              <a:gd name="connsiteY3" fmla="*/ 654233 h 685387"/>
              <a:gd name="connsiteX4" fmla="*/ 465659 w 685381"/>
              <a:gd name="connsiteY4" fmla="*/ 613110 h 685387"/>
              <a:gd name="connsiteX5" fmla="*/ 474398 w 685381"/>
              <a:gd name="connsiteY5" fmla="*/ 604387 h 685387"/>
              <a:gd name="connsiteX6" fmla="*/ 484386 w 685381"/>
              <a:gd name="connsiteY6" fmla="*/ 613110 h 685387"/>
              <a:gd name="connsiteX7" fmla="*/ 484386 w 685381"/>
              <a:gd name="connsiteY7" fmla="*/ 657972 h 685387"/>
              <a:gd name="connsiteX8" fmla="*/ 484386 w 685381"/>
              <a:gd name="connsiteY8" fmla="*/ 661710 h 685387"/>
              <a:gd name="connsiteX9" fmla="*/ 525583 w 685381"/>
              <a:gd name="connsiteY9" fmla="*/ 666695 h 685387"/>
              <a:gd name="connsiteX10" fmla="*/ 568029 w 685381"/>
              <a:gd name="connsiteY10" fmla="*/ 661710 h 685387"/>
              <a:gd name="connsiteX11" fmla="*/ 568029 w 685381"/>
              <a:gd name="connsiteY11" fmla="*/ 657972 h 685387"/>
              <a:gd name="connsiteX12" fmla="*/ 568029 w 685381"/>
              <a:gd name="connsiteY12" fmla="*/ 613110 h 685387"/>
              <a:gd name="connsiteX13" fmla="*/ 576768 w 685381"/>
              <a:gd name="connsiteY13" fmla="*/ 604387 h 685387"/>
              <a:gd name="connsiteX14" fmla="*/ 586756 w 685381"/>
              <a:gd name="connsiteY14" fmla="*/ 613110 h 685387"/>
              <a:gd name="connsiteX15" fmla="*/ 586756 w 685381"/>
              <a:gd name="connsiteY15" fmla="*/ 654233 h 685387"/>
              <a:gd name="connsiteX16" fmla="*/ 602985 w 685381"/>
              <a:gd name="connsiteY16" fmla="*/ 644264 h 685387"/>
              <a:gd name="connsiteX17" fmla="*/ 602985 w 685381"/>
              <a:gd name="connsiteY17" fmla="*/ 643018 h 685387"/>
              <a:gd name="connsiteX18" fmla="*/ 602985 w 685381"/>
              <a:gd name="connsiteY18" fmla="*/ 591925 h 685387"/>
              <a:gd name="connsiteX19" fmla="*/ 560539 w 685381"/>
              <a:gd name="connsiteY19" fmla="*/ 548310 h 685387"/>
              <a:gd name="connsiteX20" fmla="*/ 124842 w 685381"/>
              <a:gd name="connsiteY20" fmla="*/ 548310 h 685387"/>
              <a:gd name="connsiteX21" fmla="*/ 81147 w 685381"/>
              <a:gd name="connsiteY21" fmla="*/ 591925 h 685387"/>
              <a:gd name="connsiteX22" fmla="*/ 81147 w 685381"/>
              <a:gd name="connsiteY22" fmla="*/ 643018 h 685387"/>
              <a:gd name="connsiteX23" fmla="*/ 98625 w 685381"/>
              <a:gd name="connsiteY23" fmla="*/ 654233 h 685387"/>
              <a:gd name="connsiteX24" fmla="*/ 98625 w 685381"/>
              <a:gd name="connsiteY24" fmla="*/ 613110 h 685387"/>
              <a:gd name="connsiteX25" fmla="*/ 108612 w 685381"/>
              <a:gd name="connsiteY25" fmla="*/ 604387 h 685387"/>
              <a:gd name="connsiteX26" fmla="*/ 116103 w 685381"/>
              <a:gd name="connsiteY26" fmla="*/ 613110 h 685387"/>
              <a:gd name="connsiteX27" fmla="*/ 116103 w 685381"/>
              <a:gd name="connsiteY27" fmla="*/ 657972 h 685387"/>
              <a:gd name="connsiteX28" fmla="*/ 116103 w 685381"/>
              <a:gd name="connsiteY28" fmla="*/ 661710 h 685387"/>
              <a:gd name="connsiteX29" fmla="*/ 159797 w 685381"/>
              <a:gd name="connsiteY29" fmla="*/ 666695 h 685387"/>
              <a:gd name="connsiteX30" fmla="*/ 200995 w 685381"/>
              <a:gd name="connsiteY30" fmla="*/ 661710 h 685387"/>
              <a:gd name="connsiteX31" fmla="*/ 200995 w 685381"/>
              <a:gd name="connsiteY31" fmla="*/ 657972 h 685387"/>
              <a:gd name="connsiteX32" fmla="*/ 200995 w 685381"/>
              <a:gd name="connsiteY32" fmla="*/ 613110 h 685387"/>
              <a:gd name="connsiteX33" fmla="*/ 209734 w 685381"/>
              <a:gd name="connsiteY33" fmla="*/ 604387 h 685387"/>
              <a:gd name="connsiteX34" fmla="*/ 218473 w 685381"/>
              <a:gd name="connsiteY34" fmla="*/ 613110 h 685387"/>
              <a:gd name="connsiteX35" fmla="*/ 218473 w 685381"/>
              <a:gd name="connsiteY35" fmla="*/ 654233 h 685387"/>
              <a:gd name="connsiteX36" fmla="*/ 237199 w 685381"/>
              <a:gd name="connsiteY36" fmla="*/ 644264 h 685387"/>
              <a:gd name="connsiteX37" fmla="*/ 237199 w 685381"/>
              <a:gd name="connsiteY37" fmla="*/ 643018 h 685387"/>
              <a:gd name="connsiteX38" fmla="*/ 237199 w 685381"/>
              <a:gd name="connsiteY38" fmla="*/ 591925 h 685387"/>
              <a:gd name="connsiteX39" fmla="*/ 193505 w 685381"/>
              <a:gd name="connsiteY39" fmla="*/ 548310 h 685387"/>
              <a:gd name="connsiteX40" fmla="*/ 523310 w 685381"/>
              <a:gd name="connsiteY40" fmla="*/ 440059 h 685387"/>
              <a:gd name="connsiteX41" fmla="*/ 491491 w 685381"/>
              <a:gd name="connsiteY41" fmla="*/ 471797 h 685387"/>
              <a:gd name="connsiteX42" fmla="*/ 523310 w 685381"/>
              <a:gd name="connsiteY42" fmla="*/ 503534 h 685387"/>
              <a:gd name="connsiteX43" fmla="*/ 556402 w 685381"/>
              <a:gd name="connsiteY43" fmla="*/ 471797 h 685387"/>
              <a:gd name="connsiteX44" fmla="*/ 539856 w 685381"/>
              <a:gd name="connsiteY44" fmla="*/ 444942 h 685387"/>
              <a:gd name="connsiteX45" fmla="*/ 523310 w 685381"/>
              <a:gd name="connsiteY45" fmla="*/ 440059 h 685387"/>
              <a:gd name="connsiteX46" fmla="*/ 159908 w 685381"/>
              <a:gd name="connsiteY46" fmla="*/ 440059 h 685387"/>
              <a:gd name="connsiteX47" fmla="*/ 128171 w 685381"/>
              <a:gd name="connsiteY47" fmla="*/ 471797 h 685387"/>
              <a:gd name="connsiteX48" fmla="*/ 159908 w 685381"/>
              <a:gd name="connsiteY48" fmla="*/ 503534 h 685387"/>
              <a:gd name="connsiteX49" fmla="*/ 190425 w 685381"/>
              <a:gd name="connsiteY49" fmla="*/ 471797 h 685387"/>
              <a:gd name="connsiteX50" fmla="*/ 173336 w 685381"/>
              <a:gd name="connsiteY50" fmla="*/ 444942 h 685387"/>
              <a:gd name="connsiteX51" fmla="*/ 159908 w 685381"/>
              <a:gd name="connsiteY51" fmla="*/ 440059 h 685387"/>
              <a:gd name="connsiteX52" fmla="*/ 523310 w 685381"/>
              <a:gd name="connsiteY52" fmla="*/ 422970 h 685387"/>
              <a:gd name="connsiteX53" fmla="*/ 547493 w 685381"/>
              <a:gd name="connsiteY53" fmla="*/ 429073 h 685387"/>
              <a:gd name="connsiteX54" fmla="*/ 575493 w 685381"/>
              <a:gd name="connsiteY54" fmla="*/ 471797 h 685387"/>
              <a:gd name="connsiteX55" fmla="*/ 523310 w 685381"/>
              <a:gd name="connsiteY55" fmla="*/ 520623 h 685387"/>
              <a:gd name="connsiteX56" fmla="*/ 472400 w 685381"/>
              <a:gd name="connsiteY56" fmla="*/ 471797 h 685387"/>
              <a:gd name="connsiteX57" fmla="*/ 523310 w 685381"/>
              <a:gd name="connsiteY57" fmla="*/ 422970 h 685387"/>
              <a:gd name="connsiteX58" fmla="*/ 159908 w 685381"/>
              <a:gd name="connsiteY58" fmla="*/ 422970 h 685387"/>
              <a:gd name="connsiteX59" fmla="*/ 181880 w 685381"/>
              <a:gd name="connsiteY59" fmla="*/ 429073 h 685387"/>
              <a:gd name="connsiteX60" fmla="*/ 207514 w 685381"/>
              <a:gd name="connsiteY60" fmla="*/ 471797 h 685387"/>
              <a:gd name="connsiteX61" fmla="*/ 159908 w 685381"/>
              <a:gd name="connsiteY61" fmla="*/ 520623 h 685387"/>
              <a:gd name="connsiteX62" fmla="*/ 109861 w 685381"/>
              <a:gd name="connsiteY62" fmla="*/ 471797 h 685387"/>
              <a:gd name="connsiteX63" fmla="*/ 159908 w 685381"/>
              <a:gd name="connsiteY63" fmla="*/ 422970 h 685387"/>
              <a:gd name="connsiteX64" fmla="*/ 525583 w 685381"/>
              <a:gd name="connsiteY64" fmla="*/ 383817 h 685387"/>
              <a:gd name="connsiteX65" fmla="*/ 384512 w 685381"/>
              <a:gd name="connsiteY65" fmla="*/ 525879 h 685387"/>
              <a:gd name="connsiteX66" fmla="*/ 430704 w 685381"/>
              <a:gd name="connsiteY66" fmla="*/ 629310 h 685387"/>
              <a:gd name="connsiteX67" fmla="*/ 430704 w 685381"/>
              <a:gd name="connsiteY67" fmla="*/ 591925 h 685387"/>
              <a:gd name="connsiteX68" fmla="*/ 491876 w 685381"/>
              <a:gd name="connsiteY68" fmla="*/ 530863 h 685387"/>
              <a:gd name="connsiteX69" fmla="*/ 560539 w 685381"/>
              <a:gd name="connsiteY69" fmla="*/ 530863 h 685387"/>
              <a:gd name="connsiteX70" fmla="*/ 621711 w 685381"/>
              <a:gd name="connsiteY70" fmla="*/ 591925 h 685387"/>
              <a:gd name="connsiteX71" fmla="*/ 621711 w 685381"/>
              <a:gd name="connsiteY71" fmla="*/ 629310 h 685387"/>
              <a:gd name="connsiteX72" fmla="*/ 667903 w 685381"/>
              <a:gd name="connsiteY72" fmla="*/ 525879 h 685387"/>
              <a:gd name="connsiteX73" fmla="*/ 590501 w 685381"/>
              <a:gd name="connsiteY73" fmla="*/ 400017 h 685387"/>
              <a:gd name="connsiteX74" fmla="*/ 525583 w 685381"/>
              <a:gd name="connsiteY74" fmla="*/ 383817 h 685387"/>
              <a:gd name="connsiteX75" fmla="*/ 159797 w 685381"/>
              <a:gd name="connsiteY75" fmla="*/ 383817 h 685387"/>
              <a:gd name="connsiteX76" fmla="*/ 17478 w 685381"/>
              <a:gd name="connsiteY76" fmla="*/ 525879 h 685387"/>
              <a:gd name="connsiteX77" fmla="*/ 63669 w 685381"/>
              <a:gd name="connsiteY77" fmla="*/ 629310 h 685387"/>
              <a:gd name="connsiteX78" fmla="*/ 63669 w 685381"/>
              <a:gd name="connsiteY78" fmla="*/ 591925 h 685387"/>
              <a:gd name="connsiteX79" fmla="*/ 124842 w 685381"/>
              <a:gd name="connsiteY79" fmla="*/ 530863 h 685387"/>
              <a:gd name="connsiteX80" fmla="*/ 193505 w 685381"/>
              <a:gd name="connsiteY80" fmla="*/ 530863 h 685387"/>
              <a:gd name="connsiteX81" fmla="*/ 254677 w 685381"/>
              <a:gd name="connsiteY81" fmla="*/ 591925 h 685387"/>
              <a:gd name="connsiteX82" fmla="*/ 254677 w 685381"/>
              <a:gd name="connsiteY82" fmla="*/ 629310 h 685387"/>
              <a:gd name="connsiteX83" fmla="*/ 300868 w 685381"/>
              <a:gd name="connsiteY83" fmla="*/ 525879 h 685387"/>
              <a:gd name="connsiteX84" fmla="*/ 224715 w 685381"/>
              <a:gd name="connsiteY84" fmla="*/ 400017 h 685387"/>
              <a:gd name="connsiteX85" fmla="*/ 159797 w 685381"/>
              <a:gd name="connsiteY85" fmla="*/ 383817 h 685387"/>
              <a:gd name="connsiteX86" fmla="*/ 308359 w 685381"/>
              <a:gd name="connsiteY86" fmla="*/ 181939 h 685387"/>
              <a:gd name="connsiteX87" fmla="*/ 264664 w 685381"/>
              <a:gd name="connsiteY87" fmla="*/ 225555 h 685387"/>
              <a:gd name="connsiteX88" fmla="*/ 264664 w 685381"/>
              <a:gd name="connsiteY88" fmla="*/ 276647 h 685387"/>
              <a:gd name="connsiteX89" fmla="*/ 264664 w 685381"/>
              <a:gd name="connsiteY89" fmla="*/ 277893 h 685387"/>
              <a:gd name="connsiteX90" fmla="*/ 282142 w 685381"/>
              <a:gd name="connsiteY90" fmla="*/ 287863 h 685387"/>
              <a:gd name="connsiteX91" fmla="*/ 282142 w 685381"/>
              <a:gd name="connsiteY91" fmla="*/ 246739 h 685387"/>
              <a:gd name="connsiteX92" fmla="*/ 292129 w 685381"/>
              <a:gd name="connsiteY92" fmla="*/ 236770 h 685387"/>
              <a:gd name="connsiteX93" fmla="*/ 300868 w 685381"/>
              <a:gd name="connsiteY93" fmla="*/ 246739 h 685387"/>
              <a:gd name="connsiteX94" fmla="*/ 300868 w 685381"/>
              <a:gd name="connsiteY94" fmla="*/ 292847 h 685387"/>
              <a:gd name="connsiteX95" fmla="*/ 300868 w 685381"/>
              <a:gd name="connsiteY95" fmla="*/ 294093 h 685387"/>
              <a:gd name="connsiteX96" fmla="*/ 343315 w 685381"/>
              <a:gd name="connsiteY96" fmla="*/ 301570 h 685387"/>
              <a:gd name="connsiteX97" fmla="*/ 384512 w 685381"/>
              <a:gd name="connsiteY97" fmla="*/ 294093 h 685387"/>
              <a:gd name="connsiteX98" fmla="*/ 384512 w 685381"/>
              <a:gd name="connsiteY98" fmla="*/ 292847 h 685387"/>
              <a:gd name="connsiteX99" fmla="*/ 384512 w 685381"/>
              <a:gd name="connsiteY99" fmla="*/ 246739 h 685387"/>
              <a:gd name="connsiteX100" fmla="*/ 393251 w 685381"/>
              <a:gd name="connsiteY100" fmla="*/ 236770 h 685387"/>
              <a:gd name="connsiteX101" fmla="*/ 403239 w 685381"/>
              <a:gd name="connsiteY101" fmla="*/ 246739 h 685387"/>
              <a:gd name="connsiteX102" fmla="*/ 403239 w 685381"/>
              <a:gd name="connsiteY102" fmla="*/ 287863 h 685387"/>
              <a:gd name="connsiteX103" fmla="*/ 420716 w 685381"/>
              <a:gd name="connsiteY103" fmla="*/ 277893 h 685387"/>
              <a:gd name="connsiteX104" fmla="*/ 420716 w 685381"/>
              <a:gd name="connsiteY104" fmla="*/ 225555 h 685387"/>
              <a:gd name="connsiteX105" fmla="*/ 377022 w 685381"/>
              <a:gd name="connsiteY105" fmla="*/ 181939 h 685387"/>
              <a:gd name="connsiteX106" fmla="*/ 340566 w 685381"/>
              <a:gd name="connsiteY106" fmla="*/ 78739 h 685387"/>
              <a:gd name="connsiteX107" fmla="*/ 308432 w 685381"/>
              <a:gd name="connsiteY107" fmla="*/ 110476 h 685387"/>
              <a:gd name="connsiteX108" fmla="*/ 340566 w 685381"/>
              <a:gd name="connsiteY108" fmla="*/ 140993 h 685387"/>
              <a:gd name="connsiteX109" fmla="*/ 371464 w 685381"/>
              <a:gd name="connsiteY109" fmla="*/ 110476 h 685387"/>
              <a:gd name="connsiteX110" fmla="*/ 354161 w 685381"/>
              <a:gd name="connsiteY110" fmla="*/ 81180 h 685387"/>
              <a:gd name="connsiteX111" fmla="*/ 340566 w 685381"/>
              <a:gd name="connsiteY111" fmla="*/ 78739 h 685387"/>
              <a:gd name="connsiteX112" fmla="*/ 340566 w 685381"/>
              <a:gd name="connsiteY112" fmla="*/ 60429 h 685387"/>
              <a:gd name="connsiteX113" fmla="*/ 362813 w 685381"/>
              <a:gd name="connsiteY113" fmla="*/ 66532 h 685387"/>
              <a:gd name="connsiteX114" fmla="*/ 388767 w 685381"/>
              <a:gd name="connsiteY114" fmla="*/ 110476 h 685387"/>
              <a:gd name="connsiteX115" fmla="*/ 340566 w 685381"/>
              <a:gd name="connsiteY115" fmla="*/ 158082 h 685387"/>
              <a:gd name="connsiteX116" fmla="*/ 291129 w 685381"/>
              <a:gd name="connsiteY116" fmla="*/ 110476 h 685387"/>
              <a:gd name="connsiteX117" fmla="*/ 340566 w 685381"/>
              <a:gd name="connsiteY117" fmla="*/ 60429 h 685387"/>
              <a:gd name="connsiteX118" fmla="*/ 343315 w 685381"/>
              <a:gd name="connsiteY118" fmla="*/ 18692 h 685387"/>
              <a:gd name="connsiteX119" fmla="*/ 200995 w 685381"/>
              <a:gd name="connsiteY119" fmla="*/ 159508 h 685387"/>
              <a:gd name="connsiteX120" fmla="*/ 247186 w 685381"/>
              <a:gd name="connsiteY120" fmla="*/ 262939 h 685387"/>
              <a:gd name="connsiteX121" fmla="*/ 247186 w 685381"/>
              <a:gd name="connsiteY121" fmla="*/ 225555 h 685387"/>
              <a:gd name="connsiteX122" fmla="*/ 308359 w 685381"/>
              <a:gd name="connsiteY122" fmla="*/ 164493 h 685387"/>
              <a:gd name="connsiteX123" fmla="*/ 377022 w 685381"/>
              <a:gd name="connsiteY123" fmla="*/ 164493 h 685387"/>
              <a:gd name="connsiteX124" fmla="*/ 438194 w 685381"/>
              <a:gd name="connsiteY124" fmla="*/ 225555 h 685387"/>
              <a:gd name="connsiteX125" fmla="*/ 438194 w 685381"/>
              <a:gd name="connsiteY125" fmla="*/ 264186 h 685387"/>
              <a:gd name="connsiteX126" fmla="*/ 484386 w 685381"/>
              <a:gd name="connsiteY126" fmla="*/ 159508 h 685387"/>
              <a:gd name="connsiteX127" fmla="*/ 406984 w 685381"/>
              <a:gd name="connsiteY127" fmla="*/ 33646 h 685387"/>
              <a:gd name="connsiteX128" fmla="*/ 343315 w 685381"/>
              <a:gd name="connsiteY128" fmla="*/ 18692 h 685387"/>
              <a:gd name="connsiteX129" fmla="*/ 343315 w 685381"/>
              <a:gd name="connsiteY129" fmla="*/ 0 h 685387"/>
              <a:gd name="connsiteX130" fmla="*/ 415723 w 685381"/>
              <a:gd name="connsiteY130" fmla="*/ 17446 h 685387"/>
              <a:gd name="connsiteX131" fmla="*/ 501863 w 685381"/>
              <a:gd name="connsiteY131" fmla="*/ 159508 h 685387"/>
              <a:gd name="connsiteX132" fmla="*/ 352053 w 685381"/>
              <a:gd name="connsiteY132" fmla="*/ 319017 h 685387"/>
              <a:gd name="connsiteX133" fmla="*/ 352053 w 685381"/>
              <a:gd name="connsiteY133" fmla="*/ 338955 h 685387"/>
              <a:gd name="connsiteX134" fmla="*/ 368283 w 685381"/>
              <a:gd name="connsiteY134" fmla="*/ 362632 h 685387"/>
              <a:gd name="connsiteX135" fmla="*/ 365786 w 685381"/>
              <a:gd name="connsiteY135" fmla="*/ 372601 h 685387"/>
              <a:gd name="connsiteX136" fmla="*/ 410729 w 685381"/>
              <a:gd name="connsiteY136" fmla="*/ 416217 h 685387"/>
              <a:gd name="connsiteX137" fmla="*/ 525583 w 685381"/>
              <a:gd name="connsiteY137" fmla="*/ 366371 h 685387"/>
              <a:gd name="connsiteX138" fmla="*/ 599240 w 685381"/>
              <a:gd name="connsiteY138" fmla="*/ 383817 h 685387"/>
              <a:gd name="connsiteX139" fmla="*/ 685381 w 685381"/>
              <a:gd name="connsiteY139" fmla="*/ 525879 h 685387"/>
              <a:gd name="connsiteX140" fmla="*/ 525583 w 685381"/>
              <a:gd name="connsiteY140" fmla="*/ 685387 h 685387"/>
              <a:gd name="connsiteX141" fmla="*/ 367034 w 685381"/>
              <a:gd name="connsiteY141" fmla="*/ 525879 h 685387"/>
              <a:gd name="connsiteX142" fmla="*/ 399493 w 685381"/>
              <a:gd name="connsiteY142" fmla="*/ 429925 h 685387"/>
              <a:gd name="connsiteX143" fmla="*/ 353302 w 685381"/>
              <a:gd name="connsiteY143" fmla="*/ 385063 h 685387"/>
              <a:gd name="connsiteX144" fmla="*/ 343315 w 685381"/>
              <a:gd name="connsiteY144" fmla="*/ 387555 h 685387"/>
              <a:gd name="connsiteX145" fmla="*/ 332079 w 685381"/>
              <a:gd name="connsiteY145" fmla="*/ 385063 h 685387"/>
              <a:gd name="connsiteX146" fmla="*/ 287136 w 685381"/>
              <a:gd name="connsiteY146" fmla="*/ 429925 h 685387"/>
              <a:gd name="connsiteX147" fmla="*/ 319595 w 685381"/>
              <a:gd name="connsiteY147" fmla="*/ 525879 h 685387"/>
              <a:gd name="connsiteX148" fmla="*/ 159797 w 685381"/>
              <a:gd name="connsiteY148" fmla="*/ 685387 h 685387"/>
              <a:gd name="connsiteX149" fmla="*/ 0 w 685381"/>
              <a:gd name="connsiteY149" fmla="*/ 525879 h 685387"/>
              <a:gd name="connsiteX150" fmla="*/ 159797 w 685381"/>
              <a:gd name="connsiteY150" fmla="*/ 366371 h 685387"/>
              <a:gd name="connsiteX151" fmla="*/ 232205 w 685381"/>
              <a:gd name="connsiteY151" fmla="*/ 383817 h 685387"/>
              <a:gd name="connsiteX152" fmla="*/ 275900 w 685381"/>
              <a:gd name="connsiteY152" fmla="*/ 416217 h 685387"/>
              <a:gd name="connsiteX153" fmla="*/ 319595 w 685381"/>
              <a:gd name="connsiteY153" fmla="*/ 372601 h 685387"/>
              <a:gd name="connsiteX154" fmla="*/ 317098 w 685381"/>
              <a:gd name="connsiteY154" fmla="*/ 362632 h 685387"/>
              <a:gd name="connsiteX155" fmla="*/ 334576 w 685381"/>
              <a:gd name="connsiteY155" fmla="*/ 338955 h 685387"/>
              <a:gd name="connsiteX156" fmla="*/ 334576 w 685381"/>
              <a:gd name="connsiteY156" fmla="*/ 319017 h 685387"/>
              <a:gd name="connsiteX157" fmla="*/ 183517 w 685381"/>
              <a:gd name="connsiteY157" fmla="*/ 159508 h 685387"/>
              <a:gd name="connsiteX158" fmla="*/ 343315 w 685381"/>
              <a:gd name="connsiteY158" fmla="*/ 0 h 68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685381" h="685387">
                <a:moveTo>
                  <a:pt x="491876" y="548310"/>
                </a:moveTo>
                <a:cubicBezTo>
                  <a:pt x="468156" y="548310"/>
                  <a:pt x="448181" y="568248"/>
                  <a:pt x="448181" y="591925"/>
                </a:cubicBezTo>
                <a:lnTo>
                  <a:pt x="448181" y="643018"/>
                </a:lnTo>
                <a:cubicBezTo>
                  <a:pt x="454424" y="646756"/>
                  <a:pt x="459417" y="650495"/>
                  <a:pt x="465659" y="654233"/>
                </a:cubicBezTo>
                <a:lnTo>
                  <a:pt x="465659" y="613110"/>
                </a:lnTo>
                <a:cubicBezTo>
                  <a:pt x="465659" y="606879"/>
                  <a:pt x="470653" y="604387"/>
                  <a:pt x="474398" y="604387"/>
                </a:cubicBezTo>
                <a:cubicBezTo>
                  <a:pt x="480640" y="604387"/>
                  <a:pt x="484386" y="606879"/>
                  <a:pt x="484386" y="613110"/>
                </a:cubicBezTo>
                <a:lnTo>
                  <a:pt x="484386" y="657972"/>
                </a:lnTo>
                <a:cubicBezTo>
                  <a:pt x="484386" y="659218"/>
                  <a:pt x="484386" y="660464"/>
                  <a:pt x="484386" y="661710"/>
                </a:cubicBezTo>
                <a:cubicBezTo>
                  <a:pt x="496870" y="664202"/>
                  <a:pt x="511851" y="666695"/>
                  <a:pt x="525583" y="666695"/>
                </a:cubicBezTo>
                <a:cubicBezTo>
                  <a:pt x="541813" y="666695"/>
                  <a:pt x="554297" y="664202"/>
                  <a:pt x="568029" y="661710"/>
                </a:cubicBezTo>
                <a:cubicBezTo>
                  <a:pt x="568029" y="660464"/>
                  <a:pt x="568029" y="659218"/>
                  <a:pt x="568029" y="657972"/>
                </a:cubicBezTo>
                <a:lnTo>
                  <a:pt x="568029" y="613110"/>
                </a:lnTo>
                <a:cubicBezTo>
                  <a:pt x="568029" y="606879"/>
                  <a:pt x="573023" y="604387"/>
                  <a:pt x="576768" y="604387"/>
                </a:cubicBezTo>
                <a:cubicBezTo>
                  <a:pt x="581762" y="604387"/>
                  <a:pt x="586756" y="606879"/>
                  <a:pt x="586756" y="613110"/>
                </a:cubicBezTo>
                <a:lnTo>
                  <a:pt x="586756" y="654233"/>
                </a:lnTo>
                <a:cubicBezTo>
                  <a:pt x="592998" y="650495"/>
                  <a:pt x="597991" y="648002"/>
                  <a:pt x="602985" y="644264"/>
                </a:cubicBezTo>
                <a:lnTo>
                  <a:pt x="602985" y="643018"/>
                </a:lnTo>
                <a:lnTo>
                  <a:pt x="602985" y="591925"/>
                </a:lnTo>
                <a:cubicBezTo>
                  <a:pt x="602985" y="568248"/>
                  <a:pt x="584259" y="548310"/>
                  <a:pt x="560539" y="548310"/>
                </a:cubicBezTo>
                <a:close/>
                <a:moveTo>
                  <a:pt x="124842" y="548310"/>
                </a:moveTo>
                <a:cubicBezTo>
                  <a:pt x="101122" y="548310"/>
                  <a:pt x="81147" y="568248"/>
                  <a:pt x="81147" y="591925"/>
                </a:cubicBezTo>
                <a:lnTo>
                  <a:pt x="81147" y="643018"/>
                </a:lnTo>
                <a:cubicBezTo>
                  <a:pt x="86141" y="646756"/>
                  <a:pt x="92383" y="650495"/>
                  <a:pt x="98625" y="654233"/>
                </a:cubicBezTo>
                <a:lnTo>
                  <a:pt x="98625" y="613110"/>
                </a:lnTo>
                <a:cubicBezTo>
                  <a:pt x="98625" y="606879"/>
                  <a:pt x="102370" y="604387"/>
                  <a:pt x="108612" y="604387"/>
                </a:cubicBezTo>
                <a:cubicBezTo>
                  <a:pt x="112357" y="604387"/>
                  <a:pt x="116103" y="606879"/>
                  <a:pt x="116103" y="613110"/>
                </a:cubicBezTo>
                <a:lnTo>
                  <a:pt x="116103" y="657972"/>
                </a:lnTo>
                <a:cubicBezTo>
                  <a:pt x="116103" y="659218"/>
                  <a:pt x="116103" y="660464"/>
                  <a:pt x="116103" y="661710"/>
                </a:cubicBezTo>
                <a:cubicBezTo>
                  <a:pt x="129835" y="664202"/>
                  <a:pt x="143568" y="666695"/>
                  <a:pt x="159797" y="666695"/>
                </a:cubicBezTo>
                <a:cubicBezTo>
                  <a:pt x="173530" y="666695"/>
                  <a:pt x="188511" y="664202"/>
                  <a:pt x="200995" y="661710"/>
                </a:cubicBezTo>
                <a:cubicBezTo>
                  <a:pt x="200995" y="660464"/>
                  <a:pt x="200995" y="659218"/>
                  <a:pt x="200995" y="657972"/>
                </a:cubicBezTo>
                <a:lnTo>
                  <a:pt x="200995" y="613110"/>
                </a:lnTo>
                <a:cubicBezTo>
                  <a:pt x="200995" y="606879"/>
                  <a:pt x="205989" y="604387"/>
                  <a:pt x="209734" y="604387"/>
                </a:cubicBezTo>
                <a:cubicBezTo>
                  <a:pt x="214728" y="604387"/>
                  <a:pt x="218473" y="606879"/>
                  <a:pt x="218473" y="613110"/>
                </a:cubicBezTo>
                <a:lnTo>
                  <a:pt x="218473" y="654233"/>
                </a:lnTo>
                <a:cubicBezTo>
                  <a:pt x="224715" y="650495"/>
                  <a:pt x="230957" y="648002"/>
                  <a:pt x="237199" y="644264"/>
                </a:cubicBezTo>
                <a:lnTo>
                  <a:pt x="237199" y="643018"/>
                </a:lnTo>
                <a:lnTo>
                  <a:pt x="237199" y="591925"/>
                </a:lnTo>
                <a:cubicBezTo>
                  <a:pt x="237199" y="568248"/>
                  <a:pt x="217224" y="548310"/>
                  <a:pt x="193505" y="548310"/>
                </a:cubicBezTo>
                <a:close/>
                <a:moveTo>
                  <a:pt x="523310" y="440059"/>
                </a:moveTo>
                <a:cubicBezTo>
                  <a:pt x="505492" y="440059"/>
                  <a:pt x="491491" y="454707"/>
                  <a:pt x="491491" y="471797"/>
                </a:cubicBezTo>
                <a:cubicBezTo>
                  <a:pt x="491491" y="488886"/>
                  <a:pt x="505492" y="503534"/>
                  <a:pt x="523310" y="503534"/>
                </a:cubicBezTo>
                <a:cubicBezTo>
                  <a:pt x="541129" y="503534"/>
                  <a:pt x="556402" y="488886"/>
                  <a:pt x="556402" y="471797"/>
                </a:cubicBezTo>
                <a:cubicBezTo>
                  <a:pt x="556402" y="460811"/>
                  <a:pt x="548765" y="449825"/>
                  <a:pt x="539856" y="444942"/>
                </a:cubicBezTo>
                <a:cubicBezTo>
                  <a:pt x="534765" y="442501"/>
                  <a:pt x="528401" y="440059"/>
                  <a:pt x="523310" y="440059"/>
                </a:cubicBezTo>
                <a:close/>
                <a:moveTo>
                  <a:pt x="159908" y="440059"/>
                </a:moveTo>
                <a:cubicBezTo>
                  <a:pt x="142819" y="440059"/>
                  <a:pt x="128171" y="454707"/>
                  <a:pt x="128171" y="471797"/>
                </a:cubicBezTo>
                <a:cubicBezTo>
                  <a:pt x="128171" y="488886"/>
                  <a:pt x="142819" y="503534"/>
                  <a:pt x="159908" y="503534"/>
                </a:cubicBezTo>
                <a:cubicBezTo>
                  <a:pt x="176998" y="503534"/>
                  <a:pt x="190425" y="488886"/>
                  <a:pt x="190425" y="471797"/>
                </a:cubicBezTo>
                <a:cubicBezTo>
                  <a:pt x="190425" y="460811"/>
                  <a:pt x="184322" y="449825"/>
                  <a:pt x="173336" y="444942"/>
                </a:cubicBezTo>
                <a:cubicBezTo>
                  <a:pt x="169674" y="442501"/>
                  <a:pt x="163570" y="440059"/>
                  <a:pt x="159908" y="440059"/>
                </a:cubicBezTo>
                <a:close/>
                <a:moveTo>
                  <a:pt x="523310" y="422970"/>
                </a:moveTo>
                <a:cubicBezTo>
                  <a:pt x="532220" y="422970"/>
                  <a:pt x="539856" y="425411"/>
                  <a:pt x="547493" y="429073"/>
                </a:cubicBezTo>
                <a:cubicBezTo>
                  <a:pt x="564038" y="437618"/>
                  <a:pt x="575493" y="453487"/>
                  <a:pt x="575493" y="471797"/>
                </a:cubicBezTo>
                <a:cubicBezTo>
                  <a:pt x="575493" y="498651"/>
                  <a:pt x="551311" y="520623"/>
                  <a:pt x="523310" y="520623"/>
                </a:cubicBezTo>
                <a:cubicBezTo>
                  <a:pt x="495310" y="520623"/>
                  <a:pt x="472400" y="498651"/>
                  <a:pt x="472400" y="471797"/>
                </a:cubicBezTo>
                <a:cubicBezTo>
                  <a:pt x="472400" y="444942"/>
                  <a:pt x="495310" y="422970"/>
                  <a:pt x="523310" y="422970"/>
                </a:cubicBezTo>
                <a:close/>
                <a:moveTo>
                  <a:pt x="159908" y="422970"/>
                </a:moveTo>
                <a:cubicBezTo>
                  <a:pt x="167232" y="422970"/>
                  <a:pt x="174556" y="425411"/>
                  <a:pt x="181880" y="429073"/>
                </a:cubicBezTo>
                <a:cubicBezTo>
                  <a:pt x="197749" y="437618"/>
                  <a:pt x="207514" y="453487"/>
                  <a:pt x="207514" y="471797"/>
                </a:cubicBezTo>
                <a:cubicBezTo>
                  <a:pt x="207514" y="498651"/>
                  <a:pt x="186763" y="520623"/>
                  <a:pt x="159908" y="520623"/>
                </a:cubicBezTo>
                <a:cubicBezTo>
                  <a:pt x="133054" y="520623"/>
                  <a:pt x="109861" y="498651"/>
                  <a:pt x="109861" y="471797"/>
                </a:cubicBezTo>
                <a:cubicBezTo>
                  <a:pt x="109861" y="444942"/>
                  <a:pt x="133054" y="422970"/>
                  <a:pt x="159908" y="422970"/>
                </a:cubicBezTo>
                <a:close/>
                <a:moveTo>
                  <a:pt x="525583" y="383817"/>
                </a:moveTo>
                <a:cubicBezTo>
                  <a:pt x="448181" y="383817"/>
                  <a:pt x="384512" y="448617"/>
                  <a:pt x="384512" y="525879"/>
                </a:cubicBezTo>
                <a:cubicBezTo>
                  <a:pt x="384512" y="567002"/>
                  <a:pt x="401990" y="604387"/>
                  <a:pt x="430704" y="629310"/>
                </a:cubicBezTo>
                <a:lnTo>
                  <a:pt x="430704" y="591925"/>
                </a:lnTo>
                <a:cubicBezTo>
                  <a:pt x="430704" y="558279"/>
                  <a:pt x="458169" y="530863"/>
                  <a:pt x="491876" y="530863"/>
                </a:cubicBezTo>
                <a:lnTo>
                  <a:pt x="560539" y="530863"/>
                </a:lnTo>
                <a:cubicBezTo>
                  <a:pt x="594246" y="530863"/>
                  <a:pt x="621711" y="558279"/>
                  <a:pt x="621711" y="591925"/>
                </a:cubicBezTo>
                <a:lnTo>
                  <a:pt x="621711" y="629310"/>
                </a:lnTo>
                <a:cubicBezTo>
                  <a:pt x="650425" y="604387"/>
                  <a:pt x="667903" y="567002"/>
                  <a:pt x="667903" y="525879"/>
                </a:cubicBezTo>
                <a:cubicBezTo>
                  <a:pt x="667903" y="472294"/>
                  <a:pt x="637941" y="424940"/>
                  <a:pt x="590501" y="400017"/>
                </a:cubicBezTo>
                <a:cubicBezTo>
                  <a:pt x="570526" y="390048"/>
                  <a:pt x="549303" y="383817"/>
                  <a:pt x="525583" y="383817"/>
                </a:cubicBezTo>
                <a:close/>
                <a:moveTo>
                  <a:pt x="159797" y="383817"/>
                </a:moveTo>
                <a:cubicBezTo>
                  <a:pt x="81147" y="383817"/>
                  <a:pt x="17478" y="448617"/>
                  <a:pt x="17478" y="525879"/>
                </a:cubicBezTo>
                <a:cubicBezTo>
                  <a:pt x="17478" y="567002"/>
                  <a:pt x="34956" y="604387"/>
                  <a:pt x="63669" y="629310"/>
                </a:cubicBezTo>
                <a:lnTo>
                  <a:pt x="63669" y="591925"/>
                </a:lnTo>
                <a:cubicBezTo>
                  <a:pt x="63669" y="558279"/>
                  <a:pt x="91134" y="530863"/>
                  <a:pt x="124842" y="530863"/>
                </a:cubicBezTo>
                <a:lnTo>
                  <a:pt x="193505" y="530863"/>
                </a:lnTo>
                <a:cubicBezTo>
                  <a:pt x="227212" y="530863"/>
                  <a:pt x="254677" y="558279"/>
                  <a:pt x="254677" y="591925"/>
                </a:cubicBezTo>
                <a:lnTo>
                  <a:pt x="254677" y="629310"/>
                </a:lnTo>
                <a:cubicBezTo>
                  <a:pt x="283391" y="604387"/>
                  <a:pt x="300868" y="567002"/>
                  <a:pt x="300868" y="525879"/>
                </a:cubicBezTo>
                <a:cubicBezTo>
                  <a:pt x="300868" y="472294"/>
                  <a:pt x="272155" y="424940"/>
                  <a:pt x="224715" y="400017"/>
                </a:cubicBezTo>
                <a:cubicBezTo>
                  <a:pt x="203492" y="390048"/>
                  <a:pt x="182269" y="383817"/>
                  <a:pt x="159797" y="383817"/>
                </a:cubicBezTo>
                <a:close/>
                <a:moveTo>
                  <a:pt x="308359" y="181939"/>
                </a:moveTo>
                <a:cubicBezTo>
                  <a:pt x="284639" y="181939"/>
                  <a:pt x="264664" y="201878"/>
                  <a:pt x="264664" y="225555"/>
                </a:cubicBezTo>
                <a:lnTo>
                  <a:pt x="264664" y="276647"/>
                </a:lnTo>
                <a:cubicBezTo>
                  <a:pt x="264664" y="276647"/>
                  <a:pt x="264664" y="276647"/>
                  <a:pt x="264664" y="277893"/>
                </a:cubicBezTo>
                <a:cubicBezTo>
                  <a:pt x="269658" y="281632"/>
                  <a:pt x="275900" y="284124"/>
                  <a:pt x="282142" y="287863"/>
                </a:cubicBezTo>
                <a:lnTo>
                  <a:pt x="282142" y="246739"/>
                </a:lnTo>
                <a:cubicBezTo>
                  <a:pt x="282142" y="241755"/>
                  <a:pt x="287136" y="236770"/>
                  <a:pt x="292129" y="236770"/>
                </a:cubicBezTo>
                <a:cubicBezTo>
                  <a:pt x="297123" y="236770"/>
                  <a:pt x="300868" y="241755"/>
                  <a:pt x="300868" y="246739"/>
                </a:cubicBezTo>
                <a:lnTo>
                  <a:pt x="300868" y="292847"/>
                </a:lnTo>
                <a:lnTo>
                  <a:pt x="300868" y="294093"/>
                </a:lnTo>
                <a:cubicBezTo>
                  <a:pt x="313353" y="299078"/>
                  <a:pt x="328333" y="301570"/>
                  <a:pt x="343315" y="301570"/>
                </a:cubicBezTo>
                <a:cubicBezTo>
                  <a:pt x="357047" y="301570"/>
                  <a:pt x="372028" y="299078"/>
                  <a:pt x="384512" y="294093"/>
                </a:cubicBezTo>
                <a:lnTo>
                  <a:pt x="384512" y="292847"/>
                </a:lnTo>
                <a:lnTo>
                  <a:pt x="384512" y="246739"/>
                </a:lnTo>
                <a:cubicBezTo>
                  <a:pt x="384512" y="241755"/>
                  <a:pt x="388257" y="236770"/>
                  <a:pt x="393251" y="236770"/>
                </a:cubicBezTo>
                <a:cubicBezTo>
                  <a:pt x="398245" y="236770"/>
                  <a:pt x="403239" y="241755"/>
                  <a:pt x="403239" y="246739"/>
                </a:cubicBezTo>
                <a:lnTo>
                  <a:pt x="403239" y="287863"/>
                </a:lnTo>
                <a:cubicBezTo>
                  <a:pt x="409481" y="284124"/>
                  <a:pt x="415723" y="281632"/>
                  <a:pt x="420716" y="277893"/>
                </a:cubicBezTo>
                <a:lnTo>
                  <a:pt x="420716" y="225555"/>
                </a:lnTo>
                <a:cubicBezTo>
                  <a:pt x="420716" y="201878"/>
                  <a:pt x="401990" y="181939"/>
                  <a:pt x="377022" y="181939"/>
                </a:cubicBezTo>
                <a:close/>
                <a:moveTo>
                  <a:pt x="340566" y="78739"/>
                </a:moveTo>
                <a:cubicBezTo>
                  <a:pt x="322027" y="78739"/>
                  <a:pt x="308432" y="92166"/>
                  <a:pt x="308432" y="110476"/>
                </a:cubicBezTo>
                <a:cubicBezTo>
                  <a:pt x="308432" y="127566"/>
                  <a:pt x="322027" y="140993"/>
                  <a:pt x="340566" y="140993"/>
                </a:cubicBezTo>
                <a:cubicBezTo>
                  <a:pt x="356633" y="140993"/>
                  <a:pt x="371464" y="127566"/>
                  <a:pt x="371464" y="110476"/>
                </a:cubicBezTo>
                <a:cubicBezTo>
                  <a:pt x="371464" y="98270"/>
                  <a:pt x="365285" y="87284"/>
                  <a:pt x="354161" y="81180"/>
                </a:cubicBezTo>
                <a:cubicBezTo>
                  <a:pt x="349217" y="78739"/>
                  <a:pt x="345510" y="78739"/>
                  <a:pt x="340566" y="78739"/>
                </a:cubicBezTo>
                <a:close/>
                <a:moveTo>
                  <a:pt x="340566" y="60429"/>
                </a:moveTo>
                <a:cubicBezTo>
                  <a:pt x="347982" y="60429"/>
                  <a:pt x="355397" y="62870"/>
                  <a:pt x="362813" y="66532"/>
                </a:cubicBezTo>
                <a:cubicBezTo>
                  <a:pt x="378880" y="75077"/>
                  <a:pt x="388767" y="90946"/>
                  <a:pt x="388767" y="110476"/>
                </a:cubicBezTo>
                <a:cubicBezTo>
                  <a:pt x="388767" y="136110"/>
                  <a:pt x="367756" y="158082"/>
                  <a:pt x="340566" y="158082"/>
                </a:cubicBezTo>
                <a:cubicBezTo>
                  <a:pt x="312140" y="158082"/>
                  <a:pt x="291129" y="136110"/>
                  <a:pt x="291129" y="110476"/>
                </a:cubicBezTo>
                <a:cubicBezTo>
                  <a:pt x="291129" y="83622"/>
                  <a:pt x="312140" y="60429"/>
                  <a:pt x="340566" y="60429"/>
                </a:cubicBezTo>
                <a:close/>
                <a:moveTo>
                  <a:pt x="343315" y="18692"/>
                </a:moveTo>
                <a:cubicBezTo>
                  <a:pt x="264664" y="18692"/>
                  <a:pt x="200995" y="82247"/>
                  <a:pt x="200995" y="159508"/>
                </a:cubicBezTo>
                <a:cubicBezTo>
                  <a:pt x="200995" y="200632"/>
                  <a:pt x="218473" y="238016"/>
                  <a:pt x="247186" y="262939"/>
                </a:cubicBezTo>
                <a:lnTo>
                  <a:pt x="247186" y="225555"/>
                </a:lnTo>
                <a:cubicBezTo>
                  <a:pt x="247186" y="191908"/>
                  <a:pt x="274652" y="164493"/>
                  <a:pt x="308359" y="164493"/>
                </a:cubicBezTo>
                <a:lnTo>
                  <a:pt x="377022" y="164493"/>
                </a:lnTo>
                <a:cubicBezTo>
                  <a:pt x="410729" y="164493"/>
                  <a:pt x="438194" y="191908"/>
                  <a:pt x="438194" y="225555"/>
                </a:cubicBezTo>
                <a:lnTo>
                  <a:pt x="438194" y="264186"/>
                </a:lnTo>
                <a:cubicBezTo>
                  <a:pt x="466908" y="238016"/>
                  <a:pt x="484386" y="200632"/>
                  <a:pt x="484386" y="159508"/>
                </a:cubicBezTo>
                <a:cubicBezTo>
                  <a:pt x="484386" y="105924"/>
                  <a:pt x="454424" y="58570"/>
                  <a:pt x="406984" y="33646"/>
                </a:cubicBezTo>
                <a:cubicBezTo>
                  <a:pt x="387009" y="23677"/>
                  <a:pt x="365786" y="18692"/>
                  <a:pt x="343315" y="18692"/>
                </a:cubicBezTo>
                <a:close/>
                <a:moveTo>
                  <a:pt x="343315" y="0"/>
                </a:moveTo>
                <a:cubicBezTo>
                  <a:pt x="368283" y="0"/>
                  <a:pt x="393251" y="6231"/>
                  <a:pt x="415723" y="17446"/>
                </a:cubicBezTo>
                <a:cubicBezTo>
                  <a:pt x="469405" y="44862"/>
                  <a:pt x="501863" y="99693"/>
                  <a:pt x="501863" y="159508"/>
                </a:cubicBezTo>
                <a:cubicBezTo>
                  <a:pt x="501863" y="244247"/>
                  <a:pt x="435697" y="314032"/>
                  <a:pt x="352053" y="319017"/>
                </a:cubicBezTo>
                <a:lnTo>
                  <a:pt x="352053" y="338955"/>
                </a:lnTo>
                <a:cubicBezTo>
                  <a:pt x="360792" y="342694"/>
                  <a:pt x="368283" y="351417"/>
                  <a:pt x="368283" y="362632"/>
                </a:cubicBezTo>
                <a:cubicBezTo>
                  <a:pt x="368283" y="366371"/>
                  <a:pt x="367034" y="368863"/>
                  <a:pt x="365786" y="372601"/>
                </a:cubicBezTo>
                <a:lnTo>
                  <a:pt x="410729" y="416217"/>
                </a:lnTo>
                <a:cubicBezTo>
                  <a:pt x="439443" y="385063"/>
                  <a:pt x="480640" y="366371"/>
                  <a:pt x="525583" y="366371"/>
                </a:cubicBezTo>
                <a:cubicBezTo>
                  <a:pt x="551800" y="366371"/>
                  <a:pt x="576768" y="372601"/>
                  <a:pt x="599240" y="383817"/>
                </a:cubicBezTo>
                <a:cubicBezTo>
                  <a:pt x="652922" y="411232"/>
                  <a:pt x="685381" y="466063"/>
                  <a:pt x="685381" y="525879"/>
                </a:cubicBezTo>
                <a:cubicBezTo>
                  <a:pt x="685381" y="613110"/>
                  <a:pt x="614221" y="685387"/>
                  <a:pt x="525583" y="685387"/>
                </a:cubicBezTo>
                <a:cubicBezTo>
                  <a:pt x="438194" y="685387"/>
                  <a:pt x="367034" y="613110"/>
                  <a:pt x="367034" y="525879"/>
                </a:cubicBezTo>
                <a:cubicBezTo>
                  <a:pt x="367034" y="489740"/>
                  <a:pt x="378270" y="456094"/>
                  <a:pt x="399493" y="429925"/>
                </a:cubicBezTo>
                <a:lnTo>
                  <a:pt x="353302" y="385063"/>
                </a:lnTo>
                <a:cubicBezTo>
                  <a:pt x="350805" y="386309"/>
                  <a:pt x="345811" y="387555"/>
                  <a:pt x="343315" y="387555"/>
                </a:cubicBezTo>
                <a:cubicBezTo>
                  <a:pt x="338321" y="387555"/>
                  <a:pt x="335824" y="386309"/>
                  <a:pt x="332079" y="385063"/>
                </a:cubicBezTo>
                <a:lnTo>
                  <a:pt x="287136" y="429925"/>
                </a:lnTo>
                <a:cubicBezTo>
                  <a:pt x="307110" y="457340"/>
                  <a:pt x="319595" y="490986"/>
                  <a:pt x="319595" y="525879"/>
                </a:cubicBezTo>
                <a:cubicBezTo>
                  <a:pt x="319595" y="613110"/>
                  <a:pt x="247186" y="685387"/>
                  <a:pt x="159797" y="685387"/>
                </a:cubicBezTo>
                <a:cubicBezTo>
                  <a:pt x="71160" y="685387"/>
                  <a:pt x="0" y="613110"/>
                  <a:pt x="0" y="525879"/>
                </a:cubicBezTo>
                <a:cubicBezTo>
                  <a:pt x="0" y="438648"/>
                  <a:pt x="71160" y="366371"/>
                  <a:pt x="159797" y="366371"/>
                </a:cubicBezTo>
                <a:cubicBezTo>
                  <a:pt x="184766" y="366371"/>
                  <a:pt x="209734" y="372601"/>
                  <a:pt x="232205" y="383817"/>
                </a:cubicBezTo>
                <a:cubicBezTo>
                  <a:pt x="248435" y="392540"/>
                  <a:pt x="263416" y="403755"/>
                  <a:pt x="275900" y="416217"/>
                </a:cubicBezTo>
                <a:lnTo>
                  <a:pt x="319595" y="372601"/>
                </a:lnTo>
                <a:cubicBezTo>
                  <a:pt x="318346" y="368863"/>
                  <a:pt x="317098" y="366371"/>
                  <a:pt x="317098" y="362632"/>
                </a:cubicBezTo>
                <a:cubicBezTo>
                  <a:pt x="317098" y="351417"/>
                  <a:pt x="324588" y="342694"/>
                  <a:pt x="334576" y="338955"/>
                </a:cubicBezTo>
                <a:lnTo>
                  <a:pt x="334576" y="319017"/>
                </a:lnTo>
                <a:cubicBezTo>
                  <a:pt x="249683" y="314032"/>
                  <a:pt x="183517" y="244247"/>
                  <a:pt x="183517" y="159508"/>
                </a:cubicBezTo>
                <a:cubicBezTo>
                  <a:pt x="183517" y="72277"/>
                  <a:pt x="254677" y="0"/>
                  <a:pt x="3433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0" name="Freeform: Shape 779">
            <a:extLst>
              <a:ext uri="{FF2B5EF4-FFF2-40B4-BE49-F238E27FC236}">
                <a16:creationId xmlns:a16="http://schemas.microsoft.com/office/drawing/2014/main" id="{13E4C541-B01B-4993-A570-339FE019D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714" y="6709691"/>
            <a:ext cx="699302" cy="663413"/>
          </a:xfrm>
          <a:custGeom>
            <a:avLst/>
            <a:gdLst>
              <a:gd name="connsiteX0" fmla="*/ 368815 w 699302"/>
              <a:gd name="connsiteY0" fmla="*/ 577530 h 663413"/>
              <a:gd name="connsiteX1" fmla="*/ 367573 w 699302"/>
              <a:gd name="connsiteY1" fmla="*/ 580019 h 663413"/>
              <a:gd name="connsiteX2" fmla="*/ 348939 w 699302"/>
              <a:gd name="connsiteY2" fmla="*/ 597445 h 663413"/>
              <a:gd name="connsiteX3" fmla="*/ 330306 w 699302"/>
              <a:gd name="connsiteY3" fmla="*/ 584998 h 663413"/>
              <a:gd name="connsiteX4" fmla="*/ 320368 w 699302"/>
              <a:gd name="connsiteY4" fmla="*/ 618604 h 663413"/>
              <a:gd name="connsiteX5" fmla="*/ 335275 w 699302"/>
              <a:gd name="connsiteY5" fmla="*/ 639764 h 663413"/>
              <a:gd name="connsiteX6" fmla="*/ 361362 w 699302"/>
              <a:gd name="connsiteY6" fmla="*/ 639764 h 663413"/>
              <a:gd name="connsiteX7" fmla="*/ 378753 w 699302"/>
              <a:gd name="connsiteY7" fmla="*/ 614870 h 663413"/>
              <a:gd name="connsiteX8" fmla="*/ 368815 w 699302"/>
              <a:gd name="connsiteY8" fmla="*/ 577530 h 663413"/>
              <a:gd name="connsiteX9" fmla="*/ 488071 w 699302"/>
              <a:gd name="connsiteY9" fmla="*/ 546413 h 663413"/>
              <a:gd name="connsiteX10" fmla="*/ 461984 w 699302"/>
              <a:gd name="connsiteY10" fmla="*/ 555126 h 663413"/>
              <a:gd name="connsiteX11" fmla="*/ 461984 w 699302"/>
              <a:gd name="connsiteY11" fmla="*/ 577530 h 663413"/>
              <a:gd name="connsiteX12" fmla="*/ 488071 w 699302"/>
              <a:gd name="connsiteY12" fmla="*/ 546413 h 663413"/>
              <a:gd name="connsiteX13" fmla="*/ 209808 w 699302"/>
              <a:gd name="connsiteY13" fmla="*/ 546413 h 663413"/>
              <a:gd name="connsiteX14" fmla="*/ 235895 w 699302"/>
              <a:gd name="connsiteY14" fmla="*/ 577530 h 663413"/>
              <a:gd name="connsiteX15" fmla="*/ 235895 w 699302"/>
              <a:gd name="connsiteY15" fmla="*/ 555126 h 663413"/>
              <a:gd name="connsiteX16" fmla="*/ 209808 w 699302"/>
              <a:gd name="connsiteY16" fmla="*/ 546413 h 663413"/>
              <a:gd name="connsiteX17" fmla="*/ 439623 w 699302"/>
              <a:gd name="connsiteY17" fmla="*/ 494137 h 663413"/>
              <a:gd name="connsiteX18" fmla="*/ 406083 w 699302"/>
              <a:gd name="connsiteY18" fmla="*/ 501605 h 663413"/>
              <a:gd name="connsiteX19" fmla="*/ 398629 w 699302"/>
              <a:gd name="connsiteY19" fmla="*/ 520275 h 663413"/>
              <a:gd name="connsiteX20" fmla="*/ 381238 w 699302"/>
              <a:gd name="connsiteY20" fmla="*/ 540190 h 663413"/>
              <a:gd name="connsiteX21" fmla="*/ 392418 w 699302"/>
              <a:gd name="connsiteY21" fmla="*/ 597445 h 663413"/>
              <a:gd name="connsiteX22" fmla="*/ 412294 w 699302"/>
              <a:gd name="connsiteY22" fmla="*/ 571307 h 663413"/>
              <a:gd name="connsiteX23" fmla="*/ 412294 w 699302"/>
              <a:gd name="connsiteY23" fmla="*/ 570062 h 663413"/>
              <a:gd name="connsiteX24" fmla="*/ 444592 w 699302"/>
              <a:gd name="connsiteY24" fmla="*/ 545168 h 663413"/>
              <a:gd name="connsiteX25" fmla="*/ 444592 w 699302"/>
              <a:gd name="connsiteY25" fmla="*/ 496626 h 663413"/>
              <a:gd name="connsiteX26" fmla="*/ 443350 w 699302"/>
              <a:gd name="connsiteY26" fmla="*/ 494137 h 663413"/>
              <a:gd name="connsiteX27" fmla="*/ 439623 w 699302"/>
              <a:gd name="connsiteY27" fmla="*/ 494137 h 663413"/>
              <a:gd name="connsiteX28" fmla="*/ 254529 w 699302"/>
              <a:gd name="connsiteY28" fmla="*/ 494137 h 663413"/>
              <a:gd name="connsiteX29" fmla="*/ 253286 w 699302"/>
              <a:gd name="connsiteY29" fmla="*/ 496626 h 663413"/>
              <a:gd name="connsiteX30" fmla="*/ 253286 w 699302"/>
              <a:gd name="connsiteY30" fmla="*/ 545168 h 663413"/>
              <a:gd name="connsiteX31" fmla="*/ 284342 w 699302"/>
              <a:gd name="connsiteY31" fmla="*/ 570062 h 663413"/>
              <a:gd name="connsiteX32" fmla="*/ 285585 w 699302"/>
              <a:gd name="connsiteY32" fmla="*/ 571307 h 663413"/>
              <a:gd name="connsiteX33" fmla="*/ 307945 w 699302"/>
              <a:gd name="connsiteY33" fmla="*/ 601179 h 663413"/>
              <a:gd name="connsiteX34" fmla="*/ 315399 w 699302"/>
              <a:gd name="connsiteY34" fmla="*/ 540190 h 663413"/>
              <a:gd name="connsiteX35" fmla="*/ 299249 w 699302"/>
              <a:gd name="connsiteY35" fmla="*/ 520275 h 663413"/>
              <a:gd name="connsiteX36" fmla="*/ 290554 w 699302"/>
              <a:gd name="connsiteY36" fmla="*/ 501605 h 663413"/>
              <a:gd name="connsiteX37" fmla="*/ 257013 w 699302"/>
              <a:gd name="connsiteY37" fmla="*/ 494137 h 663413"/>
              <a:gd name="connsiteX38" fmla="*/ 254529 w 699302"/>
              <a:gd name="connsiteY38" fmla="*/ 494137 h 663413"/>
              <a:gd name="connsiteX39" fmla="*/ 430927 w 699302"/>
              <a:gd name="connsiteY39" fmla="*/ 426924 h 663413"/>
              <a:gd name="connsiteX40" fmla="*/ 414778 w 699302"/>
              <a:gd name="connsiteY40" fmla="*/ 480445 h 663413"/>
              <a:gd name="connsiteX41" fmla="*/ 434654 w 699302"/>
              <a:gd name="connsiteY41" fmla="*/ 475466 h 663413"/>
              <a:gd name="connsiteX42" fmla="*/ 439623 w 699302"/>
              <a:gd name="connsiteY42" fmla="*/ 475466 h 663413"/>
              <a:gd name="connsiteX43" fmla="*/ 453288 w 699302"/>
              <a:gd name="connsiteY43" fmla="*/ 480445 h 663413"/>
              <a:gd name="connsiteX44" fmla="*/ 461984 w 699302"/>
              <a:gd name="connsiteY44" fmla="*/ 496626 h 663413"/>
              <a:gd name="connsiteX45" fmla="*/ 461984 w 699302"/>
              <a:gd name="connsiteY45" fmla="*/ 536456 h 663413"/>
              <a:gd name="connsiteX46" fmla="*/ 495524 w 699302"/>
              <a:gd name="connsiteY46" fmla="*/ 526498 h 663413"/>
              <a:gd name="connsiteX47" fmla="*/ 501735 w 699302"/>
              <a:gd name="connsiteY47" fmla="*/ 494137 h 663413"/>
              <a:gd name="connsiteX48" fmla="*/ 433412 w 699302"/>
              <a:gd name="connsiteY48" fmla="*/ 426924 h 663413"/>
              <a:gd name="connsiteX49" fmla="*/ 383722 w 699302"/>
              <a:gd name="connsiteY49" fmla="*/ 426924 h 663413"/>
              <a:gd name="connsiteX50" fmla="*/ 379990 w 699302"/>
              <a:gd name="connsiteY50" fmla="*/ 462914 h 663413"/>
              <a:gd name="connsiteX51" fmla="*/ 373784 w 699302"/>
              <a:gd name="connsiteY51" fmla="*/ 522764 h 663413"/>
              <a:gd name="connsiteX52" fmla="*/ 375026 w 699302"/>
              <a:gd name="connsiteY52" fmla="*/ 522764 h 663413"/>
              <a:gd name="connsiteX53" fmla="*/ 382480 w 699302"/>
              <a:gd name="connsiteY53" fmla="*/ 512807 h 663413"/>
              <a:gd name="connsiteX54" fmla="*/ 392418 w 699302"/>
              <a:gd name="connsiteY54" fmla="*/ 489158 h 663413"/>
              <a:gd name="connsiteX55" fmla="*/ 398629 w 699302"/>
              <a:gd name="connsiteY55" fmla="*/ 472977 h 663413"/>
              <a:gd name="connsiteX56" fmla="*/ 399871 w 699302"/>
              <a:gd name="connsiteY56" fmla="*/ 471732 h 663413"/>
              <a:gd name="connsiteX57" fmla="*/ 404840 w 699302"/>
              <a:gd name="connsiteY57" fmla="*/ 454307 h 663413"/>
              <a:gd name="connsiteX58" fmla="*/ 406083 w 699302"/>
              <a:gd name="connsiteY58" fmla="*/ 453062 h 663413"/>
              <a:gd name="connsiteX59" fmla="*/ 413536 w 699302"/>
              <a:gd name="connsiteY59" fmla="*/ 426924 h 663413"/>
              <a:gd name="connsiteX60" fmla="*/ 284342 w 699302"/>
              <a:gd name="connsiteY60" fmla="*/ 426924 h 663413"/>
              <a:gd name="connsiteX61" fmla="*/ 291796 w 699302"/>
              <a:gd name="connsiteY61" fmla="*/ 453062 h 663413"/>
              <a:gd name="connsiteX62" fmla="*/ 291796 w 699302"/>
              <a:gd name="connsiteY62" fmla="*/ 454307 h 663413"/>
              <a:gd name="connsiteX63" fmla="*/ 298007 w 699302"/>
              <a:gd name="connsiteY63" fmla="*/ 471732 h 663413"/>
              <a:gd name="connsiteX64" fmla="*/ 299249 w 699302"/>
              <a:gd name="connsiteY64" fmla="*/ 472977 h 663413"/>
              <a:gd name="connsiteX65" fmla="*/ 304218 w 699302"/>
              <a:gd name="connsiteY65" fmla="*/ 489158 h 663413"/>
              <a:gd name="connsiteX66" fmla="*/ 315399 w 699302"/>
              <a:gd name="connsiteY66" fmla="*/ 512807 h 663413"/>
              <a:gd name="connsiteX67" fmla="*/ 322852 w 699302"/>
              <a:gd name="connsiteY67" fmla="*/ 524009 h 663413"/>
              <a:gd name="connsiteX68" fmla="*/ 318769 w 699302"/>
              <a:gd name="connsiteY68" fmla="*/ 484118 h 663413"/>
              <a:gd name="connsiteX69" fmla="*/ 312914 w 699302"/>
              <a:gd name="connsiteY69" fmla="*/ 426924 h 663413"/>
              <a:gd name="connsiteX70" fmla="*/ 263224 w 699302"/>
              <a:gd name="connsiteY70" fmla="*/ 426924 h 663413"/>
              <a:gd name="connsiteX71" fmla="*/ 196143 w 699302"/>
              <a:gd name="connsiteY71" fmla="*/ 494137 h 663413"/>
              <a:gd name="connsiteX72" fmla="*/ 201112 w 699302"/>
              <a:gd name="connsiteY72" fmla="*/ 526498 h 663413"/>
              <a:gd name="connsiteX73" fmla="*/ 235895 w 699302"/>
              <a:gd name="connsiteY73" fmla="*/ 536456 h 663413"/>
              <a:gd name="connsiteX74" fmla="*/ 235895 w 699302"/>
              <a:gd name="connsiteY74" fmla="*/ 496626 h 663413"/>
              <a:gd name="connsiteX75" fmla="*/ 243348 w 699302"/>
              <a:gd name="connsiteY75" fmla="*/ 480445 h 663413"/>
              <a:gd name="connsiteX76" fmla="*/ 261982 w 699302"/>
              <a:gd name="connsiteY76" fmla="*/ 475466 h 663413"/>
              <a:gd name="connsiteX77" fmla="*/ 283100 w 699302"/>
              <a:gd name="connsiteY77" fmla="*/ 480445 h 663413"/>
              <a:gd name="connsiteX78" fmla="*/ 265709 w 699302"/>
              <a:gd name="connsiteY78" fmla="*/ 426924 h 663413"/>
              <a:gd name="connsiteX79" fmla="*/ 348939 w 699302"/>
              <a:gd name="connsiteY79" fmla="*/ 388339 h 663413"/>
              <a:gd name="connsiteX80" fmla="*/ 329063 w 699302"/>
              <a:gd name="connsiteY80" fmla="*/ 407009 h 663413"/>
              <a:gd name="connsiteX81" fmla="*/ 336807 w 699302"/>
              <a:gd name="connsiteY81" fmla="*/ 477871 h 663413"/>
              <a:gd name="connsiteX82" fmla="*/ 347697 w 699302"/>
              <a:gd name="connsiteY82" fmla="*/ 577530 h 663413"/>
              <a:gd name="connsiteX83" fmla="*/ 350182 w 699302"/>
              <a:gd name="connsiteY83" fmla="*/ 577530 h 663413"/>
              <a:gd name="connsiteX84" fmla="*/ 362026 w 699302"/>
              <a:gd name="connsiteY84" fmla="*/ 469136 h 663413"/>
              <a:gd name="connsiteX85" fmla="*/ 368815 w 699302"/>
              <a:gd name="connsiteY85" fmla="*/ 407009 h 663413"/>
              <a:gd name="connsiteX86" fmla="*/ 348939 w 699302"/>
              <a:gd name="connsiteY86" fmla="*/ 388339 h 663413"/>
              <a:gd name="connsiteX87" fmla="*/ 350180 w 699302"/>
              <a:gd name="connsiteY87" fmla="*/ 182471 h 663413"/>
              <a:gd name="connsiteX88" fmla="*/ 313976 w 699302"/>
              <a:gd name="connsiteY88" fmla="*/ 219091 h 663413"/>
              <a:gd name="connsiteX89" fmla="*/ 350180 w 699302"/>
              <a:gd name="connsiteY89" fmla="*/ 255712 h 663413"/>
              <a:gd name="connsiteX90" fmla="*/ 386385 w 699302"/>
              <a:gd name="connsiteY90" fmla="*/ 219091 h 663413"/>
              <a:gd name="connsiteX91" fmla="*/ 350180 w 699302"/>
              <a:gd name="connsiteY91" fmla="*/ 182471 h 663413"/>
              <a:gd name="connsiteX92" fmla="*/ 350180 w 699302"/>
              <a:gd name="connsiteY92" fmla="*/ 164792 h 663413"/>
              <a:gd name="connsiteX93" fmla="*/ 403863 w 699302"/>
              <a:gd name="connsiteY93" fmla="*/ 219091 h 663413"/>
              <a:gd name="connsiteX94" fmla="*/ 350180 w 699302"/>
              <a:gd name="connsiteY94" fmla="*/ 273390 h 663413"/>
              <a:gd name="connsiteX95" fmla="*/ 295250 w 699302"/>
              <a:gd name="connsiteY95" fmla="*/ 219091 h 663413"/>
              <a:gd name="connsiteX96" fmla="*/ 350180 w 699302"/>
              <a:gd name="connsiteY96" fmla="*/ 164792 h 663413"/>
              <a:gd name="connsiteX97" fmla="*/ 299249 w 699302"/>
              <a:gd name="connsiteY97" fmla="*/ 113266 h 663413"/>
              <a:gd name="connsiteX98" fmla="*/ 266951 w 699302"/>
              <a:gd name="connsiteY98" fmla="*/ 293744 h 663413"/>
              <a:gd name="connsiteX99" fmla="*/ 279374 w 699302"/>
              <a:gd name="connsiteY99" fmla="*/ 408254 h 663413"/>
              <a:gd name="connsiteX100" fmla="*/ 311672 w 699302"/>
              <a:gd name="connsiteY100" fmla="*/ 408254 h 663413"/>
              <a:gd name="connsiteX101" fmla="*/ 312914 w 699302"/>
              <a:gd name="connsiteY101" fmla="*/ 397052 h 663413"/>
              <a:gd name="connsiteX102" fmla="*/ 348939 w 699302"/>
              <a:gd name="connsiteY102" fmla="*/ 369669 h 663413"/>
              <a:gd name="connsiteX103" fmla="*/ 382480 w 699302"/>
              <a:gd name="connsiteY103" fmla="*/ 393318 h 663413"/>
              <a:gd name="connsiteX104" fmla="*/ 386207 w 699302"/>
              <a:gd name="connsiteY104" fmla="*/ 408254 h 663413"/>
              <a:gd name="connsiteX105" fmla="*/ 417263 w 699302"/>
              <a:gd name="connsiteY105" fmla="*/ 408254 h 663413"/>
              <a:gd name="connsiteX106" fmla="*/ 429685 w 699302"/>
              <a:gd name="connsiteY106" fmla="*/ 293744 h 663413"/>
              <a:gd name="connsiteX107" fmla="*/ 398629 w 699302"/>
              <a:gd name="connsiteY107" fmla="*/ 113266 h 663413"/>
              <a:gd name="connsiteX108" fmla="*/ 346455 w 699302"/>
              <a:gd name="connsiteY108" fmla="*/ 18670 h 663413"/>
              <a:gd name="connsiteX109" fmla="*/ 305461 w 699302"/>
              <a:gd name="connsiteY109" fmla="*/ 95840 h 663413"/>
              <a:gd name="connsiteX110" fmla="*/ 307945 w 699302"/>
              <a:gd name="connsiteY110" fmla="*/ 95840 h 663413"/>
              <a:gd name="connsiteX111" fmla="*/ 392418 w 699302"/>
              <a:gd name="connsiteY111" fmla="*/ 95840 h 663413"/>
              <a:gd name="connsiteX112" fmla="*/ 351424 w 699302"/>
              <a:gd name="connsiteY112" fmla="*/ 18670 h 663413"/>
              <a:gd name="connsiteX113" fmla="*/ 348939 w 699302"/>
              <a:gd name="connsiteY113" fmla="*/ 18670 h 663413"/>
              <a:gd name="connsiteX114" fmla="*/ 346455 w 699302"/>
              <a:gd name="connsiteY114" fmla="*/ 18670 h 663413"/>
              <a:gd name="connsiteX115" fmla="*/ 348939 w 699302"/>
              <a:gd name="connsiteY115" fmla="*/ 0 h 663413"/>
              <a:gd name="connsiteX116" fmla="*/ 365088 w 699302"/>
              <a:gd name="connsiteY116" fmla="*/ 8713 h 663413"/>
              <a:gd name="connsiteX117" fmla="*/ 447077 w 699302"/>
              <a:gd name="connsiteY117" fmla="*/ 293744 h 663413"/>
              <a:gd name="connsiteX118" fmla="*/ 435896 w 699302"/>
              <a:gd name="connsiteY118" fmla="*/ 409499 h 663413"/>
              <a:gd name="connsiteX119" fmla="*/ 519127 w 699302"/>
              <a:gd name="connsiteY119" fmla="*/ 494137 h 663413"/>
              <a:gd name="connsiteX120" fmla="*/ 514158 w 699302"/>
              <a:gd name="connsiteY120" fmla="*/ 525254 h 663413"/>
              <a:gd name="connsiteX121" fmla="*/ 525338 w 699302"/>
              <a:gd name="connsiteY121" fmla="*/ 525254 h 663413"/>
              <a:gd name="connsiteX122" fmla="*/ 623476 w 699302"/>
              <a:gd name="connsiteY122" fmla="*/ 573796 h 663413"/>
              <a:gd name="connsiteX123" fmla="*/ 684346 w 699302"/>
              <a:gd name="connsiteY123" fmla="*/ 505339 h 663413"/>
              <a:gd name="connsiteX124" fmla="*/ 698010 w 699302"/>
              <a:gd name="connsiteY124" fmla="*/ 506583 h 663413"/>
              <a:gd name="connsiteX125" fmla="*/ 695526 w 699302"/>
              <a:gd name="connsiteY125" fmla="*/ 519030 h 663413"/>
              <a:gd name="connsiteX126" fmla="*/ 630929 w 699302"/>
              <a:gd name="connsiteY126" fmla="*/ 593711 h 663413"/>
              <a:gd name="connsiteX127" fmla="*/ 623476 w 699302"/>
              <a:gd name="connsiteY127" fmla="*/ 597445 h 663413"/>
              <a:gd name="connsiteX128" fmla="*/ 617264 w 699302"/>
              <a:gd name="connsiteY128" fmla="*/ 593711 h 663413"/>
              <a:gd name="connsiteX129" fmla="*/ 524096 w 699302"/>
              <a:gd name="connsiteY129" fmla="*/ 542679 h 663413"/>
              <a:gd name="connsiteX130" fmla="*/ 507947 w 699302"/>
              <a:gd name="connsiteY130" fmla="*/ 542679 h 663413"/>
              <a:gd name="connsiteX131" fmla="*/ 466953 w 699302"/>
              <a:gd name="connsiteY131" fmla="*/ 594955 h 663413"/>
              <a:gd name="connsiteX132" fmla="*/ 458257 w 699302"/>
              <a:gd name="connsiteY132" fmla="*/ 597445 h 663413"/>
              <a:gd name="connsiteX133" fmla="*/ 452046 w 699302"/>
              <a:gd name="connsiteY133" fmla="*/ 596200 h 663413"/>
              <a:gd name="connsiteX134" fmla="*/ 444592 w 699302"/>
              <a:gd name="connsiteY134" fmla="*/ 582509 h 663413"/>
              <a:gd name="connsiteX135" fmla="*/ 444592 w 699302"/>
              <a:gd name="connsiteY135" fmla="*/ 566328 h 663413"/>
              <a:gd name="connsiteX136" fmla="*/ 425958 w 699302"/>
              <a:gd name="connsiteY136" fmla="*/ 581264 h 663413"/>
              <a:gd name="connsiteX137" fmla="*/ 375026 w 699302"/>
              <a:gd name="connsiteY137" fmla="*/ 650966 h 663413"/>
              <a:gd name="connsiteX138" fmla="*/ 375026 w 699302"/>
              <a:gd name="connsiteY138" fmla="*/ 652210 h 663413"/>
              <a:gd name="connsiteX139" fmla="*/ 348939 w 699302"/>
              <a:gd name="connsiteY139" fmla="*/ 663413 h 663413"/>
              <a:gd name="connsiteX140" fmla="*/ 321610 w 699302"/>
              <a:gd name="connsiteY140" fmla="*/ 652210 h 663413"/>
              <a:gd name="connsiteX141" fmla="*/ 321610 w 699302"/>
              <a:gd name="connsiteY141" fmla="*/ 650966 h 663413"/>
              <a:gd name="connsiteX142" fmla="*/ 271920 w 699302"/>
              <a:gd name="connsiteY142" fmla="*/ 581264 h 663413"/>
              <a:gd name="connsiteX143" fmla="*/ 253286 w 699302"/>
              <a:gd name="connsiteY143" fmla="*/ 566328 h 663413"/>
              <a:gd name="connsiteX144" fmla="*/ 253286 w 699302"/>
              <a:gd name="connsiteY144" fmla="*/ 582509 h 663413"/>
              <a:gd name="connsiteX145" fmla="*/ 244591 w 699302"/>
              <a:gd name="connsiteY145" fmla="*/ 596200 h 663413"/>
              <a:gd name="connsiteX146" fmla="*/ 237137 w 699302"/>
              <a:gd name="connsiteY146" fmla="*/ 597445 h 663413"/>
              <a:gd name="connsiteX147" fmla="*/ 229684 w 699302"/>
              <a:gd name="connsiteY147" fmla="*/ 596200 h 663413"/>
              <a:gd name="connsiteX148" fmla="*/ 188690 w 699302"/>
              <a:gd name="connsiteY148" fmla="*/ 542679 h 663413"/>
              <a:gd name="connsiteX149" fmla="*/ 172540 w 699302"/>
              <a:gd name="connsiteY149" fmla="*/ 542679 h 663413"/>
              <a:gd name="connsiteX150" fmla="*/ 80614 w 699302"/>
              <a:gd name="connsiteY150" fmla="*/ 593711 h 663413"/>
              <a:gd name="connsiteX151" fmla="*/ 73161 w 699302"/>
              <a:gd name="connsiteY151" fmla="*/ 597445 h 663413"/>
              <a:gd name="connsiteX152" fmla="*/ 65707 w 699302"/>
              <a:gd name="connsiteY152" fmla="*/ 593711 h 663413"/>
              <a:gd name="connsiteX153" fmla="*/ 2353 w 699302"/>
              <a:gd name="connsiteY153" fmla="*/ 514051 h 663413"/>
              <a:gd name="connsiteX154" fmla="*/ 2353 w 699302"/>
              <a:gd name="connsiteY154" fmla="*/ 501605 h 663413"/>
              <a:gd name="connsiteX155" fmla="*/ 14775 w 699302"/>
              <a:gd name="connsiteY155" fmla="*/ 500360 h 663413"/>
              <a:gd name="connsiteX156" fmla="*/ 73161 w 699302"/>
              <a:gd name="connsiteY156" fmla="*/ 573796 h 663413"/>
              <a:gd name="connsiteX157" fmla="*/ 172540 w 699302"/>
              <a:gd name="connsiteY157" fmla="*/ 525254 h 663413"/>
              <a:gd name="connsiteX158" fmla="*/ 182478 w 699302"/>
              <a:gd name="connsiteY158" fmla="*/ 525254 h 663413"/>
              <a:gd name="connsiteX159" fmla="*/ 178752 w 699302"/>
              <a:gd name="connsiteY159" fmla="*/ 494137 h 663413"/>
              <a:gd name="connsiteX160" fmla="*/ 261982 w 699302"/>
              <a:gd name="connsiteY160" fmla="*/ 409499 h 663413"/>
              <a:gd name="connsiteX161" fmla="*/ 249560 w 699302"/>
              <a:gd name="connsiteY161" fmla="*/ 293744 h 663413"/>
              <a:gd name="connsiteX162" fmla="*/ 331548 w 699302"/>
              <a:gd name="connsiteY162" fmla="*/ 8713 h 663413"/>
              <a:gd name="connsiteX163" fmla="*/ 348939 w 699302"/>
              <a:gd name="connsiteY163" fmla="*/ 0 h 66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699302" h="663413">
                <a:moveTo>
                  <a:pt x="368815" y="577530"/>
                </a:moveTo>
                <a:lnTo>
                  <a:pt x="367573" y="580019"/>
                </a:lnTo>
                <a:cubicBezTo>
                  <a:pt x="366331" y="589977"/>
                  <a:pt x="358877" y="597445"/>
                  <a:pt x="348939" y="597445"/>
                </a:cubicBezTo>
                <a:cubicBezTo>
                  <a:pt x="340244" y="597445"/>
                  <a:pt x="334032" y="592466"/>
                  <a:pt x="330306" y="584998"/>
                </a:cubicBezTo>
                <a:cubicBezTo>
                  <a:pt x="327821" y="597445"/>
                  <a:pt x="324094" y="609891"/>
                  <a:pt x="320368" y="618604"/>
                </a:cubicBezTo>
                <a:lnTo>
                  <a:pt x="335275" y="639764"/>
                </a:lnTo>
                <a:cubicBezTo>
                  <a:pt x="342728" y="647232"/>
                  <a:pt x="355150" y="647232"/>
                  <a:pt x="361362" y="639764"/>
                </a:cubicBezTo>
                <a:lnTo>
                  <a:pt x="378753" y="614870"/>
                </a:lnTo>
                <a:cubicBezTo>
                  <a:pt x="375026" y="603668"/>
                  <a:pt x="371300" y="589977"/>
                  <a:pt x="368815" y="577530"/>
                </a:cubicBezTo>
                <a:close/>
                <a:moveTo>
                  <a:pt x="488071" y="546413"/>
                </a:moveTo>
                <a:cubicBezTo>
                  <a:pt x="478133" y="547658"/>
                  <a:pt x="470679" y="551392"/>
                  <a:pt x="461984" y="555126"/>
                </a:cubicBezTo>
                <a:lnTo>
                  <a:pt x="461984" y="577530"/>
                </a:lnTo>
                <a:cubicBezTo>
                  <a:pt x="471922" y="570062"/>
                  <a:pt x="480617" y="558860"/>
                  <a:pt x="488071" y="546413"/>
                </a:cubicBezTo>
                <a:close/>
                <a:moveTo>
                  <a:pt x="209808" y="546413"/>
                </a:moveTo>
                <a:cubicBezTo>
                  <a:pt x="216019" y="558860"/>
                  <a:pt x="224715" y="570062"/>
                  <a:pt x="235895" y="577530"/>
                </a:cubicBezTo>
                <a:lnTo>
                  <a:pt x="235895" y="555126"/>
                </a:lnTo>
                <a:cubicBezTo>
                  <a:pt x="227199" y="551392"/>
                  <a:pt x="218503" y="547658"/>
                  <a:pt x="209808" y="546413"/>
                </a:cubicBezTo>
                <a:close/>
                <a:moveTo>
                  <a:pt x="439623" y="494137"/>
                </a:moveTo>
                <a:lnTo>
                  <a:pt x="406083" y="501605"/>
                </a:lnTo>
                <a:cubicBezTo>
                  <a:pt x="403598" y="507828"/>
                  <a:pt x="401114" y="514051"/>
                  <a:pt x="398629" y="520275"/>
                </a:cubicBezTo>
                <a:cubicBezTo>
                  <a:pt x="393660" y="528988"/>
                  <a:pt x="388691" y="535211"/>
                  <a:pt x="381238" y="540190"/>
                </a:cubicBezTo>
                <a:cubicBezTo>
                  <a:pt x="379995" y="547658"/>
                  <a:pt x="383722" y="571307"/>
                  <a:pt x="392418" y="597445"/>
                </a:cubicBezTo>
                <a:lnTo>
                  <a:pt x="412294" y="571307"/>
                </a:lnTo>
                <a:cubicBezTo>
                  <a:pt x="412294" y="570062"/>
                  <a:pt x="412294" y="570062"/>
                  <a:pt x="412294" y="570062"/>
                </a:cubicBezTo>
                <a:cubicBezTo>
                  <a:pt x="422232" y="560104"/>
                  <a:pt x="432170" y="551392"/>
                  <a:pt x="444592" y="545168"/>
                </a:cubicBezTo>
                <a:lnTo>
                  <a:pt x="444592" y="496626"/>
                </a:lnTo>
                <a:cubicBezTo>
                  <a:pt x="444592" y="495381"/>
                  <a:pt x="443350" y="494137"/>
                  <a:pt x="443350" y="494137"/>
                </a:cubicBezTo>
                <a:cubicBezTo>
                  <a:pt x="442108" y="494137"/>
                  <a:pt x="440865" y="492892"/>
                  <a:pt x="439623" y="494137"/>
                </a:cubicBezTo>
                <a:close/>
                <a:moveTo>
                  <a:pt x="254529" y="494137"/>
                </a:moveTo>
                <a:cubicBezTo>
                  <a:pt x="253286" y="494137"/>
                  <a:pt x="253286" y="495381"/>
                  <a:pt x="253286" y="496626"/>
                </a:cubicBezTo>
                <a:lnTo>
                  <a:pt x="253286" y="545168"/>
                </a:lnTo>
                <a:cubicBezTo>
                  <a:pt x="264467" y="551392"/>
                  <a:pt x="274405" y="560104"/>
                  <a:pt x="284342" y="570062"/>
                </a:cubicBezTo>
                <a:cubicBezTo>
                  <a:pt x="285585" y="570062"/>
                  <a:pt x="285585" y="570062"/>
                  <a:pt x="285585" y="571307"/>
                </a:cubicBezTo>
                <a:lnTo>
                  <a:pt x="307945" y="601179"/>
                </a:lnTo>
                <a:cubicBezTo>
                  <a:pt x="317883" y="572551"/>
                  <a:pt x="319125" y="547658"/>
                  <a:pt x="315399" y="540190"/>
                </a:cubicBezTo>
                <a:cubicBezTo>
                  <a:pt x="309187" y="536456"/>
                  <a:pt x="302976" y="528988"/>
                  <a:pt x="299249" y="520275"/>
                </a:cubicBezTo>
                <a:cubicBezTo>
                  <a:pt x="296765" y="514051"/>
                  <a:pt x="293038" y="507828"/>
                  <a:pt x="290554" y="501605"/>
                </a:cubicBezTo>
                <a:lnTo>
                  <a:pt x="257013" y="494137"/>
                </a:lnTo>
                <a:cubicBezTo>
                  <a:pt x="255771" y="492892"/>
                  <a:pt x="255771" y="494137"/>
                  <a:pt x="254529" y="494137"/>
                </a:cubicBezTo>
                <a:close/>
                <a:moveTo>
                  <a:pt x="430927" y="426924"/>
                </a:moveTo>
                <a:cubicBezTo>
                  <a:pt x="427201" y="444350"/>
                  <a:pt x="422232" y="463020"/>
                  <a:pt x="414778" y="480445"/>
                </a:cubicBezTo>
                <a:lnTo>
                  <a:pt x="434654" y="475466"/>
                </a:lnTo>
                <a:cubicBezTo>
                  <a:pt x="437139" y="475466"/>
                  <a:pt x="438381" y="475466"/>
                  <a:pt x="439623" y="475466"/>
                </a:cubicBezTo>
                <a:cubicBezTo>
                  <a:pt x="444592" y="475466"/>
                  <a:pt x="449561" y="476711"/>
                  <a:pt x="453288" y="480445"/>
                </a:cubicBezTo>
                <a:cubicBezTo>
                  <a:pt x="458257" y="482935"/>
                  <a:pt x="461984" y="490403"/>
                  <a:pt x="461984" y="496626"/>
                </a:cubicBezTo>
                <a:lnTo>
                  <a:pt x="461984" y="536456"/>
                </a:lnTo>
                <a:cubicBezTo>
                  <a:pt x="471922" y="531477"/>
                  <a:pt x="484344" y="528988"/>
                  <a:pt x="495524" y="526498"/>
                </a:cubicBezTo>
                <a:cubicBezTo>
                  <a:pt x="499251" y="516541"/>
                  <a:pt x="501735" y="505339"/>
                  <a:pt x="501735" y="494137"/>
                </a:cubicBezTo>
                <a:cubicBezTo>
                  <a:pt x="501735" y="455552"/>
                  <a:pt x="470679" y="426924"/>
                  <a:pt x="433412" y="426924"/>
                </a:cubicBezTo>
                <a:close/>
                <a:moveTo>
                  <a:pt x="383722" y="426924"/>
                </a:moveTo>
                <a:lnTo>
                  <a:pt x="379990" y="462914"/>
                </a:lnTo>
                <a:lnTo>
                  <a:pt x="373784" y="522764"/>
                </a:lnTo>
                <a:lnTo>
                  <a:pt x="375026" y="522764"/>
                </a:lnTo>
                <a:cubicBezTo>
                  <a:pt x="377511" y="520275"/>
                  <a:pt x="379995" y="517785"/>
                  <a:pt x="382480" y="512807"/>
                </a:cubicBezTo>
                <a:cubicBezTo>
                  <a:pt x="384964" y="505339"/>
                  <a:pt x="388691" y="496626"/>
                  <a:pt x="392418" y="489158"/>
                </a:cubicBezTo>
                <a:cubicBezTo>
                  <a:pt x="393660" y="484179"/>
                  <a:pt x="396145" y="477956"/>
                  <a:pt x="398629" y="472977"/>
                </a:cubicBezTo>
                <a:cubicBezTo>
                  <a:pt x="398629" y="471732"/>
                  <a:pt x="398629" y="471732"/>
                  <a:pt x="399871" y="471732"/>
                </a:cubicBezTo>
                <a:cubicBezTo>
                  <a:pt x="401114" y="466754"/>
                  <a:pt x="403598" y="460530"/>
                  <a:pt x="404840" y="454307"/>
                </a:cubicBezTo>
                <a:cubicBezTo>
                  <a:pt x="404840" y="454307"/>
                  <a:pt x="404840" y="454307"/>
                  <a:pt x="406083" y="453062"/>
                </a:cubicBezTo>
                <a:cubicBezTo>
                  <a:pt x="408567" y="444350"/>
                  <a:pt x="411052" y="435637"/>
                  <a:pt x="413536" y="426924"/>
                </a:cubicBezTo>
                <a:close/>
                <a:moveTo>
                  <a:pt x="284342" y="426924"/>
                </a:moveTo>
                <a:cubicBezTo>
                  <a:pt x="286827" y="435637"/>
                  <a:pt x="288069" y="444350"/>
                  <a:pt x="291796" y="453062"/>
                </a:cubicBezTo>
                <a:cubicBezTo>
                  <a:pt x="291796" y="454307"/>
                  <a:pt x="291796" y="454307"/>
                  <a:pt x="291796" y="454307"/>
                </a:cubicBezTo>
                <a:cubicBezTo>
                  <a:pt x="294280" y="460530"/>
                  <a:pt x="295523" y="466754"/>
                  <a:pt x="298007" y="471732"/>
                </a:cubicBezTo>
                <a:cubicBezTo>
                  <a:pt x="298007" y="471732"/>
                  <a:pt x="298007" y="471732"/>
                  <a:pt x="299249" y="472977"/>
                </a:cubicBezTo>
                <a:cubicBezTo>
                  <a:pt x="300492" y="477956"/>
                  <a:pt x="301734" y="484179"/>
                  <a:pt x="304218" y="489158"/>
                </a:cubicBezTo>
                <a:cubicBezTo>
                  <a:pt x="307945" y="497871"/>
                  <a:pt x="311672" y="505339"/>
                  <a:pt x="315399" y="512807"/>
                </a:cubicBezTo>
                <a:cubicBezTo>
                  <a:pt x="317883" y="517785"/>
                  <a:pt x="320368" y="520275"/>
                  <a:pt x="322852" y="524009"/>
                </a:cubicBezTo>
                <a:lnTo>
                  <a:pt x="318769" y="484118"/>
                </a:lnTo>
                <a:lnTo>
                  <a:pt x="312914" y="426924"/>
                </a:lnTo>
                <a:close/>
                <a:moveTo>
                  <a:pt x="263224" y="426924"/>
                </a:moveTo>
                <a:cubicBezTo>
                  <a:pt x="225957" y="426924"/>
                  <a:pt x="196143" y="455552"/>
                  <a:pt x="196143" y="494137"/>
                </a:cubicBezTo>
                <a:cubicBezTo>
                  <a:pt x="196143" y="505339"/>
                  <a:pt x="197385" y="516541"/>
                  <a:pt x="201112" y="526498"/>
                </a:cubicBezTo>
                <a:cubicBezTo>
                  <a:pt x="213534" y="528988"/>
                  <a:pt x="223472" y="531477"/>
                  <a:pt x="235895" y="536456"/>
                </a:cubicBezTo>
                <a:lnTo>
                  <a:pt x="235895" y="496626"/>
                </a:lnTo>
                <a:cubicBezTo>
                  <a:pt x="235895" y="490403"/>
                  <a:pt x="238379" y="482935"/>
                  <a:pt x="243348" y="480445"/>
                </a:cubicBezTo>
                <a:cubicBezTo>
                  <a:pt x="249560" y="475466"/>
                  <a:pt x="255771" y="474222"/>
                  <a:pt x="261982" y="475466"/>
                </a:cubicBezTo>
                <a:lnTo>
                  <a:pt x="283100" y="480445"/>
                </a:lnTo>
                <a:cubicBezTo>
                  <a:pt x="275647" y="463020"/>
                  <a:pt x="270678" y="444350"/>
                  <a:pt x="265709" y="426924"/>
                </a:cubicBezTo>
                <a:close/>
                <a:moveTo>
                  <a:pt x="348939" y="388339"/>
                </a:moveTo>
                <a:cubicBezTo>
                  <a:pt x="337759" y="388339"/>
                  <a:pt x="329063" y="397052"/>
                  <a:pt x="329063" y="407009"/>
                </a:cubicBezTo>
                <a:lnTo>
                  <a:pt x="336807" y="477871"/>
                </a:lnTo>
                <a:lnTo>
                  <a:pt x="347697" y="577530"/>
                </a:lnTo>
                <a:cubicBezTo>
                  <a:pt x="347697" y="580019"/>
                  <a:pt x="350182" y="580019"/>
                  <a:pt x="350182" y="577530"/>
                </a:cubicBezTo>
                <a:lnTo>
                  <a:pt x="362026" y="469136"/>
                </a:lnTo>
                <a:lnTo>
                  <a:pt x="368815" y="407009"/>
                </a:lnTo>
                <a:cubicBezTo>
                  <a:pt x="367573" y="397052"/>
                  <a:pt x="358877" y="388339"/>
                  <a:pt x="348939" y="388339"/>
                </a:cubicBezTo>
                <a:close/>
                <a:moveTo>
                  <a:pt x="350180" y="182471"/>
                </a:moveTo>
                <a:cubicBezTo>
                  <a:pt x="330206" y="182471"/>
                  <a:pt x="313976" y="198887"/>
                  <a:pt x="313976" y="219091"/>
                </a:cubicBezTo>
                <a:cubicBezTo>
                  <a:pt x="313976" y="239296"/>
                  <a:pt x="330206" y="255712"/>
                  <a:pt x="350180" y="255712"/>
                </a:cubicBezTo>
                <a:cubicBezTo>
                  <a:pt x="370155" y="255712"/>
                  <a:pt x="386385" y="239296"/>
                  <a:pt x="386385" y="219091"/>
                </a:cubicBezTo>
                <a:cubicBezTo>
                  <a:pt x="386385" y="198887"/>
                  <a:pt x="370155" y="182471"/>
                  <a:pt x="350180" y="182471"/>
                </a:cubicBezTo>
                <a:close/>
                <a:moveTo>
                  <a:pt x="350180" y="164792"/>
                </a:moveTo>
                <a:cubicBezTo>
                  <a:pt x="380143" y="164792"/>
                  <a:pt x="403863" y="188785"/>
                  <a:pt x="403863" y="219091"/>
                </a:cubicBezTo>
                <a:cubicBezTo>
                  <a:pt x="403863" y="249398"/>
                  <a:pt x="380143" y="273390"/>
                  <a:pt x="350180" y="273390"/>
                </a:cubicBezTo>
                <a:cubicBezTo>
                  <a:pt x="320218" y="273390"/>
                  <a:pt x="295250" y="249398"/>
                  <a:pt x="295250" y="219091"/>
                </a:cubicBezTo>
                <a:cubicBezTo>
                  <a:pt x="295250" y="188785"/>
                  <a:pt x="320218" y="164792"/>
                  <a:pt x="350180" y="164792"/>
                </a:cubicBezTo>
                <a:close/>
                <a:moveTo>
                  <a:pt x="299249" y="113266"/>
                </a:moveTo>
                <a:cubicBezTo>
                  <a:pt x="278131" y="168032"/>
                  <a:pt x="266951" y="230265"/>
                  <a:pt x="266951" y="293744"/>
                </a:cubicBezTo>
                <a:cubicBezTo>
                  <a:pt x="266951" y="332329"/>
                  <a:pt x="271920" y="372158"/>
                  <a:pt x="279374" y="408254"/>
                </a:cubicBezTo>
                <a:lnTo>
                  <a:pt x="311672" y="408254"/>
                </a:lnTo>
                <a:cubicBezTo>
                  <a:pt x="311672" y="404520"/>
                  <a:pt x="311672" y="400786"/>
                  <a:pt x="312914" y="397052"/>
                </a:cubicBezTo>
                <a:cubicBezTo>
                  <a:pt x="317883" y="382116"/>
                  <a:pt x="331548" y="369669"/>
                  <a:pt x="348939" y="369669"/>
                </a:cubicBezTo>
                <a:cubicBezTo>
                  <a:pt x="363846" y="369669"/>
                  <a:pt x="377511" y="379626"/>
                  <a:pt x="382480" y="393318"/>
                </a:cubicBezTo>
                <a:cubicBezTo>
                  <a:pt x="384964" y="397052"/>
                  <a:pt x="386207" y="403275"/>
                  <a:pt x="386207" y="408254"/>
                </a:cubicBezTo>
                <a:lnTo>
                  <a:pt x="417263" y="408254"/>
                </a:lnTo>
                <a:cubicBezTo>
                  <a:pt x="425958" y="372158"/>
                  <a:pt x="429685" y="332329"/>
                  <a:pt x="429685" y="293744"/>
                </a:cubicBezTo>
                <a:cubicBezTo>
                  <a:pt x="429685" y="230265"/>
                  <a:pt x="419747" y="168032"/>
                  <a:pt x="398629" y="113266"/>
                </a:cubicBezTo>
                <a:close/>
                <a:moveTo>
                  <a:pt x="346455" y="18670"/>
                </a:moveTo>
                <a:cubicBezTo>
                  <a:pt x="330306" y="42319"/>
                  <a:pt x="316641" y="68457"/>
                  <a:pt x="305461" y="95840"/>
                </a:cubicBezTo>
                <a:lnTo>
                  <a:pt x="307945" y="95840"/>
                </a:lnTo>
                <a:lnTo>
                  <a:pt x="392418" y="95840"/>
                </a:lnTo>
                <a:cubicBezTo>
                  <a:pt x="379995" y="68457"/>
                  <a:pt x="366331" y="42319"/>
                  <a:pt x="351424" y="18670"/>
                </a:cubicBezTo>
                <a:cubicBezTo>
                  <a:pt x="350182" y="18670"/>
                  <a:pt x="348939" y="18670"/>
                  <a:pt x="348939" y="18670"/>
                </a:cubicBezTo>
                <a:cubicBezTo>
                  <a:pt x="347697" y="18670"/>
                  <a:pt x="347697" y="18670"/>
                  <a:pt x="346455" y="18670"/>
                </a:cubicBezTo>
                <a:close/>
                <a:moveTo>
                  <a:pt x="348939" y="0"/>
                </a:moveTo>
                <a:cubicBezTo>
                  <a:pt x="355150" y="0"/>
                  <a:pt x="361362" y="3734"/>
                  <a:pt x="365088" y="8713"/>
                </a:cubicBezTo>
                <a:cubicBezTo>
                  <a:pt x="418505" y="87128"/>
                  <a:pt x="447077" y="187946"/>
                  <a:pt x="447077" y="293744"/>
                </a:cubicBezTo>
                <a:cubicBezTo>
                  <a:pt x="447077" y="332329"/>
                  <a:pt x="443350" y="372158"/>
                  <a:pt x="435896" y="409499"/>
                </a:cubicBezTo>
                <a:cubicBezTo>
                  <a:pt x="481860" y="409499"/>
                  <a:pt x="519127" y="446839"/>
                  <a:pt x="519127" y="494137"/>
                </a:cubicBezTo>
                <a:cubicBezTo>
                  <a:pt x="519127" y="504094"/>
                  <a:pt x="517885" y="515296"/>
                  <a:pt x="514158" y="525254"/>
                </a:cubicBezTo>
                <a:cubicBezTo>
                  <a:pt x="517885" y="525254"/>
                  <a:pt x="521611" y="525254"/>
                  <a:pt x="525338" y="525254"/>
                </a:cubicBezTo>
                <a:cubicBezTo>
                  <a:pt x="563848" y="527743"/>
                  <a:pt x="598631" y="545168"/>
                  <a:pt x="623476" y="573796"/>
                </a:cubicBezTo>
                <a:cubicBezTo>
                  <a:pt x="637140" y="556370"/>
                  <a:pt x="666954" y="519030"/>
                  <a:pt x="684346" y="505339"/>
                </a:cubicBezTo>
                <a:cubicBezTo>
                  <a:pt x="688072" y="501605"/>
                  <a:pt x="694284" y="502849"/>
                  <a:pt x="698010" y="506583"/>
                </a:cubicBezTo>
                <a:cubicBezTo>
                  <a:pt x="700495" y="510317"/>
                  <a:pt x="699252" y="515296"/>
                  <a:pt x="695526" y="519030"/>
                </a:cubicBezTo>
                <a:cubicBezTo>
                  <a:pt x="674408" y="536456"/>
                  <a:pt x="630929" y="593711"/>
                  <a:pt x="630929" y="593711"/>
                </a:cubicBezTo>
                <a:cubicBezTo>
                  <a:pt x="628444" y="596200"/>
                  <a:pt x="627202" y="597445"/>
                  <a:pt x="623476" y="597445"/>
                </a:cubicBezTo>
                <a:cubicBezTo>
                  <a:pt x="620991" y="597445"/>
                  <a:pt x="618507" y="596200"/>
                  <a:pt x="617264" y="593711"/>
                </a:cubicBezTo>
                <a:cubicBezTo>
                  <a:pt x="594904" y="563838"/>
                  <a:pt x="560121" y="545168"/>
                  <a:pt x="524096" y="542679"/>
                </a:cubicBezTo>
                <a:cubicBezTo>
                  <a:pt x="519127" y="542679"/>
                  <a:pt x="514158" y="542679"/>
                  <a:pt x="507947" y="542679"/>
                </a:cubicBezTo>
                <a:cubicBezTo>
                  <a:pt x="500493" y="563838"/>
                  <a:pt x="485586" y="583753"/>
                  <a:pt x="466953" y="594955"/>
                </a:cubicBezTo>
                <a:cubicBezTo>
                  <a:pt x="464468" y="597445"/>
                  <a:pt x="461984" y="597445"/>
                  <a:pt x="458257" y="597445"/>
                </a:cubicBezTo>
                <a:cubicBezTo>
                  <a:pt x="457015" y="597445"/>
                  <a:pt x="454530" y="597445"/>
                  <a:pt x="452046" y="596200"/>
                </a:cubicBezTo>
                <a:cubicBezTo>
                  <a:pt x="447077" y="593711"/>
                  <a:pt x="444592" y="587487"/>
                  <a:pt x="444592" y="582509"/>
                </a:cubicBezTo>
                <a:lnTo>
                  <a:pt x="444592" y="566328"/>
                </a:lnTo>
                <a:cubicBezTo>
                  <a:pt x="437139" y="571307"/>
                  <a:pt x="430927" y="575041"/>
                  <a:pt x="425958" y="581264"/>
                </a:cubicBezTo>
                <a:lnTo>
                  <a:pt x="375026" y="650966"/>
                </a:lnTo>
                <a:lnTo>
                  <a:pt x="375026" y="652210"/>
                </a:lnTo>
                <a:cubicBezTo>
                  <a:pt x="367573" y="659679"/>
                  <a:pt x="358877" y="663413"/>
                  <a:pt x="348939" y="663413"/>
                </a:cubicBezTo>
                <a:cubicBezTo>
                  <a:pt x="339001" y="663413"/>
                  <a:pt x="329063" y="659679"/>
                  <a:pt x="321610" y="652210"/>
                </a:cubicBezTo>
                <a:lnTo>
                  <a:pt x="321610" y="650966"/>
                </a:lnTo>
                <a:lnTo>
                  <a:pt x="271920" y="581264"/>
                </a:lnTo>
                <a:cubicBezTo>
                  <a:pt x="265709" y="575041"/>
                  <a:pt x="259498" y="571307"/>
                  <a:pt x="253286" y="566328"/>
                </a:cubicBezTo>
                <a:lnTo>
                  <a:pt x="253286" y="582509"/>
                </a:lnTo>
                <a:cubicBezTo>
                  <a:pt x="253286" y="587487"/>
                  <a:pt x="249560" y="593711"/>
                  <a:pt x="244591" y="596200"/>
                </a:cubicBezTo>
                <a:cubicBezTo>
                  <a:pt x="243348" y="597445"/>
                  <a:pt x="239622" y="597445"/>
                  <a:pt x="237137" y="597445"/>
                </a:cubicBezTo>
                <a:cubicBezTo>
                  <a:pt x="234653" y="597445"/>
                  <a:pt x="232168" y="597445"/>
                  <a:pt x="229684" y="596200"/>
                </a:cubicBezTo>
                <a:cubicBezTo>
                  <a:pt x="212292" y="583753"/>
                  <a:pt x="197385" y="563838"/>
                  <a:pt x="188690" y="542679"/>
                </a:cubicBezTo>
                <a:cubicBezTo>
                  <a:pt x="183721" y="542679"/>
                  <a:pt x="178752" y="542679"/>
                  <a:pt x="172540" y="542679"/>
                </a:cubicBezTo>
                <a:cubicBezTo>
                  <a:pt x="136515" y="545168"/>
                  <a:pt x="102975" y="563838"/>
                  <a:pt x="80614" y="593711"/>
                </a:cubicBezTo>
                <a:cubicBezTo>
                  <a:pt x="78130" y="596200"/>
                  <a:pt x="75645" y="597445"/>
                  <a:pt x="73161" y="597445"/>
                </a:cubicBezTo>
                <a:cubicBezTo>
                  <a:pt x="70676" y="597445"/>
                  <a:pt x="66950" y="596200"/>
                  <a:pt x="65707" y="593711"/>
                </a:cubicBezTo>
                <a:cubicBezTo>
                  <a:pt x="65707" y="593711"/>
                  <a:pt x="23471" y="532722"/>
                  <a:pt x="2353" y="514051"/>
                </a:cubicBezTo>
                <a:cubicBezTo>
                  <a:pt x="-132" y="510317"/>
                  <a:pt x="-1374" y="505339"/>
                  <a:pt x="2353" y="501605"/>
                </a:cubicBezTo>
                <a:cubicBezTo>
                  <a:pt x="4837" y="496626"/>
                  <a:pt x="11048" y="496626"/>
                  <a:pt x="14775" y="500360"/>
                </a:cubicBezTo>
                <a:cubicBezTo>
                  <a:pt x="32167" y="515296"/>
                  <a:pt x="60738" y="555126"/>
                  <a:pt x="73161" y="573796"/>
                </a:cubicBezTo>
                <a:cubicBezTo>
                  <a:pt x="99248" y="545168"/>
                  <a:pt x="134031" y="527743"/>
                  <a:pt x="172540" y="525254"/>
                </a:cubicBezTo>
                <a:cubicBezTo>
                  <a:pt x="175025" y="525254"/>
                  <a:pt x="178752" y="525254"/>
                  <a:pt x="182478" y="525254"/>
                </a:cubicBezTo>
                <a:cubicBezTo>
                  <a:pt x="178752" y="515296"/>
                  <a:pt x="178752" y="504094"/>
                  <a:pt x="178752" y="494137"/>
                </a:cubicBezTo>
                <a:cubicBezTo>
                  <a:pt x="178752" y="446839"/>
                  <a:pt x="214777" y="409499"/>
                  <a:pt x="261982" y="409499"/>
                </a:cubicBezTo>
                <a:cubicBezTo>
                  <a:pt x="253286" y="372158"/>
                  <a:pt x="249560" y="332329"/>
                  <a:pt x="249560" y="293744"/>
                </a:cubicBezTo>
                <a:cubicBezTo>
                  <a:pt x="249560" y="187946"/>
                  <a:pt x="279374" y="87128"/>
                  <a:pt x="331548" y="8713"/>
                </a:cubicBezTo>
                <a:cubicBezTo>
                  <a:pt x="335275" y="3734"/>
                  <a:pt x="341486" y="0"/>
                  <a:pt x="3489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5E14D568-3278-40C9-975C-FCEAC856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919" y="3468794"/>
            <a:ext cx="723828" cy="652404"/>
          </a:xfrm>
          <a:custGeom>
            <a:avLst/>
            <a:gdLst>
              <a:gd name="connsiteX0" fmla="*/ 480466 w 723828"/>
              <a:gd name="connsiteY0" fmla="*/ 554797 h 652404"/>
              <a:gd name="connsiteX1" fmla="*/ 545474 w 723828"/>
              <a:gd name="connsiteY1" fmla="*/ 554797 h 652404"/>
              <a:gd name="connsiteX2" fmla="*/ 602980 w 723828"/>
              <a:gd name="connsiteY2" fmla="*/ 614375 h 652404"/>
              <a:gd name="connsiteX3" fmla="*/ 602980 w 723828"/>
              <a:gd name="connsiteY3" fmla="*/ 642263 h 652404"/>
              <a:gd name="connsiteX4" fmla="*/ 594230 w 723828"/>
              <a:gd name="connsiteY4" fmla="*/ 652404 h 652404"/>
              <a:gd name="connsiteX5" fmla="*/ 584228 w 723828"/>
              <a:gd name="connsiteY5" fmla="*/ 642263 h 652404"/>
              <a:gd name="connsiteX6" fmla="*/ 584228 w 723828"/>
              <a:gd name="connsiteY6" fmla="*/ 614375 h 652404"/>
              <a:gd name="connsiteX7" fmla="*/ 545474 w 723828"/>
              <a:gd name="connsiteY7" fmla="*/ 572544 h 652404"/>
              <a:gd name="connsiteX8" fmla="*/ 480466 w 723828"/>
              <a:gd name="connsiteY8" fmla="*/ 572544 h 652404"/>
              <a:gd name="connsiteX9" fmla="*/ 440462 w 723828"/>
              <a:gd name="connsiteY9" fmla="*/ 614375 h 652404"/>
              <a:gd name="connsiteX10" fmla="*/ 440462 w 723828"/>
              <a:gd name="connsiteY10" fmla="*/ 642263 h 652404"/>
              <a:gd name="connsiteX11" fmla="*/ 430460 w 723828"/>
              <a:gd name="connsiteY11" fmla="*/ 651136 h 652404"/>
              <a:gd name="connsiteX12" fmla="*/ 422960 w 723828"/>
              <a:gd name="connsiteY12" fmla="*/ 642263 h 652404"/>
              <a:gd name="connsiteX13" fmla="*/ 422960 w 723828"/>
              <a:gd name="connsiteY13" fmla="*/ 614375 h 652404"/>
              <a:gd name="connsiteX14" fmla="*/ 480466 w 723828"/>
              <a:gd name="connsiteY14" fmla="*/ 554797 h 652404"/>
              <a:gd name="connsiteX15" fmla="*/ 184690 w 723828"/>
              <a:gd name="connsiteY15" fmla="*/ 554797 h 652404"/>
              <a:gd name="connsiteX16" fmla="*/ 248010 w 723828"/>
              <a:gd name="connsiteY16" fmla="*/ 554797 h 652404"/>
              <a:gd name="connsiteX17" fmla="*/ 306366 w 723828"/>
              <a:gd name="connsiteY17" fmla="*/ 614375 h 652404"/>
              <a:gd name="connsiteX18" fmla="*/ 306366 w 723828"/>
              <a:gd name="connsiteY18" fmla="*/ 642263 h 652404"/>
              <a:gd name="connsiteX19" fmla="*/ 297674 w 723828"/>
              <a:gd name="connsiteY19" fmla="*/ 652404 h 652404"/>
              <a:gd name="connsiteX20" fmla="*/ 288984 w 723828"/>
              <a:gd name="connsiteY20" fmla="*/ 642263 h 652404"/>
              <a:gd name="connsiteX21" fmla="*/ 288984 w 723828"/>
              <a:gd name="connsiteY21" fmla="*/ 614375 h 652404"/>
              <a:gd name="connsiteX22" fmla="*/ 248010 w 723828"/>
              <a:gd name="connsiteY22" fmla="*/ 572544 h 652404"/>
              <a:gd name="connsiteX23" fmla="*/ 184690 w 723828"/>
              <a:gd name="connsiteY23" fmla="*/ 572544 h 652404"/>
              <a:gd name="connsiteX24" fmla="*/ 144958 w 723828"/>
              <a:gd name="connsiteY24" fmla="*/ 614375 h 652404"/>
              <a:gd name="connsiteX25" fmla="*/ 144958 w 723828"/>
              <a:gd name="connsiteY25" fmla="*/ 642263 h 652404"/>
              <a:gd name="connsiteX26" fmla="*/ 136268 w 723828"/>
              <a:gd name="connsiteY26" fmla="*/ 651136 h 652404"/>
              <a:gd name="connsiteX27" fmla="*/ 126336 w 723828"/>
              <a:gd name="connsiteY27" fmla="*/ 642263 h 652404"/>
              <a:gd name="connsiteX28" fmla="*/ 126336 w 723828"/>
              <a:gd name="connsiteY28" fmla="*/ 614375 h 652404"/>
              <a:gd name="connsiteX29" fmla="*/ 184690 w 723828"/>
              <a:gd name="connsiteY29" fmla="*/ 554797 h 652404"/>
              <a:gd name="connsiteX30" fmla="*/ 508104 w 723828"/>
              <a:gd name="connsiteY30" fmla="*/ 472898 h 652404"/>
              <a:gd name="connsiteX31" fmla="*/ 478616 w 723828"/>
              <a:gd name="connsiteY31" fmla="*/ 502004 h 652404"/>
              <a:gd name="connsiteX32" fmla="*/ 508104 w 723828"/>
              <a:gd name="connsiteY32" fmla="*/ 529898 h 652404"/>
              <a:gd name="connsiteX33" fmla="*/ 536364 w 723828"/>
              <a:gd name="connsiteY33" fmla="*/ 502004 h 652404"/>
              <a:gd name="connsiteX34" fmla="*/ 520390 w 723828"/>
              <a:gd name="connsiteY34" fmla="*/ 476536 h 652404"/>
              <a:gd name="connsiteX35" fmla="*/ 508104 w 723828"/>
              <a:gd name="connsiteY35" fmla="*/ 472898 h 652404"/>
              <a:gd name="connsiteX36" fmla="*/ 210874 w 723828"/>
              <a:gd name="connsiteY36" fmla="*/ 472898 h 652404"/>
              <a:gd name="connsiteX37" fmla="*/ 182980 w 723828"/>
              <a:gd name="connsiteY37" fmla="*/ 502004 h 652404"/>
              <a:gd name="connsiteX38" fmla="*/ 210874 w 723828"/>
              <a:gd name="connsiteY38" fmla="*/ 529898 h 652404"/>
              <a:gd name="connsiteX39" fmla="*/ 239980 w 723828"/>
              <a:gd name="connsiteY39" fmla="*/ 502004 h 652404"/>
              <a:gd name="connsiteX40" fmla="*/ 225426 w 723828"/>
              <a:gd name="connsiteY40" fmla="*/ 476536 h 652404"/>
              <a:gd name="connsiteX41" fmla="*/ 210874 w 723828"/>
              <a:gd name="connsiteY41" fmla="*/ 472898 h 652404"/>
              <a:gd name="connsiteX42" fmla="*/ 508104 w 723828"/>
              <a:gd name="connsiteY42" fmla="*/ 455919 h 652404"/>
              <a:gd name="connsiteX43" fmla="*/ 528992 w 723828"/>
              <a:gd name="connsiteY43" fmla="*/ 460770 h 652404"/>
              <a:gd name="connsiteX44" fmla="*/ 553566 w 723828"/>
              <a:gd name="connsiteY44" fmla="*/ 502004 h 652404"/>
              <a:gd name="connsiteX45" fmla="*/ 508104 w 723828"/>
              <a:gd name="connsiteY45" fmla="*/ 548089 h 652404"/>
              <a:gd name="connsiteX46" fmla="*/ 461414 w 723828"/>
              <a:gd name="connsiteY46" fmla="*/ 502004 h 652404"/>
              <a:gd name="connsiteX47" fmla="*/ 508104 w 723828"/>
              <a:gd name="connsiteY47" fmla="*/ 455919 h 652404"/>
              <a:gd name="connsiteX48" fmla="*/ 210874 w 723828"/>
              <a:gd name="connsiteY48" fmla="*/ 455919 h 652404"/>
              <a:gd name="connsiteX49" fmla="*/ 232702 w 723828"/>
              <a:gd name="connsiteY49" fmla="*/ 460770 h 652404"/>
              <a:gd name="connsiteX50" fmla="*/ 256958 w 723828"/>
              <a:gd name="connsiteY50" fmla="*/ 502004 h 652404"/>
              <a:gd name="connsiteX51" fmla="*/ 210874 w 723828"/>
              <a:gd name="connsiteY51" fmla="*/ 548089 h 652404"/>
              <a:gd name="connsiteX52" fmla="*/ 164790 w 723828"/>
              <a:gd name="connsiteY52" fmla="*/ 502004 h 652404"/>
              <a:gd name="connsiteX53" fmla="*/ 210874 w 723828"/>
              <a:gd name="connsiteY53" fmla="*/ 455919 h 652404"/>
              <a:gd name="connsiteX54" fmla="*/ 332356 w 723828"/>
              <a:gd name="connsiteY54" fmla="*/ 346818 h 652404"/>
              <a:gd name="connsiteX55" fmla="*/ 292590 w 723828"/>
              <a:gd name="connsiteY55" fmla="*/ 387826 h 652404"/>
              <a:gd name="connsiteX56" fmla="*/ 292590 w 723828"/>
              <a:gd name="connsiteY56" fmla="*/ 431320 h 652404"/>
              <a:gd name="connsiteX57" fmla="*/ 308744 w 723828"/>
              <a:gd name="connsiteY57" fmla="*/ 438776 h 652404"/>
              <a:gd name="connsiteX58" fmla="*/ 308744 w 723828"/>
              <a:gd name="connsiteY58" fmla="*/ 406467 h 652404"/>
              <a:gd name="connsiteX59" fmla="*/ 317444 w 723828"/>
              <a:gd name="connsiteY59" fmla="*/ 397768 h 652404"/>
              <a:gd name="connsiteX60" fmla="*/ 326142 w 723828"/>
              <a:gd name="connsiteY60" fmla="*/ 406467 h 652404"/>
              <a:gd name="connsiteX61" fmla="*/ 326142 w 723828"/>
              <a:gd name="connsiteY61" fmla="*/ 446233 h 652404"/>
              <a:gd name="connsiteX62" fmla="*/ 355966 w 723828"/>
              <a:gd name="connsiteY62" fmla="*/ 452446 h 652404"/>
              <a:gd name="connsiteX63" fmla="*/ 355966 w 723828"/>
              <a:gd name="connsiteY63" fmla="*/ 425107 h 652404"/>
              <a:gd name="connsiteX64" fmla="*/ 364666 w 723828"/>
              <a:gd name="connsiteY64" fmla="*/ 416408 h 652404"/>
              <a:gd name="connsiteX65" fmla="*/ 373364 w 723828"/>
              <a:gd name="connsiteY65" fmla="*/ 425107 h 652404"/>
              <a:gd name="connsiteX66" fmla="*/ 373364 w 723828"/>
              <a:gd name="connsiteY66" fmla="*/ 452446 h 652404"/>
              <a:gd name="connsiteX67" fmla="*/ 403188 w 723828"/>
              <a:gd name="connsiteY67" fmla="*/ 446233 h 652404"/>
              <a:gd name="connsiteX68" fmla="*/ 403188 w 723828"/>
              <a:gd name="connsiteY68" fmla="*/ 406467 h 652404"/>
              <a:gd name="connsiteX69" fmla="*/ 411888 w 723828"/>
              <a:gd name="connsiteY69" fmla="*/ 397768 h 652404"/>
              <a:gd name="connsiteX70" fmla="*/ 420586 w 723828"/>
              <a:gd name="connsiteY70" fmla="*/ 406467 h 652404"/>
              <a:gd name="connsiteX71" fmla="*/ 420586 w 723828"/>
              <a:gd name="connsiteY71" fmla="*/ 438776 h 652404"/>
              <a:gd name="connsiteX72" fmla="*/ 436740 w 723828"/>
              <a:gd name="connsiteY72" fmla="*/ 431320 h 652404"/>
              <a:gd name="connsiteX73" fmla="*/ 436740 w 723828"/>
              <a:gd name="connsiteY73" fmla="*/ 387826 h 652404"/>
              <a:gd name="connsiteX74" fmla="*/ 396974 w 723828"/>
              <a:gd name="connsiteY74" fmla="*/ 346818 h 652404"/>
              <a:gd name="connsiteX75" fmla="*/ 601314 w 723828"/>
              <a:gd name="connsiteY75" fmla="*/ 329581 h 652404"/>
              <a:gd name="connsiteX76" fmla="*/ 666322 w 723828"/>
              <a:gd name="connsiteY76" fmla="*/ 329581 h 652404"/>
              <a:gd name="connsiteX77" fmla="*/ 723828 w 723828"/>
              <a:gd name="connsiteY77" fmla="*/ 389621 h 652404"/>
              <a:gd name="connsiteX78" fmla="*/ 723828 w 723828"/>
              <a:gd name="connsiteY78" fmla="*/ 429223 h 652404"/>
              <a:gd name="connsiteX79" fmla="*/ 715078 w 723828"/>
              <a:gd name="connsiteY79" fmla="*/ 438165 h 652404"/>
              <a:gd name="connsiteX80" fmla="*/ 706326 w 723828"/>
              <a:gd name="connsiteY80" fmla="*/ 429223 h 652404"/>
              <a:gd name="connsiteX81" fmla="*/ 706326 w 723828"/>
              <a:gd name="connsiteY81" fmla="*/ 389621 h 652404"/>
              <a:gd name="connsiteX82" fmla="*/ 666322 w 723828"/>
              <a:gd name="connsiteY82" fmla="*/ 347465 h 652404"/>
              <a:gd name="connsiteX83" fmla="*/ 601314 w 723828"/>
              <a:gd name="connsiteY83" fmla="*/ 347465 h 652404"/>
              <a:gd name="connsiteX84" fmla="*/ 561310 w 723828"/>
              <a:gd name="connsiteY84" fmla="*/ 389621 h 652404"/>
              <a:gd name="connsiteX85" fmla="*/ 552558 w 723828"/>
              <a:gd name="connsiteY85" fmla="*/ 398564 h 652404"/>
              <a:gd name="connsiteX86" fmla="*/ 543808 w 723828"/>
              <a:gd name="connsiteY86" fmla="*/ 389621 h 652404"/>
              <a:gd name="connsiteX87" fmla="*/ 601314 w 723828"/>
              <a:gd name="connsiteY87" fmla="*/ 329581 h 652404"/>
              <a:gd name="connsiteX88" fmla="*/ 58756 w 723828"/>
              <a:gd name="connsiteY88" fmla="*/ 329581 h 652404"/>
              <a:gd name="connsiteX89" fmla="*/ 122512 w 723828"/>
              <a:gd name="connsiteY89" fmla="*/ 329581 h 652404"/>
              <a:gd name="connsiteX90" fmla="*/ 180018 w 723828"/>
              <a:gd name="connsiteY90" fmla="*/ 389621 h 652404"/>
              <a:gd name="connsiteX91" fmla="*/ 171266 w 723828"/>
              <a:gd name="connsiteY91" fmla="*/ 398564 h 652404"/>
              <a:gd name="connsiteX92" fmla="*/ 162516 w 723828"/>
              <a:gd name="connsiteY92" fmla="*/ 389621 h 652404"/>
              <a:gd name="connsiteX93" fmla="*/ 122512 w 723828"/>
              <a:gd name="connsiteY93" fmla="*/ 347465 h 652404"/>
              <a:gd name="connsiteX94" fmla="*/ 58756 w 723828"/>
              <a:gd name="connsiteY94" fmla="*/ 347465 h 652404"/>
              <a:gd name="connsiteX95" fmla="*/ 17500 w 723828"/>
              <a:gd name="connsiteY95" fmla="*/ 389621 h 652404"/>
              <a:gd name="connsiteX96" fmla="*/ 17500 w 723828"/>
              <a:gd name="connsiteY96" fmla="*/ 427945 h 652404"/>
              <a:gd name="connsiteX97" fmla="*/ 8750 w 723828"/>
              <a:gd name="connsiteY97" fmla="*/ 438165 h 652404"/>
              <a:gd name="connsiteX98" fmla="*/ 0 w 723828"/>
              <a:gd name="connsiteY98" fmla="*/ 427945 h 652404"/>
              <a:gd name="connsiteX99" fmla="*/ 0 w 723828"/>
              <a:gd name="connsiteY99" fmla="*/ 389621 h 652404"/>
              <a:gd name="connsiteX100" fmla="*/ 58756 w 723828"/>
              <a:gd name="connsiteY100" fmla="*/ 329581 h 652404"/>
              <a:gd name="connsiteX101" fmla="*/ 633836 w 723828"/>
              <a:gd name="connsiteY101" fmla="*/ 248900 h 652404"/>
              <a:gd name="connsiteX102" fmla="*/ 605942 w 723828"/>
              <a:gd name="connsiteY102" fmla="*/ 276793 h 652404"/>
              <a:gd name="connsiteX103" fmla="*/ 633836 w 723828"/>
              <a:gd name="connsiteY103" fmla="*/ 305898 h 652404"/>
              <a:gd name="connsiteX104" fmla="*/ 661728 w 723828"/>
              <a:gd name="connsiteY104" fmla="*/ 276793 h 652404"/>
              <a:gd name="connsiteX105" fmla="*/ 645962 w 723828"/>
              <a:gd name="connsiteY105" fmla="*/ 251325 h 652404"/>
              <a:gd name="connsiteX106" fmla="*/ 633836 w 723828"/>
              <a:gd name="connsiteY106" fmla="*/ 248900 h 652404"/>
              <a:gd name="connsiteX107" fmla="*/ 359184 w 723828"/>
              <a:gd name="connsiteY107" fmla="*/ 248900 h 652404"/>
              <a:gd name="connsiteX108" fmla="*/ 331290 w 723828"/>
              <a:gd name="connsiteY108" fmla="*/ 276793 h 652404"/>
              <a:gd name="connsiteX109" fmla="*/ 359184 w 723828"/>
              <a:gd name="connsiteY109" fmla="*/ 305898 h 652404"/>
              <a:gd name="connsiteX110" fmla="*/ 387076 w 723828"/>
              <a:gd name="connsiteY110" fmla="*/ 276793 h 652404"/>
              <a:gd name="connsiteX111" fmla="*/ 372524 w 723828"/>
              <a:gd name="connsiteY111" fmla="*/ 251325 h 652404"/>
              <a:gd name="connsiteX112" fmla="*/ 359184 w 723828"/>
              <a:gd name="connsiteY112" fmla="*/ 248900 h 652404"/>
              <a:gd name="connsiteX113" fmla="*/ 90026 w 723828"/>
              <a:gd name="connsiteY113" fmla="*/ 248900 h 652404"/>
              <a:gd name="connsiteX114" fmla="*/ 62132 w 723828"/>
              <a:gd name="connsiteY114" fmla="*/ 276793 h 652404"/>
              <a:gd name="connsiteX115" fmla="*/ 90026 w 723828"/>
              <a:gd name="connsiteY115" fmla="*/ 305898 h 652404"/>
              <a:gd name="connsiteX116" fmla="*/ 119132 w 723828"/>
              <a:gd name="connsiteY116" fmla="*/ 276793 h 652404"/>
              <a:gd name="connsiteX117" fmla="*/ 103366 w 723828"/>
              <a:gd name="connsiteY117" fmla="*/ 251325 h 652404"/>
              <a:gd name="connsiteX118" fmla="*/ 90026 w 723828"/>
              <a:gd name="connsiteY118" fmla="*/ 248900 h 652404"/>
              <a:gd name="connsiteX119" fmla="*/ 633836 w 723828"/>
              <a:gd name="connsiteY119" fmla="*/ 230709 h 652404"/>
              <a:gd name="connsiteX120" fmla="*/ 654452 w 723828"/>
              <a:gd name="connsiteY120" fmla="*/ 235560 h 652404"/>
              <a:gd name="connsiteX121" fmla="*/ 679920 w 723828"/>
              <a:gd name="connsiteY121" fmla="*/ 276793 h 652404"/>
              <a:gd name="connsiteX122" fmla="*/ 633836 w 723828"/>
              <a:gd name="connsiteY122" fmla="*/ 322876 h 652404"/>
              <a:gd name="connsiteX123" fmla="*/ 587750 w 723828"/>
              <a:gd name="connsiteY123" fmla="*/ 276793 h 652404"/>
              <a:gd name="connsiteX124" fmla="*/ 633836 w 723828"/>
              <a:gd name="connsiteY124" fmla="*/ 230709 h 652404"/>
              <a:gd name="connsiteX125" fmla="*/ 359184 w 723828"/>
              <a:gd name="connsiteY125" fmla="*/ 230709 h 652404"/>
              <a:gd name="connsiteX126" fmla="*/ 379800 w 723828"/>
              <a:gd name="connsiteY126" fmla="*/ 235560 h 652404"/>
              <a:gd name="connsiteX127" fmla="*/ 405268 w 723828"/>
              <a:gd name="connsiteY127" fmla="*/ 276793 h 652404"/>
              <a:gd name="connsiteX128" fmla="*/ 359184 w 723828"/>
              <a:gd name="connsiteY128" fmla="*/ 322876 h 652404"/>
              <a:gd name="connsiteX129" fmla="*/ 313098 w 723828"/>
              <a:gd name="connsiteY129" fmla="*/ 276793 h 652404"/>
              <a:gd name="connsiteX130" fmla="*/ 359184 w 723828"/>
              <a:gd name="connsiteY130" fmla="*/ 230709 h 652404"/>
              <a:gd name="connsiteX131" fmla="*/ 90026 w 723828"/>
              <a:gd name="connsiteY131" fmla="*/ 230709 h 652404"/>
              <a:gd name="connsiteX132" fmla="*/ 111854 w 723828"/>
              <a:gd name="connsiteY132" fmla="*/ 235560 h 652404"/>
              <a:gd name="connsiteX133" fmla="*/ 136110 w 723828"/>
              <a:gd name="connsiteY133" fmla="*/ 276793 h 652404"/>
              <a:gd name="connsiteX134" fmla="*/ 90026 w 723828"/>
              <a:gd name="connsiteY134" fmla="*/ 322876 h 652404"/>
              <a:gd name="connsiteX135" fmla="*/ 43942 w 723828"/>
              <a:gd name="connsiteY135" fmla="*/ 276793 h 652404"/>
              <a:gd name="connsiteX136" fmla="*/ 90026 w 723828"/>
              <a:gd name="connsiteY136" fmla="*/ 230709 h 652404"/>
              <a:gd name="connsiteX137" fmla="*/ 355966 w 723828"/>
              <a:gd name="connsiteY137" fmla="*/ 190239 h 652404"/>
              <a:gd name="connsiteX138" fmla="*/ 232940 w 723828"/>
              <a:gd name="connsiteY138" fmla="*/ 319479 h 652404"/>
              <a:gd name="connsiteX139" fmla="*/ 260280 w 723828"/>
              <a:gd name="connsiteY139" fmla="*/ 319479 h 652404"/>
              <a:gd name="connsiteX140" fmla="*/ 268978 w 723828"/>
              <a:gd name="connsiteY140" fmla="*/ 328177 h 652404"/>
              <a:gd name="connsiteX141" fmla="*/ 260280 w 723828"/>
              <a:gd name="connsiteY141" fmla="*/ 336876 h 652404"/>
              <a:gd name="connsiteX142" fmla="*/ 234184 w 723828"/>
              <a:gd name="connsiteY142" fmla="*/ 336876 h 652404"/>
              <a:gd name="connsiteX143" fmla="*/ 275192 w 723828"/>
              <a:gd name="connsiteY143" fmla="*/ 416408 h 652404"/>
              <a:gd name="connsiteX144" fmla="*/ 275192 w 723828"/>
              <a:gd name="connsiteY144" fmla="*/ 387826 h 652404"/>
              <a:gd name="connsiteX145" fmla="*/ 332356 w 723828"/>
              <a:gd name="connsiteY145" fmla="*/ 329420 h 652404"/>
              <a:gd name="connsiteX146" fmla="*/ 396974 w 723828"/>
              <a:gd name="connsiteY146" fmla="*/ 329420 h 652404"/>
              <a:gd name="connsiteX147" fmla="*/ 454138 w 723828"/>
              <a:gd name="connsiteY147" fmla="*/ 387826 h 652404"/>
              <a:gd name="connsiteX148" fmla="*/ 454138 w 723828"/>
              <a:gd name="connsiteY148" fmla="*/ 416408 h 652404"/>
              <a:gd name="connsiteX149" fmla="*/ 495148 w 723828"/>
              <a:gd name="connsiteY149" fmla="*/ 336876 h 652404"/>
              <a:gd name="connsiteX150" fmla="*/ 469050 w 723828"/>
              <a:gd name="connsiteY150" fmla="*/ 336876 h 652404"/>
              <a:gd name="connsiteX151" fmla="*/ 460352 w 723828"/>
              <a:gd name="connsiteY151" fmla="*/ 328177 h 652404"/>
              <a:gd name="connsiteX152" fmla="*/ 469050 w 723828"/>
              <a:gd name="connsiteY152" fmla="*/ 319479 h 652404"/>
              <a:gd name="connsiteX153" fmla="*/ 496390 w 723828"/>
              <a:gd name="connsiteY153" fmla="*/ 319479 h 652404"/>
              <a:gd name="connsiteX154" fmla="*/ 424314 w 723828"/>
              <a:gd name="connsiteY154" fmla="*/ 203909 h 652404"/>
              <a:gd name="connsiteX155" fmla="*/ 373364 w 723828"/>
              <a:gd name="connsiteY155" fmla="*/ 190239 h 652404"/>
              <a:gd name="connsiteX156" fmla="*/ 373364 w 723828"/>
              <a:gd name="connsiteY156" fmla="*/ 216336 h 652404"/>
              <a:gd name="connsiteX157" fmla="*/ 364666 w 723828"/>
              <a:gd name="connsiteY157" fmla="*/ 225035 h 652404"/>
              <a:gd name="connsiteX158" fmla="*/ 355966 w 723828"/>
              <a:gd name="connsiteY158" fmla="*/ 216336 h 652404"/>
              <a:gd name="connsiteX159" fmla="*/ 364666 w 723828"/>
              <a:gd name="connsiteY159" fmla="*/ 131833 h 652404"/>
              <a:gd name="connsiteX160" fmla="*/ 373364 w 723828"/>
              <a:gd name="connsiteY160" fmla="*/ 141775 h 652404"/>
              <a:gd name="connsiteX161" fmla="*/ 373364 w 723828"/>
              <a:gd name="connsiteY161" fmla="*/ 172842 h 652404"/>
              <a:gd name="connsiteX162" fmla="*/ 433012 w 723828"/>
              <a:gd name="connsiteY162" fmla="*/ 188997 h 652404"/>
              <a:gd name="connsiteX163" fmla="*/ 513788 w 723828"/>
              <a:gd name="connsiteY163" fmla="*/ 319479 h 652404"/>
              <a:gd name="connsiteX164" fmla="*/ 544854 w 723828"/>
              <a:gd name="connsiteY164" fmla="*/ 319479 h 652404"/>
              <a:gd name="connsiteX165" fmla="*/ 553554 w 723828"/>
              <a:gd name="connsiteY165" fmla="*/ 328177 h 652404"/>
              <a:gd name="connsiteX166" fmla="*/ 544854 w 723828"/>
              <a:gd name="connsiteY166" fmla="*/ 336876 h 652404"/>
              <a:gd name="connsiteX167" fmla="*/ 512544 w 723828"/>
              <a:gd name="connsiteY167" fmla="*/ 336876 h 652404"/>
              <a:gd name="connsiteX168" fmla="*/ 451654 w 723828"/>
              <a:gd name="connsiteY168" fmla="*/ 442504 h 652404"/>
              <a:gd name="connsiteX169" fmla="*/ 450410 w 723828"/>
              <a:gd name="connsiteY169" fmla="*/ 443747 h 652404"/>
              <a:gd name="connsiteX170" fmla="*/ 373364 w 723828"/>
              <a:gd name="connsiteY170" fmla="*/ 469844 h 652404"/>
              <a:gd name="connsiteX171" fmla="*/ 373364 w 723828"/>
              <a:gd name="connsiteY171" fmla="*/ 500911 h 652404"/>
              <a:gd name="connsiteX172" fmla="*/ 364666 w 723828"/>
              <a:gd name="connsiteY172" fmla="*/ 509609 h 652404"/>
              <a:gd name="connsiteX173" fmla="*/ 355966 w 723828"/>
              <a:gd name="connsiteY173" fmla="*/ 500911 h 652404"/>
              <a:gd name="connsiteX174" fmla="*/ 355966 w 723828"/>
              <a:gd name="connsiteY174" fmla="*/ 469844 h 652404"/>
              <a:gd name="connsiteX175" fmla="*/ 216786 w 723828"/>
              <a:gd name="connsiteY175" fmla="*/ 336876 h 652404"/>
              <a:gd name="connsiteX176" fmla="*/ 185718 w 723828"/>
              <a:gd name="connsiteY176" fmla="*/ 336876 h 652404"/>
              <a:gd name="connsiteX177" fmla="*/ 175776 w 723828"/>
              <a:gd name="connsiteY177" fmla="*/ 328177 h 652404"/>
              <a:gd name="connsiteX178" fmla="*/ 185718 w 723828"/>
              <a:gd name="connsiteY178" fmla="*/ 319479 h 652404"/>
              <a:gd name="connsiteX179" fmla="*/ 215542 w 723828"/>
              <a:gd name="connsiteY179" fmla="*/ 319479 h 652404"/>
              <a:gd name="connsiteX180" fmla="*/ 355966 w 723828"/>
              <a:gd name="connsiteY180" fmla="*/ 172842 h 652404"/>
              <a:gd name="connsiteX181" fmla="*/ 355966 w 723828"/>
              <a:gd name="connsiteY181" fmla="*/ 141775 h 652404"/>
              <a:gd name="connsiteX182" fmla="*/ 364666 w 723828"/>
              <a:gd name="connsiteY182" fmla="*/ 131833 h 652404"/>
              <a:gd name="connsiteX183" fmla="*/ 480466 w 723828"/>
              <a:gd name="connsiteY183" fmla="*/ 98874 h 652404"/>
              <a:gd name="connsiteX184" fmla="*/ 545474 w 723828"/>
              <a:gd name="connsiteY184" fmla="*/ 98874 h 652404"/>
              <a:gd name="connsiteX185" fmla="*/ 602980 w 723828"/>
              <a:gd name="connsiteY185" fmla="*/ 158914 h 652404"/>
              <a:gd name="connsiteX186" fmla="*/ 602980 w 723828"/>
              <a:gd name="connsiteY186" fmla="*/ 198516 h 652404"/>
              <a:gd name="connsiteX187" fmla="*/ 594230 w 723828"/>
              <a:gd name="connsiteY187" fmla="*/ 207458 h 652404"/>
              <a:gd name="connsiteX188" fmla="*/ 584228 w 723828"/>
              <a:gd name="connsiteY188" fmla="*/ 198516 h 652404"/>
              <a:gd name="connsiteX189" fmla="*/ 584228 w 723828"/>
              <a:gd name="connsiteY189" fmla="*/ 158914 h 652404"/>
              <a:gd name="connsiteX190" fmla="*/ 545474 w 723828"/>
              <a:gd name="connsiteY190" fmla="*/ 118036 h 652404"/>
              <a:gd name="connsiteX191" fmla="*/ 480466 w 723828"/>
              <a:gd name="connsiteY191" fmla="*/ 118036 h 652404"/>
              <a:gd name="connsiteX192" fmla="*/ 440462 w 723828"/>
              <a:gd name="connsiteY192" fmla="*/ 158914 h 652404"/>
              <a:gd name="connsiteX193" fmla="*/ 430460 w 723828"/>
              <a:gd name="connsiteY193" fmla="*/ 167857 h 652404"/>
              <a:gd name="connsiteX194" fmla="*/ 422960 w 723828"/>
              <a:gd name="connsiteY194" fmla="*/ 158914 h 652404"/>
              <a:gd name="connsiteX195" fmla="*/ 480466 w 723828"/>
              <a:gd name="connsiteY195" fmla="*/ 98874 h 652404"/>
              <a:gd name="connsiteX196" fmla="*/ 184690 w 723828"/>
              <a:gd name="connsiteY196" fmla="*/ 98874 h 652404"/>
              <a:gd name="connsiteX197" fmla="*/ 248010 w 723828"/>
              <a:gd name="connsiteY197" fmla="*/ 98874 h 652404"/>
              <a:gd name="connsiteX198" fmla="*/ 306366 w 723828"/>
              <a:gd name="connsiteY198" fmla="*/ 158914 h 652404"/>
              <a:gd name="connsiteX199" fmla="*/ 297674 w 723828"/>
              <a:gd name="connsiteY199" fmla="*/ 167857 h 652404"/>
              <a:gd name="connsiteX200" fmla="*/ 288984 w 723828"/>
              <a:gd name="connsiteY200" fmla="*/ 158914 h 652404"/>
              <a:gd name="connsiteX201" fmla="*/ 248010 w 723828"/>
              <a:gd name="connsiteY201" fmla="*/ 118036 h 652404"/>
              <a:gd name="connsiteX202" fmla="*/ 184690 w 723828"/>
              <a:gd name="connsiteY202" fmla="*/ 118036 h 652404"/>
              <a:gd name="connsiteX203" fmla="*/ 144958 w 723828"/>
              <a:gd name="connsiteY203" fmla="*/ 158914 h 652404"/>
              <a:gd name="connsiteX204" fmla="*/ 144958 w 723828"/>
              <a:gd name="connsiteY204" fmla="*/ 197238 h 652404"/>
              <a:gd name="connsiteX205" fmla="*/ 136268 w 723828"/>
              <a:gd name="connsiteY205" fmla="*/ 207458 h 652404"/>
              <a:gd name="connsiteX206" fmla="*/ 126336 w 723828"/>
              <a:gd name="connsiteY206" fmla="*/ 197238 h 652404"/>
              <a:gd name="connsiteX207" fmla="*/ 126336 w 723828"/>
              <a:gd name="connsiteY207" fmla="*/ 158914 h 652404"/>
              <a:gd name="connsiteX208" fmla="*/ 184690 w 723828"/>
              <a:gd name="connsiteY208" fmla="*/ 98874 h 652404"/>
              <a:gd name="connsiteX209" fmla="*/ 508104 w 723828"/>
              <a:gd name="connsiteY209" fmla="*/ 18191 h 652404"/>
              <a:gd name="connsiteX210" fmla="*/ 478616 w 723828"/>
              <a:gd name="connsiteY210" fmla="*/ 46084 h 652404"/>
              <a:gd name="connsiteX211" fmla="*/ 508104 w 723828"/>
              <a:gd name="connsiteY211" fmla="*/ 75189 h 652404"/>
              <a:gd name="connsiteX212" fmla="*/ 536364 w 723828"/>
              <a:gd name="connsiteY212" fmla="*/ 46084 h 652404"/>
              <a:gd name="connsiteX213" fmla="*/ 520390 w 723828"/>
              <a:gd name="connsiteY213" fmla="*/ 21829 h 652404"/>
              <a:gd name="connsiteX214" fmla="*/ 508104 w 723828"/>
              <a:gd name="connsiteY214" fmla="*/ 18191 h 652404"/>
              <a:gd name="connsiteX215" fmla="*/ 210874 w 723828"/>
              <a:gd name="connsiteY215" fmla="*/ 18191 h 652404"/>
              <a:gd name="connsiteX216" fmla="*/ 182980 w 723828"/>
              <a:gd name="connsiteY216" fmla="*/ 46084 h 652404"/>
              <a:gd name="connsiteX217" fmla="*/ 210874 w 723828"/>
              <a:gd name="connsiteY217" fmla="*/ 75189 h 652404"/>
              <a:gd name="connsiteX218" fmla="*/ 239980 w 723828"/>
              <a:gd name="connsiteY218" fmla="*/ 46084 h 652404"/>
              <a:gd name="connsiteX219" fmla="*/ 225426 w 723828"/>
              <a:gd name="connsiteY219" fmla="*/ 21829 h 652404"/>
              <a:gd name="connsiteX220" fmla="*/ 210874 w 723828"/>
              <a:gd name="connsiteY220" fmla="*/ 18191 h 652404"/>
              <a:gd name="connsiteX221" fmla="*/ 508104 w 723828"/>
              <a:gd name="connsiteY221" fmla="*/ 0 h 652404"/>
              <a:gd name="connsiteX222" fmla="*/ 528992 w 723828"/>
              <a:gd name="connsiteY222" fmla="*/ 6064 h 652404"/>
              <a:gd name="connsiteX223" fmla="*/ 553566 w 723828"/>
              <a:gd name="connsiteY223" fmla="*/ 46084 h 652404"/>
              <a:gd name="connsiteX224" fmla="*/ 508104 w 723828"/>
              <a:gd name="connsiteY224" fmla="*/ 92167 h 652404"/>
              <a:gd name="connsiteX225" fmla="*/ 461414 w 723828"/>
              <a:gd name="connsiteY225" fmla="*/ 46084 h 652404"/>
              <a:gd name="connsiteX226" fmla="*/ 508104 w 723828"/>
              <a:gd name="connsiteY226" fmla="*/ 0 h 652404"/>
              <a:gd name="connsiteX227" fmla="*/ 210874 w 723828"/>
              <a:gd name="connsiteY227" fmla="*/ 0 h 652404"/>
              <a:gd name="connsiteX228" fmla="*/ 232702 w 723828"/>
              <a:gd name="connsiteY228" fmla="*/ 6064 h 652404"/>
              <a:gd name="connsiteX229" fmla="*/ 256958 w 723828"/>
              <a:gd name="connsiteY229" fmla="*/ 46084 h 652404"/>
              <a:gd name="connsiteX230" fmla="*/ 210874 w 723828"/>
              <a:gd name="connsiteY230" fmla="*/ 92167 h 652404"/>
              <a:gd name="connsiteX231" fmla="*/ 164790 w 723828"/>
              <a:gd name="connsiteY231" fmla="*/ 46084 h 652404"/>
              <a:gd name="connsiteX232" fmla="*/ 210874 w 723828"/>
              <a:gd name="connsiteY232" fmla="*/ 0 h 65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723828" h="652404">
                <a:moveTo>
                  <a:pt x="480466" y="554797"/>
                </a:moveTo>
                <a:lnTo>
                  <a:pt x="545474" y="554797"/>
                </a:lnTo>
                <a:cubicBezTo>
                  <a:pt x="576728" y="554797"/>
                  <a:pt x="602980" y="581417"/>
                  <a:pt x="602980" y="614375"/>
                </a:cubicBezTo>
                <a:lnTo>
                  <a:pt x="602980" y="642263"/>
                </a:lnTo>
                <a:cubicBezTo>
                  <a:pt x="602980" y="648601"/>
                  <a:pt x="599230" y="652404"/>
                  <a:pt x="594230" y="652404"/>
                </a:cubicBezTo>
                <a:cubicBezTo>
                  <a:pt x="589230" y="652404"/>
                  <a:pt x="584228" y="648601"/>
                  <a:pt x="584228" y="642263"/>
                </a:cubicBezTo>
                <a:lnTo>
                  <a:pt x="584228" y="614375"/>
                </a:lnTo>
                <a:cubicBezTo>
                  <a:pt x="584228" y="591558"/>
                  <a:pt x="566726" y="572544"/>
                  <a:pt x="545474" y="572544"/>
                </a:cubicBezTo>
                <a:lnTo>
                  <a:pt x="480466" y="572544"/>
                </a:lnTo>
                <a:cubicBezTo>
                  <a:pt x="457964" y="572544"/>
                  <a:pt x="440462" y="591558"/>
                  <a:pt x="440462" y="614375"/>
                </a:cubicBezTo>
                <a:lnTo>
                  <a:pt x="440462" y="642263"/>
                </a:lnTo>
                <a:cubicBezTo>
                  <a:pt x="440462" y="647333"/>
                  <a:pt x="436710" y="651136"/>
                  <a:pt x="430460" y="651136"/>
                </a:cubicBezTo>
                <a:cubicBezTo>
                  <a:pt x="426710" y="651136"/>
                  <a:pt x="422960" y="647333"/>
                  <a:pt x="422960" y="642263"/>
                </a:cubicBezTo>
                <a:lnTo>
                  <a:pt x="422960" y="614375"/>
                </a:lnTo>
                <a:cubicBezTo>
                  <a:pt x="422960" y="581417"/>
                  <a:pt x="447962" y="554797"/>
                  <a:pt x="480466" y="554797"/>
                </a:cubicBezTo>
                <a:close/>
                <a:moveTo>
                  <a:pt x="184690" y="554797"/>
                </a:moveTo>
                <a:lnTo>
                  <a:pt x="248010" y="554797"/>
                </a:lnTo>
                <a:cubicBezTo>
                  <a:pt x="280292" y="554797"/>
                  <a:pt x="306366" y="581417"/>
                  <a:pt x="306366" y="614375"/>
                </a:cubicBezTo>
                <a:lnTo>
                  <a:pt x="306366" y="642263"/>
                </a:lnTo>
                <a:cubicBezTo>
                  <a:pt x="306366" y="648601"/>
                  <a:pt x="302640" y="652404"/>
                  <a:pt x="297674" y="652404"/>
                </a:cubicBezTo>
                <a:cubicBezTo>
                  <a:pt x="292708" y="652404"/>
                  <a:pt x="288984" y="648601"/>
                  <a:pt x="288984" y="642263"/>
                </a:cubicBezTo>
                <a:lnTo>
                  <a:pt x="288984" y="614375"/>
                </a:lnTo>
                <a:cubicBezTo>
                  <a:pt x="288984" y="591558"/>
                  <a:pt x="270360" y="572544"/>
                  <a:pt x="248010" y="572544"/>
                </a:cubicBezTo>
                <a:lnTo>
                  <a:pt x="184690" y="572544"/>
                </a:lnTo>
                <a:cubicBezTo>
                  <a:pt x="162342" y="572544"/>
                  <a:pt x="144958" y="591558"/>
                  <a:pt x="144958" y="614375"/>
                </a:cubicBezTo>
                <a:lnTo>
                  <a:pt x="144958" y="642263"/>
                </a:lnTo>
                <a:cubicBezTo>
                  <a:pt x="144958" y="647333"/>
                  <a:pt x="139992" y="651136"/>
                  <a:pt x="136268" y="651136"/>
                </a:cubicBezTo>
                <a:cubicBezTo>
                  <a:pt x="130060" y="651136"/>
                  <a:pt x="126336" y="647333"/>
                  <a:pt x="126336" y="642263"/>
                </a:cubicBezTo>
                <a:lnTo>
                  <a:pt x="126336" y="614375"/>
                </a:lnTo>
                <a:cubicBezTo>
                  <a:pt x="126336" y="581417"/>
                  <a:pt x="152408" y="554797"/>
                  <a:pt x="184690" y="554797"/>
                </a:cubicBezTo>
                <a:close/>
                <a:moveTo>
                  <a:pt x="508104" y="472898"/>
                </a:moveTo>
                <a:cubicBezTo>
                  <a:pt x="492132" y="472898"/>
                  <a:pt x="478616" y="486238"/>
                  <a:pt x="478616" y="502004"/>
                </a:cubicBezTo>
                <a:cubicBezTo>
                  <a:pt x="478616" y="516557"/>
                  <a:pt x="492132" y="529898"/>
                  <a:pt x="508104" y="529898"/>
                </a:cubicBezTo>
                <a:cubicBezTo>
                  <a:pt x="524076" y="529898"/>
                  <a:pt x="536364" y="516557"/>
                  <a:pt x="536364" y="502004"/>
                </a:cubicBezTo>
                <a:cubicBezTo>
                  <a:pt x="536364" y="491089"/>
                  <a:pt x="530220" y="481387"/>
                  <a:pt x="520390" y="476536"/>
                </a:cubicBezTo>
                <a:cubicBezTo>
                  <a:pt x="516704" y="474111"/>
                  <a:pt x="511790" y="472898"/>
                  <a:pt x="508104" y="472898"/>
                </a:cubicBezTo>
                <a:close/>
                <a:moveTo>
                  <a:pt x="210874" y="472898"/>
                </a:moveTo>
                <a:cubicBezTo>
                  <a:pt x="196320" y="472898"/>
                  <a:pt x="182980" y="486238"/>
                  <a:pt x="182980" y="502004"/>
                </a:cubicBezTo>
                <a:cubicBezTo>
                  <a:pt x="182980" y="516557"/>
                  <a:pt x="196320" y="529898"/>
                  <a:pt x="210874" y="529898"/>
                </a:cubicBezTo>
                <a:cubicBezTo>
                  <a:pt x="226640" y="529898"/>
                  <a:pt x="239980" y="516557"/>
                  <a:pt x="239980" y="502004"/>
                </a:cubicBezTo>
                <a:cubicBezTo>
                  <a:pt x="239980" y="491089"/>
                  <a:pt x="233916" y="481387"/>
                  <a:pt x="225426" y="476536"/>
                </a:cubicBezTo>
                <a:cubicBezTo>
                  <a:pt x="220576" y="474111"/>
                  <a:pt x="215724" y="472898"/>
                  <a:pt x="210874" y="472898"/>
                </a:cubicBezTo>
                <a:close/>
                <a:moveTo>
                  <a:pt x="508104" y="455919"/>
                </a:moveTo>
                <a:cubicBezTo>
                  <a:pt x="515476" y="455919"/>
                  <a:pt x="521620" y="458345"/>
                  <a:pt x="528992" y="460770"/>
                </a:cubicBezTo>
                <a:cubicBezTo>
                  <a:pt x="544964" y="469260"/>
                  <a:pt x="553566" y="485026"/>
                  <a:pt x="553566" y="502004"/>
                </a:cubicBezTo>
                <a:cubicBezTo>
                  <a:pt x="553566" y="526260"/>
                  <a:pt x="533906" y="548089"/>
                  <a:pt x="508104" y="548089"/>
                </a:cubicBezTo>
                <a:cubicBezTo>
                  <a:pt x="482302" y="548089"/>
                  <a:pt x="461414" y="526260"/>
                  <a:pt x="461414" y="502004"/>
                </a:cubicBezTo>
                <a:cubicBezTo>
                  <a:pt x="461414" y="476536"/>
                  <a:pt x="482302" y="455919"/>
                  <a:pt x="508104" y="455919"/>
                </a:cubicBezTo>
                <a:close/>
                <a:moveTo>
                  <a:pt x="210874" y="455919"/>
                </a:moveTo>
                <a:cubicBezTo>
                  <a:pt x="219362" y="455919"/>
                  <a:pt x="226640" y="458345"/>
                  <a:pt x="232702" y="460770"/>
                </a:cubicBezTo>
                <a:cubicBezTo>
                  <a:pt x="247256" y="469260"/>
                  <a:pt x="256958" y="485026"/>
                  <a:pt x="256958" y="502004"/>
                </a:cubicBezTo>
                <a:cubicBezTo>
                  <a:pt x="256958" y="526260"/>
                  <a:pt x="236340" y="548089"/>
                  <a:pt x="210874" y="548089"/>
                </a:cubicBezTo>
                <a:cubicBezTo>
                  <a:pt x="186620" y="548089"/>
                  <a:pt x="164790" y="526260"/>
                  <a:pt x="164790" y="502004"/>
                </a:cubicBezTo>
                <a:cubicBezTo>
                  <a:pt x="164790" y="476536"/>
                  <a:pt x="186620" y="455919"/>
                  <a:pt x="210874" y="455919"/>
                </a:cubicBezTo>
                <a:close/>
                <a:moveTo>
                  <a:pt x="332356" y="346818"/>
                </a:moveTo>
                <a:cubicBezTo>
                  <a:pt x="311230" y="346818"/>
                  <a:pt x="292590" y="365458"/>
                  <a:pt x="292590" y="387826"/>
                </a:cubicBezTo>
                <a:lnTo>
                  <a:pt x="292590" y="431320"/>
                </a:lnTo>
                <a:cubicBezTo>
                  <a:pt x="297560" y="433806"/>
                  <a:pt x="303774" y="437534"/>
                  <a:pt x="308744" y="438776"/>
                </a:cubicBezTo>
                <a:lnTo>
                  <a:pt x="308744" y="406467"/>
                </a:lnTo>
                <a:cubicBezTo>
                  <a:pt x="308744" y="402739"/>
                  <a:pt x="312472" y="397768"/>
                  <a:pt x="317444" y="397768"/>
                </a:cubicBezTo>
                <a:cubicBezTo>
                  <a:pt x="322414" y="397768"/>
                  <a:pt x="326142" y="402739"/>
                  <a:pt x="326142" y="406467"/>
                </a:cubicBezTo>
                <a:lnTo>
                  <a:pt x="326142" y="446233"/>
                </a:lnTo>
                <a:cubicBezTo>
                  <a:pt x="336084" y="448718"/>
                  <a:pt x="346024" y="451203"/>
                  <a:pt x="355966" y="452446"/>
                </a:cubicBezTo>
                <a:lnTo>
                  <a:pt x="355966" y="425107"/>
                </a:lnTo>
                <a:cubicBezTo>
                  <a:pt x="355966" y="421379"/>
                  <a:pt x="359694" y="416408"/>
                  <a:pt x="364666" y="416408"/>
                </a:cubicBezTo>
                <a:cubicBezTo>
                  <a:pt x="369636" y="416408"/>
                  <a:pt x="373364" y="421379"/>
                  <a:pt x="373364" y="425107"/>
                </a:cubicBezTo>
                <a:lnTo>
                  <a:pt x="373364" y="452446"/>
                </a:lnTo>
                <a:cubicBezTo>
                  <a:pt x="383306" y="451203"/>
                  <a:pt x="393246" y="448718"/>
                  <a:pt x="403188" y="446233"/>
                </a:cubicBezTo>
                <a:lnTo>
                  <a:pt x="403188" y="406467"/>
                </a:lnTo>
                <a:cubicBezTo>
                  <a:pt x="403188" y="402739"/>
                  <a:pt x="406916" y="397768"/>
                  <a:pt x="411888" y="397768"/>
                </a:cubicBezTo>
                <a:cubicBezTo>
                  <a:pt x="416858" y="397768"/>
                  <a:pt x="420586" y="402739"/>
                  <a:pt x="420586" y="406467"/>
                </a:cubicBezTo>
                <a:lnTo>
                  <a:pt x="420586" y="438776"/>
                </a:lnTo>
                <a:cubicBezTo>
                  <a:pt x="426800" y="437534"/>
                  <a:pt x="431770" y="433806"/>
                  <a:pt x="436740" y="431320"/>
                </a:cubicBezTo>
                <a:lnTo>
                  <a:pt x="436740" y="387826"/>
                </a:lnTo>
                <a:cubicBezTo>
                  <a:pt x="436740" y="365458"/>
                  <a:pt x="418100" y="346818"/>
                  <a:pt x="396974" y="346818"/>
                </a:cubicBezTo>
                <a:close/>
                <a:moveTo>
                  <a:pt x="601314" y="329581"/>
                </a:moveTo>
                <a:lnTo>
                  <a:pt x="666322" y="329581"/>
                </a:lnTo>
                <a:cubicBezTo>
                  <a:pt x="697576" y="329581"/>
                  <a:pt x="723828" y="356408"/>
                  <a:pt x="723828" y="389621"/>
                </a:cubicBezTo>
                <a:lnTo>
                  <a:pt x="723828" y="429223"/>
                </a:lnTo>
                <a:cubicBezTo>
                  <a:pt x="723828" y="434332"/>
                  <a:pt x="720078" y="438165"/>
                  <a:pt x="715078" y="438165"/>
                </a:cubicBezTo>
                <a:cubicBezTo>
                  <a:pt x="710078" y="438165"/>
                  <a:pt x="706326" y="434332"/>
                  <a:pt x="706326" y="429223"/>
                </a:cubicBezTo>
                <a:lnTo>
                  <a:pt x="706326" y="389621"/>
                </a:lnTo>
                <a:cubicBezTo>
                  <a:pt x="706326" y="366627"/>
                  <a:pt x="687574" y="347465"/>
                  <a:pt x="666322" y="347465"/>
                </a:cubicBezTo>
                <a:lnTo>
                  <a:pt x="601314" y="347465"/>
                </a:lnTo>
                <a:cubicBezTo>
                  <a:pt x="578812" y="347465"/>
                  <a:pt x="561310" y="366627"/>
                  <a:pt x="561310" y="389621"/>
                </a:cubicBezTo>
                <a:cubicBezTo>
                  <a:pt x="561310" y="394731"/>
                  <a:pt x="557558" y="398564"/>
                  <a:pt x="552558" y="398564"/>
                </a:cubicBezTo>
                <a:cubicBezTo>
                  <a:pt x="547558" y="398564"/>
                  <a:pt x="543808" y="394731"/>
                  <a:pt x="543808" y="389621"/>
                </a:cubicBezTo>
                <a:cubicBezTo>
                  <a:pt x="543808" y="356408"/>
                  <a:pt x="568810" y="329581"/>
                  <a:pt x="601314" y="329581"/>
                </a:cubicBezTo>
                <a:close/>
                <a:moveTo>
                  <a:pt x="58756" y="329581"/>
                </a:moveTo>
                <a:lnTo>
                  <a:pt x="122512" y="329581"/>
                </a:lnTo>
                <a:cubicBezTo>
                  <a:pt x="155016" y="329581"/>
                  <a:pt x="180018" y="356408"/>
                  <a:pt x="180018" y="389621"/>
                </a:cubicBezTo>
                <a:cubicBezTo>
                  <a:pt x="180018" y="394731"/>
                  <a:pt x="177518" y="398564"/>
                  <a:pt x="171266" y="398564"/>
                </a:cubicBezTo>
                <a:cubicBezTo>
                  <a:pt x="166266" y="398564"/>
                  <a:pt x="162516" y="394731"/>
                  <a:pt x="162516" y="389621"/>
                </a:cubicBezTo>
                <a:cubicBezTo>
                  <a:pt x="162516" y="366627"/>
                  <a:pt x="145014" y="347465"/>
                  <a:pt x="122512" y="347465"/>
                </a:cubicBezTo>
                <a:lnTo>
                  <a:pt x="58756" y="347465"/>
                </a:lnTo>
                <a:cubicBezTo>
                  <a:pt x="36252" y="347465"/>
                  <a:pt x="17500" y="366627"/>
                  <a:pt x="17500" y="389621"/>
                </a:cubicBezTo>
                <a:lnTo>
                  <a:pt x="17500" y="427945"/>
                </a:lnTo>
                <a:cubicBezTo>
                  <a:pt x="17500" y="433055"/>
                  <a:pt x="13750" y="438165"/>
                  <a:pt x="8750" y="438165"/>
                </a:cubicBezTo>
                <a:cubicBezTo>
                  <a:pt x="3750" y="438165"/>
                  <a:pt x="0" y="433055"/>
                  <a:pt x="0" y="427945"/>
                </a:cubicBezTo>
                <a:lnTo>
                  <a:pt x="0" y="389621"/>
                </a:lnTo>
                <a:cubicBezTo>
                  <a:pt x="0" y="356408"/>
                  <a:pt x="26252" y="329581"/>
                  <a:pt x="58756" y="329581"/>
                </a:cubicBezTo>
                <a:close/>
                <a:moveTo>
                  <a:pt x="633836" y="248900"/>
                </a:moveTo>
                <a:cubicBezTo>
                  <a:pt x="618070" y="248900"/>
                  <a:pt x="605942" y="261027"/>
                  <a:pt x="605942" y="276793"/>
                </a:cubicBezTo>
                <a:cubicBezTo>
                  <a:pt x="605942" y="292558"/>
                  <a:pt x="618070" y="305898"/>
                  <a:pt x="633836" y="305898"/>
                </a:cubicBezTo>
                <a:cubicBezTo>
                  <a:pt x="649602" y="305898"/>
                  <a:pt x="661728" y="292558"/>
                  <a:pt x="661728" y="276793"/>
                </a:cubicBezTo>
                <a:cubicBezTo>
                  <a:pt x="661728" y="265878"/>
                  <a:pt x="655664" y="256176"/>
                  <a:pt x="645962" y="251325"/>
                </a:cubicBezTo>
                <a:cubicBezTo>
                  <a:pt x="642324" y="248900"/>
                  <a:pt x="637474" y="248900"/>
                  <a:pt x="633836" y="248900"/>
                </a:cubicBezTo>
                <a:close/>
                <a:moveTo>
                  <a:pt x="359184" y="248900"/>
                </a:moveTo>
                <a:cubicBezTo>
                  <a:pt x="343418" y="248900"/>
                  <a:pt x="331290" y="261027"/>
                  <a:pt x="331290" y="276793"/>
                </a:cubicBezTo>
                <a:cubicBezTo>
                  <a:pt x="331290" y="292558"/>
                  <a:pt x="343418" y="305898"/>
                  <a:pt x="359184" y="305898"/>
                </a:cubicBezTo>
                <a:cubicBezTo>
                  <a:pt x="374950" y="305898"/>
                  <a:pt x="387076" y="292558"/>
                  <a:pt x="387076" y="276793"/>
                </a:cubicBezTo>
                <a:cubicBezTo>
                  <a:pt x="387076" y="265878"/>
                  <a:pt x="382226" y="256176"/>
                  <a:pt x="372524" y="251325"/>
                </a:cubicBezTo>
                <a:cubicBezTo>
                  <a:pt x="367672" y="248900"/>
                  <a:pt x="364034" y="248900"/>
                  <a:pt x="359184" y="248900"/>
                </a:cubicBezTo>
                <a:close/>
                <a:moveTo>
                  <a:pt x="90026" y="248900"/>
                </a:moveTo>
                <a:cubicBezTo>
                  <a:pt x="74260" y="248900"/>
                  <a:pt x="62132" y="261027"/>
                  <a:pt x="62132" y="276793"/>
                </a:cubicBezTo>
                <a:cubicBezTo>
                  <a:pt x="62132" y="292558"/>
                  <a:pt x="74260" y="305898"/>
                  <a:pt x="90026" y="305898"/>
                </a:cubicBezTo>
                <a:cubicBezTo>
                  <a:pt x="105792" y="305898"/>
                  <a:pt x="119132" y="292558"/>
                  <a:pt x="119132" y="276793"/>
                </a:cubicBezTo>
                <a:cubicBezTo>
                  <a:pt x="119132" y="265878"/>
                  <a:pt x="113068" y="256176"/>
                  <a:pt x="103366" y="251325"/>
                </a:cubicBezTo>
                <a:cubicBezTo>
                  <a:pt x="99728" y="248900"/>
                  <a:pt x="94876" y="248900"/>
                  <a:pt x="90026" y="248900"/>
                </a:cubicBezTo>
                <a:close/>
                <a:moveTo>
                  <a:pt x="633836" y="230709"/>
                </a:moveTo>
                <a:cubicBezTo>
                  <a:pt x="641112" y="230709"/>
                  <a:pt x="648388" y="233135"/>
                  <a:pt x="654452" y="235560"/>
                </a:cubicBezTo>
                <a:cubicBezTo>
                  <a:pt x="670218" y="244049"/>
                  <a:pt x="679920" y="259815"/>
                  <a:pt x="679920" y="276793"/>
                </a:cubicBezTo>
                <a:cubicBezTo>
                  <a:pt x="679920" y="301047"/>
                  <a:pt x="659304" y="322876"/>
                  <a:pt x="633836" y="322876"/>
                </a:cubicBezTo>
                <a:cubicBezTo>
                  <a:pt x="608368" y="322876"/>
                  <a:pt x="587750" y="301047"/>
                  <a:pt x="587750" y="276793"/>
                </a:cubicBezTo>
                <a:cubicBezTo>
                  <a:pt x="587750" y="251325"/>
                  <a:pt x="608368" y="230709"/>
                  <a:pt x="633836" y="230709"/>
                </a:cubicBezTo>
                <a:close/>
                <a:moveTo>
                  <a:pt x="359184" y="230709"/>
                </a:moveTo>
                <a:cubicBezTo>
                  <a:pt x="366460" y="230709"/>
                  <a:pt x="373736" y="233135"/>
                  <a:pt x="379800" y="235560"/>
                </a:cubicBezTo>
                <a:cubicBezTo>
                  <a:pt x="395566" y="244049"/>
                  <a:pt x="405268" y="259815"/>
                  <a:pt x="405268" y="276793"/>
                </a:cubicBezTo>
                <a:cubicBezTo>
                  <a:pt x="405268" y="301047"/>
                  <a:pt x="384652" y="322876"/>
                  <a:pt x="359184" y="322876"/>
                </a:cubicBezTo>
                <a:cubicBezTo>
                  <a:pt x="333716" y="322876"/>
                  <a:pt x="313098" y="301047"/>
                  <a:pt x="313098" y="276793"/>
                </a:cubicBezTo>
                <a:cubicBezTo>
                  <a:pt x="313098" y="251325"/>
                  <a:pt x="333716" y="230709"/>
                  <a:pt x="359184" y="230709"/>
                </a:cubicBezTo>
                <a:close/>
                <a:moveTo>
                  <a:pt x="90026" y="230709"/>
                </a:moveTo>
                <a:cubicBezTo>
                  <a:pt x="97302" y="230709"/>
                  <a:pt x="104578" y="233135"/>
                  <a:pt x="111854" y="235560"/>
                </a:cubicBezTo>
                <a:cubicBezTo>
                  <a:pt x="126408" y="244049"/>
                  <a:pt x="136110" y="259815"/>
                  <a:pt x="136110" y="276793"/>
                </a:cubicBezTo>
                <a:cubicBezTo>
                  <a:pt x="136110" y="301047"/>
                  <a:pt x="115492" y="322876"/>
                  <a:pt x="90026" y="322876"/>
                </a:cubicBezTo>
                <a:cubicBezTo>
                  <a:pt x="65772" y="322876"/>
                  <a:pt x="43942" y="301047"/>
                  <a:pt x="43942" y="276793"/>
                </a:cubicBezTo>
                <a:cubicBezTo>
                  <a:pt x="43942" y="251325"/>
                  <a:pt x="65772" y="230709"/>
                  <a:pt x="90026" y="230709"/>
                </a:cubicBezTo>
                <a:close/>
                <a:moveTo>
                  <a:pt x="355966" y="190239"/>
                </a:moveTo>
                <a:cubicBezTo>
                  <a:pt x="287618" y="195210"/>
                  <a:pt x="234184" y="251131"/>
                  <a:pt x="232940" y="319479"/>
                </a:cubicBezTo>
                <a:lnTo>
                  <a:pt x="260280" y="319479"/>
                </a:lnTo>
                <a:cubicBezTo>
                  <a:pt x="265250" y="319479"/>
                  <a:pt x="268978" y="323207"/>
                  <a:pt x="268978" y="328177"/>
                </a:cubicBezTo>
                <a:cubicBezTo>
                  <a:pt x="268978" y="333148"/>
                  <a:pt x="265250" y="336876"/>
                  <a:pt x="260280" y="336876"/>
                </a:cubicBezTo>
                <a:lnTo>
                  <a:pt x="234184" y="336876"/>
                </a:lnTo>
                <a:cubicBezTo>
                  <a:pt x="239154" y="367943"/>
                  <a:pt x="252824" y="396525"/>
                  <a:pt x="275192" y="416408"/>
                </a:cubicBezTo>
                <a:lnTo>
                  <a:pt x="275192" y="387826"/>
                </a:lnTo>
                <a:cubicBezTo>
                  <a:pt x="275192" y="355516"/>
                  <a:pt x="301288" y="329420"/>
                  <a:pt x="332356" y="329420"/>
                </a:cubicBezTo>
                <a:lnTo>
                  <a:pt x="396974" y="329420"/>
                </a:lnTo>
                <a:cubicBezTo>
                  <a:pt x="428042" y="329420"/>
                  <a:pt x="454138" y="355516"/>
                  <a:pt x="454138" y="387826"/>
                </a:cubicBezTo>
                <a:lnTo>
                  <a:pt x="454138" y="416408"/>
                </a:lnTo>
                <a:cubicBezTo>
                  <a:pt x="476506" y="396525"/>
                  <a:pt x="490176" y="367943"/>
                  <a:pt x="495148" y="336876"/>
                </a:cubicBezTo>
                <a:lnTo>
                  <a:pt x="469050" y="336876"/>
                </a:lnTo>
                <a:cubicBezTo>
                  <a:pt x="464080" y="336876"/>
                  <a:pt x="460352" y="333148"/>
                  <a:pt x="460352" y="328177"/>
                </a:cubicBezTo>
                <a:cubicBezTo>
                  <a:pt x="460352" y="323207"/>
                  <a:pt x="464080" y="319479"/>
                  <a:pt x="469050" y="319479"/>
                </a:cubicBezTo>
                <a:lnTo>
                  <a:pt x="496390" y="319479"/>
                </a:lnTo>
                <a:cubicBezTo>
                  <a:pt x="495148" y="271014"/>
                  <a:pt x="467808" y="226277"/>
                  <a:pt x="424314" y="203909"/>
                </a:cubicBezTo>
                <a:cubicBezTo>
                  <a:pt x="409402" y="196453"/>
                  <a:pt x="390762" y="191482"/>
                  <a:pt x="373364" y="190239"/>
                </a:cubicBezTo>
                <a:lnTo>
                  <a:pt x="373364" y="216336"/>
                </a:lnTo>
                <a:cubicBezTo>
                  <a:pt x="373364" y="222549"/>
                  <a:pt x="369636" y="225035"/>
                  <a:pt x="364666" y="225035"/>
                </a:cubicBezTo>
                <a:cubicBezTo>
                  <a:pt x="359694" y="225035"/>
                  <a:pt x="355966" y="222549"/>
                  <a:pt x="355966" y="216336"/>
                </a:cubicBezTo>
                <a:close/>
                <a:moveTo>
                  <a:pt x="364666" y="131833"/>
                </a:moveTo>
                <a:cubicBezTo>
                  <a:pt x="369636" y="131833"/>
                  <a:pt x="373364" y="136804"/>
                  <a:pt x="373364" y="141775"/>
                </a:cubicBezTo>
                <a:lnTo>
                  <a:pt x="373364" y="172842"/>
                </a:lnTo>
                <a:cubicBezTo>
                  <a:pt x="394490" y="172842"/>
                  <a:pt x="415616" y="179055"/>
                  <a:pt x="433012" y="188997"/>
                </a:cubicBezTo>
                <a:cubicBezTo>
                  <a:pt x="482720" y="215093"/>
                  <a:pt x="512544" y="263558"/>
                  <a:pt x="513788" y="319479"/>
                </a:cubicBezTo>
                <a:lnTo>
                  <a:pt x="544854" y="319479"/>
                </a:lnTo>
                <a:cubicBezTo>
                  <a:pt x="549826" y="319479"/>
                  <a:pt x="553554" y="323207"/>
                  <a:pt x="553554" y="328177"/>
                </a:cubicBezTo>
                <a:cubicBezTo>
                  <a:pt x="553554" y="333148"/>
                  <a:pt x="549826" y="336876"/>
                  <a:pt x="544854" y="336876"/>
                </a:cubicBezTo>
                <a:lnTo>
                  <a:pt x="512544" y="336876"/>
                </a:lnTo>
                <a:cubicBezTo>
                  <a:pt x="508816" y="380370"/>
                  <a:pt x="485206" y="417651"/>
                  <a:pt x="451654" y="442504"/>
                </a:cubicBezTo>
                <a:cubicBezTo>
                  <a:pt x="450410" y="442504"/>
                  <a:pt x="450410" y="443747"/>
                  <a:pt x="450410" y="443747"/>
                </a:cubicBezTo>
                <a:cubicBezTo>
                  <a:pt x="428042" y="458659"/>
                  <a:pt x="401946" y="468601"/>
                  <a:pt x="373364" y="469844"/>
                </a:cubicBezTo>
                <a:lnTo>
                  <a:pt x="373364" y="500911"/>
                </a:lnTo>
                <a:cubicBezTo>
                  <a:pt x="373364" y="505881"/>
                  <a:pt x="369636" y="509609"/>
                  <a:pt x="364666" y="509609"/>
                </a:cubicBezTo>
                <a:cubicBezTo>
                  <a:pt x="359694" y="509609"/>
                  <a:pt x="355966" y="505881"/>
                  <a:pt x="355966" y="500911"/>
                </a:cubicBezTo>
                <a:lnTo>
                  <a:pt x="355966" y="469844"/>
                </a:lnTo>
                <a:cubicBezTo>
                  <a:pt x="282648" y="464873"/>
                  <a:pt x="224242" y="408952"/>
                  <a:pt x="216786" y="336876"/>
                </a:cubicBezTo>
                <a:lnTo>
                  <a:pt x="185718" y="336876"/>
                </a:lnTo>
                <a:cubicBezTo>
                  <a:pt x="180748" y="336876"/>
                  <a:pt x="175776" y="333148"/>
                  <a:pt x="175776" y="328177"/>
                </a:cubicBezTo>
                <a:cubicBezTo>
                  <a:pt x="175776" y="323207"/>
                  <a:pt x="180748" y="319479"/>
                  <a:pt x="185718" y="319479"/>
                </a:cubicBezTo>
                <a:lnTo>
                  <a:pt x="215542" y="319479"/>
                </a:lnTo>
                <a:cubicBezTo>
                  <a:pt x="216786" y="241189"/>
                  <a:pt x="278920" y="176570"/>
                  <a:pt x="355966" y="172842"/>
                </a:cubicBezTo>
                <a:lnTo>
                  <a:pt x="355966" y="141775"/>
                </a:lnTo>
                <a:cubicBezTo>
                  <a:pt x="355966" y="136804"/>
                  <a:pt x="359694" y="131833"/>
                  <a:pt x="364666" y="131833"/>
                </a:cubicBezTo>
                <a:close/>
                <a:moveTo>
                  <a:pt x="480466" y="98874"/>
                </a:moveTo>
                <a:lnTo>
                  <a:pt x="545474" y="98874"/>
                </a:lnTo>
                <a:cubicBezTo>
                  <a:pt x="576728" y="98874"/>
                  <a:pt x="602980" y="126978"/>
                  <a:pt x="602980" y="158914"/>
                </a:cubicBezTo>
                <a:lnTo>
                  <a:pt x="602980" y="198516"/>
                </a:lnTo>
                <a:cubicBezTo>
                  <a:pt x="602980" y="203625"/>
                  <a:pt x="599230" y="207458"/>
                  <a:pt x="594230" y="207458"/>
                </a:cubicBezTo>
                <a:cubicBezTo>
                  <a:pt x="589230" y="207458"/>
                  <a:pt x="584228" y="203625"/>
                  <a:pt x="584228" y="198516"/>
                </a:cubicBezTo>
                <a:lnTo>
                  <a:pt x="584228" y="158914"/>
                </a:lnTo>
                <a:cubicBezTo>
                  <a:pt x="584228" y="135920"/>
                  <a:pt x="566726" y="118036"/>
                  <a:pt x="545474" y="118036"/>
                </a:cubicBezTo>
                <a:lnTo>
                  <a:pt x="480466" y="118036"/>
                </a:lnTo>
                <a:cubicBezTo>
                  <a:pt x="457964" y="118036"/>
                  <a:pt x="440462" y="135920"/>
                  <a:pt x="440462" y="158914"/>
                </a:cubicBezTo>
                <a:cubicBezTo>
                  <a:pt x="440462" y="164024"/>
                  <a:pt x="436710" y="167857"/>
                  <a:pt x="430460" y="167857"/>
                </a:cubicBezTo>
                <a:cubicBezTo>
                  <a:pt x="426710" y="167857"/>
                  <a:pt x="422960" y="164024"/>
                  <a:pt x="422960" y="158914"/>
                </a:cubicBezTo>
                <a:cubicBezTo>
                  <a:pt x="422960" y="126978"/>
                  <a:pt x="447962" y="98874"/>
                  <a:pt x="480466" y="98874"/>
                </a:cubicBezTo>
                <a:close/>
                <a:moveTo>
                  <a:pt x="184690" y="98874"/>
                </a:moveTo>
                <a:lnTo>
                  <a:pt x="248010" y="98874"/>
                </a:lnTo>
                <a:cubicBezTo>
                  <a:pt x="280292" y="98874"/>
                  <a:pt x="306366" y="126978"/>
                  <a:pt x="306366" y="158914"/>
                </a:cubicBezTo>
                <a:cubicBezTo>
                  <a:pt x="306366" y="164024"/>
                  <a:pt x="302640" y="167857"/>
                  <a:pt x="297674" y="167857"/>
                </a:cubicBezTo>
                <a:cubicBezTo>
                  <a:pt x="292708" y="167857"/>
                  <a:pt x="288984" y="164024"/>
                  <a:pt x="288984" y="158914"/>
                </a:cubicBezTo>
                <a:cubicBezTo>
                  <a:pt x="288984" y="135920"/>
                  <a:pt x="270360" y="118036"/>
                  <a:pt x="248010" y="118036"/>
                </a:cubicBezTo>
                <a:lnTo>
                  <a:pt x="184690" y="118036"/>
                </a:lnTo>
                <a:cubicBezTo>
                  <a:pt x="162342" y="118036"/>
                  <a:pt x="144958" y="135920"/>
                  <a:pt x="144958" y="158914"/>
                </a:cubicBezTo>
                <a:lnTo>
                  <a:pt x="144958" y="197238"/>
                </a:lnTo>
                <a:cubicBezTo>
                  <a:pt x="144958" y="203625"/>
                  <a:pt x="139992" y="207458"/>
                  <a:pt x="136268" y="207458"/>
                </a:cubicBezTo>
                <a:cubicBezTo>
                  <a:pt x="130060" y="207458"/>
                  <a:pt x="126336" y="203625"/>
                  <a:pt x="126336" y="197238"/>
                </a:cubicBezTo>
                <a:lnTo>
                  <a:pt x="126336" y="158914"/>
                </a:lnTo>
                <a:cubicBezTo>
                  <a:pt x="126336" y="126978"/>
                  <a:pt x="152408" y="98874"/>
                  <a:pt x="184690" y="98874"/>
                </a:cubicBezTo>
                <a:close/>
                <a:moveTo>
                  <a:pt x="508104" y="18191"/>
                </a:moveTo>
                <a:cubicBezTo>
                  <a:pt x="492132" y="18191"/>
                  <a:pt x="478616" y="30318"/>
                  <a:pt x="478616" y="46084"/>
                </a:cubicBezTo>
                <a:cubicBezTo>
                  <a:pt x="478616" y="61849"/>
                  <a:pt x="492132" y="75189"/>
                  <a:pt x="508104" y="75189"/>
                </a:cubicBezTo>
                <a:cubicBezTo>
                  <a:pt x="524076" y="75189"/>
                  <a:pt x="536364" y="61849"/>
                  <a:pt x="536364" y="46084"/>
                </a:cubicBezTo>
                <a:cubicBezTo>
                  <a:pt x="536364" y="36382"/>
                  <a:pt x="530220" y="25467"/>
                  <a:pt x="520390" y="21829"/>
                </a:cubicBezTo>
                <a:cubicBezTo>
                  <a:pt x="516704" y="19404"/>
                  <a:pt x="511790" y="18191"/>
                  <a:pt x="508104" y="18191"/>
                </a:cubicBezTo>
                <a:close/>
                <a:moveTo>
                  <a:pt x="210874" y="18191"/>
                </a:moveTo>
                <a:cubicBezTo>
                  <a:pt x="196320" y="18191"/>
                  <a:pt x="182980" y="30318"/>
                  <a:pt x="182980" y="46084"/>
                </a:cubicBezTo>
                <a:cubicBezTo>
                  <a:pt x="182980" y="61849"/>
                  <a:pt x="196320" y="75189"/>
                  <a:pt x="210874" y="75189"/>
                </a:cubicBezTo>
                <a:cubicBezTo>
                  <a:pt x="226640" y="75189"/>
                  <a:pt x="239980" y="61849"/>
                  <a:pt x="239980" y="46084"/>
                </a:cubicBezTo>
                <a:cubicBezTo>
                  <a:pt x="239980" y="36382"/>
                  <a:pt x="233916" y="25467"/>
                  <a:pt x="225426" y="21829"/>
                </a:cubicBezTo>
                <a:cubicBezTo>
                  <a:pt x="220576" y="19404"/>
                  <a:pt x="215724" y="18191"/>
                  <a:pt x="210874" y="18191"/>
                </a:cubicBezTo>
                <a:close/>
                <a:moveTo>
                  <a:pt x="508104" y="0"/>
                </a:moveTo>
                <a:cubicBezTo>
                  <a:pt x="515476" y="0"/>
                  <a:pt x="521620" y="2425"/>
                  <a:pt x="528992" y="6064"/>
                </a:cubicBezTo>
                <a:cubicBezTo>
                  <a:pt x="544964" y="13340"/>
                  <a:pt x="553566" y="29105"/>
                  <a:pt x="553566" y="46084"/>
                </a:cubicBezTo>
                <a:cubicBezTo>
                  <a:pt x="553566" y="71551"/>
                  <a:pt x="533906" y="92167"/>
                  <a:pt x="508104" y="92167"/>
                </a:cubicBezTo>
                <a:cubicBezTo>
                  <a:pt x="482302" y="92167"/>
                  <a:pt x="461414" y="71551"/>
                  <a:pt x="461414" y="46084"/>
                </a:cubicBezTo>
                <a:cubicBezTo>
                  <a:pt x="461414" y="21829"/>
                  <a:pt x="482302" y="0"/>
                  <a:pt x="508104" y="0"/>
                </a:cubicBezTo>
                <a:close/>
                <a:moveTo>
                  <a:pt x="210874" y="0"/>
                </a:moveTo>
                <a:cubicBezTo>
                  <a:pt x="219362" y="0"/>
                  <a:pt x="226640" y="2425"/>
                  <a:pt x="232702" y="6064"/>
                </a:cubicBezTo>
                <a:cubicBezTo>
                  <a:pt x="247256" y="13340"/>
                  <a:pt x="256958" y="29105"/>
                  <a:pt x="256958" y="46084"/>
                </a:cubicBezTo>
                <a:cubicBezTo>
                  <a:pt x="256958" y="71551"/>
                  <a:pt x="236340" y="92167"/>
                  <a:pt x="210874" y="92167"/>
                </a:cubicBezTo>
                <a:cubicBezTo>
                  <a:pt x="186620" y="92167"/>
                  <a:pt x="164790" y="71551"/>
                  <a:pt x="164790" y="46084"/>
                </a:cubicBezTo>
                <a:cubicBezTo>
                  <a:pt x="164790" y="21829"/>
                  <a:pt x="186620" y="0"/>
                  <a:pt x="210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ADC2587B-31E1-4CC7-AFCB-8A99C4DE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446" y="9983547"/>
            <a:ext cx="531582" cy="646936"/>
          </a:xfrm>
          <a:custGeom>
            <a:avLst/>
            <a:gdLst>
              <a:gd name="connsiteX0" fmla="*/ 100826 w 531582"/>
              <a:gd name="connsiteY0" fmla="*/ 244138 h 646936"/>
              <a:gd name="connsiteX1" fmla="*/ 93345 w 531582"/>
              <a:gd name="connsiteY1" fmla="*/ 252807 h 646936"/>
              <a:gd name="connsiteX2" fmla="*/ 100826 w 531582"/>
              <a:gd name="connsiteY2" fmla="*/ 260237 h 646936"/>
              <a:gd name="connsiteX3" fmla="*/ 109553 w 531582"/>
              <a:gd name="connsiteY3" fmla="*/ 252807 h 646936"/>
              <a:gd name="connsiteX4" fmla="*/ 100826 w 531582"/>
              <a:gd name="connsiteY4" fmla="*/ 244138 h 646936"/>
              <a:gd name="connsiteX5" fmla="*/ 310285 w 531582"/>
              <a:gd name="connsiteY5" fmla="*/ 224325 h 646936"/>
              <a:gd name="connsiteX6" fmla="*/ 301558 w 531582"/>
              <a:gd name="connsiteY6" fmla="*/ 232993 h 646936"/>
              <a:gd name="connsiteX7" fmla="*/ 310285 w 531582"/>
              <a:gd name="connsiteY7" fmla="*/ 240423 h 646936"/>
              <a:gd name="connsiteX8" fmla="*/ 317766 w 531582"/>
              <a:gd name="connsiteY8" fmla="*/ 232993 h 646936"/>
              <a:gd name="connsiteX9" fmla="*/ 310285 w 531582"/>
              <a:gd name="connsiteY9" fmla="*/ 224325 h 646936"/>
              <a:gd name="connsiteX10" fmla="*/ 392573 w 531582"/>
              <a:gd name="connsiteY10" fmla="*/ 164885 h 646936"/>
              <a:gd name="connsiteX11" fmla="*/ 333974 w 531582"/>
              <a:gd name="connsiteY11" fmla="*/ 221848 h 646936"/>
              <a:gd name="connsiteX12" fmla="*/ 336468 w 531582"/>
              <a:gd name="connsiteY12" fmla="*/ 232993 h 646936"/>
              <a:gd name="connsiteX13" fmla="*/ 310285 w 531582"/>
              <a:gd name="connsiteY13" fmla="*/ 257760 h 646936"/>
              <a:gd name="connsiteX14" fmla="*/ 284103 w 531582"/>
              <a:gd name="connsiteY14" fmla="*/ 232993 h 646936"/>
              <a:gd name="connsiteX15" fmla="*/ 285350 w 531582"/>
              <a:gd name="connsiteY15" fmla="*/ 224325 h 646936"/>
              <a:gd name="connsiteX16" fmla="*/ 219270 w 531582"/>
              <a:gd name="connsiteY16" fmla="*/ 173553 h 646936"/>
              <a:gd name="connsiteX17" fmla="*/ 205556 w 531582"/>
              <a:gd name="connsiteY17" fmla="*/ 178507 h 646936"/>
              <a:gd name="connsiteX18" fmla="*/ 193088 w 531582"/>
              <a:gd name="connsiteY18" fmla="*/ 174792 h 646936"/>
              <a:gd name="connsiteX19" fmla="*/ 125762 w 531582"/>
              <a:gd name="connsiteY19" fmla="*/ 244138 h 646936"/>
              <a:gd name="connsiteX20" fmla="*/ 127008 w 531582"/>
              <a:gd name="connsiteY20" fmla="*/ 252807 h 646936"/>
              <a:gd name="connsiteX21" fmla="*/ 110800 w 531582"/>
              <a:gd name="connsiteY21" fmla="*/ 277573 h 646936"/>
              <a:gd name="connsiteX22" fmla="*/ 110800 w 531582"/>
              <a:gd name="connsiteY22" fmla="*/ 311008 h 646936"/>
              <a:gd name="connsiteX23" fmla="*/ 396313 w 531582"/>
              <a:gd name="connsiteY23" fmla="*/ 311008 h 646936"/>
              <a:gd name="connsiteX24" fmla="*/ 396313 w 531582"/>
              <a:gd name="connsiteY24" fmla="*/ 164885 h 646936"/>
              <a:gd name="connsiteX25" fmla="*/ 392573 w 531582"/>
              <a:gd name="connsiteY25" fmla="*/ 164885 h 646936"/>
              <a:gd name="connsiteX26" fmla="*/ 205556 w 531582"/>
              <a:gd name="connsiteY26" fmla="*/ 145072 h 646936"/>
              <a:gd name="connsiteX27" fmla="*/ 196828 w 531582"/>
              <a:gd name="connsiteY27" fmla="*/ 152502 h 646936"/>
              <a:gd name="connsiteX28" fmla="*/ 205556 w 531582"/>
              <a:gd name="connsiteY28" fmla="*/ 159932 h 646936"/>
              <a:gd name="connsiteX29" fmla="*/ 213036 w 531582"/>
              <a:gd name="connsiteY29" fmla="*/ 152502 h 646936"/>
              <a:gd name="connsiteX30" fmla="*/ 205556 w 531582"/>
              <a:gd name="connsiteY30" fmla="*/ 145072 h 646936"/>
              <a:gd name="connsiteX31" fmla="*/ 405041 w 531582"/>
              <a:gd name="connsiteY31" fmla="*/ 132689 h 646936"/>
              <a:gd name="connsiteX32" fmla="*/ 396313 w 531582"/>
              <a:gd name="connsiteY32" fmla="*/ 141357 h 646936"/>
              <a:gd name="connsiteX33" fmla="*/ 405041 w 531582"/>
              <a:gd name="connsiteY33" fmla="*/ 148787 h 646936"/>
              <a:gd name="connsiteX34" fmla="*/ 412522 w 531582"/>
              <a:gd name="connsiteY34" fmla="*/ 141357 h 646936"/>
              <a:gd name="connsiteX35" fmla="*/ 405041 w 531582"/>
              <a:gd name="connsiteY35" fmla="*/ 132689 h 646936"/>
              <a:gd name="connsiteX36" fmla="*/ 405041 w 531582"/>
              <a:gd name="connsiteY36" fmla="*/ 115352 h 646936"/>
              <a:gd name="connsiteX37" fmla="*/ 431223 w 531582"/>
              <a:gd name="connsiteY37" fmla="*/ 141357 h 646936"/>
              <a:gd name="connsiteX38" fmla="*/ 413768 w 531582"/>
              <a:gd name="connsiteY38" fmla="*/ 164885 h 646936"/>
              <a:gd name="connsiteX39" fmla="*/ 413768 w 531582"/>
              <a:gd name="connsiteY39" fmla="*/ 311008 h 646936"/>
              <a:gd name="connsiteX40" fmla="*/ 434964 w 531582"/>
              <a:gd name="connsiteY40" fmla="*/ 311008 h 646936"/>
              <a:gd name="connsiteX41" fmla="*/ 443691 w 531582"/>
              <a:gd name="connsiteY41" fmla="*/ 319676 h 646936"/>
              <a:gd name="connsiteX42" fmla="*/ 434964 w 531582"/>
              <a:gd name="connsiteY42" fmla="*/ 328345 h 646936"/>
              <a:gd name="connsiteX43" fmla="*/ 413768 w 531582"/>
              <a:gd name="connsiteY43" fmla="*/ 328345 h 646936"/>
              <a:gd name="connsiteX44" fmla="*/ 92098 w 531582"/>
              <a:gd name="connsiteY44" fmla="*/ 328345 h 646936"/>
              <a:gd name="connsiteX45" fmla="*/ 73397 w 531582"/>
              <a:gd name="connsiteY45" fmla="*/ 328345 h 646936"/>
              <a:gd name="connsiteX46" fmla="*/ 65916 w 531582"/>
              <a:gd name="connsiteY46" fmla="*/ 319676 h 646936"/>
              <a:gd name="connsiteX47" fmla="*/ 73397 w 531582"/>
              <a:gd name="connsiteY47" fmla="*/ 311008 h 646936"/>
              <a:gd name="connsiteX48" fmla="*/ 92098 w 531582"/>
              <a:gd name="connsiteY48" fmla="*/ 311008 h 646936"/>
              <a:gd name="connsiteX49" fmla="*/ 92098 w 531582"/>
              <a:gd name="connsiteY49" fmla="*/ 277573 h 646936"/>
              <a:gd name="connsiteX50" fmla="*/ 75890 w 531582"/>
              <a:gd name="connsiteY50" fmla="*/ 252807 h 646936"/>
              <a:gd name="connsiteX51" fmla="*/ 100826 w 531582"/>
              <a:gd name="connsiteY51" fmla="*/ 226802 h 646936"/>
              <a:gd name="connsiteX52" fmla="*/ 114541 w 531582"/>
              <a:gd name="connsiteY52" fmla="*/ 230517 h 646936"/>
              <a:gd name="connsiteX53" fmla="*/ 181867 w 531582"/>
              <a:gd name="connsiteY53" fmla="*/ 161170 h 646936"/>
              <a:gd name="connsiteX54" fmla="*/ 179373 w 531582"/>
              <a:gd name="connsiteY54" fmla="*/ 152502 h 646936"/>
              <a:gd name="connsiteX55" fmla="*/ 205556 w 531582"/>
              <a:gd name="connsiteY55" fmla="*/ 126497 h 646936"/>
              <a:gd name="connsiteX56" fmla="*/ 231738 w 531582"/>
              <a:gd name="connsiteY56" fmla="*/ 152502 h 646936"/>
              <a:gd name="connsiteX57" fmla="*/ 230491 w 531582"/>
              <a:gd name="connsiteY57" fmla="*/ 159932 h 646936"/>
              <a:gd name="connsiteX58" fmla="*/ 295324 w 531582"/>
              <a:gd name="connsiteY58" fmla="*/ 210703 h 646936"/>
              <a:gd name="connsiteX59" fmla="*/ 310285 w 531582"/>
              <a:gd name="connsiteY59" fmla="*/ 206988 h 646936"/>
              <a:gd name="connsiteX60" fmla="*/ 320260 w 531582"/>
              <a:gd name="connsiteY60" fmla="*/ 209465 h 646936"/>
              <a:gd name="connsiteX61" fmla="*/ 381352 w 531582"/>
              <a:gd name="connsiteY61" fmla="*/ 151264 h 646936"/>
              <a:gd name="connsiteX62" fmla="*/ 378858 w 531582"/>
              <a:gd name="connsiteY62" fmla="*/ 141357 h 646936"/>
              <a:gd name="connsiteX63" fmla="*/ 405041 w 531582"/>
              <a:gd name="connsiteY63" fmla="*/ 115352 h 646936"/>
              <a:gd name="connsiteX64" fmla="*/ 46062 w 531582"/>
              <a:gd name="connsiteY64" fmla="*/ 77135 h 646936"/>
              <a:gd name="connsiteX65" fmla="*/ 46062 w 531582"/>
              <a:gd name="connsiteY65" fmla="*/ 363279 h 646936"/>
              <a:gd name="connsiteX66" fmla="*/ 468091 w 531582"/>
              <a:gd name="connsiteY66" fmla="*/ 363279 h 646936"/>
              <a:gd name="connsiteX67" fmla="*/ 468091 w 531582"/>
              <a:gd name="connsiteY67" fmla="*/ 77135 h 646936"/>
              <a:gd name="connsiteX68" fmla="*/ 257699 w 531582"/>
              <a:gd name="connsiteY68" fmla="*/ 0 h 646936"/>
              <a:gd name="connsiteX69" fmla="*/ 275128 w 531582"/>
              <a:gd name="connsiteY69" fmla="*/ 17418 h 646936"/>
              <a:gd name="connsiteX70" fmla="*/ 266414 w 531582"/>
              <a:gd name="connsiteY70" fmla="*/ 33591 h 646936"/>
              <a:gd name="connsiteX71" fmla="*/ 266414 w 531582"/>
              <a:gd name="connsiteY71" fmla="*/ 59717 h 646936"/>
              <a:gd name="connsiteX72" fmla="*/ 484275 w 531582"/>
              <a:gd name="connsiteY72" fmla="*/ 59717 h 646936"/>
              <a:gd name="connsiteX73" fmla="*/ 522868 w 531582"/>
              <a:gd name="connsiteY73" fmla="*/ 59717 h 646936"/>
              <a:gd name="connsiteX74" fmla="*/ 531582 w 531582"/>
              <a:gd name="connsiteY74" fmla="*/ 68426 h 646936"/>
              <a:gd name="connsiteX75" fmla="*/ 522868 w 531582"/>
              <a:gd name="connsiteY75" fmla="*/ 77135 h 646936"/>
              <a:gd name="connsiteX76" fmla="*/ 484275 w 531582"/>
              <a:gd name="connsiteY76" fmla="*/ 77135 h 646936"/>
              <a:gd name="connsiteX77" fmla="*/ 484275 w 531582"/>
              <a:gd name="connsiteY77" fmla="*/ 380697 h 646936"/>
              <a:gd name="connsiteX78" fmla="*/ 266414 w 531582"/>
              <a:gd name="connsiteY78" fmla="*/ 380697 h 646936"/>
              <a:gd name="connsiteX79" fmla="*/ 266414 w 531582"/>
              <a:gd name="connsiteY79" fmla="*/ 501375 h 646936"/>
              <a:gd name="connsiteX80" fmla="*/ 395885 w 531582"/>
              <a:gd name="connsiteY80" fmla="*/ 613345 h 646936"/>
              <a:gd name="connsiteX81" fmla="*/ 395885 w 531582"/>
              <a:gd name="connsiteY81" fmla="*/ 627030 h 646936"/>
              <a:gd name="connsiteX82" fmla="*/ 389661 w 531582"/>
              <a:gd name="connsiteY82" fmla="*/ 629518 h 646936"/>
              <a:gd name="connsiteX83" fmla="*/ 383436 w 531582"/>
              <a:gd name="connsiteY83" fmla="*/ 627030 h 646936"/>
              <a:gd name="connsiteX84" fmla="*/ 266414 w 531582"/>
              <a:gd name="connsiteY84" fmla="*/ 525013 h 646936"/>
              <a:gd name="connsiteX85" fmla="*/ 266414 w 531582"/>
              <a:gd name="connsiteY85" fmla="*/ 636983 h 646936"/>
              <a:gd name="connsiteX86" fmla="*/ 257699 w 531582"/>
              <a:gd name="connsiteY86" fmla="*/ 646936 h 646936"/>
              <a:gd name="connsiteX87" fmla="*/ 247740 w 531582"/>
              <a:gd name="connsiteY87" fmla="*/ 636983 h 646936"/>
              <a:gd name="connsiteX88" fmla="*/ 247740 w 531582"/>
              <a:gd name="connsiteY88" fmla="*/ 525013 h 646936"/>
              <a:gd name="connsiteX89" fmla="*/ 128227 w 531582"/>
              <a:gd name="connsiteY89" fmla="*/ 627030 h 646936"/>
              <a:gd name="connsiteX90" fmla="*/ 123247 w 531582"/>
              <a:gd name="connsiteY90" fmla="*/ 629518 h 646936"/>
              <a:gd name="connsiteX91" fmla="*/ 115778 w 531582"/>
              <a:gd name="connsiteY91" fmla="*/ 627030 h 646936"/>
              <a:gd name="connsiteX92" fmla="*/ 117023 w 531582"/>
              <a:gd name="connsiteY92" fmla="*/ 613345 h 646936"/>
              <a:gd name="connsiteX93" fmla="*/ 247740 w 531582"/>
              <a:gd name="connsiteY93" fmla="*/ 501375 h 646936"/>
              <a:gd name="connsiteX94" fmla="*/ 247740 w 531582"/>
              <a:gd name="connsiteY94" fmla="*/ 380697 h 646936"/>
              <a:gd name="connsiteX95" fmla="*/ 28633 w 531582"/>
              <a:gd name="connsiteY95" fmla="*/ 380697 h 646936"/>
              <a:gd name="connsiteX96" fmla="*/ 28633 w 531582"/>
              <a:gd name="connsiteY96" fmla="*/ 77135 h 646936"/>
              <a:gd name="connsiteX97" fmla="*/ 8714 w 531582"/>
              <a:gd name="connsiteY97" fmla="*/ 77135 h 646936"/>
              <a:gd name="connsiteX98" fmla="*/ 0 w 531582"/>
              <a:gd name="connsiteY98" fmla="*/ 68426 h 646936"/>
              <a:gd name="connsiteX99" fmla="*/ 8714 w 531582"/>
              <a:gd name="connsiteY99" fmla="*/ 59717 h 646936"/>
              <a:gd name="connsiteX100" fmla="*/ 28633 w 531582"/>
              <a:gd name="connsiteY100" fmla="*/ 59717 h 646936"/>
              <a:gd name="connsiteX101" fmla="*/ 247740 w 531582"/>
              <a:gd name="connsiteY101" fmla="*/ 59717 h 646936"/>
              <a:gd name="connsiteX102" fmla="*/ 247740 w 531582"/>
              <a:gd name="connsiteY102" fmla="*/ 33591 h 646936"/>
              <a:gd name="connsiteX103" fmla="*/ 239025 w 531582"/>
              <a:gd name="connsiteY103" fmla="*/ 17418 h 646936"/>
              <a:gd name="connsiteX104" fmla="*/ 257699 w 531582"/>
              <a:gd name="connsiteY104" fmla="*/ 0 h 64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31582" h="646936">
                <a:moveTo>
                  <a:pt x="100826" y="244138"/>
                </a:moveTo>
                <a:cubicBezTo>
                  <a:pt x="97086" y="244138"/>
                  <a:pt x="93345" y="249092"/>
                  <a:pt x="93345" y="252807"/>
                </a:cubicBezTo>
                <a:cubicBezTo>
                  <a:pt x="93345" y="257760"/>
                  <a:pt x="97086" y="260237"/>
                  <a:pt x="100826" y="260237"/>
                </a:cubicBezTo>
                <a:cubicBezTo>
                  <a:pt x="105813" y="260237"/>
                  <a:pt x="109553" y="257760"/>
                  <a:pt x="109553" y="252807"/>
                </a:cubicBezTo>
                <a:cubicBezTo>
                  <a:pt x="109553" y="249092"/>
                  <a:pt x="105813" y="244138"/>
                  <a:pt x="100826" y="244138"/>
                </a:cubicBezTo>
                <a:close/>
                <a:moveTo>
                  <a:pt x="310285" y="224325"/>
                </a:moveTo>
                <a:cubicBezTo>
                  <a:pt x="305298" y="224325"/>
                  <a:pt x="301558" y="228040"/>
                  <a:pt x="301558" y="232993"/>
                </a:cubicBezTo>
                <a:cubicBezTo>
                  <a:pt x="301558" y="236708"/>
                  <a:pt x="305298" y="240423"/>
                  <a:pt x="310285" y="240423"/>
                </a:cubicBezTo>
                <a:cubicBezTo>
                  <a:pt x="315273" y="240423"/>
                  <a:pt x="317766" y="236708"/>
                  <a:pt x="317766" y="232993"/>
                </a:cubicBezTo>
                <a:cubicBezTo>
                  <a:pt x="317766" y="228040"/>
                  <a:pt x="315273" y="224325"/>
                  <a:pt x="310285" y="224325"/>
                </a:cubicBezTo>
                <a:close/>
                <a:moveTo>
                  <a:pt x="392573" y="164885"/>
                </a:moveTo>
                <a:lnTo>
                  <a:pt x="333974" y="221848"/>
                </a:lnTo>
                <a:cubicBezTo>
                  <a:pt x="335221" y="225563"/>
                  <a:pt x="336468" y="229278"/>
                  <a:pt x="336468" y="232993"/>
                </a:cubicBezTo>
                <a:cubicBezTo>
                  <a:pt x="336468" y="246615"/>
                  <a:pt x="325247" y="257760"/>
                  <a:pt x="310285" y="257760"/>
                </a:cubicBezTo>
                <a:cubicBezTo>
                  <a:pt x="295324" y="257760"/>
                  <a:pt x="284103" y="246615"/>
                  <a:pt x="284103" y="232993"/>
                </a:cubicBezTo>
                <a:cubicBezTo>
                  <a:pt x="284103" y="230517"/>
                  <a:pt x="284103" y="228040"/>
                  <a:pt x="285350" y="224325"/>
                </a:cubicBezTo>
                <a:lnTo>
                  <a:pt x="219270" y="173553"/>
                </a:lnTo>
                <a:cubicBezTo>
                  <a:pt x="214283" y="176030"/>
                  <a:pt x="210543" y="178507"/>
                  <a:pt x="205556" y="178507"/>
                </a:cubicBezTo>
                <a:cubicBezTo>
                  <a:pt x="200569" y="178507"/>
                  <a:pt x="196828" y="177268"/>
                  <a:pt x="193088" y="174792"/>
                </a:cubicBezTo>
                <a:lnTo>
                  <a:pt x="125762" y="244138"/>
                </a:lnTo>
                <a:cubicBezTo>
                  <a:pt x="125762" y="246615"/>
                  <a:pt x="127008" y="250330"/>
                  <a:pt x="127008" y="252807"/>
                </a:cubicBezTo>
                <a:cubicBezTo>
                  <a:pt x="127008" y="263952"/>
                  <a:pt x="120774" y="273858"/>
                  <a:pt x="110800" y="277573"/>
                </a:cubicBezTo>
                <a:lnTo>
                  <a:pt x="110800" y="311008"/>
                </a:lnTo>
                <a:lnTo>
                  <a:pt x="396313" y="311008"/>
                </a:lnTo>
                <a:lnTo>
                  <a:pt x="396313" y="164885"/>
                </a:lnTo>
                <a:cubicBezTo>
                  <a:pt x="395067" y="164885"/>
                  <a:pt x="393820" y="164885"/>
                  <a:pt x="392573" y="164885"/>
                </a:cubicBezTo>
                <a:close/>
                <a:moveTo>
                  <a:pt x="205556" y="145072"/>
                </a:moveTo>
                <a:cubicBezTo>
                  <a:pt x="200569" y="145072"/>
                  <a:pt x="196828" y="147549"/>
                  <a:pt x="196828" y="152502"/>
                </a:cubicBezTo>
                <a:cubicBezTo>
                  <a:pt x="196828" y="157455"/>
                  <a:pt x="200569" y="159932"/>
                  <a:pt x="205556" y="159932"/>
                </a:cubicBezTo>
                <a:cubicBezTo>
                  <a:pt x="210543" y="159932"/>
                  <a:pt x="213036" y="157455"/>
                  <a:pt x="213036" y="152502"/>
                </a:cubicBezTo>
                <a:cubicBezTo>
                  <a:pt x="213036" y="147549"/>
                  <a:pt x="210543" y="145072"/>
                  <a:pt x="205556" y="145072"/>
                </a:cubicBezTo>
                <a:close/>
                <a:moveTo>
                  <a:pt x="405041" y="132689"/>
                </a:moveTo>
                <a:cubicBezTo>
                  <a:pt x="400054" y="132689"/>
                  <a:pt x="396313" y="136404"/>
                  <a:pt x="396313" y="141357"/>
                </a:cubicBezTo>
                <a:cubicBezTo>
                  <a:pt x="396313" y="145072"/>
                  <a:pt x="400054" y="148787"/>
                  <a:pt x="405041" y="148787"/>
                </a:cubicBezTo>
                <a:cubicBezTo>
                  <a:pt x="408781" y="148787"/>
                  <a:pt x="412522" y="145072"/>
                  <a:pt x="412522" y="141357"/>
                </a:cubicBezTo>
                <a:cubicBezTo>
                  <a:pt x="412522" y="136404"/>
                  <a:pt x="408781" y="132689"/>
                  <a:pt x="405041" y="132689"/>
                </a:cubicBezTo>
                <a:close/>
                <a:moveTo>
                  <a:pt x="405041" y="115352"/>
                </a:moveTo>
                <a:cubicBezTo>
                  <a:pt x="418756" y="115352"/>
                  <a:pt x="431223" y="126497"/>
                  <a:pt x="431223" y="141357"/>
                </a:cubicBezTo>
                <a:cubicBezTo>
                  <a:pt x="431223" y="152502"/>
                  <a:pt x="423743" y="161170"/>
                  <a:pt x="413768" y="164885"/>
                </a:cubicBezTo>
                <a:lnTo>
                  <a:pt x="413768" y="311008"/>
                </a:lnTo>
                <a:lnTo>
                  <a:pt x="434964" y="311008"/>
                </a:lnTo>
                <a:cubicBezTo>
                  <a:pt x="439951" y="311008"/>
                  <a:pt x="443691" y="314723"/>
                  <a:pt x="443691" y="319676"/>
                </a:cubicBezTo>
                <a:cubicBezTo>
                  <a:pt x="443691" y="324630"/>
                  <a:pt x="439951" y="328345"/>
                  <a:pt x="434964" y="328345"/>
                </a:cubicBezTo>
                <a:lnTo>
                  <a:pt x="413768" y="328345"/>
                </a:lnTo>
                <a:lnTo>
                  <a:pt x="92098" y="328345"/>
                </a:lnTo>
                <a:lnTo>
                  <a:pt x="73397" y="328345"/>
                </a:lnTo>
                <a:cubicBezTo>
                  <a:pt x="69656" y="328345"/>
                  <a:pt x="65916" y="324630"/>
                  <a:pt x="65916" y="319676"/>
                </a:cubicBezTo>
                <a:cubicBezTo>
                  <a:pt x="65916" y="314723"/>
                  <a:pt x="69656" y="311008"/>
                  <a:pt x="73397" y="311008"/>
                </a:cubicBezTo>
                <a:lnTo>
                  <a:pt x="92098" y="311008"/>
                </a:lnTo>
                <a:lnTo>
                  <a:pt x="92098" y="277573"/>
                </a:lnTo>
                <a:cubicBezTo>
                  <a:pt x="82124" y="273858"/>
                  <a:pt x="75890" y="263952"/>
                  <a:pt x="75890" y="252807"/>
                </a:cubicBezTo>
                <a:cubicBezTo>
                  <a:pt x="75890" y="237947"/>
                  <a:pt x="87111" y="226802"/>
                  <a:pt x="100826" y="226802"/>
                </a:cubicBezTo>
                <a:cubicBezTo>
                  <a:pt x="105813" y="226802"/>
                  <a:pt x="110800" y="228040"/>
                  <a:pt x="114541" y="230517"/>
                </a:cubicBezTo>
                <a:lnTo>
                  <a:pt x="181867" y="161170"/>
                </a:lnTo>
                <a:cubicBezTo>
                  <a:pt x="179373" y="158694"/>
                  <a:pt x="179373" y="154979"/>
                  <a:pt x="179373" y="152502"/>
                </a:cubicBezTo>
                <a:cubicBezTo>
                  <a:pt x="179373" y="138880"/>
                  <a:pt x="190594" y="126497"/>
                  <a:pt x="205556" y="126497"/>
                </a:cubicBezTo>
                <a:cubicBezTo>
                  <a:pt x="220517" y="126497"/>
                  <a:pt x="231738" y="138880"/>
                  <a:pt x="231738" y="152502"/>
                </a:cubicBezTo>
                <a:cubicBezTo>
                  <a:pt x="231738" y="154979"/>
                  <a:pt x="230491" y="157455"/>
                  <a:pt x="230491" y="159932"/>
                </a:cubicBezTo>
                <a:lnTo>
                  <a:pt x="295324" y="210703"/>
                </a:lnTo>
                <a:cubicBezTo>
                  <a:pt x="300311" y="208227"/>
                  <a:pt x="305298" y="206988"/>
                  <a:pt x="310285" y="206988"/>
                </a:cubicBezTo>
                <a:cubicBezTo>
                  <a:pt x="314026" y="206988"/>
                  <a:pt x="317766" y="206988"/>
                  <a:pt x="320260" y="209465"/>
                </a:cubicBezTo>
                <a:lnTo>
                  <a:pt x="381352" y="151264"/>
                </a:lnTo>
                <a:cubicBezTo>
                  <a:pt x="380105" y="148787"/>
                  <a:pt x="378858" y="145072"/>
                  <a:pt x="378858" y="141357"/>
                </a:cubicBezTo>
                <a:cubicBezTo>
                  <a:pt x="378858" y="126497"/>
                  <a:pt x="390080" y="115352"/>
                  <a:pt x="405041" y="115352"/>
                </a:cubicBezTo>
                <a:close/>
                <a:moveTo>
                  <a:pt x="46062" y="77135"/>
                </a:moveTo>
                <a:lnTo>
                  <a:pt x="46062" y="363279"/>
                </a:lnTo>
                <a:lnTo>
                  <a:pt x="468091" y="363279"/>
                </a:lnTo>
                <a:lnTo>
                  <a:pt x="468091" y="77135"/>
                </a:lnTo>
                <a:close/>
                <a:moveTo>
                  <a:pt x="257699" y="0"/>
                </a:moveTo>
                <a:cubicBezTo>
                  <a:pt x="267658" y="0"/>
                  <a:pt x="275128" y="8709"/>
                  <a:pt x="275128" y="17418"/>
                </a:cubicBezTo>
                <a:cubicBezTo>
                  <a:pt x="275128" y="24882"/>
                  <a:pt x="271393" y="29859"/>
                  <a:pt x="266414" y="33591"/>
                </a:cubicBezTo>
                <a:lnTo>
                  <a:pt x="266414" y="59717"/>
                </a:lnTo>
                <a:lnTo>
                  <a:pt x="484275" y="59717"/>
                </a:lnTo>
                <a:lnTo>
                  <a:pt x="522868" y="59717"/>
                </a:lnTo>
                <a:cubicBezTo>
                  <a:pt x="527847" y="59717"/>
                  <a:pt x="531582" y="63449"/>
                  <a:pt x="531582" y="68426"/>
                </a:cubicBezTo>
                <a:cubicBezTo>
                  <a:pt x="531582" y="73402"/>
                  <a:pt x="527847" y="77135"/>
                  <a:pt x="522868" y="77135"/>
                </a:cubicBezTo>
                <a:lnTo>
                  <a:pt x="484275" y="77135"/>
                </a:lnTo>
                <a:lnTo>
                  <a:pt x="484275" y="380697"/>
                </a:lnTo>
                <a:lnTo>
                  <a:pt x="266414" y="380697"/>
                </a:lnTo>
                <a:lnTo>
                  <a:pt x="266414" y="501375"/>
                </a:lnTo>
                <a:lnTo>
                  <a:pt x="395885" y="613345"/>
                </a:lnTo>
                <a:cubicBezTo>
                  <a:pt x="398375" y="617077"/>
                  <a:pt x="398375" y="623298"/>
                  <a:pt x="395885" y="627030"/>
                </a:cubicBezTo>
                <a:cubicBezTo>
                  <a:pt x="394641" y="629518"/>
                  <a:pt x="392151" y="629518"/>
                  <a:pt x="389661" y="629518"/>
                </a:cubicBezTo>
                <a:cubicBezTo>
                  <a:pt x="387171" y="629518"/>
                  <a:pt x="384681" y="629518"/>
                  <a:pt x="383436" y="627030"/>
                </a:cubicBezTo>
                <a:lnTo>
                  <a:pt x="266414" y="525013"/>
                </a:lnTo>
                <a:lnTo>
                  <a:pt x="266414" y="636983"/>
                </a:lnTo>
                <a:cubicBezTo>
                  <a:pt x="266414" y="641959"/>
                  <a:pt x="261434" y="646936"/>
                  <a:pt x="257699" y="646936"/>
                </a:cubicBezTo>
                <a:cubicBezTo>
                  <a:pt x="252719" y="646936"/>
                  <a:pt x="247740" y="641959"/>
                  <a:pt x="247740" y="636983"/>
                </a:cubicBezTo>
                <a:lnTo>
                  <a:pt x="247740" y="525013"/>
                </a:lnTo>
                <a:lnTo>
                  <a:pt x="128227" y="627030"/>
                </a:lnTo>
                <a:cubicBezTo>
                  <a:pt x="126982" y="629518"/>
                  <a:pt x="124492" y="629518"/>
                  <a:pt x="123247" y="629518"/>
                </a:cubicBezTo>
                <a:cubicBezTo>
                  <a:pt x="120758" y="629518"/>
                  <a:pt x="118268" y="629518"/>
                  <a:pt x="115778" y="627030"/>
                </a:cubicBezTo>
                <a:cubicBezTo>
                  <a:pt x="112043" y="623298"/>
                  <a:pt x="113288" y="617077"/>
                  <a:pt x="117023" y="613345"/>
                </a:cubicBezTo>
                <a:lnTo>
                  <a:pt x="247740" y="501375"/>
                </a:lnTo>
                <a:lnTo>
                  <a:pt x="247740" y="380697"/>
                </a:lnTo>
                <a:lnTo>
                  <a:pt x="28633" y="380697"/>
                </a:lnTo>
                <a:lnTo>
                  <a:pt x="28633" y="77135"/>
                </a:lnTo>
                <a:lnTo>
                  <a:pt x="8714" y="77135"/>
                </a:lnTo>
                <a:cubicBezTo>
                  <a:pt x="3735" y="77135"/>
                  <a:pt x="0" y="73402"/>
                  <a:pt x="0" y="68426"/>
                </a:cubicBezTo>
                <a:cubicBezTo>
                  <a:pt x="0" y="63449"/>
                  <a:pt x="3735" y="59717"/>
                  <a:pt x="8714" y="59717"/>
                </a:cubicBezTo>
                <a:lnTo>
                  <a:pt x="28633" y="59717"/>
                </a:lnTo>
                <a:lnTo>
                  <a:pt x="247740" y="59717"/>
                </a:lnTo>
                <a:lnTo>
                  <a:pt x="247740" y="33591"/>
                </a:lnTo>
                <a:cubicBezTo>
                  <a:pt x="242760" y="29859"/>
                  <a:pt x="239025" y="24882"/>
                  <a:pt x="239025" y="17418"/>
                </a:cubicBezTo>
                <a:cubicBezTo>
                  <a:pt x="239025" y="8709"/>
                  <a:pt x="247740" y="0"/>
                  <a:pt x="2576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8A3114F2-CC95-4A18-9F37-58F3876076B4}"/>
              </a:ext>
            </a:extLst>
          </p:cNvPr>
          <p:cNvSpPr txBox="1"/>
          <p:nvPr/>
        </p:nvSpPr>
        <p:spPr>
          <a:xfrm>
            <a:off x="2212835" y="4071597"/>
            <a:ext cx="32784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079260FA-1DAA-4DAF-9C8F-C27EF271D176}"/>
              </a:ext>
            </a:extLst>
          </p:cNvPr>
          <p:cNvSpPr txBox="1"/>
          <p:nvPr/>
        </p:nvSpPr>
        <p:spPr>
          <a:xfrm>
            <a:off x="6477882" y="4075100"/>
            <a:ext cx="333667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FF6B0C35-CBA6-4A79-8E1A-66BDC5486858}"/>
              </a:ext>
            </a:extLst>
          </p:cNvPr>
          <p:cNvSpPr txBox="1"/>
          <p:nvPr/>
        </p:nvSpPr>
        <p:spPr>
          <a:xfrm>
            <a:off x="6477882" y="7327376"/>
            <a:ext cx="333667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26B0049A-A3BB-4EB6-AFED-A533A8D6367F}"/>
              </a:ext>
            </a:extLst>
          </p:cNvPr>
          <p:cNvSpPr txBox="1"/>
          <p:nvPr/>
        </p:nvSpPr>
        <p:spPr>
          <a:xfrm>
            <a:off x="15065350" y="4073195"/>
            <a:ext cx="333667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ED026FBB-2292-4851-9BCF-75753356AC72}"/>
              </a:ext>
            </a:extLst>
          </p:cNvPr>
          <p:cNvSpPr txBox="1"/>
          <p:nvPr/>
        </p:nvSpPr>
        <p:spPr>
          <a:xfrm>
            <a:off x="15065350" y="7325471"/>
            <a:ext cx="333667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C13D4818-C176-4B6D-BC55-64FA723F780C}"/>
              </a:ext>
            </a:extLst>
          </p:cNvPr>
          <p:cNvSpPr txBox="1"/>
          <p:nvPr/>
        </p:nvSpPr>
        <p:spPr>
          <a:xfrm>
            <a:off x="10799453" y="4071597"/>
            <a:ext cx="32784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37D54678-A1DB-420A-B98B-8BA16AEBF21F}"/>
              </a:ext>
            </a:extLst>
          </p:cNvPr>
          <p:cNvSpPr txBox="1"/>
          <p:nvPr/>
        </p:nvSpPr>
        <p:spPr>
          <a:xfrm>
            <a:off x="19389667" y="4071597"/>
            <a:ext cx="32784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5AB97824-42CA-4D0E-8BC7-6069ED8E7010}"/>
              </a:ext>
            </a:extLst>
          </p:cNvPr>
          <p:cNvSpPr txBox="1"/>
          <p:nvPr/>
        </p:nvSpPr>
        <p:spPr>
          <a:xfrm>
            <a:off x="3405729" y="10578566"/>
            <a:ext cx="73378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4CA156C5-2C0E-4824-9645-7DE85D84427C}"/>
              </a:ext>
            </a:extLst>
          </p:cNvPr>
          <p:cNvSpPr txBox="1"/>
          <p:nvPr/>
        </p:nvSpPr>
        <p:spPr>
          <a:xfrm>
            <a:off x="14147109" y="10578566"/>
            <a:ext cx="73378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</p:spTree>
    <p:extLst>
      <p:ext uri="{BB962C8B-B14F-4D97-AF65-F5344CB8AC3E}">
        <p14:creationId xmlns:p14="http://schemas.microsoft.com/office/powerpoint/2010/main" val="419615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>
            <a:extLst>
              <a:ext uri="{FF2B5EF4-FFF2-40B4-BE49-F238E27FC236}">
                <a16:creationId xmlns:a16="http://schemas.microsoft.com/office/drawing/2014/main" id="{64366AC2-9D54-48EC-9233-C34FC05A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6CD0CDC8-4E23-4AE2-B2FF-371E2860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828" y="2679"/>
            <a:ext cx="18907067" cy="13710643"/>
          </a:xfrm>
          <a:custGeom>
            <a:avLst/>
            <a:gdLst>
              <a:gd name="T0" fmla="*/ 0 w 15180"/>
              <a:gd name="T1" fmla="*/ 11007 h 11008"/>
              <a:gd name="T2" fmla="*/ 15179 w 15180"/>
              <a:gd name="T3" fmla="*/ 11007 h 11008"/>
              <a:gd name="T4" fmla="*/ 15179 w 15180"/>
              <a:gd name="T5" fmla="*/ 0 h 11008"/>
              <a:gd name="T6" fmla="*/ 0 w 15180"/>
              <a:gd name="T7" fmla="*/ 0 h 11008"/>
              <a:gd name="T8" fmla="*/ 0 w 1518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80" h="11008">
                <a:moveTo>
                  <a:pt x="0" y="11007"/>
                </a:moveTo>
                <a:lnTo>
                  <a:pt x="15179" y="11007"/>
                </a:lnTo>
                <a:lnTo>
                  <a:pt x="1517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E0C948C9-4E9A-4EF2-B2C4-F626EEC0F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75" y="9049729"/>
            <a:ext cx="8580138" cy="3916541"/>
          </a:xfrm>
          <a:custGeom>
            <a:avLst/>
            <a:gdLst>
              <a:gd name="T0" fmla="*/ 0 w 6887"/>
              <a:gd name="T1" fmla="*/ 0 h 3143"/>
              <a:gd name="T2" fmla="*/ 6886 w 6887"/>
              <a:gd name="T3" fmla="*/ 0 h 3143"/>
              <a:gd name="T4" fmla="*/ 6886 w 6887"/>
              <a:gd name="T5" fmla="*/ 3142 h 3143"/>
              <a:gd name="T6" fmla="*/ 0 w 6887"/>
              <a:gd name="T7" fmla="*/ 3142 h 3143"/>
              <a:gd name="T8" fmla="*/ 0 w 6887"/>
              <a:gd name="T9" fmla="*/ 0 h 3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87" h="3143">
                <a:moveTo>
                  <a:pt x="0" y="0"/>
                </a:moveTo>
                <a:lnTo>
                  <a:pt x="6886" y="0"/>
                </a:lnTo>
                <a:lnTo>
                  <a:pt x="6886" y="3142"/>
                </a:lnTo>
                <a:lnTo>
                  <a:pt x="0" y="314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C4AE301E-CC96-443F-907B-802872EDC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208" y="9049729"/>
            <a:ext cx="8580138" cy="3916541"/>
          </a:xfrm>
          <a:custGeom>
            <a:avLst/>
            <a:gdLst>
              <a:gd name="T0" fmla="*/ 0 w 6889"/>
              <a:gd name="T1" fmla="*/ 0 h 3143"/>
              <a:gd name="T2" fmla="*/ 6888 w 6889"/>
              <a:gd name="T3" fmla="*/ 0 h 3143"/>
              <a:gd name="T4" fmla="*/ 6888 w 6889"/>
              <a:gd name="T5" fmla="*/ 3142 h 3143"/>
              <a:gd name="T6" fmla="*/ 0 w 6889"/>
              <a:gd name="T7" fmla="*/ 3142 h 3143"/>
              <a:gd name="T8" fmla="*/ 0 w 6889"/>
              <a:gd name="T9" fmla="*/ 0 h 3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89" h="3143">
                <a:moveTo>
                  <a:pt x="0" y="0"/>
                </a:moveTo>
                <a:lnTo>
                  <a:pt x="6888" y="0"/>
                </a:lnTo>
                <a:lnTo>
                  <a:pt x="6888" y="3142"/>
                </a:lnTo>
                <a:lnTo>
                  <a:pt x="0" y="314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A2FEEA59-FA44-40FF-9982-754A65752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75" y="760722"/>
            <a:ext cx="3284842" cy="8058301"/>
          </a:xfrm>
          <a:custGeom>
            <a:avLst/>
            <a:gdLst>
              <a:gd name="T0" fmla="*/ 0 w 2637"/>
              <a:gd name="T1" fmla="*/ 0 h 6468"/>
              <a:gd name="T2" fmla="*/ 2636 w 2637"/>
              <a:gd name="T3" fmla="*/ 0 h 6468"/>
              <a:gd name="T4" fmla="*/ 2636 w 2637"/>
              <a:gd name="T5" fmla="*/ 6467 h 6468"/>
              <a:gd name="T6" fmla="*/ 0 w 2637"/>
              <a:gd name="T7" fmla="*/ 6467 h 6468"/>
              <a:gd name="T8" fmla="*/ 0 w 2637"/>
              <a:gd name="T9" fmla="*/ 0 h 6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7" h="6468">
                <a:moveTo>
                  <a:pt x="0" y="0"/>
                </a:moveTo>
                <a:lnTo>
                  <a:pt x="2636" y="0"/>
                </a:lnTo>
                <a:lnTo>
                  <a:pt x="2636" y="6467"/>
                </a:lnTo>
                <a:lnTo>
                  <a:pt x="0" y="646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8CEF3FC9-7A07-44EB-9903-C2304114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10" y="4902476"/>
            <a:ext cx="3284842" cy="3916544"/>
          </a:xfrm>
          <a:custGeom>
            <a:avLst/>
            <a:gdLst>
              <a:gd name="T0" fmla="*/ 0 w 2637"/>
              <a:gd name="T1" fmla="*/ 0 h 3142"/>
              <a:gd name="T2" fmla="*/ 2636 w 2637"/>
              <a:gd name="T3" fmla="*/ 0 h 3142"/>
              <a:gd name="T4" fmla="*/ 2636 w 2637"/>
              <a:gd name="T5" fmla="*/ 3141 h 3142"/>
              <a:gd name="T6" fmla="*/ 0 w 2637"/>
              <a:gd name="T7" fmla="*/ 3141 h 3142"/>
              <a:gd name="T8" fmla="*/ 0 w 2637"/>
              <a:gd name="T9" fmla="*/ 0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7" h="3142">
                <a:moveTo>
                  <a:pt x="0" y="0"/>
                </a:moveTo>
                <a:lnTo>
                  <a:pt x="2636" y="0"/>
                </a:lnTo>
                <a:lnTo>
                  <a:pt x="2636" y="3141"/>
                </a:lnTo>
                <a:lnTo>
                  <a:pt x="0" y="3141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4F60ABFF-F2F1-4BED-93D9-4E56FDBC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40" y="760722"/>
            <a:ext cx="3284842" cy="8058301"/>
          </a:xfrm>
          <a:custGeom>
            <a:avLst/>
            <a:gdLst>
              <a:gd name="T0" fmla="*/ 0 w 2638"/>
              <a:gd name="T1" fmla="*/ 0 h 6468"/>
              <a:gd name="T2" fmla="*/ 2637 w 2638"/>
              <a:gd name="T3" fmla="*/ 0 h 6468"/>
              <a:gd name="T4" fmla="*/ 2637 w 2638"/>
              <a:gd name="T5" fmla="*/ 6467 h 6468"/>
              <a:gd name="T6" fmla="*/ 0 w 2638"/>
              <a:gd name="T7" fmla="*/ 6467 h 6468"/>
              <a:gd name="T8" fmla="*/ 0 w 2638"/>
              <a:gd name="T9" fmla="*/ 0 h 6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8" h="6468">
                <a:moveTo>
                  <a:pt x="0" y="0"/>
                </a:moveTo>
                <a:lnTo>
                  <a:pt x="2637" y="0"/>
                </a:lnTo>
                <a:lnTo>
                  <a:pt x="2637" y="6467"/>
                </a:lnTo>
                <a:lnTo>
                  <a:pt x="0" y="646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607F3744-5A7F-4E67-A509-3A4A8DEB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478" y="4902476"/>
            <a:ext cx="3284842" cy="3916544"/>
          </a:xfrm>
          <a:custGeom>
            <a:avLst/>
            <a:gdLst>
              <a:gd name="T0" fmla="*/ 0 w 2639"/>
              <a:gd name="T1" fmla="*/ 0 h 3142"/>
              <a:gd name="T2" fmla="*/ 2638 w 2639"/>
              <a:gd name="T3" fmla="*/ 0 h 3142"/>
              <a:gd name="T4" fmla="*/ 2638 w 2639"/>
              <a:gd name="T5" fmla="*/ 3141 h 3142"/>
              <a:gd name="T6" fmla="*/ 0 w 2639"/>
              <a:gd name="T7" fmla="*/ 3141 h 3142"/>
              <a:gd name="T8" fmla="*/ 0 w 2639"/>
              <a:gd name="T9" fmla="*/ 0 h 3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9" h="3142">
                <a:moveTo>
                  <a:pt x="0" y="0"/>
                </a:moveTo>
                <a:lnTo>
                  <a:pt x="2638" y="0"/>
                </a:lnTo>
                <a:lnTo>
                  <a:pt x="2638" y="3141"/>
                </a:lnTo>
                <a:lnTo>
                  <a:pt x="0" y="3141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A8A432ED-B2EB-44A6-A36B-8CDB101A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10" y="760720"/>
            <a:ext cx="3284842" cy="3916544"/>
          </a:xfrm>
          <a:custGeom>
            <a:avLst/>
            <a:gdLst>
              <a:gd name="T0" fmla="*/ 0 w 2637"/>
              <a:gd name="T1" fmla="*/ 0 h 3143"/>
              <a:gd name="T2" fmla="*/ 2636 w 2637"/>
              <a:gd name="T3" fmla="*/ 0 h 3143"/>
              <a:gd name="T4" fmla="*/ 2636 w 2637"/>
              <a:gd name="T5" fmla="*/ 3142 h 3143"/>
              <a:gd name="T6" fmla="*/ 0 w 2637"/>
              <a:gd name="T7" fmla="*/ 3142 h 3143"/>
              <a:gd name="T8" fmla="*/ 0 w 2637"/>
              <a:gd name="T9" fmla="*/ 0 h 3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7" h="3143">
                <a:moveTo>
                  <a:pt x="0" y="0"/>
                </a:moveTo>
                <a:lnTo>
                  <a:pt x="2636" y="0"/>
                </a:lnTo>
                <a:lnTo>
                  <a:pt x="2636" y="3142"/>
                </a:lnTo>
                <a:lnTo>
                  <a:pt x="0" y="314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083C08BC-A16A-4C5C-A6FD-7C0A56A6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478" y="760720"/>
            <a:ext cx="3284842" cy="3916544"/>
          </a:xfrm>
          <a:custGeom>
            <a:avLst/>
            <a:gdLst>
              <a:gd name="T0" fmla="*/ 0 w 2639"/>
              <a:gd name="T1" fmla="*/ 0 h 3143"/>
              <a:gd name="T2" fmla="*/ 2638 w 2639"/>
              <a:gd name="T3" fmla="*/ 0 h 3143"/>
              <a:gd name="T4" fmla="*/ 2638 w 2639"/>
              <a:gd name="T5" fmla="*/ 3142 h 3143"/>
              <a:gd name="T6" fmla="*/ 0 w 2639"/>
              <a:gd name="T7" fmla="*/ 3142 h 3143"/>
              <a:gd name="T8" fmla="*/ 0 w 2639"/>
              <a:gd name="T9" fmla="*/ 0 h 3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9" h="3143">
                <a:moveTo>
                  <a:pt x="0" y="0"/>
                </a:moveTo>
                <a:lnTo>
                  <a:pt x="2638" y="0"/>
                </a:lnTo>
                <a:lnTo>
                  <a:pt x="2638" y="3142"/>
                </a:lnTo>
                <a:lnTo>
                  <a:pt x="0" y="314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AE0A9C83-C2F6-4B55-8A26-CFB58565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0504" y="760722"/>
            <a:ext cx="3284842" cy="8058301"/>
          </a:xfrm>
          <a:custGeom>
            <a:avLst/>
            <a:gdLst>
              <a:gd name="T0" fmla="*/ 0 w 2637"/>
              <a:gd name="T1" fmla="*/ 0 h 6468"/>
              <a:gd name="T2" fmla="*/ 2636 w 2637"/>
              <a:gd name="T3" fmla="*/ 0 h 6468"/>
              <a:gd name="T4" fmla="*/ 2636 w 2637"/>
              <a:gd name="T5" fmla="*/ 6467 h 6468"/>
              <a:gd name="T6" fmla="*/ 0 w 2637"/>
              <a:gd name="T7" fmla="*/ 6467 h 6468"/>
              <a:gd name="T8" fmla="*/ 0 w 2637"/>
              <a:gd name="T9" fmla="*/ 0 h 6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7" h="6468">
                <a:moveTo>
                  <a:pt x="0" y="0"/>
                </a:moveTo>
                <a:lnTo>
                  <a:pt x="2636" y="0"/>
                </a:lnTo>
                <a:lnTo>
                  <a:pt x="2636" y="6467"/>
                </a:lnTo>
                <a:lnTo>
                  <a:pt x="0" y="646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7" name="Freeform 136">
            <a:extLst>
              <a:ext uri="{FF2B5EF4-FFF2-40B4-BE49-F238E27FC236}">
                <a16:creationId xmlns:a16="http://schemas.microsoft.com/office/drawing/2014/main" id="{ECB54DB4-BDDA-4E67-8A06-78275EE5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26" y="1623129"/>
            <a:ext cx="4482327" cy="4482326"/>
          </a:xfrm>
          <a:custGeom>
            <a:avLst/>
            <a:gdLst>
              <a:gd name="T0" fmla="*/ 3598 w 3599"/>
              <a:gd name="T1" fmla="*/ 1799 h 3599"/>
              <a:gd name="T2" fmla="*/ 3598 w 3599"/>
              <a:gd name="T3" fmla="*/ 1799 h 3599"/>
              <a:gd name="T4" fmla="*/ 1799 w 3599"/>
              <a:gd name="T5" fmla="*/ 3598 h 3599"/>
              <a:gd name="T6" fmla="*/ 1799 w 3599"/>
              <a:gd name="T7" fmla="*/ 3598 h 3599"/>
              <a:gd name="T8" fmla="*/ 0 w 3599"/>
              <a:gd name="T9" fmla="*/ 1799 h 3599"/>
              <a:gd name="T10" fmla="*/ 0 w 3599"/>
              <a:gd name="T11" fmla="*/ 1799 h 3599"/>
              <a:gd name="T12" fmla="*/ 1799 w 3599"/>
              <a:gd name="T13" fmla="*/ 0 h 3599"/>
              <a:gd name="T14" fmla="*/ 1799 w 3599"/>
              <a:gd name="T15" fmla="*/ 0 h 3599"/>
              <a:gd name="T16" fmla="*/ 3598 w 3599"/>
              <a:gd name="T17" fmla="*/ 1799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9" h="3599">
                <a:moveTo>
                  <a:pt x="3598" y="1799"/>
                </a:moveTo>
                <a:lnTo>
                  <a:pt x="3598" y="1799"/>
                </a:lnTo>
                <a:cubicBezTo>
                  <a:pt x="3598" y="2792"/>
                  <a:pt x="2793" y="3598"/>
                  <a:pt x="1799" y="3598"/>
                </a:cubicBezTo>
                <a:lnTo>
                  <a:pt x="1799" y="3598"/>
                </a:lnTo>
                <a:cubicBezTo>
                  <a:pt x="806" y="3598"/>
                  <a:pt x="0" y="2792"/>
                  <a:pt x="0" y="1799"/>
                </a:cubicBezTo>
                <a:lnTo>
                  <a:pt x="0" y="1799"/>
                </a:lnTo>
                <a:cubicBezTo>
                  <a:pt x="0" y="806"/>
                  <a:pt x="806" y="0"/>
                  <a:pt x="1799" y="0"/>
                </a:cubicBezTo>
                <a:lnTo>
                  <a:pt x="1799" y="0"/>
                </a:lnTo>
                <a:cubicBezTo>
                  <a:pt x="2793" y="0"/>
                  <a:pt x="3598" y="806"/>
                  <a:pt x="3598" y="1799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8" name="Freeform 137">
            <a:extLst>
              <a:ext uri="{FF2B5EF4-FFF2-40B4-BE49-F238E27FC236}">
                <a16:creationId xmlns:a16="http://schemas.microsoft.com/office/drawing/2014/main" id="{CA3B4306-7855-46F0-ADFA-4A55BB72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62" y="6544900"/>
            <a:ext cx="3586960" cy="1296358"/>
          </a:xfrm>
          <a:custGeom>
            <a:avLst/>
            <a:gdLst>
              <a:gd name="T0" fmla="*/ 2878 w 2879"/>
              <a:gd name="T1" fmla="*/ 1040 h 1041"/>
              <a:gd name="T2" fmla="*/ 0 w 2879"/>
              <a:gd name="T3" fmla="*/ 1040 h 1041"/>
              <a:gd name="T4" fmla="*/ 0 w 2879"/>
              <a:gd name="T5" fmla="*/ 0 h 1041"/>
              <a:gd name="T6" fmla="*/ 2878 w 2879"/>
              <a:gd name="T7" fmla="*/ 0 h 1041"/>
              <a:gd name="T8" fmla="*/ 2878 w 2879"/>
              <a:gd name="T9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9" h="1041">
                <a:moveTo>
                  <a:pt x="2878" y="1040"/>
                </a:moveTo>
                <a:lnTo>
                  <a:pt x="0" y="1040"/>
                </a:lnTo>
                <a:lnTo>
                  <a:pt x="0" y="0"/>
                </a:lnTo>
                <a:lnTo>
                  <a:pt x="2878" y="0"/>
                </a:lnTo>
                <a:lnTo>
                  <a:pt x="2878" y="104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2" name="Freeform 151">
            <a:extLst>
              <a:ext uri="{FF2B5EF4-FFF2-40B4-BE49-F238E27FC236}">
                <a16:creationId xmlns:a16="http://schemas.microsoft.com/office/drawing/2014/main" id="{3828C591-0D97-448E-B59B-C3CB5B25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49" y="10219745"/>
            <a:ext cx="3581466" cy="1301854"/>
          </a:xfrm>
          <a:custGeom>
            <a:avLst/>
            <a:gdLst>
              <a:gd name="T0" fmla="*/ 2876 w 2877"/>
              <a:gd name="T1" fmla="*/ 1042 h 1043"/>
              <a:gd name="T2" fmla="*/ 0 w 2877"/>
              <a:gd name="T3" fmla="*/ 1042 h 1043"/>
              <a:gd name="T4" fmla="*/ 0 w 2877"/>
              <a:gd name="T5" fmla="*/ 0 h 1043"/>
              <a:gd name="T6" fmla="*/ 2876 w 2877"/>
              <a:gd name="T7" fmla="*/ 0 h 1043"/>
              <a:gd name="T8" fmla="*/ 2876 w 2877"/>
              <a:gd name="T9" fmla="*/ 1042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7" h="1043">
                <a:moveTo>
                  <a:pt x="2876" y="1042"/>
                </a:moveTo>
                <a:lnTo>
                  <a:pt x="0" y="1042"/>
                </a:lnTo>
                <a:lnTo>
                  <a:pt x="0" y="0"/>
                </a:lnTo>
                <a:lnTo>
                  <a:pt x="2876" y="0"/>
                </a:lnTo>
                <a:lnTo>
                  <a:pt x="2876" y="10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5" name="Freeform 164">
            <a:extLst>
              <a:ext uri="{FF2B5EF4-FFF2-40B4-BE49-F238E27FC236}">
                <a16:creationId xmlns:a16="http://schemas.microsoft.com/office/drawing/2014/main" id="{66A77B99-3889-45A5-B00E-3FF3C002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45" y="11664419"/>
            <a:ext cx="3586959" cy="1296358"/>
          </a:xfrm>
          <a:custGeom>
            <a:avLst/>
            <a:gdLst>
              <a:gd name="T0" fmla="*/ 2877 w 2878"/>
              <a:gd name="T1" fmla="*/ 1041 h 1042"/>
              <a:gd name="T2" fmla="*/ 0 w 2878"/>
              <a:gd name="T3" fmla="*/ 1041 h 1042"/>
              <a:gd name="T4" fmla="*/ 0 w 2878"/>
              <a:gd name="T5" fmla="*/ 0 h 1042"/>
              <a:gd name="T6" fmla="*/ 2877 w 2878"/>
              <a:gd name="T7" fmla="*/ 0 h 1042"/>
              <a:gd name="T8" fmla="*/ 2877 w 2878"/>
              <a:gd name="T9" fmla="*/ 1041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8" h="1042">
                <a:moveTo>
                  <a:pt x="2877" y="1041"/>
                </a:moveTo>
                <a:lnTo>
                  <a:pt x="0" y="1041"/>
                </a:lnTo>
                <a:lnTo>
                  <a:pt x="0" y="0"/>
                </a:lnTo>
                <a:lnTo>
                  <a:pt x="2877" y="0"/>
                </a:lnTo>
                <a:lnTo>
                  <a:pt x="2877" y="1041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BC424607-6814-4316-97B2-804E593E8031}"/>
              </a:ext>
            </a:extLst>
          </p:cNvPr>
          <p:cNvCxnSpPr>
            <a:cxnSpLocks/>
          </p:cNvCxnSpPr>
          <p:nvPr/>
        </p:nvCxnSpPr>
        <p:spPr>
          <a:xfrm>
            <a:off x="1141688" y="7658452"/>
            <a:ext cx="318658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6FC3AC6A-2D9B-47C4-AA8C-55E698D32B4B}"/>
              </a:ext>
            </a:extLst>
          </p:cNvPr>
          <p:cNvCxnSpPr>
            <a:cxnSpLocks/>
          </p:cNvCxnSpPr>
          <p:nvPr/>
        </p:nvCxnSpPr>
        <p:spPr>
          <a:xfrm>
            <a:off x="1141688" y="11334837"/>
            <a:ext cx="318658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B40BBF26-6EBA-46B0-96A0-0DF3522157C5}"/>
              </a:ext>
            </a:extLst>
          </p:cNvPr>
          <p:cNvCxnSpPr>
            <a:cxnSpLocks/>
          </p:cNvCxnSpPr>
          <p:nvPr/>
        </p:nvCxnSpPr>
        <p:spPr>
          <a:xfrm>
            <a:off x="1141688" y="12779505"/>
            <a:ext cx="318658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TextBox 751">
            <a:extLst>
              <a:ext uri="{FF2B5EF4-FFF2-40B4-BE49-F238E27FC236}">
                <a16:creationId xmlns:a16="http://schemas.microsoft.com/office/drawing/2014/main" id="{13B72CB8-B782-4297-B8CE-0096C2CBFEE0}"/>
              </a:ext>
            </a:extLst>
          </p:cNvPr>
          <p:cNvSpPr txBox="1"/>
          <p:nvPr/>
        </p:nvSpPr>
        <p:spPr>
          <a:xfrm>
            <a:off x="6358943" y="1039631"/>
            <a:ext cx="30078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84C5081F-D7F6-488F-BC92-C13B1CF82803}"/>
              </a:ext>
            </a:extLst>
          </p:cNvPr>
          <p:cNvSpPr txBox="1"/>
          <p:nvPr/>
        </p:nvSpPr>
        <p:spPr>
          <a:xfrm>
            <a:off x="6358943" y="3958229"/>
            <a:ext cx="3007838" cy="19342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A40B0B49-7D3B-4413-9051-8C868F6BD387}"/>
              </a:ext>
            </a:extLst>
          </p:cNvPr>
          <p:cNvSpPr txBox="1"/>
          <p:nvPr/>
        </p:nvSpPr>
        <p:spPr>
          <a:xfrm>
            <a:off x="10073301" y="1039631"/>
            <a:ext cx="26325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E3CB9A35-7DE2-4C84-AF9A-5DB538C8C510}"/>
              </a:ext>
            </a:extLst>
          </p:cNvPr>
          <p:cNvSpPr txBox="1"/>
          <p:nvPr/>
        </p:nvSpPr>
        <p:spPr>
          <a:xfrm>
            <a:off x="10041805" y="2354052"/>
            <a:ext cx="2705658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E8362834-0926-49C9-9AE7-A9FEEF4C3A07}"/>
              </a:ext>
            </a:extLst>
          </p:cNvPr>
          <p:cNvSpPr txBox="1"/>
          <p:nvPr/>
        </p:nvSpPr>
        <p:spPr>
          <a:xfrm>
            <a:off x="10073301" y="5179992"/>
            <a:ext cx="26325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C21EFBC4-DBD8-419C-9CED-30A9D8021802}"/>
              </a:ext>
            </a:extLst>
          </p:cNvPr>
          <p:cNvSpPr txBox="1"/>
          <p:nvPr/>
        </p:nvSpPr>
        <p:spPr>
          <a:xfrm>
            <a:off x="10041805" y="6498223"/>
            <a:ext cx="2705658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09998900-77F8-42CA-B662-4B753AE82706}"/>
              </a:ext>
            </a:extLst>
          </p:cNvPr>
          <p:cNvSpPr txBox="1"/>
          <p:nvPr/>
        </p:nvSpPr>
        <p:spPr>
          <a:xfrm>
            <a:off x="13419947" y="1039631"/>
            <a:ext cx="30078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368C9B0D-34EE-4A05-A5D4-96C1EEDD19BD}"/>
              </a:ext>
            </a:extLst>
          </p:cNvPr>
          <p:cNvSpPr txBox="1"/>
          <p:nvPr/>
        </p:nvSpPr>
        <p:spPr>
          <a:xfrm>
            <a:off x="13419947" y="3958229"/>
            <a:ext cx="3007838" cy="19342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D913374B-B1FF-41E1-856C-B829C85D898A}"/>
              </a:ext>
            </a:extLst>
          </p:cNvPr>
          <p:cNvSpPr txBox="1"/>
          <p:nvPr/>
        </p:nvSpPr>
        <p:spPr>
          <a:xfrm>
            <a:off x="20475871" y="1039631"/>
            <a:ext cx="300783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E18792F6-D8CA-4EE0-BBE1-88EB9E5666BE}"/>
              </a:ext>
            </a:extLst>
          </p:cNvPr>
          <p:cNvSpPr txBox="1"/>
          <p:nvPr/>
        </p:nvSpPr>
        <p:spPr>
          <a:xfrm>
            <a:off x="20475871" y="3958229"/>
            <a:ext cx="3007838" cy="19342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F7C8936C-C278-46E0-BCFE-112EA3E96062}"/>
              </a:ext>
            </a:extLst>
          </p:cNvPr>
          <p:cNvSpPr txBox="1"/>
          <p:nvPr/>
        </p:nvSpPr>
        <p:spPr>
          <a:xfrm>
            <a:off x="17134305" y="1039631"/>
            <a:ext cx="263250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</a:t>
            </a:r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USTOMER RELATIONSHIP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CB326D86-F2D8-4D6E-90E1-826F06353F04}"/>
              </a:ext>
            </a:extLst>
          </p:cNvPr>
          <p:cNvSpPr txBox="1"/>
          <p:nvPr/>
        </p:nvSpPr>
        <p:spPr>
          <a:xfrm>
            <a:off x="17098999" y="2531852"/>
            <a:ext cx="2705658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0DFB46C5-2594-49A7-B958-09C79B0E313C}"/>
              </a:ext>
            </a:extLst>
          </p:cNvPr>
          <p:cNvSpPr txBox="1"/>
          <p:nvPr/>
        </p:nvSpPr>
        <p:spPr>
          <a:xfrm>
            <a:off x="17133035" y="5185072"/>
            <a:ext cx="26325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CHANNELS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10FADCDB-74FB-4B37-8D63-AF1DEA0ECED8}"/>
              </a:ext>
            </a:extLst>
          </p:cNvPr>
          <p:cNvSpPr txBox="1"/>
          <p:nvPr/>
        </p:nvSpPr>
        <p:spPr>
          <a:xfrm>
            <a:off x="17098999" y="6495683"/>
            <a:ext cx="2705658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938F118B-3FE5-45C8-81D6-F0B1CDE5178C}"/>
              </a:ext>
            </a:extLst>
          </p:cNvPr>
          <p:cNvSpPr txBox="1"/>
          <p:nvPr/>
        </p:nvSpPr>
        <p:spPr>
          <a:xfrm>
            <a:off x="6922228" y="9328550"/>
            <a:ext cx="71778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</a:t>
            </a:r>
            <a:r>
              <a:rPr lang="en-US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OST STRUCTURE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F4A72F4F-8820-49EE-BF32-8214CE1067D2}"/>
              </a:ext>
            </a:extLst>
          </p:cNvPr>
          <p:cNvSpPr txBox="1"/>
          <p:nvPr/>
        </p:nvSpPr>
        <p:spPr>
          <a:xfrm>
            <a:off x="6922228" y="10915072"/>
            <a:ext cx="7177820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4700043E-CFED-4ADC-BF63-5776D46812AD}"/>
              </a:ext>
            </a:extLst>
          </p:cNvPr>
          <p:cNvSpPr txBox="1"/>
          <p:nvPr/>
        </p:nvSpPr>
        <p:spPr>
          <a:xfrm>
            <a:off x="15745338" y="9327915"/>
            <a:ext cx="71778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REVENUE SOURCES</a:t>
            </a:r>
            <a:endParaRPr lang="en-US" sz="2400" b="1" spc="-20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542EB60E-733A-49DE-99C0-C090DD2FF33B}"/>
              </a:ext>
            </a:extLst>
          </p:cNvPr>
          <p:cNvSpPr txBox="1"/>
          <p:nvPr/>
        </p:nvSpPr>
        <p:spPr>
          <a:xfrm>
            <a:off x="15745338" y="10920152"/>
            <a:ext cx="7177820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4D7F4F75-11AE-44B0-AEC6-22D0447B2893}"/>
              </a:ext>
            </a:extLst>
          </p:cNvPr>
          <p:cNvSpPr txBox="1"/>
          <p:nvPr/>
        </p:nvSpPr>
        <p:spPr>
          <a:xfrm>
            <a:off x="1057052" y="6637134"/>
            <a:ext cx="339747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CCD43B9E-ECFF-42C2-A745-68602002BA8F}"/>
              </a:ext>
            </a:extLst>
          </p:cNvPr>
          <p:cNvSpPr txBox="1"/>
          <p:nvPr/>
        </p:nvSpPr>
        <p:spPr>
          <a:xfrm>
            <a:off x="1066577" y="10317807"/>
            <a:ext cx="339747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DESIGNED BY: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4B6233ED-6153-445C-8672-59F27592DC6F}"/>
              </a:ext>
            </a:extLst>
          </p:cNvPr>
          <p:cNvSpPr txBox="1"/>
          <p:nvPr/>
        </p:nvSpPr>
        <p:spPr>
          <a:xfrm>
            <a:off x="1072927" y="11764109"/>
            <a:ext cx="339747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ITERATION: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6C26C-11E4-7543-864D-013D42FF86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6873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F037092B-5627-4A51-90B5-FA7089C9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3228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90CFA-EA9C-E749-B31D-CDE3BC53F472}"/>
              </a:ext>
            </a:extLst>
          </p:cNvPr>
          <p:cNvGrpSpPr/>
          <p:nvPr/>
        </p:nvGrpSpPr>
        <p:grpSpPr>
          <a:xfrm>
            <a:off x="752301" y="760720"/>
            <a:ext cx="4185701" cy="7981397"/>
            <a:chOff x="752301" y="760720"/>
            <a:chExt cx="4185701" cy="7981397"/>
          </a:xfrm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B9262315-25AD-408F-89A2-C98D6DFE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301" y="760720"/>
              <a:ext cx="4185701" cy="7975903"/>
            </a:xfrm>
            <a:custGeom>
              <a:avLst/>
              <a:gdLst>
                <a:gd name="T0" fmla="*/ 3360 w 3361"/>
                <a:gd name="T1" fmla="*/ 0 h 6404"/>
                <a:gd name="T2" fmla="*/ 3360 w 3361"/>
                <a:gd name="T3" fmla="*/ 5205 h 6404"/>
                <a:gd name="T4" fmla="*/ 3360 w 3361"/>
                <a:gd name="T5" fmla="*/ 5212 h 6404"/>
                <a:gd name="T6" fmla="*/ 3360 w 3361"/>
                <a:gd name="T7" fmla="*/ 5212 h 6404"/>
                <a:gd name="T8" fmla="*/ 2506 w 3361"/>
                <a:gd name="T9" fmla="*/ 6403 h 6404"/>
                <a:gd name="T10" fmla="*/ 0 w 3361"/>
                <a:gd name="T11" fmla="*/ 6403 h 6404"/>
                <a:gd name="T12" fmla="*/ 0 w 3361"/>
                <a:gd name="T13" fmla="*/ 0 h 6404"/>
                <a:gd name="T14" fmla="*/ 3360 w 3361"/>
                <a:gd name="T15" fmla="*/ 0 h 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1" h="6404">
                  <a:moveTo>
                    <a:pt x="3360" y="0"/>
                  </a:moveTo>
                  <a:lnTo>
                    <a:pt x="3360" y="5205"/>
                  </a:lnTo>
                  <a:lnTo>
                    <a:pt x="3360" y="5212"/>
                  </a:lnTo>
                  <a:lnTo>
                    <a:pt x="3360" y="5212"/>
                  </a:lnTo>
                  <a:cubicBezTo>
                    <a:pt x="3360" y="5312"/>
                    <a:pt x="3341" y="6403"/>
                    <a:pt x="2506" y="6403"/>
                  </a:cubicBezTo>
                  <a:lnTo>
                    <a:pt x="0" y="6403"/>
                  </a:lnTo>
                  <a:lnTo>
                    <a:pt x="0" y="0"/>
                  </a:lnTo>
                  <a:lnTo>
                    <a:pt x="3360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B1ECD5B-94C6-45BB-AB4F-B27F63E7C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350" y="7248009"/>
              <a:ext cx="1065652" cy="1494108"/>
            </a:xfrm>
            <a:custGeom>
              <a:avLst/>
              <a:gdLst>
                <a:gd name="T0" fmla="*/ 854 w 855"/>
                <a:gd name="T1" fmla="*/ 0 h 1199"/>
                <a:gd name="T2" fmla="*/ 854 w 855"/>
                <a:gd name="T3" fmla="*/ 7 h 1199"/>
                <a:gd name="T4" fmla="*/ 854 w 855"/>
                <a:gd name="T5" fmla="*/ 7 h 1199"/>
                <a:gd name="T6" fmla="*/ 0 w 855"/>
                <a:gd name="T7" fmla="*/ 1198 h 1199"/>
                <a:gd name="T8" fmla="*/ 0 w 855"/>
                <a:gd name="T9" fmla="*/ 1198 h 1199"/>
                <a:gd name="T10" fmla="*/ 71 w 855"/>
                <a:gd name="T11" fmla="*/ 1130 h 1199"/>
                <a:gd name="T12" fmla="*/ 71 w 855"/>
                <a:gd name="T13" fmla="*/ 1130 h 1199"/>
                <a:gd name="T14" fmla="*/ 19 w 855"/>
                <a:gd name="T15" fmla="*/ 586 h 1199"/>
                <a:gd name="T16" fmla="*/ 19 w 855"/>
                <a:gd name="T17" fmla="*/ 586 h 1199"/>
                <a:gd name="T18" fmla="*/ 808 w 855"/>
                <a:gd name="T19" fmla="*/ 111 h 1199"/>
                <a:gd name="T20" fmla="*/ 808 w 855"/>
                <a:gd name="T21" fmla="*/ 111 h 1199"/>
                <a:gd name="T22" fmla="*/ 808 w 855"/>
                <a:gd name="T23" fmla="*/ 111 h 1199"/>
                <a:gd name="T24" fmla="*/ 808 w 855"/>
                <a:gd name="T25" fmla="*/ 111 h 1199"/>
                <a:gd name="T26" fmla="*/ 854 w 855"/>
                <a:gd name="T2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5" h="1199">
                  <a:moveTo>
                    <a:pt x="854" y="0"/>
                  </a:moveTo>
                  <a:lnTo>
                    <a:pt x="854" y="7"/>
                  </a:lnTo>
                  <a:lnTo>
                    <a:pt x="854" y="7"/>
                  </a:lnTo>
                  <a:cubicBezTo>
                    <a:pt x="854" y="107"/>
                    <a:pt x="835" y="1198"/>
                    <a:pt x="0" y="1198"/>
                  </a:cubicBezTo>
                  <a:lnTo>
                    <a:pt x="0" y="1198"/>
                  </a:lnTo>
                  <a:cubicBezTo>
                    <a:pt x="0" y="1198"/>
                    <a:pt x="43" y="1193"/>
                    <a:pt x="71" y="1130"/>
                  </a:cubicBezTo>
                  <a:lnTo>
                    <a:pt x="71" y="1130"/>
                  </a:lnTo>
                  <a:cubicBezTo>
                    <a:pt x="104" y="1057"/>
                    <a:pt x="118" y="904"/>
                    <a:pt x="19" y="586"/>
                  </a:cubicBezTo>
                  <a:lnTo>
                    <a:pt x="19" y="586"/>
                  </a:lnTo>
                  <a:cubicBezTo>
                    <a:pt x="19" y="586"/>
                    <a:pt x="515" y="742"/>
                    <a:pt x="808" y="111"/>
                  </a:cubicBezTo>
                  <a:lnTo>
                    <a:pt x="808" y="111"/>
                  </a:lnTo>
                  <a:lnTo>
                    <a:pt x="808" y="111"/>
                  </a:lnTo>
                  <a:lnTo>
                    <a:pt x="808" y="111"/>
                  </a:lnTo>
                  <a:cubicBezTo>
                    <a:pt x="824" y="76"/>
                    <a:pt x="839" y="39"/>
                    <a:pt x="854" y="0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F34DEE-6307-0049-80E2-67BCF8B8ED64}"/>
              </a:ext>
            </a:extLst>
          </p:cNvPr>
          <p:cNvGrpSpPr/>
          <p:nvPr/>
        </p:nvGrpSpPr>
        <p:grpSpPr>
          <a:xfrm>
            <a:off x="10095974" y="760720"/>
            <a:ext cx="4185703" cy="7981397"/>
            <a:chOff x="10095974" y="760720"/>
            <a:chExt cx="4185703" cy="7981397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CAA3B4F8-1CAB-42D5-8A90-8618CBD23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974" y="760720"/>
              <a:ext cx="4185701" cy="7975903"/>
            </a:xfrm>
            <a:custGeom>
              <a:avLst/>
              <a:gdLst>
                <a:gd name="T0" fmla="*/ 3359 w 3360"/>
                <a:gd name="T1" fmla="*/ 0 h 6404"/>
                <a:gd name="T2" fmla="*/ 3359 w 3360"/>
                <a:gd name="T3" fmla="*/ 5205 h 6404"/>
                <a:gd name="T4" fmla="*/ 3359 w 3360"/>
                <a:gd name="T5" fmla="*/ 5212 h 6404"/>
                <a:gd name="T6" fmla="*/ 3359 w 3360"/>
                <a:gd name="T7" fmla="*/ 5212 h 6404"/>
                <a:gd name="T8" fmla="*/ 2506 w 3360"/>
                <a:gd name="T9" fmla="*/ 6403 h 6404"/>
                <a:gd name="T10" fmla="*/ 0 w 3360"/>
                <a:gd name="T11" fmla="*/ 6403 h 6404"/>
                <a:gd name="T12" fmla="*/ 0 w 3360"/>
                <a:gd name="T13" fmla="*/ 0 h 6404"/>
                <a:gd name="T14" fmla="*/ 3359 w 3360"/>
                <a:gd name="T15" fmla="*/ 0 h 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0" h="6404">
                  <a:moveTo>
                    <a:pt x="3359" y="0"/>
                  </a:moveTo>
                  <a:lnTo>
                    <a:pt x="3359" y="5205"/>
                  </a:lnTo>
                  <a:lnTo>
                    <a:pt x="3359" y="5212"/>
                  </a:lnTo>
                  <a:lnTo>
                    <a:pt x="3359" y="5212"/>
                  </a:lnTo>
                  <a:cubicBezTo>
                    <a:pt x="3359" y="5312"/>
                    <a:pt x="3340" y="6403"/>
                    <a:pt x="2506" y="6403"/>
                  </a:cubicBezTo>
                  <a:lnTo>
                    <a:pt x="0" y="6403"/>
                  </a:lnTo>
                  <a:lnTo>
                    <a:pt x="0" y="0"/>
                  </a:lnTo>
                  <a:lnTo>
                    <a:pt x="3359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BD243AD-DF21-401E-A649-BF2BF8D5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025" y="7248009"/>
              <a:ext cx="1065652" cy="1494108"/>
            </a:xfrm>
            <a:custGeom>
              <a:avLst/>
              <a:gdLst>
                <a:gd name="T0" fmla="*/ 853 w 854"/>
                <a:gd name="T1" fmla="*/ 0 h 1199"/>
                <a:gd name="T2" fmla="*/ 853 w 854"/>
                <a:gd name="T3" fmla="*/ 7 h 1199"/>
                <a:gd name="T4" fmla="*/ 853 w 854"/>
                <a:gd name="T5" fmla="*/ 7 h 1199"/>
                <a:gd name="T6" fmla="*/ 0 w 854"/>
                <a:gd name="T7" fmla="*/ 1198 h 1199"/>
                <a:gd name="T8" fmla="*/ 0 w 854"/>
                <a:gd name="T9" fmla="*/ 1198 h 1199"/>
                <a:gd name="T10" fmla="*/ 70 w 854"/>
                <a:gd name="T11" fmla="*/ 1130 h 1199"/>
                <a:gd name="T12" fmla="*/ 70 w 854"/>
                <a:gd name="T13" fmla="*/ 1130 h 1199"/>
                <a:gd name="T14" fmla="*/ 18 w 854"/>
                <a:gd name="T15" fmla="*/ 586 h 1199"/>
                <a:gd name="T16" fmla="*/ 18 w 854"/>
                <a:gd name="T17" fmla="*/ 586 h 1199"/>
                <a:gd name="T18" fmla="*/ 807 w 854"/>
                <a:gd name="T19" fmla="*/ 111 h 1199"/>
                <a:gd name="T20" fmla="*/ 807 w 854"/>
                <a:gd name="T21" fmla="*/ 111 h 1199"/>
                <a:gd name="T22" fmla="*/ 807 w 854"/>
                <a:gd name="T23" fmla="*/ 111 h 1199"/>
                <a:gd name="T24" fmla="*/ 807 w 854"/>
                <a:gd name="T25" fmla="*/ 111 h 1199"/>
                <a:gd name="T26" fmla="*/ 853 w 854"/>
                <a:gd name="T2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4" h="1199">
                  <a:moveTo>
                    <a:pt x="853" y="0"/>
                  </a:moveTo>
                  <a:lnTo>
                    <a:pt x="853" y="7"/>
                  </a:lnTo>
                  <a:lnTo>
                    <a:pt x="853" y="7"/>
                  </a:lnTo>
                  <a:cubicBezTo>
                    <a:pt x="853" y="107"/>
                    <a:pt x="834" y="1198"/>
                    <a:pt x="0" y="1198"/>
                  </a:cubicBezTo>
                  <a:lnTo>
                    <a:pt x="0" y="1198"/>
                  </a:lnTo>
                  <a:cubicBezTo>
                    <a:pt x="0" y="1198"/>
                    <a:pt x="42" y="1193"/>
                    <a:pt x="70" y="1130"/>
                  </a:cubicBezTo>
                  <a:lnTo>
                    <a:pt x="70" y="1130"/>
                  </a:lnTo>
                  <a:cubicBezTo>
                    <a:pt x="104" y="1057"/>
                    <a:pt x="117" y="904"/>
                    <a:pt x="18" y="586"/>
                  </a:cubicBezTo>
                  <a:lnTo>
                    <a:pt x="18" y="586"/>
                  </a:lnTo>
                  <a:cubicBezTo>
                    <a:pt x="18" y="586"/>
                    <a:pt x="514" y="742"/>
                    <a:pt x="807" y="111"/>
                  </a:cubicBezTo>
                  <a:lnTo>
                    <a:pt x="807" y="111"/>
                  </a:lnTo>
                  <a:lnTo>
                    <a:pt x="807" y="111"/>
                  </a:lnTo>
                  <a:lnTo>
                    <a:pt x="807" y="111"/>
                  </a:lnTo>
                  <a:cubicBezTo>
                    <a:pt x="823" y="76"/>
                    <a:pt x="838" y="39"/>
                    <a:pt x="853" y="0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E3154-FCFB-7D45-A5DF-2C18E8BA261C}"/>
              </a:ext>
            </a:extLst>
          </p:cNvPr>
          <p:cNvGrpSpPr/>
          <p:nvPr/>
        </p:nvGrpSpPr>
        <p:grpSpPr>
          <a:xfrm>
            <a:off x="19439644" y="760720"/>
            <a:ext cx="4185703" cy="7981397"/>
            <a:chOff x="19439644" y="760720"/>
            <a:chExt cx="4185703" cy="7981397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B59CEF9-10C1-48BA-BE5C-2E8408AF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9646" y="760720"/>
              <a:ext cx="4185701" cy="7975903"/>
            </a:xfrm>
            <a:custGeom>
              <a:avLst/>
              <a:gdLst>
                <a:gd name="T0" fmla="*/ 3359 w 3360"/>
                <a:gd name="T1" fmla="*/ 0 h 6404"/>
                <a:gd name="T2" fmla="*/ 3359 w 3360"/>
                <a:gd name="T3" fmla="*/ 6403 h 6404"/>
                <a:gd name="T4" fmla="*/ 853 w 3360"/>
                <a:gd name="T5" fmla="*/ 6403 h 6404"/>
                <a:gd name="T6" fmla="*/ 853 w 3360"/>
                <a:gd name="T7" fmla="*/ 6403 h 6404"/>
                <a:gd name="T8" fmla="*/ 0 w 3360"/>
                <a:gd name="T9" fmla="*/ 5212 h 6404"/>
                <a:gd name="T10" fmla="*/ 0 w 3360"/>
                <a:gd name="T11" fmla="*/ 5205 h 6404"/>
                <a:gd name="T12" fmla="*/ 0 w 3360"/>
                <a:gd name="T13" fmla="*/ 0 h 6404"/>
                <a:gd name="T14" fmla="*/ 3359 w 3360"/>
                <a:gd name="T15" fmla="*/ 0 h 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0" h="6404">
                  <a:moveTo>
                    <a:pt x="3359" y="0"/>
                  </a:moveTo>
                  <a:lnTo>
                    <a:pt x="3359" y="6403"/>
                  </a:lnTo>
                  <a:lnTo>
                    <a:pt x="853" y="6403"/>
                  </a:lnTo>
                  <a:lnTo>
                    <a:pt x="853" y="6403"/>
                  </a:lnTo>
                  <a:cubicBezTo>
                    <a:pt x="18" y="6403"/>
                    <a:pt x="0" y="5312"/>
                    <a:pt x="0" y="5212"/>
                  </a:cubicBezTo>
                  <a:lnTo>
                    <a:pt x="0" y="5205"/>
                  </a:lnTo>
                  <a:lnTo>
                    <a:pt x="0" y="0"/>
                  </a:lnTo>
                  <a:lnTo>
                    <a:pt x="3359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1FEBEC4-893F-48C4-BE3D-E5083236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9644" y="7248009"/>
              <a:ext cx="1065652" cy="1494108"/>
            </a:xfrm>
            <a:custGeom>
              <a:avLst/>
              <a:gdLst>
                <a:gd name="T0" fmla="*/ 853 w 854"/>
                <a:gd name="T1" fmla="*/ 1198 h 1199"/>
                <a:gd name="T2" fmla="*/ 853 w 854"/>
                <a:gd name="T3" fmla="*/ 1198 h 1199"/>
                <a:gd name="T4" fmla="*/ 0 w 854"/>
                <a:gd name="T5" fmla="*/ 7 h 1199"/>
                <a:gd name="T6" fmla="*/ 0 w 854"/>
                <a:gd name="T7" fmla="*/ 0 h 1199"/>
                <a:gd name="T8" fmla="*/ 0 w 854"/>
                <a:gd name="T9" fmla="*/ 0 h 1199"/>
                <a:gd name="T10" fmla="*/ 46 w 854"/>
                <a:gd name="T11" fmla="*/ 111 h 1199"/>
                <a:gd name="T12" fmla="*/ 46 w 854"/>
                <a:gd name="T13" fmla="*/ 111 h 1199"/>
                <a:gd name="T14" fmla="*/ 46 w 854"/>
                <a:gd name="T15" fmla="*/ 111 h 1199"/>
                <a:gd name="T16" fmla="*/ 46 w 854"/>
                <a:gd name="T17" fmla="*/ 111 h 1199"/>
                <a:gd name="T18" fmla="*/ 834 w 854"/>
                <a:gd name="T19" fmla="*/ 586 h 1199"/>
                <a:gd name="T20" fmla="*/ 834 w 854"/>
                <a:gd name="T21" fmla="*/ 586 h 1199"/>
                <a:gd name="T22" fmla="*/ 782 w 854"/>
                <a:gd name="T23" fmla="*/ 1130 h 1199"/>
                <a:gd name="T24" fmla="*/ 782 w 854"/>
                <a:gd name="T25" fmla="*/ 1130 h 1199"/>
                <a:gd name="T26" fmla="*/ 853 w 854"/>
                <a:gd name="T27" fmla="*/ 1198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4" h="1199">
                  <a:moveTo>
                    <a:pt x="853" y="1198"/>
                  </a:moveTo>
                  <a:lnTo>
                    <a:pt x="853" y="1198"/>
                  </a:lnTo>
                  <a:cubicBezTo>
                    <a:pt x="18" y="1198"/>
                    <a:pt x="0" y="107"/>
                    <a:pt x="0" y="7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4" y="39"/>
                    <a:pt x="29" y="76"/>
                    <a:pt x="46" y="111"/>
                  </a:cubicBezTo>
                  <a:lnTo>
                    <a:pt x="46" y="111"/>
                  </a:lnTo>
                  <a:lnTo>
                    <a:pt x="46" y="111"/>
                  </a:lnTo>
                  <a:lnTo>
                    <a:pt x="46" y="111"/>
                  </a:lnTo>
                  <a:cubicBezTo>
                    <a:pt x="338" y="742"/>
                    <a:pt x="834" y="586"/>
                    <a:pt x="834" y="586"/>
                  </a:cubicBezTo>
                  <a:lnTo>
                    <a:pt x="834" y="586"/>
                  </a:lnTo>
                  <a:cubicBezTo>
                    <a:pt x="735" y="904"/>
                    <a:pt x="749" y="1057"/>
                    <a:pt x="782" y="1130"/>
                  </a:cubicBezTo>
                  <a:lnTo>
                    <a:pt x="782" y="1130"/>
                  </a:lnTo>
                  <a:cubicBezTo>
                    <a:pt x="810" y="1193"/>
                    <a:pt x="853" y="1198"/>
                    <a:pt x="853" y="1198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CA6A4-8E4A-B24A-8E9B-6379B576D712}"/>
              </a:ext>
            </a:extLst>
          </p:cNvPr>
          <p:cNvGrpSpPr/>
          <p:nvPr/>
        </p:nvGrpSpPr>
        <p:grpSpPr>
          <a:xfrm>
            <a:off x="5421390" y="760720"/>
            <a:ext cx="4191197" cy="3757244"/>
            <a:chOff x="5421390" y="760720"/>
            <a:chExt cx="4191197" cy="3757244"/>
          </a:xfrm>
        </p:grpSpPr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B906CF9-C496-4AFA-8DCC-E0C0043B6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390" y="760720"/>
              <a:ext cx="4185701" cy="3757244"/>
            </a:xfrm>
            <a:custGeom>
              <a:avLst/>
              <a:gdLst>
                <a:gd name="T0" fmla="*/ 3360 w 3361"/>
                <a:gd name="T1" fmla="*/ 0 h 3015"/>
                <a:gd name="T2" fmla="*/ 3360 w 3361"/>
                <a:gd name="T3" fmla="*/ 1362 h 3015"/>
                <a:gd name="T4" fmla="*/ 3360 w 3361"/>
                <a:gd name="T5" fmla="*/ 1372 h 3015"/>
                <a:gd name="T6" fmla="*/ 3360 w 3361"/>
                <a:gd name="T7" fmla="*/ 1372 h 3015"/>
                <a:gd name="T8" fmla="*/ 2185 w 3361"/>
                <a:gd name="T9" fmla="*/ 3014 h 3015"/>
                <a:gd name="T10" fmla="*/ 0 w 3361"/>
                <a:gd name="T11" fmla="*/ 3014 h 3015"/>
                <a:gd name="T12" fmla="*/ 0 w 3361"/>
                <a:gd name="T13" fmla="*/ 0 h 3015"/>
                <a:gd name="T14" fmla="*/ 3360 w 3361"/>
                <a:gd name="T15" fmla="*/ 0 h 3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1" h="3015">
                  <a:moveTo>
                    <a:pt x="3360" y="0"/>
                  </a:moveTo>
                  <a:lnTo>
                    <a:pt x="3360" y="1362"/>
                  </a:lnTo>
                  <a:lnTo>
                    <a:pt x="3360" y="1372"/>
                  </a:lnTo>
                  <a:lnTo>
                    <a:pt x="3360" y="1372"/>
                  </a:lnTo>
                  <a:cubicBezTo>
                    <a:pt x="3360" y="1509"/>
                    <a:pt x="3335" y="3014"/>
                    <a:pt x="2185" y="3014"/>
                  </a:cubicBezTo>
                  <a:lnTo>
                    <a:pt x="0" y="3014"/>
                  </a:lnTo>
                  <a:lnTo>
                    <a:pt x="0" y="0"/>
                  </a:lnTo>
                  <a:lnTo>
                    <a:pt x="3360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FF40967C-857C-4BAC-82FF-BEFB25C48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5941" y="2458074"/>
              <a:ext cx="1466646" cy="2059890"/>
            </a:xfrm>
            <a:custGeom>
              <a:avLst/>
              <a:gdLst>
                <a:gd name="T0" fmla="*/ 1175 w 1176"/>
                <a:gd name="T1" fmla="*/ 0 h 1653"/>
                <a:gd name="T2" fmla="*/ 1175 w 1176"/>
                <a:gd name="T3" fmla="*/ 10 h 1653"/>
                <a:gd name="T4" fmla="*/ 1175 w 1176"/>
                <a:gd name="T5" fmla="*/ 10 h 1653"/>
                <a:gd name="T6" fmla="*/ 0 w 1176"/>
                <a:gd name="T7" fmla="*/ 1652 h 1653"/>
                <a:gd name="T8" fmla="*/ 0 w 1176"/>
                <a:gd name="T9" fmla="*/ 1652 h 1653"/>
                <a:gd name="T10" fmla="*/ 97 w 1176"/>
                <a:gd name="T11" fmla="*/ 1558 h 1653"/>
                <a:gd name="T12" fmla="*/ 97 w 1176"/>
                <a:gd name="T13" fmla="*/ 1558 h 1653"/>
                <a:gd name="T14" fmla="*/ 25 w 1176"/>
                <a:gd name="T15" fmla="*/ 807 h 1653"/>
                <a:gd name="T16" fmla="*/ 25 w 1176"/>
                <a:gd name="T17" fmla="*/ 807 h 1653"/>
                <a:gd name="T18" fmla="*/ 1112 w 1176"/>
                <a:gd name="T19" fmla="*/ 153 h 1653"/>
                <a:gd name="T20" fmla="*/ 1112 w 1176"/>
                <a:gd name="T21" fmla="*/ 153 h 1653"/>
                <a:gd name="T22" fmla="*/ 1112 w 1176"/>
                <a:gd name="T23" fmla="*/ 153 h 1653"/>
                <a:gd name="T24" fmla="*/ 1112 w 1176"/>
                <a:gd name="T25" fmla="*/ 153 h 1653"/>
                <a:gd name="T26" fmla="*/ 1175 w 1176"/>
                <a:gd name="T27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1653">
                  <a:moveTo>
                    <a:pt x="1175" y="0"/>
                  </a:moveTo>
                  <a:lnTo>
                    <a:pt x="1175" y="10"/>
                  </a:lnTo>
                  <a:lnTo>
                    <a:pt x="1175" y="10"/>
                  </a:lnTo>
                  <a:cubicBezTo>
                    <a:pt x="1175" y="147"/>
                    <a:pt x="1150" y="1652"/>
                    <a:pt x="0" y="1652"/>
                  </a:cubicBezTo>
                  <a:lnTo>
                    <a:pt x="0" y="1652"/>
                  </a:lnTo>
                  <a:cubicBezTo>
                    <a:pt x="0" y="1652"/>
                    <a:pt x="59" y="1645"/>
                    <a:pt x="97" y="1558"/>
                  </a:cubicBezTo>
                  <a:lnTo>
                    <a:pt x="97" y="1558"/>
                  </a:lnTo>
                  <a:cubicBezTo>
                    <a:pt x="143" y="1457"/>
                    <a:pt x="161" y="1246"/>
                    <a:pt x="25" y="807"/>
                  </a:cubicBezTo>
                  <a:lnTo>
                    <a:pt x="25" y="807"/>
                  </a:lnTo>
                  <a:cubicBezTo>
                    <a:pt x="25" y="807"/>
                    <a:pt x="709" y="1022"/>
                    <a:pt x="1112" y="153"/>
                  </a:cubicBezTo>
                  <a:lnTo>
                    <a:pt x="1112" y="153"/>
                  </a:lnTo>
                  <a:lnTo>
                    <a:pt x="1112" y="153"/>
                  </a:lnTo>
                  <a:lnTo>
                    <a:pt x="1112" y="153"/>
                  </a:lnTo>
                  <a:cubicBezTo>
                    <a:pt x="1134" y="105"/>
                    <a:pt x="1155" y="54"/>
                    <a:pt x="1175" y="0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E64FF4-629C-EC40-A059-E541B5A02DC3}"/>
              </a:ext>
            </a:extLst>
          </p:cNvPr>
          <p:cNvGrpSpPr/>
          <p:nvPr/>
        </p:nvGrpSpPr>
        <p:grpSpPr>
          <a:xfrm>
            <a:off x="14765064" y="4984873"/>
            <a:ext cx="4191191" cy="3751751"/>
            <a:chOff x="14765064" y="4984873"/>
            <a:chExt cx="4191191" cy="3751751"/>
          </a:xfrm>
        </p:grpSpPr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3DA5E1D-744E-46E8-8002-A6254B26A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5064" y="4984873"/>
              <a:ext cx="4185701" cy="3751749"/>
            </a:xfrm>
            <a:custGeom>
              <a:avLst/>
              <a:gdLst>
                <a:gd name="T0" fmla="*/ 3360 w 3361"/>
                <a:gd name="T1" fmla="*/ 0 h 3013"/>
                <a:gd name="T2" fmla="*/ 3360 w 3361"/>
                <a:gd name="T3" fmla="*/ 1362 h 3013"/>
                <a:gd name="T4" fmla="*/ 3360 w 3361"/>
                <a:gd name="T5" fmla="*/ 1371 h 3013"/>
                <a:gd name="T6" fmla="*/ 3360 w 3361"/>
                <a:gd name="T7" fmla="*/ 1371 h 3013"/>
                <a:gd name="T8" fmla="*/ 2184 w 3361"/>
                <a:gd name="T9" fmla="*/ 3012 h 3013"/>
                <a:gd name="T10" fmla="*/ 0 w 3361"/>
                <a:gd name="T11" fmla="*/ 3012 h 3013"/>
                <a:gd name="T12" fmla="*/ 0 w 3361"/>
                <a:gd name="T13" fmla="*/ 0 h 3013"/>
                <a:gd name="T14" fmla="*/ 3360 w 3361"/>
                <a:gd name="T15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1" h="3013">
                  <a:moveTo>
                    <a:pt x="3360" y="0"/>
                  </a:moveTo>
                  <a:lnTo>
                    <a:pt x="3360" y="1362"/>
                  </a:lnTo>
                  <a:lnTo>
                    <a:pt x="3360" y="1371"/>
                  </a:lnTo>
                  <a:lnTo>
                    <a:pt x="3360" y="1371"/>
                  </a:lnTo>
                  <a:cubicBezTo>
                    <a:pt x="3360" y="1508"/>
                    <a:pt x="3333" y="3012"/>
                    <a:pt x="2184" y="3012"/>
                  </a:cubicBezTo>
                  <a:lnTo>
                    <a:pt x="0" y="3012"/>
                  </a:lnTo>
                  <a:lnTo>
                    <a:pt x="0" y="0"/>
                  </a:lnTo>
                  <a:lnTo>
                    <a:pt x="3360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7827FFCE-ACCB-471D-B1E2-D27D02934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9613" y="6682225"/>
              <a:ext cx="1466642" cy="2054399"/>
            </a:xfrm>
            <a:custGeom>
              <a:avLst/>
              <a:gdLst>
                <a:gd name="T0" fmla="*/ 1176 w 1177"/>
                <a:gd name="T1" fmla="*/ 0 h 1651"/>
                <a:gd name="T2" fmla="*/ 1176 w 1177"/>
                <a:gd name="T3" fmla="*/ 10 h 1651"/>
                <a:gd name="T4" fmla="*/ 1176 w 1177"/>
                <a:gd name="T5" fmla="*/ 10 h 1651"/>
                <a:gd name="T6" fmla="*/ 0 w 1177"/>
                <a:gd name="T7" fmla="*/ 1650 h 1651"/>
                <a:gd name="T8" fmla="*/ 0 w 1177"/>
                <a:gd name="T9" fmla="*/ 1650 h 1651"/>
                <a:gd name="T10" fmla="*/ 98 w 1177"/>
                <a:gd name="T11" fmla="*/ 1557 h 1651"/>
                <a:gd name="T12" fmla="*/ 98 w 1177"/>
                <a:gd name="T13" fmla="*/ 1557 h 1651"/>
                <a:gd name="T14" fmla="*/ 25 w 1177"/>
                <a:gd name="T15" fmla="*/ 806 h 1651"/>
                <a:gd name="T16" fmla="*/ 25 w 1177"/>
                <a:gd name="T17" fmla="*/ 806 h 1651"/>
                <a:gd name="T18" fmla="*/ 1112 w 1177"/>
                <a:gd name="T19" fmla="*/ 152 h 1651"/>
                <a:gd name="T20" fmla="*/ 1112 w 1177"/>
                <a:gd name="T21" fmla="*/ 152 h 1651"/>
                <a:gd name="T22" fmla="*/ 1112 w 1177"/>
                <a:gd name="T23" fmla="*/ 151 h 1651"/>
                <a:gd name="T24" fmla="*/ 1112 w 1177"/>
                <a:gd name="T25" fmla="*/ 151 h 1651"/>
                <a:gd name="T26" fmla="*/ 1176 w 1177"/>
                <a:gd name="T27" fmla="*/ 0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7" h="1651">
                  <a:moveTo>
                    <a:pt x="1176" y="0"/>
                  </a:moveTo>
                  <a:lnTo>
                    <a:pt x="1176" y="10"/>
                  </a:lnTo>
                  <a:lnTo>
                    <a:pt x="1176" y="10"/>
                  </a:lnTo>
                  <a:cubicBezTo>
                    <a:pt x="1176" y="146"/>
                    <a:pt x="1149" y="1650"/>
                    <a:pt x="0" y="1650"/>
                  </a:cubicBezTo>
                  <a:lnTo>
                    <a:pt x="0" y="1650"/>
                  </a:lnTo>
                  <a:cubicBezTo>
                    <a:pt x="0" y="1650"/>
                    <a:pt x="58" y="1644"/>
                    <a:pt x="98" y="1557"/>
                  </a:cubicBezTo>
                  <a:lnTo>
                    <a:pt x="98" y="1557"/>
                  </a:lnTo>
                  <a:cubicBezTo>
                    <a:pt x="143" y="1456"/>
                    <a:pt x="161" y="1244"/>
                    <a:pt x="25" y="806"/>
                  </a:cubicBezTo>
                  <a:lnTo>
                    <a:pt x="25" y="806"/>
                  </a:lnTo>
                  <a:cubicBezTo>
                    <a:pt x="25" y="806"/>
                    <a:pt x="709" y="1020"/>
                    <a:pt x="1112" y="152"/>
                  </a:cubicBezTo>
                  <a:lnTo>
                    <a:pt x="1112" y="152"/>
                  </a:lnTo>
                  <a:lnTo>
                    <a:pt x="1112" y="151"/>
                  </a:lnTo>
                  <a:lnTo>
                    <a:pt x="1112" y="151"/>
                  </a:lnTo>
                  <a:cubicBezTo>
                    <a:pt x="1134" y="105"/>
                    <a:pt x="1156" y="54"/>
                    <a:pt x="1176" y="0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BC3D0-2EDE-B84D-A7E5-F7DDFF5979C4}"/>
              </a:ext>
            </a:extLst>
          </p:cNvPr>
          <p:cNvGrpSpPr/>
          <p:nvPr/>
        </p:nvGrpSpPr>
        <p:grpSpPr>
          <a:xfrm>
            <a:off x="5421390" y="4984873"/>
            <a:ext cx="4185701" cy="3751751"/>
            <a:chOff x="5421390" y="4984873"/>
            <a:chExt cx="4185701" cy="375175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21E1EE5-CEEE-48F1-A6F0-16972BA9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390" y="4984873"/>
              <a:ext cx="4185701" cy="3751749"/>
            </a:xfrm>
            <a:custGeom>
              <a:avLst/>
              <a:gdLst>
                <a:gd name="T0" fmla="*/ 3360 w 3361"/>
                <a:gd name="T1" fmla="*/ 0 h 3013"/>
                <a:gd name="T2" fmla="*/ 3360 w 3361"/>
                <a:gd name="T3" fmla="*/ 3012 h 3013"/>
                <a:gd name="T4" fmla="*/ 1176 w 3361"/>
                <a:gd name="T5" fmla="*/ 3012 h 3013"/>
                <a:gd name="T6" fmla="*/ 1176 w 3361"/>
                <a:gd name="T7" fmla="*/ 3012 h 3013"/>
                <a:gd name="T8" fmla="*/ 0 w 3361"/>
                <a:gd name="T9" fmla="*/ 1371 h 3013"/>
                <a:gd name="T10" fmla="*/ 0 w 3361"/>
                <a:gd name="T11" fmla="*/ 1362 h 3013"/>
                <a:gd name="T12" fmla="*/ 0 w 3361"/>
                <a:gd name="T13" fmla="*/ 0 h 3013"/>
                <a:gd name="T14" fmla="*/ 3360 w 3361"/>
                <a:gd name="T15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1" h="3013">
                  <a:moveTo>
                    <a:pt x="3360" y="0"/>
                  </a:moveTo>
                  <a:lnTo>
                    <a:pt x="3360" y="3012"/>
                  </a:lnTo>
                  <a:lnTo>
                    <a:pt x="1176" y="3012"/>
                  </a:lnTo>
                  <a:lnTo>
                    <a:pt x="1176" y="3012"/>
                  </a:lnTo>
                  <a:cubicBezTo>
                    <a:pt x="27" y="3012"/>
                    <a:pt x="0" y="1508"/>
                    <a:pt x="0" y="1371"/>
                  </a:cubicBezTo>
                  <a:lnTo>
                    <a:pt x="0" y="1362"/>
                  </a:lnTo>
                  <a:lnTo>
                    <a:pt x="0" y="0"/>
                  </a:lnTo>
                  <a:lnTo>
                    <a:pt x="3360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CE26420-2A0C-42CE-81A0-9C751DC81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390" y="6682225"/>
              <a:ext cx="1466646" cy="2054399"/>
            </a:xfrm>
            <a:custGeom>
              <a:avLst/>
              <a:gdLst>
                <a:gd name="T0" fmla="*/ 1176 w 1177"/>
                <a:gd name="T1" fmla="*/ 1650 h 1651"/>
                <a:gd name="T2" fmla="*/ 1176 w 1177"/>
                <a:gd name="T3" fmla="*/ 1650 h 1651"/>
                <a:gd name="T4" fmla="*/ 0 w 1177"/>
                <a:gd name="T5" fmla="*/ 10 h 1651"/>
                <a:gd name="T6" fmla="*/ 0 w 1177"/>
                <a:gd name="T7" fmla="*/ 0 h 1651"/>
                <a:gd name="T8" fmla="*/ 0 w 1177"/>
                <a:gd name="T9" fmla="*/ 0 h 1651"/>
                <a:gd name="T10" fmla="*/ 64 w 1177"/>
                <a:gd name="T11" fmla="*/ 151 h 1651"/>
                <a:gd name="T12" fmla="*/ 65 w 1177"/>
                <a:gd name="T13" fmla="*/ 152 h 1651"/>
                <a:gd name="T14" fmla="*/ 65 w 1177"/>
                <a:gd name="T15" fmla="*/ 152 h 1651"/>
                <a:gd name="T16" fmla="*/ 65 w 1177"/>
                <a:gd name="T17" fmla="*/ 152 h 1651"/>
                <a:gd name="T18" fmla="*/ 1151 w 1177"/>
                <a:gd name="T19" fmla="*/ 806 h 1651"/>
                <a:gd name="T20" fmla="*/ 1151 w 1177"/>
                <a:gd name="T21" fmla="*/ 806 h 1651"/>
                <a:gd name="T22" fmla="*/ 1079 w 1177"/>
                <a:gd name="T23" fmla="*/ 1557 h 1651"/>
                <a:gd name="T24" fmla="*/ 1079 w 1177"/>
                <a:gd name="T25" fmla="*/ 1557 h 1651"/>
                <a:gd name="T26" fmla="*/ 1176 w 1177"/>
                <a:gd name="T27" fmla="*/ 1650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7" h="1651">
                  <a:moveTo>
                    <a:pt x="1176" y="1650"/>
                  </a:moveTo>
                  <a:lnTo>
                    <a:pt x="1176" y="1650"/>
                  </a:lnTo>
                  <a:cubicBezTo>
                    <a:pt x="27" y="1650"/>
                    <a:pt x="0" y="146"/>
                    <a:pt x="0" y="1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1" y="54"/>
                    <a:pt x="42" y="105"/>
                    <a:pt x="64" y="151"/>
                  </a:cubicBezTo>
                  <a:lnTo>
                    <a:pt x="65" y="152"/>
                  </a:lnTo>
                  <a:lnTo>
                    <a:pt x="65" y="152"/>
                  </a:lnTo>
                  <a:lnTo>
                    <a:pt x="65" y="152"/>
                  </a:lnTo>
                  <a:cubicBezTo>
                    <a:pt x="468" y="1020"/>
                    <a:pt x="1151" y="806"/>
                    <a:pt x="1151" y="806"/>
                  </a:cubicBezTo>
                  <a:lnTo>
                    <a:pt x="1151" y="806"/>
                  </a:lnTo>
                  <a:cubicBezTo>
                    <a:pt x="1015" y="1244"/>
                    <a:pt x="1033" y="1456"/>
                    <a:pt x="1079" y="1557"/>
                  </a:cubicBezTo>
                  <a:lnTo>
                    <a:pt x="1079" y="1557"/>
                  </a:lnTo>
                  <a:cubicBezTo>
                    <a:pt x="1118" y="1644"/>
                    <a:pt x="1176" y="1650"/>
                    <a:pt x="1176" y="1650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162AE0-AAD1-5246-B1C0-28DEFFDC1D25}"/>
              </a:ext>
            </a:extLst>
          </p:cNvPr>
          <p:cNvGrpSpPr/>
          <p:nvPr/>
        </p:nvGrpSpPr>
        <p:grpSpPr>
          <a:xfrm>
            <a:off x="752301" y="9209024"/>
            <a:ext cx="11194829" cy="3757244"/>
            <a:chOff x="752301" y="9209024"/>
            <a:chExt cx="11194829" cy="3757244"/>
          </a:xfrm>
        </p:grpSpPr>
        <p:sp>
          <p:nvSpPr>
            <p:cNvPr id="28" name="Freeform 2">
              <a:extLst>
                <a:ext uri="{FF2B5EF4-FFF2-40B4-BE49-F238E27FC236}">
                  <a16:creationId xmlns:a16="http://schemas.microsoft.com/office/drawing/2014/main" id="{38E60322-0F28-4FD2-AD26-0B40B352D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301" y="9209024"/>
              <a:ext cx="11194829" cy="3757244"/>
            </a:xfrm>
            <a:custGeom>
              <a:avLst/>
              <a:gdLst>
                <a:gd name="T0" fmla="*/ 8986 w 8987"/>
                <a:gd name="T1" fmla="*/ 0 h 3015"/>
                <a:gd name="T2" fmla="*/ 8986 w 8987"/>
                <a:gd name="T3" fmla="*/ 3014 h 3015"/>
                <a:gd name="T4" fmla="*/ 1176 w 8987"/>
                <a:gd name="T5" fmla="*/ 3014 h 3015"/>
                <a:gd name="T6" fmla="*/ 1176 w 8987"/>
                <a:gd name="T7" fmla="*/ 3014 h 3015"/>
                <a:gd name="T8" fmla="*/ 0 w 8987"/>
                <a:gd name="T9" fmla="*/ 1372 h 3015"/>
                <a:gd name="T10" fmla="*/ 0 w 8987"/>
                <a:gd name="T11" fmla="*/ 1363 h 3015"/>
                <a:gd name="T12" fmla="*/ 0 w 8987"/>
                <a:gd name="T13" fmla="*/ 0 h 3015"/>
                <a:gd name="T14" fmla="*/ 8986 w 8987"/>
                <a:gd name="T15" fmla="*/ 0 h 3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87" h="3015">
                  <a:moveTo>
                    <a:pt x="8986" y="0"/>
                  </a:moveTo>
                  <a:lnTo>
                    <a:pt x="8986" y="3014"/>
                  </a:lnTo>
                  <a:lnTo>
                    <a:pt x="1176" y="3014"/>
                  </a:lnTo>
                  <a:lnTo>
                    <a:pt x="1176" y="3014"/>
                  </a:lnTo>
                  <a:cubicBezTo>
                    <a:pt x="26" y="3014"/>
                    <a:pt x="0" y="1510"/>
                    <a:pt x="0" y="1372"/>
                  </a:cubicBezTo>
                  <a:lnTo>
                    <a:pt x="0" y="1363"/>
                  </a:lnTo>
                  <a:lnTo>
                    <a:pt x="0" y="0"/>
                  </a:lnTo>
                  <a:lnTo>
                    <a:pt x="8986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1C87BBA1-BAFA-4FC6-B2CD-A9ADE9A2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301" y="10906378"/>
              <a:ext cx="1466646" cy="2059890"/>
            </a:xfrm>
            <a:custGeom>
              <a:avLst/>
              <a:gdLst>
                <a:gd name="T0" fmla="*/ 1176 w 1177"/>
                <a:gd name="T1" fmla="*/ 1651 h 1652"/>
                <a:gd name="T2" fmla="*/ 1176 w 1177"/>
                <a:gd name="T3" fmla="*/ 1651 h 1652"/>
                <a:gd name="T4" fmla="*/ 0 w 1177"/>
                <a:gd name="T5" fmla="*/ 9 h 1652"/>
                <a:gd name="T6" fmla="*/ 0 w 1177"/>
                <a:gd name="T7" fmla="*/ 0 h 1652"/>
                <a:gd name="T8" fmla="*/ 0 w 1177"/>
                <a:gd name="T9" fmla="*/ 0 h 1652"/>
                <a:gd name="T10" fmla="*/ 64 w 1177"/>
                <a:gd name="T11" fmla="*/ 153 h 1652"/>
                <a:gd name="T12" fmla="*/ 64 w 1177"/>
                <a:gd name="T13" fmla="*/ 153 h 1652"/>
                <a:gd name="T14" fmla="*/ 64 w 1177"/>
                <a:gd name="T15" fmla="*/ 153 h 1652"/>
                <a:gd name="T16" fmla="*/ 64 w 1177"/>
                <a:gd name="T17" fmla="*/ 153 h 1652"/>
                <a:gd name="T18" fmla="*/ 1151 w 1177"/>
                <a:gd name="T19" fmla="*/ 806 h 1652"/>
                <a:gd name="T20" fmla="*/ 1151 w 1177"/>
                <a:gd name="T21" fmla="*/ 806 h 1652"/>
                <a:gd name="T22" fmla="*/ 1078 w 1177"/>
                <a:gd name="T23" fmla="*/ 1558 h 1652"/>
                <a:gd name="T24" fmla="*/ 1078 w 1177"/>
                <a:gd name="T25" fmla="*/ 1558 h 1652"/>
                <a:gd name="T26" fmla="*/ 1176 w 1177"/>
                <a:gd name="T27" fmla="*/ 165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7" h="1652">
                  <a:moveTo>
                    <a:pt x="1176" y="1651"/>
                  </a:moveTo>
                  <a:lnTo>
                    <a:pt x="1176" y="1651"/>
                  </a:lnTo>
                  <a:cubicBezTo>
                    <a:pt x="26" y="1651"/>
                    <a:pt x="0" y="147"/>
                    <a:pt x="0" y="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0" y="54"/>
                    <a:pt x="42" y="105"/>
                    <a:pt x="64" y="153"/>
                  </a:cubicBezTo>
                  <a:lnTo>
                    <a:pt x="64" y="153"/>
                  </a:lnTo>
                  <a:lnTo>
                    <a:pt x="64" y="153"/>
                  </a:lnTo>
                  <a:lnTo>
                    <a:pt x="64" y="153"/>
                  </a:lnTo>
                  <a:cubicBezTo>
                    <a:pt x="467" y="1021"/>
                    <a:pt x="1151" y="806"/>
                    <a:pt x="1151" y="806"/>
                  </a:cubicBezTo>
                  <a:lnTo>
                    <a:pt x="1151" y="806"/>
                  </a:lnTo>
                  <a:cubicBezTo>
                    <a:pt x="1014" y="1245"/>
                    <a:pt x="1033" y="1456"/>
                    <a:pt x="1078" y="1558"/>
                  </a:cubicBezTo>
                  <a:lnTo>
                    <a:pt x="1078" y="1558"/>
                  </a:lnTo>
                  <a:cubicBezTo>
                    <a:pt x="1117" y="1644"/>
                    <a:pt x="1176" y="1651"/>
                    <a:pt x="1176" y="1651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3A6AFA-3A41-E64C-A938-FB58516E7F86}"/>
              </a:ext>
            </a:extLst>
          </p:cNvPr>
          <p:cNvGrpSpPr/>
          <p:nvPr/>
        </p:nvGrpSpPr>
        <p:grpSpPr>
          <a:xfrm>
            <a:off x="12430518" y="9209024"/>
            <a:ext cx="11194829" cy="3757244"/>
            <a:chOff x="12430518" y="9209024"/>
            <a:chExt cx="11194829" cy="3757244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3BD54912-D03B-41B7-9B00-A0D5B85E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518" y="9209024"/>
              <a:ext cx="11194829" cy="3757244"/>
            </a:xfrm>
            <a:custGeom>
              <a:avLst/>
              <a:gdLst>
                <a:gd name="T0" fmla="*/ 8986 w 8987"/>
                <a:gd name="T1" fmla="*/ 0 h 3015"/>
                <a:gd name="T2" fmla="*/ 8986 w 8987"/>
                <a:gd name="T3" fmla="*/ 1363 h 3015"/>
                <a:gd name="T4" fmla="*/ 8986 w 8987"/>
                <a:gd name="T5" fmla="*/ 1372 h 3015"/>
                <a:gd name="T6" fmla="*/ 8986 w 8987"/>
                <a:gd name="T7" fmla="*/ 1372 h 3015"/>
                <a:gd name="T8" fmla="*/ 7810 w 8987"/>
                <a:gd name="T9" fmla="*/ 3014 h 3015"/>
                <a:gd name="T10" fmla="*/ 0 w 8987"/>
                <a:gd name="T11" fmla="*/ 3014 h 3015"/>
                <a:gd name="T12" fmla="*/ 0 w 8987"/>
                <a:gd name="T13" fmla="*/ 0 h 3015"/>
                <a:gd name="T14" fmla="*/ 8986 w 8987"/>
                <a:gd name="T15" fmla="*/ 0 h 3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87" h="3015">
                  <a:moveTo>
                    <a:pt x="8986" y="0"/>
                  </a:moveTo>
                  <a:lnTo>
                    <a:pt x="8986" y="1363"/>
                  </a:lnTo>
                  <a:lnTo>
                    <a:pt x="8986" y="1372"/>
                  </a:lnTo>
                  <a:lnTo>
                    <a:pt x="8986" y="1372"/>
                  </a:lnTo>
                  <a:cubicBezTo>
                    <a:pt x="8986" y="1510"/>
                    <a:pt x="8960" y="3014"/>
                    <a:pt x="7810" y="3014"/>
                  </a:cubicBezTo>
                  <a:lnTo>
                    <a:pt x="0" y="3014"/>
                  </a:lnTo>
                  <a:lnTo>
                    <a:pt x="0" y="0"/>
                  </a:lnTo>
                  <a:lnTo>
                    <a:pt x="8986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311638B1-741A-4367-8F6D-4A9AACD98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8703" y="10906378"/>
              <a:ext cx="1466642" cy="2059890"/>
            </a:xfrm>
            <a:custGeom>
              <a:avLst/>
              <a:gdLst>
                <a:gd name="T0" fmla="*/ 1176 w 1177"/>
                <a:gd name="T1" fmla="*/ 0 h 1652"/>
                <a:gd name="T2" fmla="*/ 1176 w 1177"/>
                <a:gd name="T3" fmla="*/ 9 h 1652"/>
                <a:gd name="T4" fmla="*/ 1176 w 1177"/>
                <a:gd name="T5" fmla="*/ 9 h 1652"/>
                <a:gd name="T6" fmla="*/ 0 w 1177"/>
                <a:gd name="T7" fmla="*/ 1651 h 1652"/>
                <a:gd name="T8" fmla="*/ 0 w 1177"/>
                <a:gd name="T9" fmla="*/ 1651 h 1652"/>
                <a:gd name="T10" fmla="*/ 98 w 1177"/>
                <a:gd name="T11" fmla="*/ 1558 h 1652"/>
                <a:gd name="T12" fmla="*/ 98 w 1177"/>
                <a:gd name="T13" fmla="*/ 1558 h 1652"/>
                <a:gd name="T14" fmla="*/ 26 w 1177"/>
                <a:gd name="T15" fmla="*/ 806 h 1652"/>
                <a:gd name="T16" fmla="*/ 26 w 1177"/>
                <a:gd name="T17" fmla="*/ 806 h 1652"/>
                <a:gd name="T18" fmla="*/ 1112 w 1177"/>
                <a:gd name="T19" fmla="*/ 153 h 1652"/>
                <a:gd name="T20" fmla="*/ 1112 w 1177"/>
                <a:gd name="T21" fmla="*/ 153 h 1652"/>
                <a:gd name="T22" fmla="*/ 1112 w 1177"/>
                <a:gd name="T23" fmla="*/ 153 h 1652"/>
                <a:gd name="T24" fmla="*/ 1112 w 1177"/>
                <a:gd name="T25" fmla="*/ 153 h 1652"/>
                <a:gd name="T26" fmla="*/ 1176 w 1177"/>
                <a:gd name="T27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7" h="1652">
                  <a:moveTo>
                    <a:pt x="1176" y="0"/>
                  </a:moveTo>
                  <a:lnTo>
                    <a:pt x="1176" y="9"/>
                  </a:lnTo>
                  <a:lnTo>
                    <a:pt x="1176" y="9"/>
                  </a:lnTo>
                  <a:cubicBezTo>
                    <a:pt x="1176" y="147"/>
                    <a:pt x="1150" y="1651"/>
                    <a:pt x="0" y="1651"/>
                  </a:cubicBezTo>
                  <a:lnTo>
                    <a:pt x="0" y="1651"/>
                  </a:lnTo>
                  <a:cubicBezTo>
                    <a:pt x="0" y="1651"/>
                    <a:pt x="59" y="1644"/>
                    <a:pt x="98" y="1558"/>
                  </a:cubicBezTo>
                  <a:lnTo>
                    <a:pt x="98" y="1558"/>
                  </a:lnTo>
                  <a:cubicBezTo>
                    <a:pt x="144" y="1456"/>
                    <a:pt x="162" y="1245"/>
                    <a:pt x="26" y="806"/>
                  </a:cubicBezTo>
                  <a:lnTo>
                    <a:pt x="26" y="806"/>
                  </a:lnTo>
                  <a:cubicBezTo>
                    <a:pt x="26" y="806"/>
                    <a:pt x="709" y="1021"/>
                    <a:pt x="1112" y="153"/>
                  </a:cubicBezTo>
                  <a:lnTo>
                    <a:pt x="1112" y="153"/>
                  </a:lnTo>
                  <a:lnTo>
                    <a:pt x="1112" y="153"/>
                  </a:lnTo>
                  <a:lnTo>
                    <a:pt x="1112" y="153"/>
                  </a:lnTo>
                  <a:cubicBezTo>
                    <a:pt x="1135" y="105"/>
                    <a:pt x="1156" y="54"/>
                    <a:pt x="1176" y="0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039024-EAF3-4640-9C00-062BEC742A82}"/>
              </a:ext>
            </a:extLst>
          </p:cNvPr>
          <p:cNvGrpSpPr/>
          <p:nvPr/>
        </p:nvGrpSpPr>
        <p:grpSpPr>
          <a:xfrm>
            <a:off x="14765062" y="760720"/>
            <a:ext cx="4185703" cy="3757244"/>
            <a:chOff x="14765062" y="760720"/>
            <a:chExt cx="4185703" cy="3757244"/>
          </a:xfrm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DDBEEEB-2E51-43D8-BF02-987D69DD0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5064" y="760720"/>
              <a:ext cx="4185701" cy="3757244"/>
            </a:xfrm>
            <a:custGeom>
              <a:avLst/>
              <a:gdLst>
                <a:gd name="T0" fmla="*/ 3360 w 3361"/>
                <a:gd name="T1" fmla="*/ 0 h 3015"/>
                <a:gd name="T2" fmla="*/ 3360 w 3361"/>
                <a:gd name="T3" fmla="*/ 3014 h 3015"/>
                <a:gd name="T4" fmla="*/ 1175 w 3361"/>
                <a:gd name="T5" fmla="*/ 3014 h 3015"/>
                <a:gd name="T6" fmla="*/ 1175 w 3361"/>
                <a:gd name="T7" fmla="*/ 3014 h 3015"/>
                <a:gd name="T8" fmla="*/ 0 w 3361"/>
                <a:gd name="T9" fmla="*/ 1372 h 3015"/>
                <a:gd name="T10" fmla="*/ 0 w 3361"/>
                <a:gd name="T11" fmla="*/ 1362 h 3015"/>
                <a:gd name="T12" fmla="*/ 0 w 3361"/>
                <a:gd name="T13" fmla="*/ 0 h 3015"/>
                <a:gd name="T14" fmla="*/ 3360 w 3361"/>
                <a:gd name="T15" fmla="*/ 0 h 3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1" h="3015">
                  <a:moveTo>
                    <a:pt x="3360" y="0"/>
                  </a:moveTo>
                  <a:lnTo>
                    <a:pt x="3360" y="3014"/>
                  </a:lnTo>
                  <a:lnTo>
                    <a:pt x="1175" y="3014"/>
                  </a:lnTo>
                  <a:lnTo>
                    <a:pt x="1175" y="3014"/>
                  </a:lnTo>
                  <a:cubicBezTo>
                    <a:pt x="26" y="3014"/>
                    <a:pt x="0" y="1509"/>
                    <a:pt x="0" y="1372"/>
                  </a:cubicBezTo>
                  <a:lnTo>
                    <a:pt x="0" y="1362"/>
                  </a:lnTo>
                  <a:lnTo>
                    <a:pt x="0" y="0"/>
                  </a:lnTo>
                  <a:lnTo>
                    <a:pt x="3360" y="0"/>
                  </a:lnTo>
                </a:path>
              </a:pathLst>
            </a:custGeom>
            <a:solidFill>
              <a:srgbClr val="FBE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45D4EA48-7417-441A-A2D3-24222F5EF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5062" y="2458074"/>
              <a:ext cx="1466642" cy="2059890"/>
            </a:xfrm>
            <a:custGeom>
              <a:avLst/>
              <a:gdLst>
                <a:gd name="T0" fmla="*/ 1175 w 1176"/>
                <a:gd name="T1" fmla="*/ 1652 h 1653"/>
                <a:gd name="T2" fmla="*/ 1175 w 1176"/>
                <a:gd name="T3" fmla="*/ 1652 h 1653"/>
                <a:gd name="T4" fmla="*/ 0 w 1176"/>
                <a:gd name="T5" fmla="*/ 10 h 1653"/>
                <a:gd name="T6" fmla="*/ 0 w 1176"/>
                <a:gd name="T7" fmla="*/ 0 h 1653"/>
                <a:gd name="T8" fmla="*/ 0 w 1176"/>
                <a:gd name="T9" fmla="*/ 0 h 1653"/>
                <a:gd name="T10" fmla="*/ 64 w 1176"/>
                <a:gd name="T11" fmla="*/ 153 h 1653"/>
                <a:gd name="T12" fmla="*/ 64 w 1176"/>
                <a:gd name="T13" fmla="*/ 153 h 1653"/>
                <a:gd name="T14" fmla="*/ 64 w 1176"/>
                <a:gd name="T15" fmla="*/ 153 h 1653"/>
                <a:gd name="T16" fmla="*/ 64 w 1176"/>
                <a:gd name="T17" fmla="*/ 153 h 1653"/>
                <a:gd name="T18" fmla="*/ 1151 w 1176"/>
                <a:gd name="T19" fmla="*/ 807 h 1653"/>
                <a:gd name="T20" fmla="*/ 1151 w 1176"/>
                <a:gd name="T21" fmla="*/ 807 h 1653"/>
                <a:gd name="T22" fmla="*/ 1078 w 1176"/>
                <a:gd name="T23" fmla="*/ 1558 h 1653"/>
                <a:gd name="T24" fmla="*/ 1078 w 1176"/>
                <a:gd name="T25" fmla="*/ 1558 h 1653"/>
                <a:gd name="T26" fmla="*/ 1175 w 1176"/>
                <a:gd name="T27" fmla="*/ 1652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1653">
                  <a:moveTo>
                    <a:pt x="1175" y="1652"/>
                  </a:moveTo>
                  <a:lnTo>
                    <a:pt x="1175" y="1652"/>
                  </a:lnTo>
                  <a:cubicBezTo>
                    <a:pt x="26" y="1652"/>
                    <a:pt x="0" y="147"/>
                    <a:pt x="0" y="1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0" y="54"/>
                    <a:pt x="42" y="105"/>
                    <a:pt x="64" y="153"/>
                  </a:cubicBezTo>
                  <a:lnTo>
                    <a:pt x="64" y="153"/>
                  </a:lnTo>
                  <a:lnTo>
                    <a:pt x="64" y="153"/>
                  </a:lnTo>
                  <a:lnTo>
                    <a:pt x="64" y="153"/>
                  </a:lnTo>
                  <a:cubicBezTo>
                    <a:pt x="467" y="1022"/>
                    <a:pt x="1151" y="807"/>
                    <a:pt x="1151" y="807"/>
                  </a:cubicBezTo>
                  <a:lnTo>
                    <a:pt x="1151" y="807"/>
                  </a:lnTo>
                  <a:cubicBezTo>
                    <a:pt x="1014" y="1246"/>
                    <a:pt x="1032" y="1457"/>
                    <a:pt x="1078" y="1558"/>
                  </a:cubicBezTo>
                  <a:lnTo>
                    <a:pt x="1078" y="1558"/>
                  </a:lnTo>
                  <a:cubicBezTo>
                    <a:pt x="1117" y="1645"/>
                    <a:pt x="1175" y="1652"/>
                    <a:pt x="1175" y="1652"/>
                  </a:cubicBezTo>
                </a:path>
              </a:pathLst>
            </a:custGeom>
            <a:solidFill>
              <a:srgbClr val="E7D5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AA4AF5BB-CFD4-4C80-89E6-46F122E84390}"/>
              </a:ext>
            </a:extLst>
          </p:cNvPr>
          <p:cNvSpPr txBox="1"/>
          <p:nvPr/>
        </p:nvSpPr>
        <p:spPr>
          <a:xfrm>
            <a:off x="1201325" y="1037091"/>
            <a:ext cx="32922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29878A21-8CF9-4088-AC6E-152C9B7B8198}"/>
              </a:ext>
            </a:extLst>
          </p:cNvPr>
          <p:cNvSpPr txBox="1"/>
          <p:nvPr/>
        </p:nvSpPr>
        <p:spPr>
          <a:xfrm>
            <a:off x="1201325" y="3905417"/>
            <a:ext cx="3292232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0A209E2D-2BD9-4FBF-B355-C7719FFF79CC}"/>
              </a:ext>
            </a:extLst>
          </p:cNvPr>
          <p:cNvSpPr txBox="1"/>
          <p:nvPr/>
        </p:nvSpPr>
        <p:spPr>
          <a:xfrm>
            <a:off x="5872934" y="1037638"/>
            <a:ext cx="32888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34FFDAD0-781D-4C41-8FF9-0975908EAC54}"/>
              </a:ext>
            </a:extLst>
          </p:cNvPr>
          <p:cNvSpPr txBox="1"/>
          <p:nvPr/>
        </p:nvSpPr>
        <p:spPr>
          <a:xfrm>
            <a:off x="5824698" y="2161559"/>
            <a:ext cx="3380262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2AE4D393-E8FA-446A-A1D2-31E96C93C044}"/>
              </a:ext>
            </a:extLst>
          </p:cNvPr>
          <p:cNvSpPr txBox="1"/>
          <p:nvPr/>
        </p:nvSpPr>
        <p:spPr>
          <a:xfrm>
            <a:off x="5872934" y="5259795"/>
            <a:ext cx="32888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</a:t>
            </a:r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EY RESOURCES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9ECF7135-6CB9-425B-B99D-893F71BDE895}"/>
              </a:ext>
            </a:extLst>
          </p:cNvPr>
          <p:cNvSpPr txBox="1"/>
          <p:nvPr/>
        </p:nvSpPr>
        <p:spPr>
          <a:xfrm>
            <a:off x="5824698" y="6387526"/>
            <a:ext cx="3380262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8B36C401-7EC7-41CF-AAD4-92701D187894}"/>
              </a:ext>
            </a:extLst>
          </p:cNvPr>
          <p:cNvSpPr txBox="1"/>
          <p:nvPr/>
        </p:nvSpPr>
        <p:spPr>
          <a:xfrm>
            <a:off x="15213059" y="1037638"/>
            <a:ext cx="32888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7906ED6A-8854-49C8-8C48-CFA4F399CCA8}"/>
              </a:ext>
            </a:extLst>
          </p:cNvPr>
          <p:cNvSpPr txBox="1"/>
          <p:nvPr/>
        </p:nvSpPr>
        <p:spPr>
          <a:xfrm>
            <a:off x="15172443" y="2161559"/>
            <a:ext cx="3380262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470459A6-62C8-42EA-8A9D-F8FCD6A00BBA}"/>
              </a:ext>
            </a:extLst>
          </p:cNvPr>
          <p:cNvSpPr txBox="1"/>
          <p:nvPr/>
        </p:nvSpPr>
        <p:spPr>
          <a:xfrm>
            <a:off x="15214329" y="5259795"/>
            <a:ext cx="32888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2400" b="1" spc="-2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C67D8ED5-97DD-4432-AE16-61CBF17EE9ED}"/>
              </a:ext>
            </a:extLst>
          </p:cNvPr>
          <p:cNvSpPr txBox="1"/>
          <p:nvPr/>
        </p:nvSpPr>
        <p:spPr>
          <a:xfrm>
            <a:off x="15168633" y="6387526"/>
            <a:ext cx="3380262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D7644E65-1D45-4B88-B84C-5194829C47FF}"/>
              </a:ext>
            </a:extLst>
          </p:cNvPr>
          <p:cNvSpPr txBox="1"/>
          <p:nvPr/>
        </p:nvSpPr>
        <p:spPr>
          <a:xfrm>
            <a:off x="10545150" y="1037091"/>
            <a:ext cx="329223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EAA59774-EBA3-4569-A5A9-2734A83DEA3A}"/>
              </a:ext>
            </a:extLst>
          </p:cNvPr>
          <p:cNvSpPr txBox="1"/>
          <p:nvPr/>
        </p:nvSpPr>
        <p:spPr>
          <a:xfrm>
            <a:off x="10545150" y="3905417"/>
            <a:ext cx="3292232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9F068583-B3E0-40F1-B1F0-D37C2EF92D05}"/>
              </a:ext>
            </a:extLst>
          </p:cNvPr>
          <p:cNvSpPr txBox="1"/>
          <p:nvPr/>
        </p:nvSpPr>
        <p:spPr>
          <a:xfrm>
            <a:off x="19885202" y="1039631"/>
            <a:ext cx="329223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7107DD7E-389A-4176-9549-0EEF4F5F33AC}"/>
              </a:ext>
            </a:extLst>
          </p:cNvPr>
          <p:cNvSpPr txBox="1"/>
          <p:nvPr/>
        </p:nvSpPr>
        <p:spPr>
          <a:xfrm>
            <a:off x="19885202" y="3905417"/>
            <a:ext cx="3292232" cy="1562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95FBE5F9-5907-46E7-B44E-244C38A4F126}"/>
              </a:ext>
            </a:extLst>
          </p:cNvPr>
          <p:cNvSpPr txBox="1"/>
          <p:nvPr/>
        </p:nvSpPr>
        <p:spPr>
          <a:xfrm>
            <a:off x="2467631" y="9484627"/>
            <a:ext cx="77598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F2856012-9113-4843-9833-D6A20154DC90}"/>
              </a:ext>
            </a:extLst>
          </p:cNvPr>
          <p:cNvSpPr txBox="1"/>
          <p:nvPr/>
        </p:nvSpPr>
        <p:spPr>
          <a:xfrm>
            <a:off x="2467631" y="10865762"/>
            <a:ext cx="7759860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6C45F36C-5251-4020-A90F-8563C55F10D9}"/>
              </a:ext>
            </a:extLst>
          </p:cNvPr>
          <p:cNvSpPr txBox="1"/>
          <p:nvPr/>
        </p:nvSpPr>
        <p:spPr>
          <a:xfrm>
            <a:off x="14150161" y="9484627"/>
            <a:ext cx="77598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CB00C68F-AB8A-4AD8-BDD7-97ABD6578A01}"/>
              </a:ext>
            </a:extLst>
          </p:cNvPr>
          <p:cNvSpPr txBox="1"/>
          <p:nvPr/>
        </p:nvSpPr>
        <p:spPr>
          <a:xfrm>
            <a:off x="14150161" y="10865762"/>
            <a:ext cx="7759860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100" spc="-20" dirty="0">
                <a:solidFill>
                  <a:srgbClr val="322827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27922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>
            <a:extLst>
              <a:ext uri="{FF2B5EF4-FFF2-40B4-BE49-F238E27FC236}">
                <a16:creationId xmlns:a16="http://schemas.microsoft.com/office/drawing/2014/main" id="{85F21AE2-2E4D-43E7-90F0-B3CCB45B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24378141" cy="13710643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BB012D64-712E-43C0-B486-65F9A74C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1" y="9434244"/>
            <a:ext cx="11436524" cy="3526535"/>
          </a:xfrm>
          <a:custGeom>
            <a:avLst/>
            <a:gdLst>
              <a:gd name="T0" fmla="*/ 9181 w 9182"/>
              <a:gd name="T1" fmla="*/ 2830 h 2831"/>
              <a:gd name="T2" fmla="*/ 0 w 9182"/>
              <a:gd name="T3" fmla="*/ 2830 h 2831"/>
              <a:gd name="T4" fmla="*/ 0 w 9182"/>
              <a:gd name="T5" fmla="*/ 0 h 2831"/>
              <a:gd name="T6" fmla="*/ 9181 w 9182"/>
              <a:gd name="T7" fmla="*/ 0 h 2831"/>
              <a:gd name="T8" fmla="*/ 9181 w 9182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2" h="2831">
                <a:moveTo>
                  <a:pt x="9181" y="2830"/>
                </a:moveTo>
                <a:lnTo>
                  <a:pt x="0" y="2830"/>
                </a:lnTo>
                <a:lnTo>
                  <a:pt x="0" y="0"/>
                </a:lnTo>
                <a:lnTo>
                  <a:pt x="9181" y="0"/>
                </a:lnTo>
                <a:lnTo>
                  <a:pt x="9181" y="283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8A1D1F77-695D-4363-AADE-5B3B4D6B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9434244"/>
            <a:ext cx="11436524" cy="3526535"/>
          </a:xfrm>
          <a:custGeom>
            <a:avLst/>
            <a:gdLst>
              <a:gd name="T0" fmla="*/ 9180 w 9181"/>
              <a:gd name="T1" fmla="*/ 2830 h 2831"/>
              <a:gd name="T2" fmla="*/ 0 w 9181"/>
              <a:gd name="T3" fmla="*/ 2830 h 2831"/>
              <a:gd name="T4" fmla="*/ 0 w 9181"/>
              <a:gd name="T5" fmla="*/ 0 h 2831"/>
              <a:gd name="T6" fmla="*/ 9180 w 9181"/>
              <a:gd name="T7" fmla="*/ 0 h 2831"/>
              <a:gd name="T8" fmla="*/ 9180 w 9181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1" h="2831">
                <a:moveTo>
                  <a:pt x="9180" y="2830"/>
                </a:moveTo>
                <a:lnTo>
                  <a:pt x="0" y="2830"/>
                </a:lnTo>
                <a:lnTo>
                  <a:pt x="0" y="0"/>
                </a:lnTo>
                <a:lnTo>
                  <a:pt x="9180" y="0"/>
                </a:lnTo>
                <a:lnTo>
                  <a:pt x="9180" y="283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B4125AAD-A479-4963-85DD-300F229A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99" y="2386662"/>
            <a:ext cx="4575710" cy="7053070"/>
          </a:xfrm>
          <a:custGeom>
            <a:avLst/>
            <a:gdLst>
              <a:gd name="T0" fmla="*/ 3673 w 3674"/>
              <a:gd name="T1" fmla="*/ 5660 h 5661"/>
              <a:gd name="T2" fmla="*/ 0 w 3674"/>
              <a:gd name="T3" fmla="*/ 5660 h 5661"/>
              <a:gd name="T4" fmla="*/ 0 w 3674"/>
              <a:gd name="T5" fmla="*/ 0 h 5661"/>
              <a:gd name="T6" fmla="*/ 3673 w 3674"/>
              <a:gd name="T7" fmla="*/ 0 h 5661"/>
              <a:gd name="T8" fmla="*/ 3673 w 3674"/>
              <a:gd name="T9" fmla="*/ 5660 h 5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4" h="5661">
                <a:moveTo>
                  <a:pt x="3673" y="5660"/>
                </a:moveTo>
                <a:lnTo>
                  <a:pt x="0" y="5660"/>
                </a:lnTo>
                <a:lnTo>
                  <a:pt x="0" y="0"/>
                </a:lnTo>
                <a:lnTo>
                  <a:pt x="3673" y="0"/>
                </a:lnTo>
                <a:lnTo>
                  <a:pt x="3673" y="566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24">
            <a:extLst>
              <a:ext uri="{FF2B5EF4-FFF2-40B4-BE49-F238E27FC236}">
                <a16:creationId xmlns:a16="http://schemas.microsoft.com/office/drawing/2014/main" id="{0AEA0527-53D2-4250-AF97-C0871C19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011" y="5913199"/>
            <a:ext cx="4575706" cy="3526535"/>
          </a:xfrm>
          <a:custGeom>
            <a:avLst/>
            <a:gdLst>
              <a:gd name="T0" fmla="*/ 3672 w 3673"/>
              <a:gd name="T1" fmla="*/ 2830 h 2831"/>
              <a:gd name="T2" fmla="*/ 0 w 3673"/>
              <a:gd name="T3" fmla="*/ 2830 h 2831"/>
              <a:gd name="T4" fmla="*/ 0 w 3673"/>
              <a:gd name="T5" fmla="*/ 0 h 2831"/>
              <a:gd name="T6" fmla="*/ 3672 w 3673"/>
              <a:gd name="T7" fmla="*/ 0 h 2831"/>
              <a:gd name="T8" fmla="*/ 3672 w 3673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3" h="2831">
                <a:moveTo>
                  <a:pt x="3672" y="2830"/>
                </a:moveTo>
                <a:lnTo>
                  <a:pt x="0" y="2830"/>
                </a:lnTo>
                <a:lnTo>
                  <a:pt x="0" y="0"/>
                </a:lnTo>
                <a:lnTo>
                  <a:pt x="3672" y="0"/>
                </a:lnTo>
                <a:lnTo>
                  <a:pt x="3672" y="283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25">
            <a:extLst>
              <a:ext uri="{FF2B5EF4-FFF2-40B4-BE49-F238E27FC236}">
                <a16:creationId xmlns:a16="http://schemas.microsoft.com/office/drawing/2014/main" id="{C206C8D1-CA44-4DDB-9256-3ACA04F90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715" y="2386662"/>
            <a:ext cx="4575710" cy="7053070"/>
          </a:xfrm>
          <a:custGeom>
            <a:avLst/>
            <a:gdLst>
              <a:gd name="T0" fmla="*/ 3671 w 3672"/>
              <a:gd name="T1" fmla="*/ 5660 h 5661"/>
              <a:gd name="T2" fmla="*/ 0 w 3672"/>
              <a:gd name="T3" fmla="*/ 5660 h 5661"/>
              <a:gd name="T4" fmla="*/ 0 w 3672"/>
              <a:gd name="T5" fmla="*/ 0 h 5661"/>
              <a:gd name="T6" fmla="*/ 3671 w 3672"/>
              <a:gd name="T7" fmla="*/ 0 h 5661"/>
              <a:gd name="T8" fmla="*/ 3671 w 3672"/>
              <a:gd name="T9" fmla="*/ 5660 h 5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2" h="5661">
                <a:moveTo>
                  <a:pt x="3671" y="5660"/>
                </a:moveTo>
                <a:lnTo>
                  <a:pt x="0" y="5660"/>
                </a:lnTo>
                <a:lnTo>
                  <a:pt x="0" y="0"/>
                </a:lnTo>
                <a:lnTo>
                  <a:pt x="3671" y="0"/>
                </a:lnTo>
                <a:lnTo>
                  <a:pt x="3671" y="566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26">
            <a:extLst>
              <a:ext uri="{FF2B5EF4-FFF2-40B4-BE49-F238E27FC236}">
                <a16:creationId xmlns:a16="http://schemas.microsoft.com/office/drawing/2014/main" id="{060234A3-3957-41BA-AF74-C85B0450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928" y="5913199"/>
            <a:ext cx="4575710" cy="3526535"/>
          </a:xfrm>
          <a:custGeom>
            <a:avLst/>
            <a:gdLst>
              <a:gd name="T0" fmla="*/ 3672 w 3673"/>
              <a:gd name="T1" fmla="*/ 2830 h 2831"/>
              <a:gd name="T2" fmla="*/ 0 w 3673"/>
              <a:gd name="T3" fmla="*/ 2830 h 2831"/>
              <a:gd name="T4" fmla="*/ 0 w 3673"/>
              <a:gd name="T5" fmla="*/ 0 h 2831"/>
              <a:gd name="T6" fmla="*/ 3672 w 3673"/>
              <a:gd name="T7" fmla="*/ 0 h 2831"/>
              <a:gd name="T8" fmla="*/ 3672 w 3673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3" h="2831">
                <a:moveTo>
                  <a:pt x="3672" y="2830"/>
                </a:moveTo>
                <a:lnTo>
                  <a:pt x="0" y="2830"/>
                </a:lnTo>
                <a:lnTo>
                  <a:pt x="0" y="0"/>
                </a:lnTo>
                <a:lnTo>
                  <a:pt x="3672" y="0"/>
                </a:lnTo>
                <a:lnTo>
                  <a:pt x="3672" y="283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A922E099-DFA4-41EF-9E28-29B764FA3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011" y="2386664"/>
            <a:ext cx="4575706" cy="3526535"/>
          </a:xfrm>
          <a:custGeom>
            <a:avLst/>
            <a:gdLst>
              <a:gd name="T0" fmla="*/ 3672 w 3673"/>
              <a:gd name="T1" fmla="*/ 2830 h 2831"/>
              <a:gd name="T2" fmla="*/ 0 w 3673"/>
              <a:gd name="T3" fmla="*/ 2830 h 2831"/>
              <a:gd name="T4" fmla="*/ 0 w 3673"/>
              <a:gd name="T5" fmla="*/ 0 h 2831"/>
              <a:gd name="T6" fmla="*/ 3672 w 3673"/>
              <a:gd name="T7" fmla="*/ 0 h 2831"/>
              <a:gd name="T8" fmla="*/ 3672 w 3673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3" h="2831">
                <a:moveTo>
                  <a:pt x="3672" y="2830"/>
                </a:moveTo>
                <a:lnTo>
                  <a:pt x="0" y="2830"/>
                </a:lnTo>
                <a:lnTo>
                  <a:pt x="0" y="0"/>
                </a:lnTo>
                <a:lnTo>
                  <a:pt x="3672" y="0"/>
                </a:lnTo>
                <a:lnTo>
                  <a:pt x="3672" y="283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C1AE502B-90BB-47FA-9E26-3A357E8E8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928" y="2386664"/>
            <a:ext cx="4575710" cy="3526535"/>
          </a:xfrm>
          <a:custGeom>
            <a:avLst/>
            <a:gdLst>
              <a:gd name="T0" fmla="*/ 3672 w 3673"/>
              <a:gd name="T1" fmla="*/ 2830 h 2831"/>
              <a:gd name="T2" fmla="*/ 0 w 3673"/>
              <a:gd name="T3" fmla="*/ 2830 h 2831"/>
              <a:gd name="T4" fmla="*/ 0 w 3673"/>
              <a:gd name="T5" fmla="*/ 0 h 2831"/>
              <a:gd name="T6" fmla="*/ 3672 w 3673"/>
              <a:gd name="T7" fmla="*/ 0 h 2831"/>
              <a:gd name="T8" fmla="*/ 3672 w 3673"/>
              <a:gd name="T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3" h="2831">
                <a:moveTo>
                  <a:pt x="3672" y="2830"/>
                </a:moveTo>
                <a:lnTo>
                  <a:pt x="0" y="2830"/>
                </a:lnTo>
                <a:lnTo>
                  <a:pt x="0" y="0"/>
                </a:lnTo>
                <a:lnTo>
                  <a:pt x="3672" y="0"/>
                </a:lnTo>
                <a:lnTo>
                  <a:pt x="3672" y="283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29">
            <a:extLst>
              <a:ext uri="{FF2B5EF4-FFF2-40B4-BE49-F238E27FC236}">
                <a16:creationId xmlns:a16="http://schemas.microsoft.com/office/drawing/2014/main" id="{11FECC8B-1109-481C-8E7B-B4316D3D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640" y="2386662"/>
            <a:ext cx="4575706" cy="7053070"/>
          </a:xfrm>
          <a:custGeom>
            <a:avLst/>
            <a:gdLst>
              <a:gd name="T0" fmla="*/ 3673 w 3674"/>
              <a:gd name="T1" fmla="*/ 5660 h 5661"/>
              <a:gd name="T2" fmla="*/ 0 w 3674"/>
              <a:gd name="T3" fmla="*/ 5660 h 5661"/>
              <a:gd name="T4" fmla="*/ 0 w 3674"/>
              <a:gd name="T5" fmla="*/ 0 h 5661"/>
              <a:gd name="T6" fmla="*/ 3673 w 3674"/>
              <a:gd name="T7" fmla="*/ 0 h 5661"/>
              <a:gd name="T8" fmla="*/ 3673 w 3674"/>
              <a:gd name="T9" fmla="*/ 5660 h 5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4" h="5661">
                <a:moveTo>
                  <a:pt x="3673" y="5660"/>
                </a:moveTo>
                <a:lnTo>
                  <a:pt x="0" y="5660"/>
                </a:lnTo>
                <a:lnTo>
                  <a:pt x="0" y="0"/>
                </a:lnTo>
                <a:lnTo>
                  <a:pt x="3673" y="0"/>
                </a:lnTo>
                <a:lnTo>
                  <a:pt x="3673" y="5660"/>
                </a:lnTo>
              </a:path>
            </a:pathLst>
          </a:custGeom>
          <a:solidFill>
            <a:srgbClr val="FFFFFF"/>
          </a:solidFill>
          <a:ln w="38100" cap="flat">
            <a:solidFill>
              <a:srgbClr val="11134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30">
            <a:extLst>
              <a:ext uri="{FF2B5EF4-FFF2-40B4-BE49-F238E27FC236}">
                <a16:creationId xmlns:a16="http://schemas.microsoft.com/office/drawing/2014/main" id="{8A177F09-04EA-418D-9603-DF1BF221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122" y="1079317"/>
            <a:ext cx="5234875" cy="66465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6" name="Freeform 43">
            <a:extLst>
              <a:ext uri="{FF2B5EF4-FFF2-40B4-BE49-F238E27FC236}">
                <a16:creationId xmlns:a16="http://schemas.microsoft.com/office/drawing/2014/main" id="{259A8312-2FE0-45DF-8CAE-BAC7A651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6143" y="1079317"/>
            <a:ext cx="2999203" cy="66465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2" name="Freeform 49">
            <a:extLst>
              <a:ext uri="{FF2B5EF4-FFF2-40B4-BE49-F238E27FC236}">
                <a16:creationId xmlns:a16="http://schemas.microsoft.com/office/drawing/2014/main" id="{B9D16C04-F261-4EA1-98A1-D65CD8E2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876" y="2386662"/>
            <a:ext cx="1082131" cy="1082131"/>
          </a:xfrm>
          <a:custGeom>
            <a:avLst/>
            <a:gdLst>
              <a:gd name="T0" fmla="*/ 867 w 868"/>
              <a:gd name="T1" fmla="*/ 866 h 867"/>
              <a:gd name="T2" fmla="*/ 0 w 868"/>
              <a:gd name="T3" fmla="*/ 866 h 867"/>
              <a:gd name="T4" fmla="*/ 0 w 868"/>
              <a:gd name="T5" fmla="*/ 0 h 867"/>
              <a:gd name="T6" fmla="*/ 867 w 868"/>
              <a:gd name="T7" fmla="*/ 0 h 867"/>
              <a:gd name="T8" fmla="*/ 867 w 868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867">
                <a:moveTo>
                  <a:pt x="867" y="866"/>
                </a:moveTo>
                <a:lnTo>
                  <a:pt x="0" y="866"/>
                </a:lnTo>
                <a:lnTo>
                  <a:pt x="0" y="0"/>
                </a:lnTo>
                <a:lnTo>
                  <a:pt x="867" y="0"/>
                </a:lnTo>
                <a:lnTo>
                  <a:pt x="867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3" name="Freeform 50">
            <a:extLst>
              <a:ext uri="{FF2B5EF4-FFF2-40B4-BE49-F238E27FC236}">
                <a16:creationId xmlns:a16="http://schemas.microsoft.com/office/drawing/2014/main" id="{D45F4C7E-9461-4DAA-B0DA-9283EE8B5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588" y="2386662"/>
            <a:ext cx="1082129" cy="1082131"/>
          </a:xfrm>
          <a:custGeom>
            <a:avLst/>
            <a:gdLst>
              <a:gd name="T0" fmla="*/ 867 w 868"/>
              <a:gd name="T1" fmla="*/ 866 h 867"/>
              <a:gd name="T2" fmla="*/ 0 w 868"/>
              <a:gd name="T3" fmla="*/ 866 h 867"/>
              <a:gd name="T4" fmla="*/ 0 w 868"/>
              <a:gd name="T5" fmla="*/ 0 h 867"/>
              <a:gd name="T6" fmla="*/ 867 w 868"/>
              <a:gd name="T7" fmla="*/ 0 h 867"/>
              <a:gd name="T8" fmla="*/ 867 w 868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867">
                <a:moveTo>
                  <a:pt x="867" y="866"/>
                </a:moveTo>
                <a:lnTo>
                  <a:pt x="0" y="866"/>
                </a:lnTo>
                <a:lnTo>
                  <a:pt x="0" y="0"/>
                </a:lnTo>
                <a:lnTo>
                  <a:pt x="867" y="0"/>
                </a:lnTo>
                <a:lnTo>
                  <a:pt x="867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" name="Freeform 51">
            <a:extLst>
              <a:ext uri="{FF2B5EF4-FFF2-40B4-BE49-F238E27FC236}">
                <a16:creationId xmlns:a16="http://schemas.microsoft.com/office/drawing/2014/main" id="{5100C187-5341-40DD-BB51-EA2E7622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588" y="5913198"/>
            <a:ext cx="1082129" cy="1082131"/>
          </a:xfrm>
          <a:custGeom>
            <a:avLst/>
            <a:gdLst>
              <a:gd name="T0" fmla="*/ 867 w 868"/>
              <a:gd name="T1" fmla="*/ 866 h 867"/>
              <a:gd name="T2" fmla="*/ 0 w 868"/>
              <a:gd name="T3" fmla="*/ 866 h 867"/>
              <a:gd name="T4" fmla="*/ 0 w 868"/>
              <a:gd name="T5" fmla="*/ 0 h 867"/>
              <a:gd name="T6" fmla="*/ 867 w 868"/>
              <a:gd name="T7" fmla="*/ 0 h 867"/>
              <a:gd name="T8" fmla="*/ 867 w 868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867">
                <a:moveTo>
                  <a:pt x="867" y="866"/>
                </a:moveTo>
                <a:lnTo>
                  <a:pt x="0" y="866"/>
                </a:lnTo>
                <a:lnTo>
                  <a:pt x="0" y="0"/>
                </a:lnTo>
                <a:lnTo>
                  <a:pt x="867" y="0"/>
                </a:lnTo>
                <a:lnTo>
                  <a:pt x="867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" name="Freeform 52">
            <a:extLst>
              <a:ext uri="{FF2B5EF4-FFF2-40B4-BE49-F238E27FC236}">
                <a16:creationId xmlns:a16="http://schemas.microsoft.com/office/drawing/2014/main" id="{35638715-2E22-475B-A786-AD4392A2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184" y="9434242"/>
            <a:ext cx="1082131" cy="1082129"/>
          </a:xfrm>
          <a:custGeom>
            <a:avLst/>
            <a:gdLst>
              <a:gd name="T0" fmla="*/ 866 w 867"/>
              <a:gd name="T1" fmla="*/ 866 h 867"/>
              <a:gd name="T2" fmla="*/ 0 w 867"/>
              <a:gd name="T3" fmla="*/ 866 h 867"/>
              <a:gd name="T4" fmla="*/ 0 w 867"/>
              <a:gd name="T5" fmla="*/ 0 h 867"/>
              <a:gd name="T6" fmla="*/ 866 w 867"/>
              <a:gd name="T7" fmla="*/ 0 h 867"/>
              <a:gd name="T8" fmla="*/ 866 w 867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" h="867">
                <a:moveTo>
                  <a:pt x="866" y="866"/>
                </a:moveTo>
                <a:lnTo>
                  <a:pt x="0" y="866"/>
                </a:lnTo>
                <a:lnTo>
                  <a:pt x="0" y="0"/>
                </a:lnTo>
                <a:lnTo>
                  <a:pt x="866" y="0"/>
                </a:lnTo>
                <a:lnTo>
                  <a:pt x="866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6" name="Freeform 53">
            <a:extLst>
              <a:ext uri="{FF2B5EF4-FFF2-40B4-BE49-F238E27FC236}">
                <a16:creationId xmlns:a16="http://schemas.microsoft.com/office/drawing/2014/main" id="{EBF60016-A9B3-4137-A26B-ECA78E57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3217" y="9434242"/>
            <a:ext cx="1082129" cy="1082129"/>
          </a:xfrm>
          <a:custGeom>
            <a:avLst/>
            <a:gdLst>
              <a:gd name="T0" fmla="*/ 866 w 867"/>
              <a:gd name="T1" fmla="*/ 866 h 867"/>
              <a:gd name="T2" fmla="*/ 0 w 867"/>
              <a:gd name="T3" fmla="*/ 866 h 867"/>
              <a:gd name="T4" fmla="*/ 0 w 867"/>
              <a:gd name="T5" fmla="*/ 0 h 867"/>
              <a:gd name="T6" fmla="*/ 866 w 867"/>
              <a:gd name="T7" fmla="*/ 0 h 867"/>
              <a:gd name="T8" fmla="*/ 866 w 867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" h="867">
                <a:moveTo>
                  <a:pt x="866" y="866"/>
                </a:moveTo>
                <a:lnTo>
                  <a:pt x="0" y="866"/>
                </a:lnTo>
                <a:lnTo>
                  <a:pt x="0" y="0"/>
                </a:lnTo>
                <a:lnTo>
                  <a:pt x="866" y="0"/>
                </a:lnTo>
                <a:lnTo>
                  <a:pt x="866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" name="Freeform 54">
            <a:extLst>
              <a:ext uri="{FF2B5EF4-FFF2-40B4-BE49-F238E27FC236}">
                <a16:creationId xmlns:a16="http://schemas.microsoft.com/office/drawing/2014/main" id="{CD998B12-D7F8-40B8-AD18-71496BC0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7292" y="2386662"/>
            <a:ext cx="1082131" cy="1082131"/>
          </a:xfrm>
          <a:custGeom>
            <a:avLst/>
            <a:gdLst>
              <a:gd name="T0" fmla="*/ 866 w 867"/>
              <a:gd name="T1" fmla="*/ 866 h 867"/>
              <a:gd name="T2" fmla="*/ 0 w 867"/>
              <a:gd name="T3" fmla="*/ 866 h 867"/>
              <a:gd name="T4" fmla="*/ 0 w 867"/>
              <a:gd name="T5" fmla="*/ 0 h 867"/>
              <a:gd name="T6" fmla="*/ 866 w 867"/>
              <a:gd name="T7" fmla="*/ 0 h 867"/>
              <a:gd name="T8" fmla="*/ 866 w 867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" h="867">
                <a:moveTo>
                  <a:pt x="866" y="866"/>
                </a:moveTo>
                <a:lnTo>
                  <a:pt x="0" y="866"/>
                </a:lnTo>
                <a:lnTo>
                  <a:pt x="0" y="0"/>
                </a:lnTo>
                <a:lnTo>
                  <a:pt x="866" y="0"/>
                </a:lnTo>
                <a:lnTo>
                  <a:pt x="866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" name="Freeform 55">
            <a:extLst>
              <a:ext uri="{FF2B5EF4-FFF2-40B4-BE49-F238E27FC236}">
                <a16:creationId xmlns:a16="http://schemas.microsoft.com/office/drawing/2014/main" id="{6461E09D-5714-41FC-A502-C99F035F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3002" y="2386662"/>
            <a:ext cx="1076637" cy="1082131"/>
          </a:xfrm>
          <a:custGeom>
            <a:avLst/>
            <a:gdLst>
              <a:gd name="T0" fmla="*/ 865 w 866"/>
              <a:gd name="T1" fmla="*/ 866 h 867"/>
              <a:gd name="T2" fmla="*/ 0 w 866"/>
              <a:gd name="T3" fmla="*/ 866 h 867"/>
              <a:gd name="T4" fmla="*/ 0 w 866"/>
              <a:gd name="T5" fmla="*/ 0 h 867"/>
              <a:gd name="T6" fmla="*/ 865 w 866"/>
              <a:gd name="T7" fmla="*/ 0 h 867"/>
              <a:gd name="T8" fmla="*/ 865 w 866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867">
                <a:moveTo>
                  <a:pt x="865" y="866"/>
                </a:moveTo>
                <a:lnTo>
                  <a:pt x="0" y="866"/>
                </a:lnTo>
                <a:lnTo>
                  <a:pt x="0" y="0"/>
                </a:lnTo>
                <a:lnTo>
                  <a:pt x="865" y="0"/>
                </a:lnTo>
                <a:lnTo>
                  <a:pt x="865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" name="Freeform 56">
            <a:extLst>
              <a:ext uri="{FF2B5EF4-FFF2-40B4-BE49-F238E27FC236}">
                <a16:creationId xmlns:a16="http://schemas.microsoft.com/office/drawing/2014/main" id="{1FC493B0-26FA-4DE2-8D26-0A2930598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3002" y="5913198"/>
            <a:ext cx="1076637" cy="1082131"/>
          </a:xfrm>
          <a:custGeom>
            <a:avLst/>
            <a:gdLst>
              <a:gd name="T0" fmla="*/ 865 w 866"/>
              <a:gd name="T1" fmla="*/ 866 h 867"/>
              <a:gd name="T2" fmla="*/ 0 w 866"/>
              <a:gd name="T3" fmla="*/ 866 h 867"/>
              <a:gd name="T4" fmla="*/ 0 w 866"/>
              <a:gd name="T5" fmla="*/ 0 h 867"/>
              <a:gd name="T6" fmla="*/ 865 w 866"/>
              <a:gd name="T7" fmla="*/ 0 h 867"/>
              <a:gd name="T8" fmla="*/ 865 w 866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867">
                <a:moveTo>
                  <a:pt x="865" y="866"/>
                </a:moveTo>
                <a:lnTo>
                  <a:pt x="0" y="866"/>
                </a:lnTo>
                <a:lnTo>
                  <a:pt x="0" y="0"/>
                </a:lnTo>
                <a:lnTo>
                  <a:pt x="865" y="0"/>
                </a:lnTo>
                <a:lnTo>
                  <a:pt x="865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" name="Freeform 57">
            <a:extLst>
              <a:ext uri="{FF2B5EF4-FFF2-40B4-BE49-F238E27FC236}">
                <a16:creationId xmlns:a16="http://schemas.microsoft.com/office/drawing/2014/main" id="{2F2AE366-7D0B-41CA-9868-56986316E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3217" y="2386662"/>
            <a:ext cx="1082129" cy="1082131"/>
          </a:xfrm>
          <a:custGeom>
            <a:avLst/>
            <a:gdLst>
              <a:gd name="T0" fmla="*/ 866 w 867"/>
              <a:gd name="T1" fmla="*/ 866 h 867"/>
              <a:gd name="T2" fmla="*/ 0 w 867"/>
              <a:gd name="T3" fmla="*/ 866 h 867"/>
              <a:gd name="T4" fmla="*/ 0 w 867"/>
              <a:gd name="T5" fmla="*/ 0 h 867"/>
              <a:gd name="T6" fmla="*/ 866 w 867"/>
              <a:gd name="T7" fmla="*/ 0 h 867"/>
              <a:gd name="T8" fmla="*/ 866 w 867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" h="867">
                <a:moveTo>
                  <a:pt x="866" y="866"/>
                </a:moveTo>
                <a:lnTo>
                  <a:pt x="0" y="866"/>
                </a:lnTo>
                <a:lnTo>
                  <a:pt x="0" y="0"/>
                </a:lnTo>
                <a:lnTo>
                  <a:pt x="866" y="0"/>
                </a:lnTo>
                <a:lnTo>
                  <a:pt x="866" y="866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6" name="Freeform: Shape 745">
            <a:extLst>
              <a:ext uri="{FF2B5EF4-FFF2-40B4-BE49-F238E27FC236}">
                <a16:creationId xmlns:a16="http://schemas.microsoft.com/office/drawing/2014/main" id="{500D2177-5C75-4D7B-BB90-54E0BE82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189" y="2596333"/>
            <a:ext cx="784256" cy="667975"/>
          </a:xfrm>
          <a:custGeom>
            <a:avLst/>
            <a:gdLst>
              <a:gd name="connsiteX0" fmla="*/ 337891 w 784256"/>
              <a:gd name="connsiteY0" fmla="*/ 618242 h 667975"/>
              <a:gd name="connsiteX1" fmla="*/ 334150 w 784256"/>
              <a:gd name="connsiteY1" fmla="*/ 619485 h 667975"/>
              <a:gd name="connsiteX2" fmla="*/ 334150 w 784256"/>
              <a:gd name="connsiteY2" fmla="*/ 634405 h 667975"/>
              <a:gd name="connsiteX3" fmla="*/ 336644 w 784256"/>
              <a:gd name="connsiteY3" fmla="*/ 638135 h 667975"/>
              <a:gd name="connsiteX4" fmla="*/ 350359 w 784256"/>
              <a:gd name="connsiteY4" fmla="*/ 640622 h 667975"/>
              <a:gd name="connsiteX5" fmla="*/ 356593 w 784256"/>
              <a:gd name="connsiteY5" fmla="*/ 635648 h 667975"/>
              <a:gd name="connsiteX6" fmla="*/ 340384 w 784256"/>
              <a:gd name="connsiteY6" fmla="*/ 619485 h 667975"/>
              <a:gd name="connsiteX7" fmla="*/ 305473 w 784256"/>
              <a:gd name="connsiteY7" fmla="*/ 585915 h 667975"/>
              <a:gd name="connsiteX8" fmla="*/ 297992 w 784256"/>
              <a:gd name="connsiteY8" fmla="*/ 592132 h 667975"/>
              <a:gd name="connsiteX9" fmla="*/ 294252 w 784256"/>
              <a:gd name="connsiteY9" fmla="*/ 597105 h 667975"/>
              <a:gd name="connsiteX10" fmla="*/ 297992 w 784256"/>
              <a:gd name="connsiteY10" fmla="*/ 605809 h 667975"/>
              <a:gd name="connsiteX11" fmla="*/ 299239 w 784256"/>
              <a:gd name="connsiteY11" fmla="*/ 608295 h 667975"/>
              <a:gd name="connsiteX12" fmla="*/ 306720 w 784256"/>
              <a:gd name="connsiteY12" fmla="*/ 613269 h 667975"/>
              <a:gd name="connsiteX13" fmla="*/ 312954 w 784256"/>
              <a:gd name="connsiteY13" fmla="*/ 612025 h 667975"/>
              <a:gd name="connsiteX14" fmla="*/ 322929 w 784256"/>
              <a:gd name="connsiteY14" fmla="*/ 604565 h 667975"/>
              <a:gd name="connsiteX15" fmla="*/ 324176 w 784256"/>
              <a:gd name="connsiteY15" fmla="*/ 603322 h 667975"/>
              <a:gd name="connsiteX16" fmla="*/ 273056 w 784256"/>
              <a:gd name="connsiteY16" fmla="*/ 553589 h 667975"/>
              <a:gd name="connsiteX17" fmla="*/ 263081 w 784256"/>
              <a:gd name="connsiteY17" fmla="*/ 561049 h 667975"/>
              <a:gd name="connsiteX18" fmla="*/ 259340 w 784256"/>
              <a:gd name="connsiteY18" fmla="*/ 568509 h 667975"/>
              <a:gd name="connsiteX19" fmla="*/ 261834 w 784256"/>
              <a:gd name="connsiteY19" fmla="*/ 575969 h 667975"/>
              <a:gd name="connsiteX20" fmla="*/ 263081 w 784256"/>
              <a:gd name="connsiteY20" fmla="*/ 578455 h 667975"/>
              <a:gd name="connsiteX21" fmla="*/ 270562 w 784256"/>
              <a:gd name="connsiteY21" fmla="*/ 583429 h 667975"/>
              <a:gd name="connsiteX22" fmla="*/ 279290 w 784256"/>
              <a:gd name="connsiteY22" fmla="*/ 580942 h 667975"/>
              <a:gd name="connsiteX23" fmla="*/ 291758 w 784256"/>
              <a:gd name="connsiteY23" fmla="*/ 572239 h 667975"/>
              <a:gd name="connsiteX24" fmla="*/ 249366 w 784256"/>
              <a:gd name="connsiteY24" fmla="*/ 528722 h 667975"/>
              <a:gd name="connsiteX25" fmla="*/ 249366 w 784256"/>
              <a:gd name="connsiteY25" fmla="*/ 529966 h 667975"/>
              <a:gd name="connsiteX26" fmla="*/ 250613 w 784256"/>
              <a:gd name="connsiteY26" fmla="*/ 531209 h 667975"/>
              <a:gd name="connsiteX27" fmla="*/ 255600 w 784256"/>
              <a:gd name="connsiteY27" fmla="*/ 534939 h 667975"/>
              <a:gd name="connsiteX28" fmla="*/ 296122 w 784256"/>
              <a:gd name="connsiteY28" fmla="*/ 320466 h 667975"/>
              <a:gd name="connsiteX29" fmla="*/ 279290 w 784256"/>
              <a:gd name="connsiteY29" fmla="*/ 326061 h 667975"/>
              <a:gd name="connsiteX30" fmla="*/ 200739 w 784256"/>
              <a:gd name="connsiteY30" fmla="*/ 404390 h 667975"/>
              <a:gd name="connsiteX31" fmla="*/ 204480 w 784256"/>
              <a:gd name="connsiteY31" fmla="*/ 456610 h 667975"/>
              <a:gd name="connsiteX32" fmla="*/ 316695 w 784256"/>
              <a:gd name="connsiteY32" fmla="*/ 568509 h 667975"/>
              <a:gd name="connsiteX33" fmla="*/ 354100 w 784256"/>
              <a:gd name="connsiteY33" fmla="*/ 605809 h 667975"/>
              <a:gd name="connsiteX34" fmla="*/ 392751 w 784256"/>
              <a:gd name="connsiteY34" fmla="*/ 645595 h 667975"/>
              <a:gd name="connsiteX35" fmla="*/ 412701 w 784256"/>
              <a:gd name="connsiteY35" fmla="*/ 645595 h 667975"/>
              <a:gd name="connsiteX36" fmla="*/ 416441 w 784256"/>
              <a:gd name="connsiteY36" fmla="*/ 640622 h 667975"/>
              <a:gd name="connsiteX37" fmla="*/ 420182 w 784256"/>
              <a:gd name="connsiteY37" fmla="*/ 631918 h 667975"/>
              <a:gd name="connsiteX38" fmla="*/ 416441 w 784256"/>
              <a:gd name="connsiteY38" fmla="*/ 621972 h 667975"/>
              <a:gd name="connsiteX39" fmla="*/ 340384 w 784256"/>
              <a:gd name="connsiteY39" fmla="*/ 546129 h 667975"/>
              <a:gd name="connsiteX40" fmla="*/ 340384 w 784256"/>
              <a:gd name="connsiteY40" fmla="*/ 531209 h 667975"/>
              <a:gd name="connsiteX41" fmla="*/ 354100 w 784256"/>
              <a:gd name="connsiteY41" fmla="*/ 531209 h 667975"/>
              <a:gd name="connsiteX42" fmla="*/ 447612 w 784256"/>
              <a:gd name="connsiteY42" fmla="*/ 625702 h 667975"/>
              <a:gd name="connsiteX43" fmla="*/ 468808 w 784256"/>
              <a:gd name="connsiteY43" fmla="*/ 625702 h 667975"/>
              <a:gd name="connsiteX44" fmla="*/ 471302 w 784256"/>
              <a:gd name="connsiteY44" fmla="*/ 624458 h 667975"/>
              <a:gd name="connsiteX45" fmla="*/ 475042 w 784256"/>
              <a:gd name="connsiteY45" fmla="*/ 613269 h 667975"/>
              <a:gd name="connsiteX46" fmla="*/ 471302 w 784256"/>
              <a:gd name="connsiteY46" fmla="*/ 602079 h 667975"/>
              <a:gd name="connsiteX47" fmla="*/ 377789 w 784256"/>
              <a:gd name="connsiteY47" fmla="*/ 508829 h 667975"/>
              <a:gd name="connsiteX48" fmla="*/ 377789 w 784256"/>
              <a:gd name="connsiteY48" fmla="*/ 495153 h 667975"/>
              <a:gd name="connsiteX49" fmla="*/ 391504 w 784256"/>
              <a:gd name="connsiteY49" fmla="*/ 495153 h 667975"/>
              <a:gd name="connsiteX50" fmla="*/ 485017 w 784256"/>
              <a:gd name="connsiteY50" fmla="*/ 588402 h 667975"/>
              <a:gd name="connsiteX51" fmla="*/ 499979 w 784256"/>
              <a:gd name="connsiteY51" fmla="*/ 603322 h 667975"/>
              <a:gd name="connsiteX52" fmla="*/ 523668 w 784256"/>
              <a:gd name="connsiteY52" fmla="*/ 607052 h 667975"/>
              <a:gd name="connsiteX53" fmla="*/ 526162 w 784256"/>
              <a:gd name="connsiteY53" fmla="*/ 605809 h 667975"/>
              <a:gd name="connsiteX54" fmla="*/ 523668 w 784256"/>
              <a:gd name="connsiteY54" fmla="*/ 580942 h 667975"/>
              <a:gd name="connsiteX55" fmla="*/ 413947 w 784256"/>
              <a:gd name="connsiteY55" fmla="*/ 471530 h 667975"/>
              <a:gd name="connsiteX56" fmla="*/ 413947 w 784256"/>
              <a:gd name="connsiteY56" fmla="*/ 457853 h 667975"/>
              <a:gd name="connsiteX57" fmla="*/ 427663 w 784256"/>
              <a:gd name="connsiteY57" fmla="*/ 457853 h 667975"/>
              <a:gd name="connsiteX58" fmla="*/ 522422 w 784256"/>
              <a:gd name="connsiteY58" fmla="*/ 551102 h 667975"/>
              <a:gd name="connsiteX59" fmla="*/ 543618 w 784256"/>
              <a:gd name="connsiteY59" fmla="*/ 551102 h 667975"/>
              <a:gd name="connsiteX60" fmla="*/ 544865 w 784256"/>
              <a:gd name="connsiteY60" fmla="*/ 548616 h 667975"/>
              <a:gd name="connsiteX61" fmla="*/ 549852 w 784256"/>
              <a:gd name="connsiteY61" fmla="*/ 538669 h 667975"/>
              <a:gd name="connsiteX62" fmla="*/ 544865 w 784256"/>
              <a:gd name="connsiteY62" fmla="*/ 527479 h 667975"/>
              <a:gd name="connsiteX63" fmla="*/ 488757 w 784256"/>
              <a:gd name="connsiteY63" fmla="*/ 471530 h 667975"/>
              <a:gd name="connsiteX64" fmla="*/ 478783 w 784256"/>
              <a:gd name="connsiteY64" fmla="*/ 461583 h 667975"/>
              <a:gd name="connsiteX65" fmla="*/ 471302 w 784256"/>
              <a:gd name="connsiteY65" fmla="*/ 455366 h 667975"/>
              <a:gd name="connsiteX66" fmla="*/ 382777 w 784256"/>
              <a:gd name="connsiteY66" fmla="*/ 418067 h 667975"/>
              <a:gd name="connsiteX67" fmla="*/ 380283 w 784256"/>
              <a:gd name="connsiteY67" fmla="*/ 418067 h 667975"/>
              <a:gd name="connsiteX68" fmla="*/ 354100 w 784256"/>
              <a:gd name="connsiteY68" fmla="*/ 447906 h 667975"/>
              <a:gd name="connsiteX69" fmla="*/ 314201 w 784256"/>
              <a:gd name="connsiteY69" fmla="*/ 475259 h 667975"/>
              <a:gd name="connsiteX70" fmla="*/ 300486 w 784256"/>
              <a:gd name="connsiteY70" fmla="*/ 472773 h 667975"/>
              <a:gd name="connsiteX71" fmla="*/ 280537 w 784256"/>
              <a:gd name="connsiteY71" fmla="*/ 459096 h 667975"/>
              <a:gd name="connsiteX72" fmla="*/ 275549 w 784256"/>
              <a:gd name="connsiteY72" fmla="*/ 419310 h 667975"/>
              <a:gd name="connsiteX73" fmla="*/ 332903 w 784256"/>
              <a:gd name="connsiteY73" fmla="*/ 340980 h 667975"/>
              <a:gd name="connsiteX74" fmla="*/ 312954 w 784256"/>
              <a:gd name="connsiteY74" fmla="*/ 326061 h 667975"/>
              <a:gd name="connsiteX75" fmla="*/ 296122 w 784256"/>
              <a:gd name="connsiteY75" fmla="*/ 320466 h 667975"/>
              <a:gd name="connsiteX76" fmla="*/ 449638 w 784256"/>
              <a:gd name="connsiteY76" fmla="*/ 306323 h 667975"/>
              <a:gd name="connsiteX77" fmla="*/ 379036 w 784256"/>
              <a:gd name="connsiteY77" fmla="*/ 326061 h 667975"/>
              <a:gd name="connsiteX78" fmla="*/ 377789 w 784256"/>
              <a:gd name="connsiteY78" fmla="*/ 326061 h 667975"/>
              <a:gd name="connsiteX79" fmla="*/ 376542 w 784256"/>
              <a:gd name="connsiteY79" fmla="*/ 327304 h 667975"/>
              <a:gd name="connsiteX80" fmla="*/ 293005 w 784256"/>
              <a:gd name="connsiteY80" fmla="*/ 426770 h 667975"/>
              <a:gd name="connsiteX81" fmla="*/ 296745 w 784256"/>
              <a:gd name="connsiteY81" fmla="*/ 446663 h 667975"/>
              <a:gd name="connsiteX82" fmla="*/ 306720 w 784256"/>
              <a:gd name="connsiteY82" fmla="*/ 455366 h 667975"/>
              <a:gd name="connsiteX83" fmla="*/ 335397 w 784256"/>
              <a:gd name="connsiteY83" fmla="*/ 441690 h 667975"/>
              <a:gd name="connsiteX84" fmla="*/ 369061 w 784256"/>
              <a:gd name="connsiteY84" fmla="*/ 401903 h 667975"/>
              <a:gd name="connsiteX85" fmla="*/ 396492 w 784256"/>
              <a:gd name="connsiteY85" fmla="*/ 404390 h 667975"/>
              <a:gd name="connsiteX86" fmla="*/ 526162 w 784256"/>
              <a:gd name="connsiteY86" fmla="*/ 416823 h 667975"/>
              <a:gd name="connsiteX87" fmla="*/ 539877 w 784256"/>
              <a:gd name="connsiteY87" fmla="*/ 418067 h 667975"/>
              <a:gd name="connsiteX88" fmla="*/ 537384 w 784256"/>
              <a:gd name="connsiteY88" fmla="*/ 431743 h 667975"/>
              <a:gd name="connsiteX89" fmla="*/ 494991 w 784256"/>
              <a:gd name="connsiteY89" fmla="*/ 451636 h 667975"/>
              <a:gd name="connsiteX90" fmla="*/ 539877 w 784256"/>
              <a:gd name="connsiteY90" fmla="*/ 496396 h 667975"/>
              <a:gd name="connsiteX91" fmla="*/ 583517 w 784256"/>
              <a:gd name="connsiteY91" fmla="*/ 462826 h 667975"/>
              <a:gd name="connsiteX92" fmla="*/ 590998 w 784256"/>
              <a:gd name="connsiteY92" fmla="*/ 451636 h 667975"/>
              <a:gd name="connsiteX93" fmla="*/ 587257 w 784256"/>
              <a:gd name="connsiteY93" fmla="*/ 439203 h 667975"/>
              <a:gd name="connsiteX94" fmla="*/ 519928 w 784256"/>
              <a:gd name="connsiteY94" fmla="*/ 350927 h 667975"/>
              <a:gd name="connsiteX95" fmla="*/ 516187 w 784256"/>
              <a:gd name="connsiteY95" fmla="*/ 348440 h 667975"/>
              <a:gd name="connsiteX96" fmla="*/ 514941 w 784256"/>
              <a:gd name="connsiteY96" fmla="*/ 343467 h 667975"/>
              <a:gd name="connsiteX97" fmla="*/ 513694 w 784256"/>
              <a:gd name="connsiteY97" fmla="*/ 343467 h 667975"/>
              <a:gd name="connsiteX98" fmla="*/ 449638 w 784256"/>
              <a:gd name="connsiteY98" fmla="*/ 306323 h 667975"/>
              <a:gd name="connsiteX99" fmla="*/ 569903 w 784256"/>
              <a:gd name="connsiteY99" fmla="*/ 303695 h 667975"/>
              <a:gd name="connsiteX100" fmla="*/ 577113 w 784256"/>
              <a:gd name="connsiteY100" fmla="*/ 303695 h 667975"/>
              <a:gd name="connsiteX101" fmla="*/ 596337 w 784256"/>
              <a:gd name="connsiteY101" fmla="*/ 328806 h 667975"/>
              <a:gd name="connsiteX102" fmla="*/ 595136 w 784256"/>
              <a:gd name="connsiteY102" fmla="*/ 335084 h 667975"/>
              <a:gd name="connsiteX103" fmla="*/ 586725 w 784256"/>
              <a:gd name="connsiteY103" fmla="*/ 342617 h 667975"/>
              <a:gd name="connsiteX104" fmla="*/ 580717 w 784256"/>
              <a:gd name="connsiteY104" fmla="*/ 341361 h 667975"/>
              <a:gd name="connsiteX105" fmla="*/ 561493 w 784256"/>
              <a:gd name="connsiteY105" fmla="*/ 317506 h 667975"/>
              <a:gd name="connsiteX106" fmla="*/ 562694 w 784256"/>
              <a:gd name="connsiteY106" fmla="*/ 309973 h 667975"/>
              <a:gd name="connsiteX107" fmla="*/ 244280 w 784256"/>
              <a:gd name="connsiteY107" fmla="*/ 274883 h 667975"/>
              <a:gd name="connsiteX108" fmla="*/ 252035 w 784256"/>
              <a:gd name="connsiteY108" fmla="*/ 274883 h 667975"/>
              <a:gd name="connsiteX109" fmla="*/ 259789 w 784256"/>
              <a:gd name="connsiteY109" fmla="*/ 281875 h 667975"/>
              <a:gd name="connsiteX110" fmla="*/ 259789 w 784256"/>
              <a:gd name="connsiteY110" fmla="*/ 288866 h 667975"/>
              <a:gd name="connsiteX111" fmla="*/ 236525 w 784256"/>
              <a:gd name="connsiteY111" fmla="*/ 309841 h 667975"/>
              <a:gd name="connsiteX112" fmla="*/ 230063 w 784256"/>
              <a:gd name="connsiteY112" fmla="*/ 309841 h 667975"/>
              <a:gd name="connsiteX113" fmla="*/ 222308 w 784256"/>
              <a:gd name="connsiteY113" fmla="*/ 302849 h 667975"/>
              <a:gd name="connsiteX114" fmla="*/ 222308 w 784256"/>
              <a:gd name="connsiteY114" fmla="*/ 295857 h 667975"/>
              <a:gd name="connsiteX115" fmla="*/ 544765 w 784256"/>
              <a:gd name="connsiteY115" fmla="*/ 268228 h 667975"/>
              <a:gd name="connsiteX116" fmla="*/ 549542 w 784256"/>
              <a:gd name="connsiteY116" fmla="*/ 269476 h 667975"/>
              <a:gd name="connsiteX117" fmla="*/ 556707 w 784256"/>
              <a:gd name="connsiteY117" fmla="*/ 279463 h 667975"/>
              <a:gd name="connsiteX118" fmla="*/ 556707 w 784256"/>
              <a:gd name="connsiteY118" fmla="*/ 284457 h 667975"/>
              <a:gd name="connsiteX119" fmla="*/ 547154 w 784256"/>
              <a:gd name="connsiteY119" fmla="*/ 293195 h 667975"/>
              <a:gd name="connsiteX120" fmla="*/ 542377 w 784256"/>
              <a:gd name="connsiteY120" fmla="*/ 293195 h 667975"/>
              <a:gd name="connsiteX121" fmla="*/ 534018 w 784256"/>
              <a:gd name="connsiteY121" fmla="*/ 281960 h 667975"/>
              <a:gd name="connsiteX122" fmla="*/ 535212 w 784256"/>
              <a:gd name="connsiteY122" fmla="*/ 278215 h 667975"/>
              <a:gd name="connsiteX123" fmla="*/ 245625 w 784256"/>
              <a:gd name="connsiteY123" fmla="*/ 241514 h 667975"/>
              <a:gd name="connsiteX124" fmla="*/ 98499 w 784256"/>
              <a:gd name="connsiteY124" fmla="*/ 388227 h 667975"/>
              <a:gd name="connsiteX125" fmla="*/ 127176 w 784256"/>
              <a:gd name="connsiteY125" fmla="*/ 416823 h 667975"/>
              <a:gd name="connsiteX126" fmla="*/ 159594 w 784256"/>
              <a:gd name="connsiteY126" fmla="*/ 416823 h 667975"/>
              <a:gd name="connsiteX127" fmla="*/ 184531 w 784256"/>
              <a:gd name="connsiteY127" fmla="*/ 390713 h 667975"/>
              <a:gd name="connsiteX128" fmla="*/ 190765 w 784256"/>
              <a:gd name="connsiteY128" fmla="*/ 384497 h 667975"/>
              <a:gd name="connsiteX129" fmla="*/ 259340 w 784256"/>
              <a:gd name="connsiteY129" fmla="*/ 316114 h 667975"/>
              <a:gd name="connsiteX130" fmla="*/ 265575 w 784256"/>
              <a:gd name="connsiteY130" fmla="*/ 309897 h 667975"/>
              <a:gd name="connsiteX131" fmla="*/ 286771 w 784256"/>
              <a:gd name="connsiteY131" fmla="*/ 290004 h 667975"/>
              <a:gd name="connsiteX132" fmla="*/ 286771 w 784256"/>
              <a:gd name="connsiteY132" fmla="*/ 282544 h 667975"/>
              <a:gd name="connsiteX133" fmla="*/ 549852 w 784256"/>
              <a:gd name="connsiteY133" fmla="*/ 240271 h 667975"/>
              <a:gd name="connsiteX134" fmla="*/ 504966 w 784256"/>
              <a:gd name="connsiteY134" fmla="*/ 276327 h 667975"/>
              <a:gd name="connsiteX135" fmla="*/ 503719 w 784256"/>
              <a:gd name="connsiteY135" fmla="*/ 280057 h 667975"/>
              <a:gd name="connsiteX136" fmla="*/ 504966 w 784256"/>
              <a:gd name="connsiteY136" fmla="*/ 283787 h 667975"/>
              <a:gd name="connsiteX137" fmla="*/ 618428 w 784256"/>
              <a:gd name="connsiteY137" fmla="*/ 421797 h 667975"/>
              <a:gd name="connsiteX138" fmla="*/ 634637 w 784256"/>
              <a:gd name="connsiteY138" fmla="*/ 430500 h 667975"/>
              <a:gd name="connsiteX139" fmla="*/ 652092 w 784256"/>
              <a:gd name="connsiteY139" fmla="*/ 425527 h 667975"/>
              <a:gd name="connsiteX140" fmla="*/ 682016 w 784256"/>
              <a:gd name="connsiteY140" fmla="*/ 399417 h 667975"/>
              <a:gd name="connsiteX141" fmla="*/ 764307 w 784256"/>
              <a:gd name="connsiteY141" fmla="*/ 21446 h 667975"/>
              <a:gd name="connsiteX142" fmla="*/ 556086 w 784256"/>
              <a:gd name="connsiteY142" fmla="*/ 207944 h 667975"/>
              <a:gd name="connsiteX143" fmla="*/ 556086 w 784256"/>
              <a:gd name="connsiteY143" fmla="*/ 215404 h 667975"/>
              <a:gd name="connsiteX144" fmla="*/ 630896 w 784256"/>
              <a:gd name="connsiteY144" fmla="*/ 307411 h 667975"/>
              <a:gd name="connsiteX145" fmla="*/ 706953 w 784256"/>
              <a:gd name="connsiteY145" fmla="*/ 399417 h 667975"/>
              <a:gd name="connsiteX146" fmla="*/ 710693 w 784256"/>
              <a:gd name="connsiteY146" fmla="*/ 400660 h 667975"/>
              <a:gd name="connsiteX147" fmla="*/ 714434 w 784256"/>
              <a:gd name="connsiteY147" fmla="*/ 400660 h 667975"/>
              <a:gd name="connsiteX148" fmla="*/ 748098 w 784256"/>
              <a:gd name="connsiteY148" fmla="*/ 360874 h 667975"/>
              <a:gd name="connsiteX149" fmla="*/ 764307 w 784256"/>
              <a:gd name="connsiteY149" fmla="*/ 326061 h 667975"/>
              <a:gd name="connsiteX150" fmla="*/ 19949 w 784256"/>
              <a:gd name="connsiteY150" fmla="*/ 18959 h 667975"/>
              <a:gd name="connsiteX151" fmla="*/ 19949 w 784256"/>
              <a:gd name="connsiteY151" fmla="*/ 306167 h 667975"/>
              <a:gd name="connsiteX152" fmla="*/ 32417 w 784256"/>
              <a:gd name="connsiteY152" fmla="*/ 340980 h 667975"/>
              <a:gd name="connsiteX153" fmla="*/ 67329 w 784256"/>
              <a:gd name="connsiteY153" fmla="*/ 385740 h 667975"/>
              <a:gd name="connsiteX154" fmla="*/ 74810 w 784256"/>
              <a:gd name="connsiteY154" fmla="*/ 384497 h 667975"/>
              <a:gd name="connsiteX155" fmla="*/ 243132 w 784256"/>
              <a:gd name="connsiteY155" fmla="*/ 216648 h 667975"/>
              <a:gd name="connsiteX156" fmla="*/ 244378 w 784256"/>
              <a:gd name="connsiteY156" fmla="*/ 212918 h 667975"/>
              <a:gd name="connsiteX157" fmla="*/ 243132 w 784256"/>
              <a:gd name="connsiteY157" fmla="*/ 210431 h 667975"/>
              <a:gd name="connsiteX158" fmla="*/ 22287 w 784256"/>
              <a:gd name="connsiteY158" fmla="*/ 154 h 667975"/>
              <a:gd name="connsiteX159" fmla="*/ 32417 w 784256"/>
              <a:gd name="connsiteY159" fmla="*/ 5282 h 667975"/>
              <a:gd name="connsiteX160" fmla="*/ 256847 w 784256"/>
              <a:gd name="connsiteY160" fmla="*/ 195511 h 667975"/>
              <a:gd name="connsiteX161" fmla="*/ 263081 w 784256"/>
              <a:gd name="connsiteY161" fmla="*/ 212918 h 667975"/>
              <a:gd name="connsiteX162" fmla="*/ 259340 w 784256"/>
              <a:gd name="connsiteY162" fmla="*/ 227838 h 667975"/>
              <a:gd name="connsiteX163" fmla="*/ 300486 w 784256"/>
              <a:gd name="connsiteY163" fmla="*/ 268867 h 667975"/>
              <a:gd name="connsiteX164" fmla="*/ 302979 w 784256"/>
              <a:gd name="connsiteY164" fmla="*/ 301194 h 667975"/>
              <a:gd name="connsiteX165" fmla="*/ 324176 w 784256"/>
              <a:gd name="connsiteY165" fmla="*/ 309897 h 667975"/>
              <a:gd name="connsiteX166" fmla="*/ 346619 w 784256"/>
              <a:gd name="connsiteY166" fmla="*/ 327304 h 667975"/>
              <a:gd name="connsiteX167" fmla="*/ 364074 w 784256"/>
              <a:gd name="connsiteY167" fmla="*/ 312384 h 667975"/>
              <a:gd name="connsiteX168" fmla="*/ 365321 w 784256"/>
              <a:gd name="connsiteY168" fmla="*/ 311141 h 667975"/>
              <a:gd name="connsiteX169" fmla="*/ 367815 w 784256"/>
              <a:gd name="connsiteY169" fmla="*/ 309897 h 667975"/>
              <a:gd name="connsiteX170" fmla="*/ 493745 w 784256"/>
              <a:gd name="connsiteY170" fmla="*/ 301194 h 667975"/>
              <a:gd name="connsiteX171" fmla="*/ 490004 w 784256"/>
              <a:gd name="connsiteY171" fmla="*/ 296220 h 667975"/>
              <a:gd name="connsiteX172" fmla="*/ 483770 w 784256"/>
              <a:gd name="connsiteY172" fmla="*/ 278814 h 667975"/>
              <a:gd name="connsiteX173" fmla="*/ 492498 w 784256"/>
              <a:gd name="connsiteY173" fmla="*/ 261407 h 667975"/>
              <a:gd name="connsiteX174" fmla="*/ 537384 w 784256"/>
              <a:gd name="connsiteY174" fmla="*/ 224108 h 667975"/>
              <a:gd name="connsiteX175" fmla="*/ 543618 w 784256"/>
              <a:gd name="connsiteY175" fmla="*/ 193025 h 667975"/>
              <a:gd name="connsiteX176" fmla="*/ 753086 w 784256"/>
              <a:gd name="connsiteY176" fmla="*/ 5282 h 667975"/>
              <a:gd name="connsiteX177" fmla="*/ 774282 w 784256"/>
              <a:gd name="connsiteY177" fmla="*/ 5282 h 667975"/>
              <a:gd name="connsiteX178" fmla="*/ 784256 w 784256"/>
              <a:gd name="connsiteY178" fmla="*/ 22689 h 667975"/>
              <a:gd name="connsiteX179" fmla="*/ 784256 w 784256"/>
              <a:gd name="connsiteY179" fmla="*/ 327304 h 667975"/>
              <a:gd name="connsiteX180" fmla="*/ 761813 w 784256"/>
              <a:gd name="connsiteY180" fmla="*/ 373307 h 667975"/>
              <a:gd name="connsiteX181" fmla="*/ 726902 w 784256"/>
              <a:gd name="connsiteY181" fmla="*/ 414337 h 667975"/>
              <a:gd name="connsiteX182" fmla="*/ 710693 w 784256"/>
              <a:gd name="connsiteY182" fmla="*/ 420553 h 667975"/>
              <a:gd name="connsiteX183" fmla="*/ 708200 w 784256"/>
              <a:gd name="connsiteY183" fmla="*/ 419310 h 667975"/>
              <a:gd name="connsiteX184" fmla="*/ 694485 w 784256"/>
              <a:gd name="connsiteY184" fmla="*/ 414337 h 667975"/>
              <a:gd name="connsiteX185" fmla="*/ 663314 w 784256"/>
              <a:gd name="connsiteY185" fmla="*/ 439203 h 667975"/>
              <a:gd name="connsiteX186" fmla="*/ 637130 w 784256"/>
              <a:gd name="connsiteY186" fmla="*/ 449150 h 667975"/>
              <a:gd name="connsiteX187" fmla="*/ 632143 w 784256"/>
              <a:gd name="connsiteY187" fmla="*/ 449150 h 667975"/>
              <a:gd name="connsiteX188" fmla="*/ 608453 w 784256"/>
              <a:gd name="connsiteY188" fmla="*/ 437960 h 667975"/>
              <a:gd name="connsiteX189" fmla="*/ 609700 w 784256"/>
              <a:gd name="connsiteY189" fmla="*/ 454123 h 667975"/>
              <a:gd name="connsiteX190" fmla="*/ 595985 w 784256"/>
              <a:gd name="connsiteY190" fmla="*/ 477746 h 667975"/>
              <a:gd name="connsiteX191" fmla="*/ 553592 w 784256"/>
              <a:gd name="connsiteY191" fmla="*/ 510073 h 667975"/>
              <a:gd name="connsiteX192" fmla="*/ 558580 w 784256"/>
              <a:gd name="connsiteY192" fmla="*/ 513803 h 667975"/>
              <a:gd name="connsiteX193" fmla="*/ 558580 w 784256"/>
              <a:gd name="connsiteY193" fmla="*/ 562292 h 667975"/>
              <a:gd name="connsiteX194" fmla="*/ 557333 w 784256"/>
              <a:gd name="connsiteY194" fmla="*/ 564779 h 667975"/>
              <a:gd name="connsiteX195" fmla="*/ 542371 w 784256"/>
              <a:gd name="connsiteY195" fmla="*/ 573482 h 667975"/>
              <a:gd name="connsiteX196" fmla="*/ 549852 w 784256"/>
              <a:gd name="connsiteY196" fmla="*/ 592132 h 667975"/>
              <a:gd name="connsiteX197" fmla="*/ 539877 w 784256"/>
              <a:gd name="connsiteY197" fmla="*/ 618242 h 667975"/>
              <a:gd name="connsiteX198" fmla="*/ 537384 w 784256"/>
              <a:gd name="connsiteY198" fmla="*/ 620728 h 667975"/>
              <a:gd name="connsiteX199" fmla="*/ 514941 w 784256"/>
              <a:gd name="connsiteY199" fmla="*/ 629432 h 667975"/>
              <a:gd name="connsiteX200" fmla="*/ 512447 w 784256"/>
              <a:gd name="connsiteY200" fmla="*/ 629432 h 667975"/>
              <a:gd name="connsiteX201" fmla="*/ 492498 w 784256"/>
              <a:gd name="connsiteY201" fmla="*/ 623215 h 667975"/>
              <a:gd name="connsiteX202" fmla="*/ 485017 w 784256"/>
              <a:gd name="connsiteY202" fmla="*/ 638135 h 667975"/>
              <a:gd name="connsiteX203" fmla="*/ 482523 w 784256"/>
              <a:gd name="connsiteY203" fmla="*/ 639378 h 667975"/>
              <a:gd name="connsiteX204" fmla="*/ 457586 w 784256"/>
              <a:gd name="connsiteY204" fmla="*/ 649325 h 667975"/>
              <a:gd name="connsiteX205" fmla="*/ 437637 w 784256"/>
              <a:gd name="connsiteY205" fmla="*/ 641865 h 667975"/>
              <a:gd name="connsiteX206" fmla="*/ 430156 w 784256"/>
              <a:gd name="connsiteY206" fmla="*/ 654298 h 667975"/>
              <a:gd name="connsiteX207" fmla="*/ 426416 w 784256"/>
              <a:gd name="connsiteY207" fmla="*/ 659272 h 667975"/>
              <a:gd name="connsiteX208" fmla="*/ 402726 w 784256"/>
              <a:gd name="connsiteY208" fmla="*/ 667975 h 667975"/>
              <a:gd name="connsiteX209" fmla="*/ 379036 w 784256"/>
              <a:gd name="connsiteY209" fmla="*/ 659272 h 667975"/>
              <a:gd name="connsiteX210" fmla="*/ 370308 w 784256"/>
              <a:gd name="connsiteY210" fmla="*/ 649325 h 667975"/>
              <a:gd name="connsiteX211" fmla="*/ 361581 w 784256"/>
              <a:gd name="connsiteY211" fmla="*/ 655542 h 667975"/>
              <a:gd name="connsiteX212" fmla="*/ 345372 w 784256"/>
              <a:gd name="connsiteY212" fmla="*/ 661758 h 667975"/>
              <a:gd name="connsiteX213" fmla="*/ 321682 w 784256"/>
              <a:gd name="connsiteY213" fmla="*/ 648082 h 667975"/>
              <a:gd name="connsiteX214" fmla="*/ 319188 w 784256"/>
              <a:gd name="connsiteY214" fmla="*/ 645595 h 667975"/>
              <a:gd name="connsiteX215" fmla="*/ 312954 w 784256"/>
              <a:gd name="connsiteY215" fmla="*/ 631918 h 667975"/>
              <a:gd name="connsiteX216" fmla="*/ 307967 w 784256"/>
              <a:gd name="connsiteY216" fmla="*/ 633162 h 667975"/>
              <a:gd name="connsiteX217" fmla="*/ 302979 w 784256"/>
              <a:gd name="connsiteY217" fmla="*/ 631918 h 667975"/>
              <a:gd name="connsiteX218" fmla="*/ 283030 w 784256"/>
              <a:gd name="connsiteY218" fmla="*/ 619485 h 667975"/>
              <a:gd name="connsiteX219" fmla="*/ 283030 w 784256"/>
              <a:gd name="connsiteY219" fmla="*/ 618242 h 667975"/>
              <a:gd name="connsiteX220" fmla="*/ 275549 w 784256"/>
              <a:gd name="connsiteY220" fmla="*/ 602079 h 667975"/>
              <a:gd name="connsiteX221" fmla="*/ 273056 w 784256"/>
              <a:gd name="connsiteY221" fmla="*/ 602079 h 667975"/>
              <a:gd name="connsiteX222" fmla="*/ 268068 w 784256"/>
              <a:gd name="connsiteY222" fmla="*/ 602079 h 667975"/>
              <a:gd name="connsiteX223" fmla="*/ 248119 w 784256"/>
              <a:gd name="connsiteY223" fmla="*/ 589645 h 667975"/>
              <a:gd name="connsiteX224" fmla="*/ 246872 w 784256"/>
              <a:gd name="connsiteY224" fmla="*/ 588402 h 667975"/>
              <a:gd name="connsiteX225" fmla="*/ 240638 w 784256"/>
              <a:gd name="connsiteY225" fmla="*/ 566022 h 667975"/>
              <a:gd name="connsiteX226" fmla="*/ 245625 w 784256"/>
              <a:gd name="connsiteY226" fmla="*/ 552346 h 667975"/>
              <a:gd name="connsiteX227" fmla="*/ 235651 w 784256"/>
              <a:gd name="connsiteY227" fmla="*/ 543642 h 667975"/>
              <a:gd name="connsiteX228" fmla="*/ 234404 w 784256"/>
              <a:gd name="connsiteY228" fmla="*/ 541156 h 667975"/>
              <a:gd name="connsiteX229" fmla="*/ 226923 w 784256"/>
              <a:gd name="connsiteY229" fmla="*/ 520019 h 667975"/>
              <a:gd name="connsiteX230" fmla="*/ 229417 w 784256"/>
              <a:gd name="connsiteY230" fmla="*/ 510073 h 667975"/>
              <a:gd name="connsiteX231" fmla="*/ 190765 w 784256"/>
              <a:gd name="connsiteY231" fmla="*/ 470286 h 667975"/>
              <a:gd name="connsiteX232" fmla="*/ 172062 w 784256"/>
              <a:gd name="connsiteY232" fmla="*/ 430500 h 667975"/>
              <a:gd name="connsiteX233" fmla="*/ 143385 w 784256"/>
              <a:gd name="connsiteY233" fmla="*/ 442933 h 667975"/>
              <a:gd name="connsiteX234" fmla="*/ 113461 w 784256"/>
              <a:gd name="connsiteY234" fmla="*/ 430500 h 667975"/>
              <a:gd name="connsiteX235" fmla="*/ 84784 w 784256"/>
              <a:gd name="connsiteY235" fmla="*/ 401903 h 667975"/>
              <a:gd name="connsiteX236" fmla="*/ 71069 w 784256"/>
              <a:gd name="connsiteY236" fmla="*/ 405633 h 667975"/>
              <a:gd name="connsiteX237" fmla="*/ 53613 w 784256"/>
              <a:gd name="connsiteY237" fmla="*/ 398173 h 667975"/>
              <a:gd name="connsiteX238" fmla="*/ 52367 w 784256"/>
              <a:gd name="connsiteY238" fmla="*/ 398173 h 667975"/>
              <a:gd name="connsiteX239" fmla="*/ 16209 w 784256"/>
              <a:gd name="connsiteY239" fmla="*/ 353414 h 667975"/>
              <a:gd name="connsiteX240" fmla="*/ 0 w 784256"/>
              <a:gd name="connsiteY240" fmla="*/ 306167 h 667975"/>
              <a:gd name="connsiteX241" fmla="*/ 0 w 784256"/>
              <a:gd name="connsiteY241" fmla="*/ 18959 h 667975"/>
              <a:gd name="connsiteX242" fmla="*/ 11221 w 784256"/>
              <a:gd name="connsiteY242" fmla="*/ 1553 h 667975"/>
              <a:gd name="connsiteX243" fmla="*/ 22287 w 784256"/>
              <a:gd name="connsiteY243" fmla="*/ 154 h 66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784256" h="667975">
                <a:moveTo>
                  <a:pt x="337891" y="618242"/>
                </a:moveTo>
                <a:lnTo>
                  <a:pt x="334150" y="619485"/>
                </a:lnTo>
                <a:cubicBezTo>
                  <a:pt x="330410" y="623215"/>
                  <a:pt x="330410" y="629432"/>
                  <a:pt x="334150" y="634405"/>
                </a:cubicBezTo>
                <a:lnTo>
                  <a:pt x="336644" y="638135"/>
                </a:lnTo>
                <a:cubicBezTo>
                  <a:pt x="340384" y="641865"/>
                  <a:pt x="346619" y="643108"/>
                  <a:pt x="350359" y="640622"/>
                </a:cubicBezTo>
                <a:lnTo>
                  <a:pt x="356593" y="635648"/>
                </a:lnTo>
                <a:lnTo>
                  <a:pt x="340384" y="619485"/>
                </a:lnTo>
                <a:close/>
                <a:moveTo>
                  <a:pt x="305473" y="585915"/>
                </a:moveTo>
                <a:lnTo>
                  <a:pt x="297992" y="592132"/>
                </a:lnTo>
                <a:cubicBezTo>
                  <a:pt x="295499" y="593375"/>
                  <a:pt x="294252" y="595862"/>
                  <a:pt x="294252" y="597105"/>
                </a:cubicBezTo>
                <a:cubicBezTo>
                  <a:pt x="294252" y="599592"/>
                  <a:pt x="295499" y="603322"/>
                  <a:pt x="297992" y="605809"/>
                </a:cubicBezTo>
                <a:lnTo>
                  <a:pt x="299239" y="608295"/>
                </a:lnTo>
                <a:cubicBezTo>
                  <a:pt x="300486" y="610782"/>
                  <a:pt x="304226" y="612025"/>
                  <a:pt x="306720" y="613269"/>
                </a:cubicBezTo>
                <a:cubicBezTo>
                  <a:pt x="307967" y="613269"/>
                  <a:pt x="310460" y="613269"/>
                  <a:pt x="312954" y="612025"/>
                </a:cubicBezTo>
                <a:lnTo>
                  <a:pt x="322929" y="604565"/>
                </a:lnTo>
                <a:lnTo>
                  <a:pt x="324176" y="603322"/>
                </a:lnTo>
                <a:close/>
                <a:moveTo>
                  <a:pt x="273056" y="553589"/>
                </a:moveTo>
                <a:lnTo>
                  <a:pt x="263081" y="561049"/>
                </a:lnTo>
                <a:cubicBezTo>
                  <a:pt x="261834" y="562292"/>
                  <a:pt x="259340" y="564779"/>
                  <a:pt x="259340" y="568509"/>
                </a:cubicBezTo>
                <a:cubicBezTo>
                  <a:pt x="259340" y="570996"/>
                  <a:pt x="259340" y="574725"/>
                  <a:pt x="261834" y="575969"/>
                </a:cubicBezTo>
                <a:lnTo>
                  <a:pt x="263081" y="578455"/>
                </a:lnTo>
                <a:cubicBezTo>
                  <a:pt x="264328" y="580942"/>
                  <a:pt x="268068" y="582185"/>
                  <a:pt x="270562" y="583429"/>
                </a:cubicBezTo>
                <a:cubicBezTo>
                  <a:pt x="274302" y="583429"/>
                  <a:pt x="276796" y="582185"/>
                  <a:pt x="279290" y="580942"/>
                </a:cubicBezTo>
                <a:lnTo>
                  <a:pt x="291758" y="572239"/>
                </a:lnTo>
                <a:close/>
                <a:moveTo>
                  <a:pt x="249366" y="528722"/>
                </a:moveTo>
                <a:lnTo>
                  <a:pt x="249366" y="529966"/>
                </a:lnTo>
                <a:lnTo>
                  <a:pt x="250613" y="531209"/>
                </a:lnTo>
                <a:cubicBezTo>
                  <a:pt x="251859" y="533696"/>
                  <a:pt x="254353" y="534939"/>
                  <a:pt x="255600" y="534939"/>
                </a:cubicBezTo>
                <a:close/>
                <a:moveTo>
                  <a:pt x="296122" y="320466"/>
                </a:moveTo>
                <a:cubicBezTo>
                  <a:pt x="290199" y="320466"/>
                  <a:pt x="284277" y="322331"/>
                  <a:pt x="279290" y="326061"/>
                </a:cubicBezTo>
                <a:lnTo>
                  <a:pt x="200739" y="404390"/>
                </a:lnTo>
                <a:cubicBezTo>
                  <a:pt x="188271" y="419310"/>
                  <a:pt x="190765" y="442933"/>
                  <a:pt x="204480" y="456610"/>
                </a:cubicBezTo>
                <a:lnTo>
                  <a:pt x="316695" y="568509"/>
                </a:lnTo>
                <a:lnTo>
                  <a:pt x="354100" y="605809"/>
                </a:lnTo>
                <a:lnTo>
                  <a:pt x="392751" y="645595"/>
                </a:lnTo>
                <a:cubicBezTo>
                  <a:pt x="397739" y="650568"/>
                  <a:pt x="406466" y="650568"/>
                  <a:pt x="412701" y="645595"/>
                </a:cubicBezTo>
                <a:lnTo>
                  <a:pt x="416441" y="640622"/>
                </a:lnTo>
                <a:cubicBezTo>
                  <a:pt x="418935" y="639378"/>
                  <a:pt x="420182" y="634405"/>
                  <a:pt x="420182" y="631918"/>
                </a:cubicBezTo>
                <a:cubicBezTo>
                  <a:pt x="420182" y="626945"/>
                  <a:pt x="418935" y="624458"/>
                  <a:pt x="416441" y="621972"/>
                </a:cubicBezTo>
                <a:lnTo>
                  <a:pt x="340384" y="546129"/>
                </a:lnTo>
                <a:cubicBezTo>
                  <a:pt x="335397" y="541156"/>
                  <a:pt x="335397" y="534939"/>
                  <a:pt x="340384" y="531209"/>
                </a:cubicBezTo>
                <a:cubicBezTo>
                  <a:pt x="342878" y="527479"/>
                  <a:pt x="349112" y="527479"/>
                  <a:pt x="354100" y="531209"/>
                </a:cubicBezTo>
                <a:lnTo>
                  <a:pt x="447612" y="625702"/>
                </a:lnTo>
                <a:cubicBezTo>
                  <a:pt x="453846" y="631918"/>
                  <a:pt x="463821" y="631918"/>
                  <a:pt x="468808" y="625702"/>
                </a:cubicBezTo>
                <a:lnTo>
                  <a:pt x="471302" y="624458"/>
                </a:lnTo>
                <a:cubicBezTo>
                  <a:pt x="473795" y="620728"/>
                  <a:pt x="475042" y="616999"/>
                  <a:pt x="475042" y="613269"/>
                </a:cubicBezTo>
                <a:cubicBezTo>
                  <a:pt x="475042" y="608295"/>
                  <a:pt x="473795" y="604565"/>
                  <a:pt x="471302" y="602079"/>
                </a:cubicBezTo>
                <a:lnTo>
                  <a:pt x="377789" y="508829"/>
                </a:lnTo>
                <a:cubicBezTo>
                  <a:pt x="372802" y="505099"/>
                  <a:pt x="372802" y="498883"/>
                  <a:pt x="377789" y="495153"/>
                </a:cubicBezTo>
                <a:cubicBezTo>
                  <a:pt x="380283" y="491423"/>
                  <a:pt x="386517" y="491423"/>
                  <a:pt x="391504" y="495153"/>
                </a:cubicBezTo>
                <a:lnTo>
                  <a:pt x="485017" y="588402"/>
                </a:lnTo>
                <a:lnTo>
                  <a:pt x="499979" y="603322"/>
                </a:lnTo>
                <a:cubicBezTo>
                  <a:pt x="507460" y="612025"/>
                  <a:pt x="518681" y="613269"/>
                  <a:pt x="523668" y="607052"/>
                </a:cubicBezTo>
                <a:lnTo>
                  <a:pt x="526162" y="605809"/>
                </a:lnTo>
                <a:cubicBezTo>
                  <a:pt x="532396" y="599592"/>
                  <a:pt x="531149" y="588402"/>
                  <a:pt x="523668" y="580942"/>
                </a:cubicBezTo>
                <a:lnTo>
                  <a:pt x="413947" y="471530"/>
                </a:lnTo>
                <a:cubicBezTo>
                  <a:pt x="410207" y="467800"/>
                  <a:pt x="410207" y="461583"/>
                  <a:pt x="413947" y="457853"/>
                </a:cubicBezTo>
                <a:cubicBezTo>
                  <a:pt x="418935" y="454123"/>
                  <a:pt x="423922" y="454123"/>
                  <a:pt x="427663" y="457853"/>
                </a:cubicBezTo>
                <a:lnTo>
                  <a:pt x="522422" y="551102"/>
                </a:lnTo>
                <a:cubicBezTo>
                  <a:pt x="527409" y="557319"/>
                  <a:pt x="537384" y="557319"/>
                  <a:pt x="543618" y="551102"/>
                </a:cubicBezTo>
                <a:lnTo>
                  <a:pt x="544865" y="548616"/>
                </a:lnTo>
                <a:cubicBezTo>
                  <a:pt x="548605" y="547372"/>
                  <a:pt x="549852" y="543642"/>
                  <a:pt x="549852" y="538669"/>
                </a:cubicBezTo>
                <a:cubicBezTo>
                  <a:pt x="549852" y="534939"/>
                  <a:pt x="548605" y="531209"/>
                  <a:pt x="544865" y="527479"/>
                </a:cubicBezTo>
                <a:lnTo>
                  <a:pt x="488757" y="471530"/>
                </a:lnTo>
                <a:lnTo>
                  <a:pt x="478783" y="461583"/>
                </a:lnTo>
                <a:lnTo>
                  <a:pt x="471302" y="455366"/>
                </a:lnTo>
                <a:cubicBezTo>
                  <a:pt x="438884" y="456610"/>
                  <a:pt x="406466" y="442933"/>
                  <a:pt x="382777" y="418067"/>
                </a:cubicBezTo>
                <a:cubicBezTo>
                  <a:pt x="381530" y="416823"/>
                  <a:pt x="380283" y="416823"/>
                  <a:pt x="380283" y="418067"/>
                </a:cubicBezTo>
                <a:cubicBezTo>
                  <a:pt x="372802" y="421797"/>
                  <a:pt x="359087" y="432986"/>
                  <a:pt x="354100" y="447906"/>
                </a:cubicBezTo>
                <a:cubicBezTo>
                  <a:pt x="347865" y="465313"/>
                  <a:pt x="331657" y="475259"/>
                  <a:pt x="314201" y="475259"/>
                </a:cubicBezTo>
                <a:cubicBezTo>
                  <a:pt x="310460" y="475259"/>
                  <a:pt x="305473" y="475259"/>
                  <a:pt x="300486" y="472773"/>
                </a:cubicBezTo>
                <a:cubicBezTo>
                  <a:pt x="293005" y="470286"/>
                  <a:pt x="286771" y="465313"/>
                  <a:pt x="280537" y="459096"/>
                </a:cubicBezTo>
                <a:cubicBezTo>
                  <a:pt x="273056" y="447906"/>
                  <a:pt x="270562" y="432986"/>
                  <a:pt x="275549" y="419310"/>
                </a:cubicBezTo>
                <a:cubicBezTo>
                  <a:pt x="284277" y="391957"/>
                  <a:pt x="310460" y="362117"/>
                  <a:pt x="332903" y="340980"/>
                </a:cubicBezTo>
                <a:lnTo>
                  <a:pt x="312954" y="326061"/>
                </a:lnTo>
                <a:cubicBezTo>
                  <a:pt x="307967" y="322331"/>
                  <a:pt x="302044" y="320466"/>
                  <a:pt x="296122" y="320466"/>
                </a:cubicBezTo>
                <a:close/>
                <a:moveTo>
                  <a:pt x="449638" y="306323"/>
                </a:moveTo>
                <a:cubicBezTo>
                  <a:pt x="425169" y="303059"/>
                  <a:pt x="399609" y="309276"/>
                  <a:pt x="379036" y="326061"/>
                </a:cubicBezTo>
                <a:cubicBezTo>
                  <a:pt x="377789" y="326061"/>
                  <a:pt x="377789" y="326061"/>
                  <a:pt x="377789" y="326061"/>
                </a:cubicBezTo>
                <a:cubicBezTo>
                  <a:pt x="377789" y="326061"/>
                  <a:pt x="377789" y="326061"/>
                  <a:pt x="376542" y="327304"/>
                </a:cubicBezTo>
                <a:cubicBezTo>
                  <a:pt x="365321" y="336007"/>
                  <a:pt x="307967" y="384497"/>
                  <a:pt x="293005" y="426770"/>
                </a:cubicBezTo>
                <a:cubicBezTo>
                  <a:pt x="290511" y="432986"/>
                  <a:pt x="291758" y="441690"/>
                  <a:pt x="296745" y="446663"/>
                </a:cubicBezTo>
                <a:cubicBezTo>
                  <a:pt x="299239" y="451636"/>
                  <a:pt x="302979" y="452880"/>
                  <a:pt x="306720" y="455366"/>
                </a:cubicBezTo>
                <a:cubicBezTo>
                  <a:pt x="319188" y="459096"/>
                  <a:pt x="331657" y="452880"/>
                  <a:pt x="335397" y="441690"/>
                </a:cubicBezTo>
                <a:cubicBezTo>
                  <a:pt x="342878" y="423040"/>
                  <a:pt x="357840" y="409363"/>
                  <a:pt x="369061" y="401903"/>
                </a:cubicBezTo>
                <a:cubicBezTo>
                  <a:pt x="377789" y="395687"/>
                  <a:pt x="389011" y="396930"/>
                  <a:pt x="396492" y="404390"/>
                </a:cubicBezTo>
                <a:cubicBezTo>
                  <a:pt x="430156" y="440446"/>
                  <a:pt x="486264" y="445420"/>
                  <a:pt x="526162" y="416823"/>
                </a:cubicBezTo>
                <a:cubicBezTo>
                  <a:pt x="529903" y="411850"/>
                  <a:pt x="536137" y="413093"/>
                  <a:pt x="539877" y="418067"/>
                </a:cubicBezTo>
                <a:cubicBezTo>
                  <a:pt x="542371" y="421797"/>
                  <a:pt x="542371" y="426770"/>
                  <a:pt x="537384" y="431743"/>
                </a:cubicBezTo>
                <a:cubicBezTo>
                  <a:pt x="524915" y="441690"/>
                  <a:pt x="511200" y="447906"/>
                  <a:pt x="494991" y="451636"/>
                </a:cubicBezTo>
                <a:lnTo>
                  <a:pt x="539877" y="496396"/>
                </a:lnTo>
                <a:lnTo>
                  <a:pt x="583517" y="462826"/>
                </a:lnTo>
                <a:cubicBezTo>
                  <a:pt x="587257" y="459096"/>
                  <a:pt x="589751" y="455366"/>
                  <a:pt x="590998" y="451636"/>
                </a:cubicBezTo>
                <a:cubicBezTo>
                  <a:pt x="590998" y="446663"/>
                  <a:pt x="589751" y="442933"/>
                  <a:pt x="587257" y="439203"/>
                </a:cubicBezTo>
                <a:lnTo>
                  <a:pt x="519928" y="350927"/>
                </a:lnTo>
                <a:cubicBezTo>
                  <a:pt x="518681" y="349684"/>
                  <a:pt x="517434" y="349684"/>
                  <a:pt x="516187" y="348440"/>
                </a:cubicBezTo>
                <a:cubicBezTo>
                  <a:pt x="516187" y="347197"/>
                  <a:pt x="514941" y="345954"/>
                  <a:pt x="514941" y="343467"/>
                </a:cubicBezTo>
                <a:cubicBezTo>
                  <a:pt x="513694" y="343467"/>
                  <a:pt x="513694" y="343467"/>
                  <a:pt x="513694" y="343467"/>
                </a:cubicBezTo>
                <a:cubicBezTo>
                  <a:pt x="497485" y="322331"/>
                  <a:pt x="474107" y="309587"/>
                  <a:pt x="449638" y="306323"/>
                </a:cubicBezTo>
                <a:close/>
                <a:moveTo>
                  <a:pt x="569903" y="303695"/>
                </a:moveTo>
                <a:cubicBezTo>
                  <a:pt x="571105" y="301184"/>
                  <a:pt x="574710" y="301184"/>
                  <a:pt x="577113" y="303695"/>
                </a:cubicBezTo>
                <a:lnTo>
                  <a:pt x="596337" y="328806"/>
                </a:lnTo>
                <a:cubicBezTo>
                  <a:pt x="597539" y="331317"/>
                  <a:pt x="597539" y="333828"/>
                  <a:pt x="595136" y="335084"/>
                </a:cubicBezTo>
                <a:lnTo>
                  <a:pt x="586725" y="342617"/>
                </a:lnTo>
                <a:cubicBezTo>
                  <a:pt x="584322" y="343873"/>
                  <a:pt x="581919" y="343873"/>
                  <a:pt x="580717" y="341361"/>
                </a:cubicBezTo>
                <a:lnTo>
                  <a:pt x="561493" y="317506"/>
                </a:lnTo>
                <a:cubicBezTo>
                  <a:pt x="560291" y="314995"/>
                  <a:pt x="560291" y="312484"/>
                  <a:pt x="562694" y="309973"/>
                </a:cubicBezTo>
                <a:close/>
                <a:moveTo>
                  <a:pt x="244280" y="274883"/>
                </a:moveTo>
                <a:cubicBezTo>
                  <a:pt x="246865" y="273718"/>
                  <a:pt x="250742" y="273718"/>
                  <a:pt x="252035" y="274883"/>
                </a:cubicBezTo>
                <a:lnTo>
                  <a:pt x="259789" y="281875"/>
                </a:lnTo>
                <a:cubicBezTo>
                  <a:pt x="262374" y="284205"/>
                  <a:pt x="262374" y="286536"/>
                  <a:pt x="259789" y="288866"/>
                </a:cubicBezTo>
                <a:lnTo>
                  <a:pt x="236525" y="309841"/>
                </a:lnTo>
                <a:cubicBezTo>
                  <a:pt x="235232" y="311006"/>
                  <a:pt x="231355" y="311006"/>
                  <a:pt x="230063" y="309841"/>
                </a:cubicBezTo>
                <a:lnTo>
                  <a:pt x="222308" y="302849"/>
                </a:lnTo>
                <a:cubicBezTo>
                  <a:pt x="219723" y="300518"/>
                  <a:pt x="219723" y="297023"/>
                  <a:pt x="222308" y="295857"/>
                </a:cubicBezTo>
                <a:close/>
                <a:moveTo>
                  <a:pt x="544765" y="268228"/>
                </a:moveTo>
                <a:cubicBezTo>
                  <a:pt x="545960" y="268228"/>
                  <a:pt x="548348" y="268228"/>
                  <a:pt x="549542" y="269476"/>
                </a:cubicBezTo>
                <a:lnTo>
                  <a:pt x="556707" y="279463"/>
                </a:lnTo>
                <a:cubicBezTo>
                  <a:pt x="559096" y="281960"/>
                  <a:pt x="559096" y="284457"/>
                  <a:pt x="556707" y="284457"/>
                </a:cubicBezTo>
                <a:lnTo>
                  <a:pt x="547154" y="293195"/>
                </a:lnTo>
                <a:cubicBezTo>
                  <a:pt x="545960" y="294444"/>
                  <a:pt x="543571" y="294444"/>
                  <a:pt x="542377" y="293195"/>
                </a:cubicBezTo>
                <a:lnTo>
                  <a:pt x="534018" y="281960"/>
                </a:lnTo>
                <a:cubicBezTo>
                  <a:pt x="532824" y="280712"/>
                  <a:pt x="532824" y="278215"/>
                  <a:pt x="535212" y="278215"/>
                </a:cubicBezTo>
                <a:close/>
                <a:moveTo>
                  <a:pt x="245625" y="241514"/>
                </a:moveTo>
                <a:lnTo>
                  <a:pt x="98499" y="388227"/>
                </a:lnTo>
                <a:lnTo>
                  <a:pt x="127176" y="416823"/>
                </a:lnTo>
                <a:cubicBezTo>
                  <a:pt x="135904" y="425527"/>
                  <a:pt x="150866" y="425527"/>
                  <a:pt x="159594" y="416823"/>
                </a:cubicBezTo>
                <a:lnTo>
                  <a:pt x="184531" y="390713"/>
                </a:lnTo>
                <a:cubicBezTo>
                  <a:pt x="187024" y="388227"/>
                  <a:pt x="188271" y="386983"/>
                  <a:pt x="190765" y="384497"/>
                </a:cubicBezTo>
                <a:lnTo>
                  <a:pt x="259340" y="316114"/>
                </a:lnTo>
                <a:cubicBezTo>
                  <a:pt x="261834" y="313627"/>
                  <a:pt x="264328" y="312384"/>
                  <a:pt x="265575" y="309897"/>
                </a:cubicBezTo>
                <a:lnTo>
                  <a:pt x="286771" y="290004"/>
                </a:lnTo>
                <a:cubicBezTo>
                  <a:pt x="289264" y="287517"/>
                  <a:pt x="289264" y="285031"/>
                  <a:pt x="286771" y="282544"/>
                </a:cubicBezTo>
                <a:close/>
                <a:moveTo>
                  <a:pt x="549852" y="240271"/>
                </a:moveTo>
                <a:lnTo>
                  <a:pt x="504966" y="276327"/>
                </a:lnTo>
                <a:cubicBezTo>
                  <a:pt x="504966" y="277571"/>
                  <a:pt x="503719" y="278814"/>
                  <a:pt x="503719" y="280057"/>
                </a:cubicBezTo>
                <a:cubicBezTo>
                  <a:pt x="503719" y="281301"/>
                  <a:pt x="503719" y="282544"/>
                  <a:pt x="504966" y="283787"/>
                </a:cubicBezTo>
                <a:lnTo>
                  <a:pt x="618428" y="421797"/>
                </a:lnTo>
                <a:cubicBezTo>
                  <a:pt x="622168" y="426770"/>
                  <a:pt x="628403" y="430500"/>
                  <a:pt x="634637" y="430500"/>
                </a:cubicBezTo>
                <a:cubicBezTo>
                  <a:pt x="640871" y="430500"/>
                  <a:pt x="647105" y="429256"/>
                  <a:pt x="652092" y="425527"/>
                </a:cubicBezTo>
                <a:lnTo>
                  <a:pt x="682016" y="399417"/>
                </a:lnTo>
                <a:close/>
                <a:moveTo>
                  <a:pt x="764307" y="21446"/>
                </a:moveTo>
                <a:lnTo>
                  <a:pt x="556086" y="207944"/>
                </a:lnTo>
                <a:cubicBezTo>
                  <a:pt x="553592" y="210431"/>
                  <a:pt x="553592" y="212918"/>
                  <a:pt x="556086" y="215404"/>
                </a:cubicBezTo>
                <a:lnTo>
                  <a:pt x="630896" y="307411"/>
                </a:lnTo>
                <a:lnTo>
                  <a:pt x="706953" y="399417"/>
                </a:lnTo>
                <a:cubicBezTo>
                  <a:pt x="708200" y="400660"/>
                  <a:pt x="709447" y="400660"/>
                  <a:pt x="710693" y="400660"/>
                </a:cubicBezTo>
                <a:cubicBezTo>
                  <a:pt x="711940" y="400660"/>
                  <a:pt x="713187" y="400660"/>
                  <a:pt x="714434" y="400660"/>
                </a:cubicBezTo>
                <a:lnTo>
                  <a:pt x="748098" y="360874"/>
                </a:lnTo>
                <a:cubicBezTo>
                  <a:pt x="758073" y="350927"/>
                  <a:pt x="763060" y="339737"/>
                  <a:pt x="764307" y="326061"/>
                </a:cubicBezTo>
                <a:close/>
                <a:moveTo>
                  <a:pt x="19949" y="18959"/>
                </a:moveTo>
                <a:lnTo>
                  <a:pt x="19949" y="306167"/>
                </a:lnTo>
                <a:cubicBezTo>
                  <a:pt x="19949" y="319844"/>
                  <a:pt x="23690" y="332277"/>
                  <a:pt x="32417" y="340980"/>
                </a:cubicBezTo>
                <a:lnTo>
                  <a:pt x="67329" y="385740"/>
                </a:lnTo>
                <a:cubicBezTo>
                  <a:pt x="68575" y="386983"/>
                  <a:pt x="72316" y="386983"/>
                  <a:pt x="74810" y="384497"/>
                </a:cubicBezTo>
                <a:lnTo>
                  <a:pt x="243132" y="216648"/>
                </a:lnTo>
                <a:cubicBezTo>
                  <a:pt x="243132" y="216648"/>
                  <a:pt x="244378" y="214161"/>
                  <a:pt x="244378" y="212918"/>
                </a:cubicBezTo>
                <a:cubicBezTo>
                  <a:pt x="244378" y="211674"/>
                  <a:pt x="243132" y="210431"/>
                  <a:pt x="243132" y="210431"/>
                </a:cubicBezTo>
                <a:close/>
                <a:moveTo>
                  <a:pt x="22287" y="154"/>
                </a:moveTo>
                <a:cubicBezTo>
                  <a:pt x="25872" y="620"/>
                  <a:pt x="29300" y="2174"/>
                  <a:pt x="32417" y="5282"/>
                </a:cubicBezTo>
                <a:lnTo>
                  <a:pt x="256847" y="195511"/>
                </a:lnTo>
                <a:cubicBezTo>
                  <a:pt x="261834" y="200484"/>
                  <a:pt x="263081" y="206701"/>
                  <a:pt x="263081" y="212918"/>
                </a:cubicBezTo>
                <a:cubicBezTo>
                  <a:pt x="263081" y="217891"/>
                  <a:pt x="261834" y="224108"/>
                  <a:pt x="259340" y="227838"/>
                </a:cubicBezTo>
                <a:lnTo>
                  <a:pt x="300486" y="268867"/>
                </a:lnTo>
                <a:cubicBezTo>
                  <a:pt x="309214" y="277571"/>
                  <a:pt x="310460" y="292490"/>
                  <a:pt x="302979" y="301194"/>
                </a:cubicBezTo>
                <a:cubicBezTo>
                  <a:pt x="310460" y="302437"/>
                  <a:pt x="317941" y="306167"/>
                  <a:pt x="324176" y="309897"/>
                </a:cubicBezTo>
                <a:lnTo>
                  <a:pt x="346619" y="327304"/>
                </a:lnTo>
                <a:cubicBezTo>
                  <a:pt x="355346" y="319844"/>
                  <a:pt x="361581" y="313627"/>
                  <a:pt x="364074" y="312384"/>
                </a:cubicBezTo>
                <a:cubicBezTo>
                  <a:pt x="365321" y="312384"/>
                  <a:pt x="365321" y="311141"/>
                  <a:pt x="365321" y="311141"/>
                </a:cubicBezTo>
                <a:cubicBezTo>
                  <a:pt x="366568" y="309897"/>
                  <a:pt x="366568" y="309897"/>
                  <a:pt x="367815" y="309897"/>
                </a:cubicBezTo>
                <a:cubicBezTo>
                  <a:pt x="405220" y="281301"/>
                  <a:pt x="455093" y="278814"/>
                  <a:pt x="493745" y="301194"/>
                </a:cubicBezTo>
                <a:lnTo>
                  <a:pt x="490004" y="296220"/>
                </a:lnTo>
                <a:cubicBezTo>
                  <a:pt x="485017" y="291247"/>
                  <a:pt x="483770" y="285031"/>
                  <a:pt x="483770" y="278814"/>
                </a:cubicBezTo>
                <a:cubicBezTo>
                  <a:pt x="485017" y="271354"/>
                  <a:pt x="487510" y="265137"/>
                  <a:pt x="492498" y="261407"/>
                </a:cubicBezTo>
                <a:lnTo>
                  <a:pt x="537384" y="224108"/>
                </a:lnTo>
                <a:cubicBezTo>
                  <a:pt x="532396" y="214161"/>
                  <a:pt x="534890" y="200484"/>
                  <a:pt x="543618" y="193025"/>
                </a:cubicBezTo>
                <a:lnTo>
                  <a:pt x="753086" y="5282"/>
                </a:lnTo>
                <a:cubicBezTo>
                  <a:pt x="759320" y="1553"/>
                  <a:pt x="768048" y="1553"/>
                  <a:pt x="774282" y="5282"/>
                </a:cubicBezTo>
                <a:cubicBezTo>
                  <a:pt x="780516" y="9012"/>
                  <a:pt x="784256" y="15229"/>
                  <a:pt x="784256" y="22689"/>
                </a:cubicBezTo>
                <a:lnTo>
                  <a:pt x="784256" y="327304"/>
                </a:lnTo>
                <a:cubicBezTo>
                  <a:pt x="781763" y="345954"/>
                  <a:pt x="774282" y="360874"/>
                  <a:pt x="761813" y="373307"/>
                </a:cubicBezTo>
                <a:lnTo>
                  <a:pt x="726902" y="414337"/>
                </a:lnTo>
                <a:cubicBezTo>
                  <a:pt x="721915" y="418067"/>
                  <a:pt x="716928" y="420553"/>
                  <a:pt x="710693" y="420553"/>
                </a:cubicBezTo>
                <a:cubicBezTo>
                  <a:pt x="710693" y="420553"/>
                  <a:pt x="709447" y="419310"/>
                  <a:pt x="708200" y="419310"/>
                </a:cubicBezTo>
                <a:cubicBezTo>
                  <a:pt x="703212" y="419310"/>
                  <a:pt x="699472" y="418067"/>
                  <a:pt x="694485" y="414337"/>
                </a:cubicBezTo>
                <a:lnTo>
                  <a:pt x="663314" y="439203"/>
                </a:lnTo>
                <a:cubicBezTo>
                  <a:pt x="655833" y="445420"/>
                  <a:pt x="647105" y="449150"/>
                  <a:pt x="637130" y="449150"/>
                </a:cubicBezTo>
                <a:cubicBezTo>
                  <a:pt x="635884" y="449150"/>
                  <a:pt x="634637" y="449150"/>
                  <a:pt x="632143" y="449150"/>
                </a:cubicBezTo>
                <a:cubicBezTo>
                  <a:pt x="623415" y="449150"/>
                  <a:pt x="614687" y="444176"/>
                  <a:pt x="608453" y="437960"/>
                </a:cubicBezTo>
                <a:cubicBezTo>
                  <a:pt x="609700" y="442933"/>
                  <a:pt x="610947" y="449150"/>
                  <a:pt x="609700" y="454123"/>
                </a:cubicBezTo>
                <a:cubicBezTo>
                  <a:pt x="608453" y="462826"/>
                  <a:pt x="603466" y="471530"/>
                  <a:pt x="595985" y="477746"/>
                </a:cubicBezTo>
                <a:lnTo>
                  <a:pt x="553592" y="510073"/>
                </a:lnTo>
                <a:lnTo>
                  <a:pt x="558580" y="513803"/>
                </a:lnTo>
                <a:cubicBezTo>
                  <a:pt x="572295" y="527479"/>
                  <a:pt x="572295" y="549859"/>
                  <a:pt x="558580" y="562292"/>
                </a:cubicBezTo>
                <a:lnTo>
                  <a:pt x="557333" y="564779"/>
                </a:lnTo>
                <a:cubicBezTo>
                  <a:pt x="552346" y="568509"/>
                  <a:pt x="548605" y="572239"/>
                  <a:pt x="542371" y="573482"/>
                </a:cubicBezTo>
                <a:cubicBezTo>
                  <a:pt x="546111" y="579699"/>
                  <a:pt x="548605" y="585915"/>
                  <a:pt x="549852" y="592132"/>
                </a:cubicBezTo>
                <a:cubicBezTo>
                  <a:pt x="549852" y="603322"/>
                  <a:pt x="547358" y="612025"/>
                  <a:pt x="539877" y="618242"/>
                </a:cubicBezTo>
                <a:lnTo>
                  <a:pt x="537384" y="620728"/>
                </a:lnTo>
                <a:cubicBezTo>
                  <a:pt x="532396" y="626945"/>
                  <a:pt x="523668" y="629432"/>
                  <a:pt x="514941" y="629432"/>
                </a:cubicBezTo>
                <a:lnTo>
                  <a:pt x="512447" y="629432"/>
                </a:lnTo>
                <a:cubicBezTo>
                  <a:pt x="504966" y="629432"/>
                  <a:pt x="498732" y="626945"/>
                  <a:pt x="492498" y="623215"/>
                </a:cubicBezTo>
                <a:cubicBezTo>
                  <a:pt x="491251" y="628188"/>
                  <a:pt x="488757" y="633162"/>
                  <a:pt x="485017" y="638135"/>
                </a:cubicBezTo>
                <a:lnTo>
                  <a:pt x="482523" y="639378"/>
                </a:lnTo>
                <a:cubicBezTo>
                  <a:pt x="475042" y="645595"/>
                  <a:pt x="467561" y="649325"/>
                  <a:pt x="457586" y="649325"/>
                </a:cubicBezTo>
                <a:cubicBezTo>
                  <a:pt x="451352" y="649325"/>
                  <a:pt x="443871" y="646838"/>
                  <a:pt x="437637" y="641865"/>
                </a:cubicBezTo>
                <a:cubicBezTo>
                  <a:pt x="436390" y="646838"/>
                  <a:pt x="433897" y="650568"/>
                  <a:pt x="430156" y="654298"/>
                </a:cubicBezTo>
                <a:lnTo>
                  <a:pt x="426416" y="659272"/>
                </a:lnTo>
                <a:cubicBezTo>
                  <a:pt x="420182" y="664245"/>
                  <a:pt x="410207" y="667975"/>
                  <a:pt x="402726" y="667975"/>
                </a:cubicBezTo>
                <a:cubicBezTo>
                  <a:pt x="393998" y="667975"/>
                  <a:pt x="385270" y="664245"/>
                  <a:pt x="379036" y="659272"/>
                </a:cubicBezTo>
                <a:lnTo>
                  <a:pt x="370308" y="649325"/>
                </a:lnTo>
                <a:lnTo>
                  <a:pt x="361581" y="655542"/>
                </a:lnTo>
                <a:cubicBezTo>
                  <a:pt x="357840" y="659272"/>
                  <a:pt x="351606" y="661758"/>
                  <a:pt x="345372" y="661758"/>
                </a:cubicBezTo>
                <a:cubicBezTo>
                  <a:pt x="336644" y="661758"/>
                  <a:pt x="327916" y="656785"/>
                  <a:pt x="321682" y="648082"/>
                </a:cubicBezTo>
                <a:lnTo>
                  <a:pt x="319188" y="645595"/>
                </a:lnTo>
                <a:cubicBezTo>
                  <a:pt x="315448" y="641865"/>
                  <a:pt x="314201" y="638135"/>
                  <a:pt x="312954" y="631918"/>
                </a:cubicBezTo>
                <a:cubicBezTo>
                  <a:pt x="311707" y="633162"/>
                  <a:pt x="310460" y="633162"/>
                  <a:pt x="307967" y="633162"/>
                </a:cubicBezTo>
                <a:cubicBezTo>
                  <a:pt x="306720" y="633162"/>
                  <a:pt x="304226" y="633162"/>
                  <a:pt x="302979" y="631918"/>
                </a:cubicBezTo>
                <a:cubicBezTo>
                  <a:pt x="295499" y="630675"/>
                  <a:pt x="289264" y="625702"/>
                  <a:pt x="283030" y="619485"/>
                </a:cubicBezTo>
                <a:lnTo>
                  <a:pt x="283030" y="618242"/>
                </a:lnTo>
                <a:cubicBezTo>
                  <a:pt x="279290" y="613269"/>
                  <a:pt x="276796" y="608295"/>
                  <a:pt x="275549" y="602079"/>
                </a:cubicBezTo>
                <a:lnTo>
                  <a:pt x="273056" y="602079"/>
                </a:lnTo>
                <a:cubicBezTo>
                  <a:pt x="270562" y="602079"/>
                  <a:pt x="269315" y="602079"/>
                  <a:pt x="268068" y="602079"/>
                </a:cubicBezTo>
                <a:cubicBezTo>
                  <a:pt x="260587" y="600835"/>
                  <a:pt x="253106" y="597105"/>
                  <a:pt x="248119" y="589645"/>
                </a:cubicBezTo>
                <a:lnTo>
                  <a:pt x="246872" y="588402"/>
                </a:lnTo>
                <a:cubicBezTo>
                  <a:pt x="241885" y="582185"/>
                  <a:pt x="239391" y="573482"/>
                  <a:pt x="240638" y="566022"/>
                </a:cubicBezTo>
                <a:cubicBezTo>
                  <a:pt x="240638" y="561049"/>
                  <a:pt x="243132" y="556076"/>
                  <a:pt x="245625" y="552346"/>
                </a:cubicBezTo>
                <a:cubicBezTo>
                  <a:pt x="241885" y="549859"/>
                  <a:pt x="238144" y="547372"/>
                  <a:pt x="235651" y="543642"/>
                </a:cubicBezTo>
                <a:lnTo>
                  <a:pt x="234404" y="541156"/>
                </a:lnTo>
                <a:cubicBezTo>
                  <a:pt x="229417" y="534939"/>
                  <a:pt x="225676" y="527479"/>
                  <a:pt x="226923" y="520019"/>
                </a:cubicBezTo>
                <a:cubicBezTo>
                  <a:pt x="226923" y="516289"/>
                  <a:pt x="228170" y="512559"/>
                  <a:pt x="229417" y="510073"/>
                </a:cubicBezTo>
                <a:lnTo>
                  <a:pt x="190765" y="470286"/>
                </a:lnTo>
                <a:cubicBezTo>
                  <a:pt x="179543" y="459096"/>
                  <a:pt x="173309" y="445420"/>
                  <a:pt x="172062" y="430500"/>
                </a:cubicBezTo>
                <a:cubicBezTo>
                  <a:pt x="164581" y="437960"/>
                  <a:pt x="154607" y="442933"/>
                  <a:pt x="143385" y="442933"/>
                </a:cubicBezTo>
                <a:cubicBezTo>
                  <a:pt x="132164" y="442933"/>
                  <a:pt x="120942" y="437960"/>
                  <a:pt x="113461" y="430500"/>
                </a:cubicBezTo>
                <a:lnTo>
                  <a:pt x="84784" y="401903"/>
                </a:lnTo>
                <a:cubicBezTo>
                  <a:pt x="81044" y="404390"/>
                  <a:pt x="74810" y="405633"/>
                  <a:pt x="71069" y="405633"/>
                </a:cubicBezTo>
                <a:cubicBezTo>
                  <a:pt x="64835" y="405633"/>
                  <a:pt x="57354" y="404390"/>
                  <a:pt x="53613" y="398173"/>
                </a:cubicBezTo>
                <a:lnTo>
                  <a:pt x="52367" y="398173"/>
                </a:lnTo>
                <a:lnTo>
                  <a:pt x="16209" y="353414"/>
                </a:lnTo>
                <a:cubicBezTo>
                  <a:pt x="6234" y="340980"/>
                  <a:pt x="0" y="324817"/>
                  <a:pt x="0" y="306167"/>
                </a:cubicBezTo>
                <a:lnTo>
                  <a:pt x="0" y="18959"/>
                </a:lnTo>
                <a:cubicBezTo>
                  <a:pt x="0" y="11499"/>
                  <a:pt x="4987" y="5282"/>
                  <a:pt x="11221" y="1553"/>
                </a:cubicBezTo>
                <a:cubicBezTo>
                  <a:pt x="14962" y="309"/>
                  <a:pt x="18702" y="-312"/>
                  <a:pt x="22287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7" name="Freeform: Shape 746">
            <a:extLst>
              <a:ext uri="{FF2B5EF4-FFF2-40B4-BE49-F238E27FC236}">
                <a16:creationId xmlns:a16="http://schemas.microsoft.com/office/drawing/2014/main" id="{38D0388E-08CC-496C-8B49-2C04C801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294" y="2569132"/>
            <a:ext cx="662219" cy="662213"/>
          </a:xfrm>
          <a:custGeom>
            <a:avLst/>
            <a:gdLst>
              <a:gd name="connsiteX0" fmla="*/ 307610 w 662219"/>
              <a:gd name="connsiteY0" fmla="*/ 575571 h 662213"/>
              <a:gd name="connsiteX1" fmla="*/ 317375 w 662219"/>
              <a:gd name="connsiteY1" fmla="*/ 585239 h 662213"/>
              <a:gd name="connsiteX2" fmla="*/ 317375 w 662219"/>
              <a:gd name="connsiteY2" fmla="*/ 625120 h 662213"/>
              <a:gd name="connsiteX3" fmla="*/ 307610 w 662219"/>
              <a:gd name="connsiteY3" fmla="*/ 634788 h 662213"/>
              <a:gd name="connsiteX4" fmla="*/ 296624 w 662219"/>
              <a:gd name="connsiteY4" fmla="*/ 625120 h 662213"/>
              <a:gd name="connsiteX5" fmla="*/ 296624 w 662219"/>
              <a:gd name="connsiteY5" fmla="*/ 585239 h 662213"/>
              <a:gd name="connsiteX6" fmla="*/ 307610 w 662219"/>
              <a:gd name="connsiteY6" fmla="*/ 575571 h 662213"/>
              <a:gd name="connsiteX7" fmla="*/ 571307 w 662219"/>
              <a:gd name="connsiteY7" fmla="*/ 392858 h 662213"/>
              <a:gd name="connsiteX8" fmla="*/ 555126 w 662219"/>
              <a:gd name="connsiteY8" fmla="*/ 402835 h 662213"/>
              <a:gd name="connsiteX9" fmla="*/ 553882 w 662219"/>
              <a:gd name="connsiteY9" fmla="*/ 404082 h 662213"/>
              <a:gd name="connsiteX10" fmla="*/ 553882 w 662219"/>
              <a:gd name="connsiteY10" fmla="*/ 405329 h 662213"/>
              <a:gd name="connsiteX11" fmla="*/ 553882 w 662219"/>
              <a:gd name="connsiteY11" fmla="*/ 409070 h 662213"/>
              <a:gd name="connsiteX12" fmla="*/ 553882 w 662219"/>
              <a:gd name="connsiteY12" fmla="*/ 410317 h 662213"/>
              <a:gd name="connsiteX13" fmla="*/ 553882 w 662219"/>
              <a:gd name="connsiteY13" fmla="*/ 411564 h 662213"/>
              <a:gd name="connsiteX14" fmla="*/ 567573 w 662219"/>
              <a:gd name="connsiteY14" fmla="*/ 427775 h 662213"/>
              <a:gd name="connsiteX15" fmla="*/ 621094 w 662219"/>
              <a:gd name="connsiteY15" fmla="*/ 438998 h 662213"/>
              <a:gd name="connsiteX16" fmla="*/ 616116 w 662219"/>
              <a:gd name="connsiteY16" fmla="*/ 431516 h 662213"/>
              <a:gd name="connsiteX17" fmla="*/ 621094 w 662219"/>
              <a:gd name="connsiteY17" fmla="*/ 409070 h 662213"/>
              <a:gd name="connsiteX18" fmla="*/ 628562 w 662219"/>
              <a:gd name="connsiteY18" fmla="*/ 404082 h 662213"/>
              <a:gd name="connsiteX19" fmla="*/ 573796 w 662219"/>
              <a:gd name="connsiteY19" fmla="*/ 394105 h 662213"/>
              <a:gd name="connsiteX20" fmla="*/ 571307 w 662219"/>
              <a:gd name="connsiteY20" fmla="*/ 392858 h 662213"/>
              <a:gd name="connsiteX21" fmla="*/ 372159 w 662219"/>
              <a:gd name="connsiteY21" fmla="*/ 301827 h 662213"/>
              <a:gd name="connsiteX22" fmla="*/ 331084 w 662219"/>
              <a:gd name="connsiteY22" fmla="*/ 342978 h 662213"/>
              <a:gd name="connsiteX23" fmla="*/ 333574 w 662219"/>
              <a:gd name="connsiteY23" fmla="*/ 350460 h 662213"/>
              <a:gd name="connsiteX24" fmla="*/ 389584 w 662219"/>
              <a:gd name="connsiteY24" fmla="*/ 361683 h 662213"/>
              <a:gd name="connsiteX25" fmla="*/ 389584 w 662219"/>
              <a:gd name="connsiteY25" fmla="*/ 354201 h 662213"/>
              <a:gd name="connsiteX26" fmla="*/ 372159 w 662219"/>
              <a:gd name="connsiteY26" fmla="*/ 301827 h 662213"/>
              <a:gd name="connsiteX27" fmla="*/ 307435 w 662219"/>
              <a:gd name="connsiteY27" fmla="*/ 270651 h 662213"/>
              <a:gd name="connsiteX28" fmla="*/ 224042 w 662219"/>
              <a:gd name="connsiteY28" fmla="*/ 354201 h 662213"/>
              <a:gd name="connsiteX29" fmla="*/ 307435 w 662219"/>
              <a:gd name="connsiteY29" fmla="*/ 437751 h 662213"/>
              <a:gd name="connsiteX30" fmla="*/ 385850 w 662219"/>
              <a:gd name="connsiteY30" fmla="*/ 380388 h 662213"/>
              <a:gd name="connsiteX31" fmla="*/ 329840 w 662219"/>
              <a:gd name="connsiteY31" fmla="*/ 369165 h 662213"/>
              <a:gd name="connsiteX32" fmla="*/ 307435 w 662219"/>
              <a:gd name="connsiteY32" fmla="*/ 380388 h 662213"/>
              <a:gd name="connsiteX33" fmla="*/ 280053 w 662219"/>
              <a:gd name="connsiteY33" fmla="*/ 354201 h 662213"/>
              <a:gd name="connsiteX34" fmla="*/ 307435 w 662219"/>
              <a:gd name="connsiteY34" fmla="*/ 328014 h 662213"/>
              <a:gd name="connsiteX35" fmla="*/ 317393 w 662219"/>
              <a:gd name="connsiteY35" fmla="*/ 329261 h 662213"/>
              <a:gd name="connsiteX36" fmla="*/ 358467 w 662219"/>
              <a:gd name="connsiteY36" fmla="*/ 288109 h 662213"/>
              <a:gd name="connsiteX37" fmla="*/ 344776 w 662219"/>
              <a:gd name="connsiteY37" fmla="*/ 280627 h 662213"/>
              <a:gd name="connsiteX38" fmla="*/ 307435 w 662219"/>
              <a:gd name="connsiteY38" fmla="*/ 270651 h 662213"/>
              <a:gd name="connsiteX39" fmla="*/ 445595 w 662219"/>
              <a:gd name="connsiteY39" fmla="*/ 229500 h 662213"/>
              <a:gd name="connsiteX40" fmla="*/ 385850 w 662219"/>
              <a:gd name="connsiteY40" fmla="*/ 288109 h 662213"/>
              <a:gd name="connsiteX41" fmla="*/ 409499 w 662219"/>
              <a:gd name="connsiteY41" fmla="*/ 354201 h 662213"/>
              <a:gd name="connsiteX42" fmla="*/ 409499 w 662219"/>
              <a:gd name="connsiteY42" fmla="*/ 366671 h 662213"/>
              <a:gd name="connsiteX43" fmla="*/ 491648 w 662219"/>
              <a:gd name="connsiteY43" fmla="*/ 384129 h 662213"/>
              <a:gd name="connsiteX44" fmla="*/ 494137 w 662219"/>
              <a:gd name="connsiteY44" fmla="*/ 354201 h 662213"/>
              <a:gd name="connsiteX45" fmla="*/ 445595 w 662219"/>
              <a:gd name="connsiteY45" fmla="*/ 229500 h 662213"/>
              <a:gd name="connsiteX46" fmla="*/ 307435 w 662219"/>
              <a:gd name="connsiteY46" fmla="*/ 167149 h 662213"/>
              <a:gd name="connsiteX47" fmla="*/ 120734 w 662219"/>
              <a:gd name="connsiteY47" fmla="*/ 354201 h 662213"/>
              <a:gd name="connsiteX48" fmla="*/ 307435 w 662219"/>
              <a:gd name="connsiteY48" fmla="*/ 541253 h 662213"/>
              <a:gd name="connsiteX49" fmla="*/ 486669 w 662219"/>
              <a:gd name="connsiteY49" fmla="*/ 402835 h 662213"/>
              <a:gd name="connsiteX50" fmla="*/ 404520 w 662219"/>
              <a:gd name="connsiteY50" fmla="*/ 385376 h 662213"/>
              <a:gd name="connsiteX51" fmla="*/ 307435 w 662219"/>
              <a:gd name="connsiteY51" fmla="*/ 456456 h 662213"/>
              <a:gd name="connsiteX52" fmla="*/ 205372 w 662219"/>
              <a:gd name="connsiteY52" fmla="*/ 354201 h 662213"/>
              <a:gd name="connsiteX53" fmla="*/ 307435 w 662219"/>
              <a:gd name="connsiteY53" fmla="*/ 251946 h 662213"/>
              <a:gd name="connsiteX54" fmla="*/ 353489 w 662219"/>
              <a:gd name="connsiteY54" fmla="*/ 263169 h 662213"/>
              <a:gd name="connsiteX55" fmla="*/ 372159 w 662219"/>
              <a:gd name="connsiteY55" fmla="*/ 274392 h 662213"/>
              <a:gd name="connsiteX56" fmla="*/ 431903 w 662219"/>
              <a:gd name="connsiteY56" fmla="*/ 215783 h 662213"/>
              <a:gd name="connsiteX57" fmla="*/ 307435 w 662219"/>
              <a:gd name="connsiteY57" fmla="*/ 167149 h 662213"/>
              <a:gd name="connsiteX58" fmla="*/ 516541 w 662219"/>
              <a:gd name="connsiteY58" fmla="*/ 157173 h 662213"/>
              <a:gd name="connsiteX59" fmla="*/ 459286 w 662219"/>
              <a:gd name="connsiteY59" fmla="*/ 215783 h 662213"/>
              <a:gd name="connsiteX60" fmla="*/ 512807 w 662219"/>
              <a:gd name="connsiteY60" fmla="*/ 354201 h 662213"/>
              <a:gd name="connsiteX61" fmla="*/ 510318 w 662219"/>
              <a:gd name="connsiteY61" fmla="*/ 387870 h 662213"/>
              <a:gd name="connsiteX62" fmla="*/ 537701 w 662219"/>
              <a:gd name="connsiteY62" fmla="*/ 394105 h 662213"/>
              <a:gd name="connsiteX63" fmla="*/ 577531 w 662219"/>
              <a:gd name="connsiteY63" fmla="*/ 375400 h 662213"/>
              <a:gd name="connsiteX64" fmla="*/ 593711 w 662219"/>
              <a:gd name="connsiteY64" fmla="*/ 377894 h 662213"/>
              <a:gd name="connsiteX65" fmla="*/ 594956 w 662219"/>
              <a:gd name="connsiteY65" fmla="*/ 354201 h 662213"/>
              <a:gd name="connsiteX66" fmla="*/ 516541 w 662219"/>
              <a:gd name="connsiteY66" fmla="*/ 157173 h 662213"/>
              <a:gd name="connsiteX67" fmla="*/ 307610 w 662219"/>
              <a:gd name="connsiteY67" fmla="*/ 81198 h 662213"/>
              <a:gd name="connsiteX68" fmla="*/ 317375 w 662219"/>
              <a:gd name="connsiteY68" fmla="*/ 90866 h 662213"/>
              <a:gd name="connsiteX69" fmla="*/ 317375 w 662219"/>
              <a:gd name="connsiteY69" fmla="*/ 130746 h 662213"/>
              <a:gd name="connsiteX70" fmla="*/ 307610 w 662219"/>
              <a:gd name="connsiteY70" fmla="*/ 140414 h 662213"/>
              <a:gd name="connsiteX71" fmla="*/ 296624 w 662219"/>
              <a:gd name="connsiteY71" fmla="*/ 130746 h 662213"/>
              <a:gd name="connsiteX72" fmla="*/ 296624 w 662219"/>
              <a:gd name="connsiteY72" fmla="*/ 90866 h 662213"/>
              <a:gd name="connsiteX73" fmla="*/ 307610 w 662219"/>
              <a:gd name="connsiteY73" fmla="*/ 81198 h 662213"/>
              <a:gd name="connsiteX74" fmla="*/ 307435 w 662219"/>
              <a:gd name="connsiteY74" fmla="*/ 66141 h 662213"/>
              <a:gd name="connsiteX75" fmla="*/ 18670 w 662219"/>
              <a:gd name="connsiteY75" fmla="*/ 354201 h 662213"/>
              <a:gd name="connsiteX76" fmla="*/ 307435 w 662219"/>
              <a:gd name="connsiteY76" fmla="*/ 642261 h 662213"/>
              <a:gd name="connsiteX77" fmla="*/ 578775 w 662219"/>
              <a:gd name="connsiteY77" fmla="*/ 448974 h 662213"/>
              <a:gd name="connsiteX78" fmla="*/ 563839 w 662219"/>
              <a:gd name="connsiteY78" fmla="*/ 447727 h 662213"/>
              <a:gd name="connsiteX79" fmla="*/ 533967 w 662219"/>
              <a:gd name="connsiteY79" fmla="*/ 414058 h 662213"/>
              <a:gd name="connsiteX80" fmla="*/ 533967 w 662219"/>
              <a:gd name="connsiteY80" fmla="*/ 412811 h 662213"/>
              <a:gd name="connsiteX81" fmla="*/ 505339 w 662219"/>
              <a:gd name="connsiteY81" fmla="*/ 406576 h 662213"/>
              <a:gd name="connsiteX82" fmla="*/ 307435 w 662219"/>
              <a:gd name="connsiteY82" fmla="*/ 559958 h 662213"/>
              <a:gd name="connsiteX83" fmla="*/ 102064 w 662219"/>
              <a:gd name="connsiteY83" fmla="*/ 354201 h 662213"/>
              <a:gd name="connsiteX84" fmla="*/ 307435 w 662219"/>
              <a:gd name="connsiteY84" fmla="*/ 148444 h 662213"/>
              <a:gd name="connsiteX85" fmla="*/ 445595 w 662219"/>
              <a:gd name="connsiteY85" fmla="*/ 202066 h 662213"/>
              <a:gd name="connsiteX86" fmla="*/ 502850 w 662219"/>
              <a:gd name="connsiteY86" fmla="*/ 143456 h 662213"/>
              <a:gd name="connsiteX87" fmla="*/ 307435 w 662219"/>
              <a:gd name="connsiteY87" fmla="*/ 66141 h 662213"/>
              <a:gd name="connsiteX88" fmla="*/ 609892 w 662219"/>
              <a:gd name="connsiteY88" fmla="*/ 28731 h 662213"/>
              <a:gd name="connsiteX89" fmla="*/ 571307 w 662219"/>
              <a:gd name="connsiteY89" fmla="*/ 67388 h 662213"/>
              <a:gd name="connsiteX90" fmla="*/ 568818 w 662219"/>
              <a:gd name="connsiteY90" fmla="*/ 88588 h 662213"/>
              <a:gd name="connsiteX91" fmla="*/ 568818 w 662219"/>
              <a:gd name="connsiteY91" fmla="*/ 89835 h 662213"/>
              <a:gd name="connsiteX92" fmla="*/ 572552 w 662219"/>
              <a:gd name="connsiteY92" fmla="*/ 93576 h 662213"/>
              <a:gd name="connsiteX93" fmla="*/ 573796 w 662219"/>
              <a:gd name="connsiteY93" fmla="*/ 93576 h 662213"/>
              <a:gd name="connsiteX94" fmla="*/ 575041 w 662219"/>
              <a:gd name="connsiteY94" fmla="*/ 93576 h 662213"/>
              <a:gd name="connsiteX95" fmla="*/ 596201 w 662219"/>
              <a:gd name="connsiteY95" fmla="*/ 91082 h 662213"/>
              <a:gd name="connsiteX96" fmla="*/ 634786 w 662219"/>
              <a:gd name="connsiteY96" fmla="*/ 53671 h 662213"/>
              <a:gd name="connsiteX97" fmla="*/ 626073 w 662219"/>
              <a:gd name="connsiteY97" fmla="*/ 53671 h 662213"/>
              <a:gd name="connsiteX98" fmla="*/ 609892 w 662219"/>
              <a:gd name="connsiteY98" fmla="*/ 36213 h 662213"/>
              <a:gd name="connsiteX99" fmla="*/ 621094 w 662219"/>
              <a:gd name="connsiteY99" fmla="*/ 1297 h 662213"/>
              <a:gd name="connsiteX100" fmla="*/ 629807 w 662219"/>
              <a:gd name="connsiteY100" fmla="*/ 12520 h 662213"/>
              <a:gd name="connsiteX101" fmla="*/ 629807 w 662219"/>
              <a:gd name="connsiteY101" fmla="*/ 32472 h 662213"/>
              <a:gd name="connsiteX102" fmla="*/ 649722 w 662219"/>
              <a:gd name="connsiteY102" fmla="*/ 32472 h 662213"/>
              <a:gd name="connsiteX103" fmla="*/ 660924 w 662219"/>
              <a:gd name="connsiteY103" fmla="*/ 41201 h 662213"/>
              <a:gd name="connsiteX104" fmla="*/ 658435 w 662219"/>
              <a:gd name="connsiteY104" fmla="*/ 56165 h 662213"/>
              <a:gd name="connsiteX105" fmla="*/ 609892 w 662219"/>
              <a:gd name="connsiteY105" fmla="*/ 106046 h 662213"/>
              <a:gd name="connsiteX106" fmla="*/ 583754 w 662219"/>
              <a:gd name="connsiteY106" fmla="*/ 116022 h 662213"/>
              <a:gd name="connsiteX107" fmla="*/ 566328 w 662219"/>
              <a:gd name="connsiteY107" fmla="*/ 111034 h 662213"/>
              <a:gd name="connsiteX108" fmla="*/ 563839 w 662219"/>
              <a:gd name="connsiteY108" fmla="*/ 109787 h 662213"/>
              <a:gd name="connsiteX109" fmla="*/ 530233 w 662219"/>
              <a:gd name="connsiteY109" fmla="*/ 143456 h 662213"/>
              <a:gd name="connsiteX110" fmla="*/ 614871 w 662219"/>
              <a:gd name="connsiteY110" fmla="*/ 354201 h 662213"/>
              <a:gd name="connsiteX111" fmla="*/ 612382 w 662219"/>
              <a:gd name="connsiteY111" fmla="*/ 381635 h 662213"/>
              <a:gd name="connsiteX112" fmla="*/ 645988 w 662219"/>
              <a:gd name="connsiteY112" fmla="*/ 389117 h 662213"/>
              <a:gd name="connsiteX113" fmla="*/ 655945 w 662219"/>
              <a:gd name="connsiteY113" fmla="*/ 399093 h 662213"/>
              <a:gd name="connsiteX114" fmla="*/ 650967 w 662219"/>
              <a:gd name="connsiteY114" fmla="*/ 411564 h 662213"/>
              <a:gd name="connsiteX115" fmla="*/ 634786 w 662219"/>
              <a:gd name="connsiteY115" fmla="*/ 424034 h 662213"/>
              <a:gd name="connsiteX116" fmla="*/ 645988 w 662219"/>
              <a:gd name="connsiteY116" fmla="*/ 440245 h 662213"/>
              <a:gd name="connsiteX117" fmla="*/ 645988 w 662219"/>
              <a:gd name="connsiteY117" fmla="*/ 455209 h 662213"/>
              <a:gd name="connsiteX118" fmla="*/ 634786 w 662219"/>
              <a:gd name="connsiteY118" fmla="*/ 461444 h 662213"/>
              <a:gd name="connsiteX119" fmla="*/ 632296 w 662219"/>
              <a:gd name="connsiteY119" fmla="*/ 460197 h 662213"/>
              <a:gd name="connsiteX120" fmla="*/ 597445 w 662219"/>
              <a:gd name="connsiteY120" fmla="*/ 453962 h 662213"/>
              <a:gd name="connsiteX121" fmla="*/ 307435 w 662219"/>
              <a:gd name="connsiteY121" fmla="*/ 662213 h 662213"/>
              <a:gd name="connsiteX122" fmla="*/ 0 w 662219"/>
              <a:gd name="connsiteY122" fmla="*/ 354201 h 662213"/>
              <a:gd name="connsiteX123" fmla="*/ 307435 w 662219"/>
              <a:gd name="connsiteY123" fmla="*/ 46189 h 662213"/>
              <a:gd name="connsiteX124" fmla="*/ 516541 w 662219"/>
              <a:gd name="connsiteY124" fmla="*/ 129739 h 662213"/>
              <a:gd name="connsiteX125" fmla="*/ 551392 w 662219"/>
              <a:gd name="connsiteY125" fmla="*/ 96070 h 662213"/>
              <a:gd name="connsiteX126" fmla="*/ 557616 w 662219"/>
              <a:gd name="connsiteY126" fmla="*/ 53671 h 662213"/>
              <a:gd name="connsiteX127" fmla="*/ 607403 w 662219"/>
              <a:gd name="connsiteY127" fmla="*/ 3791 h 662213"/>
              <a:gd name="connsiteX128" fmla="*/ 621094 w 662219"/>
              <a:gd name="connsiteY128" fmla="*/ 1297 h 6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2219" h="662213">
                <a:moveTo>
                  <a:pt x="307610" y="575571"/>
                </a:moveTo>
                <a:cubicBezTo>
                  <a:pt x="312493" y="575571"/>
                  <a:pt x="317375" y="580405"/>
                  <a:pt x="317375" y="585239"/>
                </a:cubicBezTo>
                <a:lnTo>
                  <a:pt x="317375" y="625120"/>
                </a:lnTo>
                <a:cubicBezTo>
                  <a:pt x="317375" y="629954"/>
                  <a:pt x="312493" y="634788"/>
                  <a:pt x="307610" y="634788"/>
                </a:cubicBezTo>
                <a:cubicBezTo>
                  <a:pt x="301507" y="634788"/>
                  <a:pt x="296624" y="629954"/>
                  <a:pt x="296624" y="625120"/>
                </a:cubicBezTo>
                <a:lnTo>
                  <a:pt x="296624" y="585239"/>
                </a:lnTo>
                <a:cubicBezTo>
                  <a:pt x="296624" y="580405"/>
                  <a:pt x="301507" y="575571"/>
                  <a:pt x="307610" y="575571"/>
                </a:cubicBezTo>
                <a:close/>
                <a:moveTo>
                  <a:pt x="571307" y="392858"/>
                </a:moveTo>
                <a:cubicBezTo>
                  <a:pt x="563839" y="392858"/>
                  <a:pt x="557616" y="396599"/>
                  <a:pt x="555126" y="402835"/>
                </a:cubicBezTo>
                <a:lnTo>
                  <a:pt x="553882" y="404082"/>
                </a:lnTo>
                <a:lnTo>
                  <a:pt x="553882" y="405329"/>
                </a:lnTo>
                <a:lnTo>
                  <a:pt x="553882" y="409070"/>
                </a:lnTo>
                <a:cubicBezTo>
                  <a:pt x="553882" y="410317"/>
                  <a:pt x="553882" y="410317"/>
                  <a:pt x="553882" y="410317"/>
                </a:cubicBezTo>
                <a:lnTo>
                  <a:pt x="553882" y="411564"/>
                </a:lnTo>
                <a:cubicBezTo>
                  <a:pt x="553882" y="420293"/>
                  <a:pt x="560105" y="426528"/>
                  <a:pt x="567573" y="427775"/>
                </a:cubicBezTo>
                <a:lnTo>
                  <a:pt x="621094" y="438998"/>
                </a:lnTo>
                <a:lnTo>
                  <a:pt x="616116" y="431516"/>
                </a:lnTo>
                <a:cubicBezTo>
                  <a:pt x="611137" y="424034"/>
                  <a:pt x="613626" y="414058"/>
                  <a:pt x="621094" y="409070"/>
                </a:cubicBezTo>
                <a:lnTo>
                  <a:pt x="628562" y="404082"/>
                </a:lnTo>
                <a:lnTo>
                  <a:pt x="573796" y="394105"/>
                </a:lnTo>
                <a:cubicBezTo>
                  <a:pt x="573796" y="394105"/>
                  <a:pt x="572552" y="392858"/>
                  <a:pt x="571307" y="392858"/>
                </a:cubicBezTo>
                <a:close/>
                <a:moveTo>
                  <a:pt x="372159" y="301827"/>
                </a:moveTo>
                <a:lnTo>
                  <a:pt x="331084" y="342978"/>
                </a:lnTo>
                <a:cubicBezTo>
                  <a:pt x="332329" y="345472"/>
                  <a:pt x="332329" y="347966"/>
                  <a:pt x="333574" y="350460"/>
                </a:cubicBezTo>
                <a:lnTo>
                  <a:pt x="389584" y="361683"/>
                </a:lnTo>
                <a:cubicBezTo>
                  <a:pt x="389584" y="359189"/>
                  <a:pt x="389584" y="356695"/>
                  <a:pt x="389584" y="354201"/>
                </a:cubicBezTo>
                <a:cubicBezTo>
                  <a:pt x="389584" y="335496"/>
                  <a:pt x="383361" y="316791"/>
                  <a:pt x="372159" y="301827"/>
                </a:cubicBezTo>
                <a:close/>
                <a:moveTo>
                  <a:pt x="307435" y="270651"/>
                </a:moveTo>
                <a:cubicBezTo>
                  <a:pt x="261382" y="270651"/>
                  <a:pt x="224042" y="308062"/>
                  <a:pt x="224042" y="354201"/>
                </a:cubicBezTo>
                <a:cubicBezTo>
                  <a:pt x="224042" y="400340"/>
                  <a:pt x="261382" y="437751"/>
                  <a:pt x="307435" y="437751"/>
                </a:cubicBezTo>
                <a:cubicBezTo>
                  <a:pt x="343531" y="437751"/>
                  <a:pt x="374648" y="414058"/>
                  <a:pt x="385850" y="380388"/>
                </a:cubicBezTo>
                <a:lnTo>
                  <a:pt x="329840" y="369165"/>
                </a:lnTo>
                <a:cubicBezTo>
                  <a:pt x="324861" y="376647"/>
                  <a:pt x="316148" y="380388"/>
                  <a:pt x="307435" y="380388"/>
                </a:cubicBezTo>
                <a:cubicBezTo>
                  <a:pt x="292499" y="380388"/>
                  <a:pt x="280053" y="369165"/>
                  <a:pt x="280053" y="354201"/>
                </a:cubicBezTo>
                <a:cubicBezTo>
                  <a:pt x="280053" y="339237"/>
                  <a:pt x="292499" y="328014"/>
                  <a:pt x="307435" y="328014"/>
                </a:cubicBezTo>
                <a:cubicBezTo>
                  <a:pt x="311169" y="328014"/>
                  <a:pt x="314904" y="328014"/>
                  <a:pt x="317393" y="329261"/>
                </a:cubicBezTo>
                <a:lnTo>
                  <a:pt x="358467" y="288109"/>
                </a:lnTo>
                <a:cubicBezTo>
                  <a:pt x="353489" y="285615"/>
                  <a:pt x="350999" y="283121"/>
                  <a:pt x="344776" y="280627"/>
                </a:cubicBezTo>
                <a:cubicBezTo>
                  <a:pt x="333574" y="274392"/>
                  <a:pt x="321127" y="270651"/>
                  <a:pt x="307435" y="270651"/>
                </a:cubicBezTo>
                <a:close/>
                <a:moveTo>
                  <a:pt x="445595" y="229500"/>
                </a:moveTo>
                <a:lnTo>
                  <a:pt x="385850" y="288109"/>
                </a:lnTo>
                <a:cubicBezTo>
                  <a:pt x="400786" y="306815"/>
                  <a:pt x="409499" y="329261"/>
                  <a:pt x="409499" y="354201"/>
                </a:cubicBezTo>
                <a:cubicBezTo>
                  <a:pt x="409499" y="357942"/>
                  <a:pt x="409499" y="362930"/>
                  <a:pt x="409499" y="366671"/>
                </a:cubicBezTo>
                <a:lnTo>
                  <a:pt x="491648" y="384129"/>
                </a:lnTo>
                <a:cubicBezTo>
                  <a:pt x="492892" y="374153"/>
                  <a:pt x="494137" y="364177"/>
                  <a:pt x="494137" y="354201"/>
                </a:cubicBezTo>
                <a:cubicBezTo>
                  <a:pt x="494137" y="305568"/>
                  <a:pt x="475467" y="263169"/>
                  <a:pt x="445595" y="229500"/>
                </a:cubicBezTo>
                <a:close/>
                <a:moveTo>
                  <a:pt x="307435" y="167149"/>
                </a:moveTo>
                <a:cubicBezTo>
                  <a:pt x="204127" y="167149"/>
                  <a:pt x="120734" y="250699"/>
                  <a:pt x="120734" y="354201"/>
                </a:cubicBezTo>
                <a:cubicBezTo>
                  <a:pt x="120734" y="456456"/>
                  <a:pt x="204127" y="541253"/>
                  <a:pt x="307435" y="541253"/>
                </a:cubicBezTo>
                <a:cubicBezTo>
                  <a:pt x="393318" y="541253"/>
                  <a:pt x="465510" y="482643"/>
                  <a:pt x="486669" y="402835"/>
                </a:cubicBezTo>
                <a:lnTo>
                  <a:pt x="404520" y="385376"/>
                </a:lnTo>
                <a:cubicBezTo>
                  <a:pt x="390829" y="426528"/>
                  <a:pt x="352244" y="456456"/>
                  <a:pt x="307435" y="456456"/>
                </a:cubicBezTo>
                <a:cubicBezTo>
                  <a:pt x="250180" y="456456"/>
                  <a:pt x="205372" y="410317"/>
                  <a:pt x="205372" y="354201"/>
                </a:cubicBezTo>
                <a:cubicBezTo>
                  <a:pt x="205372" y="298086"/>
                  <a:pt x="250180" y="251946"/>
                  <a:pt x="307435" y="251946"/>
                </a:cubicBezTo>
                <a:cubicBezTo>
                  <a:pt x="323616" y="251946"/>
                  <a:pt x="339797" y="255687"/>
                  <a:pt x="353489" y="263169"/>
                </a:cubicBezTo>
                <a:cubicBezTo>
                  <a:pt x="360957" y="266910"/>
                  <a:pt x="367180" y="270651"/>
                  <a:pt x="372159" y="274392"/>
                </a:cubicBezTo>
                <a:lnTo>
                  <a:pt x="431903" y="215783"/>
                </a:lnTo>
                <a:cubicBezTo>
                  <a:pt x="398297" y="185855"/>
                  <a:pt x="354733" y="167149"/>
                  <a:pt x="307435" y="167149"/>
                </a:cubicBezTo>
                <a:close/>
                <a:moveTo>
                  <a:pt x="516541" y="157173"/>
                </a:moveTo>
                <a:lnTo>
                  <a:pt x="459286" y="215783"/>
                </a:lnTo>
                <a:cubicBezTo>
                  <a:pt x="491648" y="251946"/>
                  <a:pt x="512807" y="300580"/>
                  <a:pt x="512807" y="354201"/>
                </a:cubicBezTo>
                <a:cubicBezTo>
                  <a:pt x="512807" y="365424"/>
                  <a:pt x="511563" y="376647"/>
                  <a:pt x="510318" y="387870"/>
                </a:cubicBezTo>
                <a:lnTo>
                  <a:pt x="537701" y="394105"/>
                </a:lnTo>
                <a:cubicBezTo>
                  <a:pt x="546414" y="379141"/>
                  <a:pt x="561350" y="371659"/>
                  <a:pt x="577531" y="375400"/>
                </a:cubicBezTo>
                <a:lnTo>
                  <a:pt x="593711" y="377894"/>
                </a:lnTo>
                <a:cubicBezTo>
                  <a:pt x="594956" y="370412"/>
                  <a:pt x="594956" y="361683"/>
                  <a:pt x="594956" y="354201"/>
                </a:cubicBezTo>
                <a:cubicBezTo>
                  <a:pt x="594956" y="278133"/>
                  <a:pt x="566328" y="209548"/>
                  <a:pt x="516541" y="157173"/>
                </a:cubicBezTo>
                <a:close/>
                <a:moveTo>
                  <a:pt x="307610" y="81198"/>
                </a:moveTo>
                <a:cubicBezTo>
                  <a:pt x="312493" y="81198"/>
                  <a:pt x="317375" y="84823"/>
                  <a:pt x="317375" y="90866"/>
                </a:cubicBezTo>
                <a:lnTo>
                  <a:pt x="317375" y="130746"/>
                </a:lnTo>
                <a:cubicBezTo>
                  <a:pt x="317375" y="135580"/>
                  <a:pt x="312493" y="140414"/>
                  <a:pt x="307610" y="140414"/>
                </a:cubicBezTo>
                <a:cubicBezTo>
                  <a:pt x="301507" y="140414"/>
                  <a:pt x="296624" y="135580"/>
                  <a:pt x="296624" y="130746"/>
                </a:cubicBezTo>
                <a:lnTo>
                  <a:pt x="296624" y="90866"/>
                </a:lnTo>
                <a:cubicBezTo>
                  <a:pt x="296624" y="84823"/>
                  <a:pt x="301507" y="81198"/>
                  <a:pt x="307610" y="81198"/>
                </a:cubicBezTo>
                <a:close/>
                <a:moveTo>
                  <a:pt x="307435" y="66141"/>
                </a:moveTo>
                <a:cubicBezTo>
                  <a:pt x="148117" y="66141"/>
                  <a:pt x="18670" y="194584"/>
                  <a:pt x="18670" y="354201"/>
                </a:cubicBezTo>
                <a:cubicBezTo>
                  <a:pt x="18670" y="513819"/>
                  <a:pt x="148117" y="642261"/>
                  <a:pt x="307435" y="642261"/>
                </a:cubicBezTo>
                <a:cubicBezTo>
                  <a:pt x="430659" y="642261"/>
                  <a:pt x="537701" y="564946"/>
                  <a:pt x="578775" y="448974"/>
                </a:cubicBezTo>
                <a:lnTo>
                  <a:pt x="563839" y="447727"/>
                </a:lnTo>
                <a:cubicBezTo>
                  <a:pt x="547658" y="442739"/>
                  <a:pt x="536456" y="429022"/>
                  <a:pt x="533967" y="414058"/>
                </a:cubicBezTo>
                <a:lnTo>
                  <a:pt x="533967" y="412811"/>
                </a:lnTo>
                <a:lnTo>
                  <a:pt x="505339" y="406576"/>
                </a:lnTo>
                <a:cubicBezTo>
                  <a:pt x="482935" y="495113"/>
                  <a:pt x="402031" y="559958"/>
                  <a:pt x="307435" y="559958"/>
                </a:cubicBezTo>
                <a:cubicBezTo>
                  <a:pt x="194170" y="559958"/>
                  <a:pt x="102064" y="467679"/>
                  <a:pt x="102064" y="354201"/>
                </a:cubicBezTo>
                <a:cubicBezTo>
                  <a:pt x="102064" y="240723"/>
                  <a:pt x="194170" y="148444"/>
                  <a:pt x="307435" y="148444"/>
                </a:cubicBezTo>
                <a:cubicBezTo>
                  <a:pt x="359712" y="148444"/>
                  <a:pt x="409499" y="168396"/>
                  <a:pt x="445595" y="202066"/>
                </a:cubicBezTo>
                <a:lnTo>
                  <a:pt x="502850" y="143456"/>
                </a:lnTo>
                <a:cubicBezTo>
                  <a:pt x="451818" y="96070"/>
                  <a:pt x="383361" y="66141"/>
                  <a:pt x="307435" y="66141"/>
                </a:cubicBezTo>
                <a:close/>
                <a:moveTo>
                  <a:pt x="609892" y="28731"/>
                </a:moveTo>
                <a:lnTo>
                  <a:pt x="571307" y="67388"/>
                </a:lnTo>
                <a:cubicBezTo>
                  <a:pt x="566328" y="72377"/>
                  <a:pt x="565084" y="81106"/>
                  <a:pt x="568818" y="88588"/>
                </a:cubicBezTo>
                <a:lnTo>
                  <a:pt x="568818" y="89835"/>
                </a:lnTo>
                <a:lnTo>
                  <a:pt x="572552" y="93576"/>
                </a:lnTo>
                <a:cubicBezTo>
                  <a:pt x="573796" y="93576"/>
                  <a:pt x="573796" y="93576"/>
                  <a:pt x="573796" y="93576"/>
                </a:cubicBezTo>
                <a:lnTo>
                  <a:pt x="575041" y="93576"/>
                </a:lnTo>
                <a:cubicBezTo>
                  <a:pt x="581265" y="97317"/>
                  <a:pt x="589977" y="97317"/>
                  <a:pt x="596201" y="91082"/>
                </a:cubicBezTo>
                <a:lnTo>
                  <a:pt x="634786" y="53671"/>
                </a:lnTo>
                <a:lnTo>
                  <a:pt x="626073" y="53671"/>
                </a:lnTo>
                <a:cubicBezTo>
                  <a:pt x="617360" y="53671"/>
                  <a:pt x="609892" y="44942"/>
                  <a:pt x="609892" y="36213"/>
                </a:cubicBezTo>
                <a:close/>
                <a:moveTo>
                  <a:pt x="621094" y="1297"/>
                </a:moveTo>
                <a:cubicBezTo>
                  <a:pt x="626073" y="3791"/>
                  <a:pt x="629807" y="7532"/>
                  <a:pt x="629807" y="12520"/>
                </a:cubicBezTo>
                <a:lnTo>
                  <a:pt x="629807" y="32472"/>
                </a:lnTo>
                <a:lnTo>
                  <a:pt x="649722" y="32472"/>
                </a:lnTo>
                <a:cubicBezTo>
                  <a:pt x="654701" y="32472"/>
                  <a:pt x="659679" y="37460"/>
                  <a:pt x="660924" y="41201"/>
                </a:cubicBezTo>
                <a:cubicBezTo>
                  <a:pt x="663413" y="47436"/>
                  <a:pt x="662169" y="52424"/>
                  <a:pt x="658435" y="56165"/>
                </a:cubicBezTo>
                <a:lnTo>
                  <a:pt x="609892" y="106046"/>
                </a:lnTo>
                <a:cubicBezTo>
                  <a:pt x="602424" y="112281"/>
                  <a:pt x="593711" y="116022"/>
                  <a:pt x="583754" y="116022"/>
                </a:cubicBezTo>
                <a:cubicBezTo>
                  <a:pt x="577531" y="116022"/>
                  <a:pt x="571307" y="114775"/>
                  <a:pt x="566328" y="111034"/>
                </a:cubicBezTo>
                <a:cubicBezTo>
                  <a:pt x="565084" y="111034"/>
                  <a:pt x="565084" y="111034"/>
                  <a:pt x="563839" y="109787"/>
                </a:cubicBezTo>
                <a:lnTo>
                  <a:pt x="530233" y="143456"/>
                </a:lnTo>
                <a:cubicBezTo>
                  <a:pt x="582509" y="198325"/>
                  <a:pt x="614871" y="271898"/>
                  <a:pt x="614871" y="354201"/>
                </a:cubicBezTo>
                <a:cubicBezTo>
                  <a:pt x="614871" y="362930"/>
                  <a:pt x="613626" y="372906"/>
                  <a:pt x="612382" y="381635"/>
                </a:cubicBezTo>
                <a:lnTo>
                  <a:pt x="645988" y="389117"/>
                </a:lnTo>
                <a:cubicBezTo>
                  <a:pt x="652211" y="389117"/>
                  <a:pt x="655945" y="394105"/>
                  <a:pt x="655945" y="399093"/>
                </a:cubicBezTo>
                <a:cubicBezTo>
                  <a:pt x="658435" y="404082"/>
                  <a:pt x="655945" y="410317"/>
                  <a:pt x="650967" y="411564"/>
                </a:cubicBezTo>
                <a:lnTo>
                  <a:pt x="634786" y="424034"/>
                </a:lnTo>
                <a:lnTo>
                  <a:pt x="645988" y="440245"/>
                </a:lnTo>
                <a:cubicBezTo>
                  <a:pt x="648477" y="443986"/>
                  <a:pt x="648477" y="450221"/>
                  <a:pt x="645988" y="455209"/>
                </a:cubicBezTo>
                <a:cubicBezTo>
                  <a:pt x="642254" y="458950"/>
                  <a:pt x="638520" y="461444"/>
                  <a:pt x="634786" y="461444"/>
                </a:cubicBezTo>
                <a:cubicBezTo>
                  <a:pt x="633541" y="461444"/>
                  <a:pt x="632296" y="461444"/>
                  <a:pt x="632296" y="460197"/>
                </a:cubicBezTo>
                <a:lnTo>
                  <a:pt x="597445" y="453962"/>
                </a:lnTo>
                <a:cubicBezTo>
                  <a:pt x="555126" y="578663"/>
                  <a:pt x="439371" y="662213"/>
                  <a:pt x="307435" y="662213"/>
                </a:cubicBezTo>
                <a:cubicBezTo>
                  <a:pt x="138159" y="662213"/>
                  <a:pt x="0" y="523795"/>
                  <a:pt x="0" y="354201"/>
                </a:cubicBezTo>
                <a:cubicBezTo>
                  <a:pt x="0" y="184608"/>
                  <a:pt x="138159" y="46189"/>
                  <a:pt x="307435" y="46189"/>
                </a:cubicBezTo>
                <a:cubicBezTo>
                  <a:pt x="388340" y="46189"/>
                  <a:pt x="461776" y="77365"/>
                  <a:pt x="516541" y="129739"/>
                </a:cubicBezTo>
                <a:lnTo>
                  <a:pt x="551392" y="96070"/>
                </a:lnTo>
                <a:cubicBezTo>
                  <a:pt x="543924" y="82353"/>
                  <a:pt x="546414" y="63647"/>
                  <a:pt x="557616" y="53671"/>
                </a:cubicBezTo>
                <a:lnTo>
                  <a:pt x="607403" y="3791"/>
                </a:lnTo>
                <a:cubicBezTo>
                  <a:pt x="611137" y="50"/>
                  <a:pt x="616116" y="-1197"/>
                  <a:pt x="621094" y="12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4" name="Freeform: Shape 753">
            <a:extLst>
              <a:ext uri="{FF2B5EF4-FFF2-40B4-BE49-F238E27FC236}">
                <a16:creationId xmlns:a16="http://schemas.microsoft.com/office/drawing/2014/main" id="{51D6A19E-3480-4002-B380-8746D1BC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365" y="6083485"/>
            <a:ext cx="733161" cy="734822"/>
          </a:xfrm>
          <a:custGeom>
            <a:avLst/>
            <a:gdLst>
              <a:gd name="connsiteX0" fmla="*/ 535018 w 733161"/>
              <a:gd name="connsiteY0" fmla="*/ 459108 h 734822"/>
              <a:gd name="connsiteX1" fmla="*/ 459120 w 733161"/>
              <a:gd name="connsiteY1" fmla="*/ 535210 h 734822"/>
              <a:gd name="connsiteX2" fmla="*/ 622114 w 733161"/>
              <a:gd name="connsiteY2" fmla="*/ 699890 h 734822"/>
              <a:gd name="connsiteX3" fmla="*/ 698012 w 733161"/>
              <a:gd name="connsiteY3" fmla="*/ 699890 h 734822"/>
              <a:gd name="connsiteX4" fmla="*/ 698012 w 733161"/>
              <a:gd name="connsiteY4" fmla="*/ 623788 h 734822"/>
              <a:gd name="connsiteX5" fmla="*/ 480272 w 733161"/>
              <a:gd name="connsiteY5" fmla="*/ 405462 h 734822"/>
              <a:gd name="connsiteX6" fmla="*/ 404374 w 733161"/>
              <a:gd name="connsiteY6" fmla="*/ 481564 h 734822"/>
              <a:gd name="connsiteX7" fmla="*/ 445434 w 733161"/>
              <a:gd name="connsiteY7" fmla="*/ 521486 h 734822"/>
              <a:gd name="connsiteX8" fmla="*/ 521332 w 733161"/>
              <a:gd name="connsiteY8" fmla="*/ 445384 h 734822"/>
              <a:gd name="connsiteX9" fmla="*/ 440457 w 733161"/>
              <a:gd name="connsiteY9" fmla="*/ 364292 h 734822"/>
              <a:gd name="connsiteX10" fmla="*/ 406863 w 733161"/>
              <a:gd name="connsiteY10" fmla="*/ 407957 h 734822"/>
              <a:gd name="connsiteX11" fmla="*/ 364559 w 733161"/>
              <a:gd name="connsiteY11" fmla="*/ 441642 h 734822"/>
              <a:gd name="connsiteX12" fmla="*/ 390688 w 733161"/>
              <a:gd name="connsiteY12" fmla="*/ 467841 h 734822"/>
              <a:gd name="connsiteX13" fmla="*/ 466586 w 733161"/>
              <a:gd name="connsiteY13" fmla="*/ 391739 h 734822"/>
              <a:gd name="connsiteX14" fmla="*/ 239382 w 733161"/>
              <a:gd name="connsiteY14" fmla="*/ 200282 h 734822"/>
              <a:gd name="connsiteX15" fmla="*/ 211396 w 733161"/>
              <a:gd name="connsiteY15" fmla="*/ 212958 h 734822"/>
              <a:gd name="connsiteX16" fmla="*/ 211396 w 733161"/>
              <a:gd name="connsiteY16" fmla="*/ 264931 h 734822"/>
              <a:gd name="connsiteX17" fmla="*/ 239382 w 733161"/>
              <a:gd name="connsiteY17" fmla="*/ 276340 h 734822"/>
              <a:gd name="connsiteX18" fmla="*/ 266096 w 733161"/>
              <a:gd name="connsiteY18" fmla="*/ 264931 h 734822"/>
              <a:gd name="connsiteX19" fmla="*/ 276273 w 733161"/>
              <a:gd name="connsiteY19" fmla="*/ 239579 h 734822"/>
              <a:gd name="connsiteX20" fmla="*/ 266096 w 733161"/>
              <a:gd name="connsiteY20" fmla="*/ 212958 h 734822"/>
              <a:gd name="connsiteX21" fmla="*/ 239382 w 733161"/>
              <a:gd name="connsiteY21" fmla="*/ 200282 h 734822"/>
              <a:gd name="connsiteX22" fmla="*/ 239382 w 733161"/>
              <a:gd name="connsiteY22" fmla="*/ 181267 h 734822"/>
              <a:gd name="connsiteX23" fmla="*/ 278817 w 733161"/>
              <a:gd name="connsiteY23" fmla="*/ 199014 h 734822"/>
              <a:gd name="connsiteX24" fmla="*/ 295354 w 733161"/>
              <a:gd name="connsiteY24" fmla="*/ 239579 h 734822"/>
              <a:gd name="connsiteX25" fmla="*/ 278817 w 733161"/>
              <a:gd name="connsiteY25" fmla="*/ 278875 h 734822"/>
              <a:gd name="connsiteX26" fmla="*/ 239382 w 733161"/>
              <a:gd name="connsiteY26" fmla="*/ 295355 h 734822"/>
              <a:gd name="connsiteX27" fmla="*/ 197403 w 733161"/>
              <a:gd name="connsiteY27" fmla="*/ 278875 h 734822"/>
              <a:gd name="connsiteX28" fmla="*/ 197403 w 733161"/>
              <a:gd name="connsiteY28" fmla="*/ 199014 h 734822"/>
              <a:gd name="connsiteX29" fmla="*/ 239382 w 733161"/>
              <a:gd name="connsiteY29" fmla="*/ 181267 h 734822"/>
              <a:gd name="connsiteX30" fmla="*/ 224802 w 733161"/>
              <a:gd name="connsiteY30" fmla="*/ 133889 h 734822"/>
              <a:gd name="connsiteX31" fmla="*/ 222331 w 733161"/>
              <a:gd name="connsiteY31" fmla="*/ 135125 h 734822"/>
              <a:gd name="connsiteX32" fmla="*/ 218623 w 733161"/>
              <a:gd name="connsiteY32" fmla="*/ 148721 h 734822"/>
              <a:gd name="connsiteX33" fmla="*/ 205028 w 733161"/>
              <a:gd name="connsiteY33" fmla="*/ 161080 h 734822"/>
              <a:gd name="connsiteX34" fmla="*/ 198848 w 733161"/>
              <a:gd name="connsiteY34" fmla="*/ 164788 h 734822"/>
              <a:gd name="connsiteX35" fmla="*/ 179073 w 733161"/>
              <a:gd name="connsiteY35" fmla="*/ 164788 h 734822"/>
              <a:gd name="connsiteX36" fmla="*/ 167950 w 733161"/>
              <a:gd name="connsiteY36" fmla="*/ 158608 h 734822"/>
              <a:gd name="connsiteX37" fmla="*/ 165478 w 733161"/>
              <a:gd name="connsiteY37" fmla="*/ 158608 h 734822"/>
              <a:gd name="connsiteX38" fmla="*/ 154354 w 733161"/>
              <a:gd name="connsiteY38" fmla="*/ 170968 h 734822"/>
              <a:gd name="connsiteX39" fmla="*/ 153119 w 733161"/>
              <a:gd name="connsiteY39" fmla="*/ 172204 h 734822"/>
              <a:gd name="connsiteX40" fmla="*/ 159298 w 733161"/>
              <a:gd name="connsiteY40" fmla="*/ 184563 h 734822"/>
              <a:gd name="connsiteX41" fmla="*/ 159298 w 733161"/>
              <a:gd name="connsiteY41" fmla="*/ 203103 h 734822"/>
              <a:gd name="connsiteX42" fmla="*/ 156826 w 733161"/>
              <a:gd name="connsiteY42" fmla="*/ 210518 h 734822"/>
              <a:gd name="connsiteX43" fmla="*/ 143231 w 733161"/>
              <a:gd name="connsiteY43" fmla="*/ 222878 h 734822"/>
              <a:gd name="connsiteX44" fmla="*/ 130872 w 733161"/>
              <a:gd name="connsiteY44" fmla="*/ 227822 h 734822"/>
              <a:gd name="connsiteX45" fmla="*/ 128400 w 733161"/>
              <a:gd name="connsiteY45" fmla="*/ 230294 h 734822"/>
              <a:gd name="connsiteX46" fmla="*/ 128400 w 733161"/>
              <a:gd name="connsiteY46" fmla="*/ 246361 h 734822"/>
              <a:gd name="connsiteX47" fmla="*/ 130872 w 733161"/>
              <a:gd name="connsiteY47" fmla="*/ 248833 h 734822"/>
              <a:gd name="connsiteX48" fmla="*/ 143231 w 733161"/>
              <a:gd name="connsiteY48" fmla="*/ 252541 h 734822"/>
              <a:gd name="connsiteX49" fmla="*/ 156826 w 733161"/>
              <a:gd name="connsiteY49" fmla="*/ 264900 h 734822"/>
              <a:gd name="connsiteX50" fmla="*/ 159298 w 733161"/>
              <a:gd name="connsiteY50" fmla="*/ 272316 h 734822"/>
              <a:gd name="connsiteX51" fmla="*/ 159298 w 733161"/>
              <a:gd name="connsiteY51" fmla="*/ 290855 h 734822"/>
              <a:gd name="connsiteX52" fmla="*/ 153119 w 733161"/>
              <a:gd name="connsiteY52" fmla="*/ 303215 h 734822"/>
              <a:gd name="connsiteX53" fmla="*/ 154354 w 733161"/>
              <a:gd name="connsiteY53" fmla="*/ 305687 h 734822"/>
              <a:gd name="connsiteX54" fmla="*/ 165478 w 733161"/>
              <a:gd name="connsiteY54" fmla="*/ 316810 h 734822"/>
              <a:gd name="connsiteX55" fmla="*/ 167950 w 733161"/>
              <a:gd name="connsiteY55" fmla="*/ 318046 h 734822"/>
              <a:gd name="connsiteX56" fmla="*/ 179073 w 733161"/>
              <a:gd name="connsiteY56" fmla="*/ 311866 h 734822"/>
              <a:gd name="connsiteX57" fmla="*/ 188961 w 733161"/>
              <a:gd name="connsiteY57" fmla="*/ 310630 h 734822"/>
              <a:gd name="connsiteX58" fmla="*/ 198848 w 733161"/>
              <a:gd name="connsiteY58" fmla="*/ 311866 h 734822"/>
              <a:gd name="connsiteX59" fmla="*/ 205028 w 733161"/>
              <a:gd name="connsiteY59" fmla="*/ 314338 h 734822"/>
              <a:gd name="connsiteX60" fmla="*/ 218623 w 733161"/>
              <a:gd name="connsiteY60" fmla="*/ 327934 h 734822"/>
              <a:gd name="connsiteX61" fmla="*/ 222331 w 733161"/>
              <a:gd name="connsiteY61" fmla="*/ 340293 h 734822"/>
              <a:gd name="connsiteX62" fmla="*/ 224802 w 733161"/>
              <a:gd name="connsiteY62" fmla="*/ 341529 h 734822"/>
              <a:gd name="connsiteX63" fmla="*/ 240870 w 733161"/>
              <a:gd name="connsiteY63" fmla="*/ 341529 h 734822"/>
              <a:gd name="connsiteX64" fmla="*/ 243341 w 733161"/>
              <a:gd name="connsiteY64" fmla="*/ 340293 h 734822"/>
              <a:gd name="connsiteX65" fmla="*/ 248285 w 733161"/>
              <a:gd name="connsiteY65" fmla="*/ 327934 h 734822"/>
              <a:gd name="connsiteX66" fmla="*/ 260644 w 733161"/>
              <a:gd name="connsiteY66" fmla="*/ 314338 h 734822"/>
              <a:gd name="connsiteX67" fmla="*/ 266824 w 733161"/>
              <a:gd name="connsiteY67" fmla="*/ 311866 h 734822"/>
              <a:gd name="connsiteX68" fmla="*/ 286599 w 733161"/>
              <a:gd name="connsiteY68" fmla="*/ 311866 h 734822"/>
              <a:gd name="connsiteX69" fmla="*/ 297722 w 733161"/>
              <a:gd name="connsiteY69" fmla="*/ 318046 h 734822"/>
              <a:gd name="connsiteX70" fmla="*/ 300194 w 733161"/>
              <a:gd name="connsiteY70" fmla="*/ 316810 h 734822"/>
              <a:gd name="connsiteX71" fmla="*/ 312554 w 733161"/>
              <a:gd name="connsiteY71" fmla="*/ 305687 h 734822"/>
              <a:gd name="connsiteX72" fmla="*/ 312554 w 733161"/>
              <a:gd name="connsiteY72" fmla="*/ 303215 h 734822"/>
              <a:gd name="connsiteX73" fmla="*/ 306374 w 733161"/>
              <a:gd name="connsiteY73" fmla="*/ 290855 h 734822"/>
              <a:gd name="connsiteX74" fmla="*/ 306374 w 733161"/>
              <a:gd name="connsiteY74" fmla="*/ 272316 h 734822"/>
              <a:gd name="connsiteX75" fmla="*/ 310082 w 733161"/>
              <a:gd name="connsiteY75" fmla="*/ 264900 h 734822"/>
              <a:gd name="connsiteX76" fmla="*/ 322441 w 733161"/>
              <a:gd name="connsiteY76" fmla="*/ 252541 h 734822"/>
              <a:gd name="connsiteX77" fmla="*/ 334800 w 733161"/>
              <a:gd name="connsiteY77" fmla="*/ 248833 h 734822"/>
              <a:gd name="connsiteX78" fmla="*/ 336036 w 733161"/>
              <a:gd name="connsiteY78" fmla="*/ 246361 h 734822"/>
              <a:gd name="connsiteX79" fmla="*/ 336036 w 733161"/>
              <a:gd name="connsiteY79" fmla="*/ 230294 h 734822"/>
              <a:gd name="connsiteX80" fmla="*/ 334800 w 733161"/>
              <a:gd name="connsiteY80" fmla="*/ 227822 h 734822"/>
              <a:gd name="connsiteX81" fmla="*/ 322441 w 733161"/>
              <a:gd name="connsiteY81" fmla="*/ 222878 h 734822"/>
              <a:gd name="connsiteX82" fmla="*/ 310082 w 733161"/>
              <a:gd name="connsiteY82" fmla="*/ 210518 h 734822"/>
              <a:gd name="connsiteX83" fmla="*/ 306374 w 733161"/>
              <a:gd name="connsiteY83" fmla="*/ 203103 h 734822"/>
              <a:gd name="connsiteX84" fmla="*/ 306374 w 733161"/>
              <a:gd name="connsiteY84" fmla="*/ 184563 h 734822"/>
              <a:gd name="connsiteX85" fmla="*/ 312554 w 733161"/>
              <a:gd name="connsiteY85" fmla="*/ 172204 h 734822"/>
              <a:gd name="connsiteX86" fmla="*/ 312554 w 733161"/>
              <a:gd name="connsiteY86" fmla="*/ 170968 h 734822"/>
              <a:gd name="connsiteX87" fmla="*/ 300194 w 733161"/>
              <a:gd name="connsiteY87" fmla="*/ 158608 h 734822"/>
              <a:gd name="connsiteX88" fmla="*/ 297722 w 733161"/>
              <a:gd name="connsiteY88" fmla="*/ 158608 h 734822"/>
              <a:gd name="connsiteX89" fmla="*/ 286599 w 733161"/>
              <a:gd name="connsiteY89" fmla="*/ 164788 h 734822"/>
              <a:gd name="connsiteX90" fmla="*/ 266824 w 733161"/>
              <a:gd name="connsiteY90" fmla="*/ 164788 h 734822"/>
              <a:gd name="connsiteX91" fmla="*/ 260644 w 733161"/>
              <a:gd name="connsiteY91" fmla="*/ 161080 h 734822"/>
              <a:gd name="connsiteX92" fmla="*/ 248285 w 733161"/>
              <a:gd name="connsiteY92" fmla="*/ 148721 h 734822"/>
              <a:gd name="connsiteX93" fmla="*/ 243341 w 733161"/>
              <a:gd name="connsiteY93" fmla="*/ 135125 h 734822"/>
              <a:gd name="connsiteX94" fmla="*/ 240870 w 733161"/>
              <a:gd name="connsiteY94" fmla="*/ 133889 h 734822"/>
              <a:gd name="connsiteX95" fmla="*/ 224802 w 733161"/>
              <a:gd name="connsiteY95" fmla="*/ 115350 h 734822"/>
              <a:gd name="connsiteX96" fmla="*/ 240870 w 733161"/>
              <a:gd name="connsiteY96" fmla="*/ 115350 h 734822"/>
              <a:gd name="connsiteX97" fmla="*/ 261880 w 733161"/>
              <a:gd name="connsiteY97" fmla="*/ 128946 h 734822"/>
              <a:gd name="connsiteX98" fmla="*/ 265588 w 733161"/>
              <a:gd name="connsiteY98" fmla="*/ 141305 h 734822"/>
              <a:gd name="connsiteX99" fmla="*/ 266824 w 733161"/>
              <a:gd name="connsiteY99" fmla="*/ 142541 h 734822"/>
              <a:gd name="connsiteX100" fmla="*/ 275476 w 733161"/>
              <a:gd name="connsiteY100" fmla="*/ 147485 h 734822"/>
              <a:gd name="connsiteX101" fmla="*/ 277947 w 733161"/>
              <a:gd name="connsiteY101" fmla="*/ 147485 h 734822"/>
              <a:gd name="connsiteX102" fmla="*/ 290307 w 733161"/>
              <a:gd name="connsiteY102" fmla="*/ 141305 h 734822"/>
              <a:gd name="connsiteX103" fmla="*/ 313789 w 733161"/>
              <a:gd name="connsiteY103" fmla="*/ 145013 h 734822"/>
              <a:gd name="connsiteX104" fmla="*/ 326149 w 733161"/>
              <a:gd name="connsiteY104" fmla="*/ 156137 h 734822"/>
              <a:gd name="connsiteX105" fmla="*/ 329857 w 733161"/>
              <a:gd name="connsiteY105" fmla="*/ 180856 h 734822"/>
              <a:gd name="connsiteX106" fmla="*/ 323677 w 733161"/>
              <a:gd name="connsiteY106" fmla="*/ 193215 h 734822"/>
              <a:gd name="connsiteX107" fmla="*/ 323677 w 733161"/>
              <a:gd name="connsiteY107" fmla="*/ 195687 h 734822"/>
              <a:gd name="connsiteX108" fmla="*/ 327385 w 733161"/>
              <a:gd name="connsiteY108" fmla="*/ 203103 h 734822"/>
              <a:gd name="connsiteX109" fmla="*/ 328621 w 733161"/>
              <a:gd name="connsiteY109" fmla="*/ 205575 h 734822"/>
              <a:gd name="connsiteX110" fmla="*/ 340980 w 733161"/>
              <a:gd name="connsiteY110" fmla="*/ 209282 h 734822"/>
              <a:gd name="connsiteX111" fmla="*/ 355811 w 733161"/>
              <a:gd name="connsiteY111" fmla="*/ 230294 h 734822"/>
              <a:gd name="connsiteX112" fmla="*/ 355811 w 733161"/>
              <a:gd name="connsiteY112" fmla="*/ 246361 h 734822"/>
              <a:gd name="connsiteX113" fmla="*/ 340980 w 733161"/>
              <a:gd name="connsiteY113" fmla="*/ 266136 h 734822"/>
              <a:gd name="connsiteX114" fmla="*/ 328621 w 733161"/>
              <a:gd name="connsiteY114" fmla="*/ 271080 h 734822"/>
              <a:gd name="connsiteX115" fmla="*/ 327385 w 733161"/>
              <a:gd name="connsiteY115" fmla="*/ 272316 h 734822"/>
              <a:gd name="connsiteX116" fmla="*/ 323677 w 733161"/>
              <a:gd name="connsiteY116" fmla="*/ 280968 h 734822"/>
              <a:gd name="connsiteX117" fmla="*/ 323677 w 733161"/>
              <a:gd name="connsiteY117" fmla="*/ 283439 h 734822"/>
              <a:gd name="connsiteX118" fmla="*/ 329857 w 733161"/>
              <a:gd name="connsiteY118" fmla="*/ 294563 h 734822"/>
              <a:gd name="connsiteX119" fmla="*/ 326149 w 733161"/>
              <a:gd name="connsiteY119" fmla="*/ 319282 h 734822"/>
              <a:gd name="connsiteX120" fmla="*/ 313789 w 733161"/>
              <a:gd name="connsiteY120" fmla="*/ 330406 h 734822"/>
              <a:gd name="connsiteX121" fmla="*/ 290307 w 733161"/>
              <a:gd name="connsiteY121" fmla="*/ 335349 h 734822"/>
              <a:gd name="connsiteX122" fmla="*/ 277947 w 733161"/>
              <a:gd name="connsiteY122" fmla="*/ 329170 h 734822"/>
              <a:gd name="connsiteX123" fmla="*/ 275476 w 733161"/>
              <a:gd name="connsiteY123" fmla="*/ 329170 h 734822"/>
              <a:gd name="connsiteX124" fmla="*/ 266824 w 733161"/>
              <a:gd name="connsiteY124" fmla="*/ 332877 h 734822"/>
              <a:gd name="connsiteX125" fmla="*/ 265588 w 733161"/>
              <a:gd name="connsiteY125" fmla="*/ 334113 h 734822"/>
              <a:gd name="connsiteX126" fmla="*/ 261880 w 733161"/>
              <a:gd name="connsiteY126" fmla="*/ 346473 h 734822"/>
              <a:gd name="connsiteX127" fmla="*/ 240870 w 733161"/>
              <a:gd name="connsiteY127" fmla="*/ 361304 h 734822"/>
              <a:gd name="connsiteX128" fmla="*/ 224802 w 733161"/>
              <a:gd name="connsiteY128" fmla="*/ 361304 h 734822"/>
              <a:gd name="connsiteX129" fmla="*/ 205028 w 733161"/>
              <a:gd name="connsiteY129" fmla="*/ 346473 h 734822"/>
              <a:gd name="connsiteX130" fmla="*/ 200084 w 733161"/>
              <a:gd name="connsiteY130" fmla="*/ 334113 h 734822"/>
              <a:gd name="connsiteX131" fmla="*/ 198848 w 733161"/>
              <a:gd name="connsiteY131" fmla="*/ 332877 h 734822"/>
              <a:gd name="connsiteX132" fmla="*/ 190196 w 733161"/>
              <a:gd name="connsiteY132" fmla="*/ 329170 h 734822"/>
              <a:gd name="connsiteX133" fmla="*/ 187725 w 733161"/>
              <a:gd name="connsiteY133" fmla="*/ 329170 h 734822"/>
              <a:gd name="connsiteX134" fmla="*/ 175365 w 733161"/>
              <a:gd name="connsiteY134" fmla="*/ 335349 h 734822"/>
              <a:gd name="connsiteX135" fmla="*/ 151883 w 733161"/>
              <a:gd name="connsiteY135" fmla="*/ 330406 h 734822"/>
              <a:gd name="connsiteX136" fmla="*/ 140759 w 733161"/>
              <a:gd name="connsiteY136" fmla="*/ 319282 h 734822"/>
              <a:gd name="connsiteX137" fmla="*/ 135816 w 733161"/>
              <a:gd name="connsiteY137" fmla="*/ 294563 h 734822"/>
              <a:gd name="connsiteX138" fmla="*/ 141995 w 733161"/>
              <a:gd name="connsiteY138" fmla="*/ 283439 h 734822"/>
              <a:gd name="connsiteX139" fmla="*/ 141995 w 733161"/>
              <a:gd name="connsiteY139" fmla="*/ 280968 h 734822"/>
              <a:gd name="connsiteX140" fmla="*/ 138287 w 733161"/>
              <a:gd name="connsiteY140" fmla="*/ 272316 h 734822"/>
              <a:gd name="connsiteX141" fmla="*/ 135816 w 733161"/>
              <a:gd name="connsiteY141" fmla="*/ 271080 h 734822"/>
              <a:gd name="connsiteX142" fmla="*/ 124692 w 733161"/>
              <a:gd name="connsiteY142" fmla="*/ 266136 h 734822"/>
              <a:gd name="connsiteX143" fmla="*/ 109861 w 733161"/>
              <a:gd name="connsiteY143" fmla="*/ 246361 h 734822"/>
              <a:gd name="connsiteX144" fmla="*/ 109861 w 733161"/>
              <a:gd name="connsiteY144" fmla="*/ 230294 h 734822"/>
              <a:gd name="connsiteX145" fmla="*/ 124692 w 733161"/>
              <a:gd name="connsiteY145" fmla="*/ 209282 h 734822"/>
              <a:gd name="connsiteX146" fmla="*/ 135816 w 733161"/>
              <a:gd name="connsiteY146" fmla="*/ 205575 h 734822"/>
              <a:gd name="connsiteX147" fmla="*/ 138287 w 733161"/>
              <a:gd name="connsiteY147" fmla="*/ 203103 h 734822"/>
              <a:gd name="connsiteX148" fmla="*/ 141995 w 733161"/>
              <a:gd name="connsiteY148" fmla="*/ 195687 h 734822"/>
              <a:gd name="connsiteX149" fmla="*/ 141995 w 733161"/>
              <a:gd name="connsiteY149" fmla="*/ 193215 h 734822"/>
              <a:gd name="connsiteX150" fmla="*/ 135816 w 733161"/>
              <a:gd name="connsiteY150" fmla="*/ 180856 h 734822"/>
              <a:gd name="connsiteX151" fmla="*/ 140759 w 733161"/>
              <a:gd name="connsiteY151" fmla="*/ 156137 h 734822"/>
              <a:gd name="connsiteX152" fmla="*/ 151883 w 733161"/>
              <a:gd name="connsiteY152" fmla="*/ 145013 h 734822"/>
              <a:gd name="connsiteX153" fmla="*/ 175365 w 733161"/>
              <a:gd name="connsiteY153" fmla="*/ 141305 h 734822"/>
              <a:gd name="connsiteX154" fmla="*/ 187725 w 733161"/>
              <a:gd name="connsiteY154" fmla="*/ 147485 h 734822"/>
              <a:gd name="connsiteX155" fmla="*/ 190196 w 733161"/>
              <a:gd name="connsiteY155" fmla="*/ 147485 h 734822"/>
              <a:gd name="connsiteX156" fmla="*/ 198848 w 733161"/>
              <a:gd name="connsiteY156" fmla="*/ 142541 h 734822"/>
              <a:gd name="connsiteX157" fmla="*/ 200084 w 733161"/>
              <a:gd name="connsiteY157" fmla="*/ 141305 h 734822"/>
              <a:gd name="connsiteX158" fmla="*/ 205028 w 733161"/>
              <a:gd name="connsiteY158" fmla="*/ 128946 h 734822"/>
              <a:gd name="connsiteX159" fmla="*/ 224802 w 733161"/>
              <a:gd name="connsiteY159" fmla="*/ 115350 h 734822"/>
              <a:gd name="connsiteX160" fmla="*/ 234539 w 733161"/>
              <a:gd name="connsiteY160" fmla="*/ 63879 h 734822"/>
              <a:gd name="connsiteX161" fmla="*/ 111474 w 733161"/>
              <a:gd name="connsiteY161" fmla="*/ 114966 h 734822"/>
              <a:gd name="connsiteX162" fmla="*/ 111474 w 733161"/>
              <a:gd name="connsiteY162" fmla="*/ 361678 h 734822"/>
              <a:gd name="connsiteX163" fmla="*/ 234539 w 733161"/>
              <a:gd name="connsiteY163" fmla="*/ 412765 h 734822"/>
              <a:gd name="connsiteX164" fmla="*/ 356360 w 733161"/>
              <a:gd name="connsiteY164" fmla="*/ 361678 h 734822"/>
              <a:gd name="connsiteX165" fmla="*/ 407326 w 733161"/>
              <a:gd name="connsiteY165" fmla="*/ 239568 h 734822"/>
              <a:gd name="connsiteX166" fmla="*/ 356360 w 733161"/>
              <a:gd name="connsiteY166" fmla="*/ 114966 h 734822"/>
              <a:gd name="connsiteX167" fmla="*/ 234539 w 733161"/>
              <a:gd name="connsiteY167" fmla="*/ 63879 h 734822"/>
              <a:gd name="connsiteX168" fmla="*/ 234539 w 733161"/>
              <a:gd name="connsiteY168" fmla="*/ 43942 h 734822"/>
              <a:gd name="connsiteX169" fmla="*/ 370034 w 733161"/>
              <a:gd name="connsiteY169" fmla="*/ 101259 h 734822"/>
              <a:gd name="connsiteX170" fmla="*/ 427215 w 733161"/>
              <a:gd name="connsiteY170" fmla="*/ 239568 h 734822"/>
              <a:gd name="connsiteX171" fmla="*/ 370034 w 733161"/>
              <a:gd name="connsiteY171" fmla="*/ 375384 h 734822"/>
              <a:gd name="connsiteX172" fmla="*/ 234539 w 733161"/>
              <a:gd name="connsiteY172" fmla="*/ 432701 h 734822"/>
              <a:gd name="connsiteX173" fmla="*/ 97800 w 733161"/>
              <a:gd name="connsiteY173" fmla="*/ 375384 h 734822"/>
              <a:gd name="connsiteX174" fmla="*/ 97800 w 733161"/>
              <a:gd name="connsiteY174" fmla="*/ 101259 h 734822"/>
              <a:gd name="connsiteX175" fmla="*/ 234539 w 733161"/>
              <a:gd name="connsiteY175" fmla="*/ 43942 h 734822"/>
              <a:gd name="connsiteX176" fmla="*/ 238892 w 733161"/>
              <a:gd name="connsiteY176" fmla="*/ 18714 h 734822"/>
              <a:gd name="connsiteX177" fmla="*/ 83363 w 733161"/>
              <a:gd name="connsiteY177" fmla="*/ 83588 h 734822"/>
              <a:gd name="connsiteX178" fmla="*/ 19908 w 733161"/>
              <a:gd name="connsiteY178" fmla="*/ 239535 h 734822"/>
              <a:gd name="connsiteX179" fmla="*/ 83363 w 733161"/>
              <a:gd name="connsiteY179" fmla="*/ 394234 h 734822"/>
              <a:gd name="connsiteX180" fmla="*/ 238892 w 733161"/>
              <a:gd name="connsiteY180" fmla="*/ 457860 h 734822"/>
              <a:gd name="connsiteX181" fmla="*/ 393176 w 733161"/>
              <a:gd name="connsiteY181" fmla="*/ 394234 h 734822"/>
              <a:gd name="connsiteX182" fmla="*/ 456632 w 733161"/>
              <a:gd name="connsiteY182" fmla="*/ 239535 h 734822"/>
              <a:gd name="connsiteX183" fmla="*/ 393176 w 733161"/>
              <a:gd name="connsiteY183" fmla="*/ 83588 h 734822"/>
              <a:gd name="connsiteX184" fmla="*/ 238892 w 733161"/>
              <a:gd name="connsiteY184" fmla="*/ 18714 h 734822"/>
              <a:gd name="connsiteX185" fmla="*/ 238892 w 733161"/>
              <a:gd name="connsiteY185" fmla="*/ 0 h 734822"/>
              <a:gd name="connsiteX186" fmla="*/ 406863 w 733161"/>
              <a:gd name="connsiteY186" fmla="*/ 69864 h 734822"/>
              <a:gd name="connsiteX187" fmla="*/ 476539 w 733161"/>
              <a:gd name="connsiteY187" fmla="*/ 239535 h 734822"/>
              <a:gd name="connsiteX188" fmla="*/ 450411 w 733161"/>
              <a:gd name="connsiteY188" fmla="*/ 346826 h 734822"/>
              <a:gd name="connsiteX189" fmla="*/ 711698 w 733161"/>
              <a:gd name="connsiteY189" fmla="*/ 610064 h 734822"/>
              <a:gd name="connsiteX190" fmla="*/ 711698 w 733161"/>
              <a:gd name="connsiteY190" fmla="*/ 713613 h 734822"/>
              <a:gd name="connsiteX191" fmla="*/ 660685 w 733161"/>
              <a:gd name="connsiteY191" fmla="*/ 734822 h 734822"/>
              <a:gd name="connsiteX192" fmla="*/ 608428 w 733161"/>
              <a:gd name="connsiteY192" fmla="*/ 713613 h 734822"/>
              <a:gd name="connsiteX193" fmla="*/ 347140 w 733161"/>
              <a:gd name="connsiteY193" fmla="*/ 450375 h 734822"/>
              <a:gd name="connsiteX194" fmla="*/ 238892 w 733161"/>
              <a:gd name="connsiteY194" fmla="*/ 476574 h 734822"/>
              <a:gd name="connsiteX195" fmla="*/ 69677 w 733161"/>
              <a:gd name="connsiteY195" fmla="*/ 407957 h 734822"/>
              <a:gd name="connsiteX196" fmla="*/ 0 w 733161"/>
              <a:gd name="connsiteY196" fmla="*/ 239535 h 734822"/>
              <a:gd name="connsiteX197" fmla="*/ 69677 w 733161"/>
              <a:gd name="connsiteY197" fmla="*/ 69864 h 734822"/>
              <a:gd name="connsiteX198" fmla="*/ 238892 w 733161"/>
              <a:gd name="connsiteY198" fmla="*/ 0 h 7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733161" h="734822">
                <a:moveTo>
                  <a:pt x="535018" y="459108"/>
                </a:moveTo>
                <a:lnTo>
                  <a:pt x="459120" y="535210"/>
                </a:lnTo>
                <a:lnTo>
                  <a:pt x="622114" y="699890"/>
                </a:lnTo>
                <a:cubicBezTo>
                  <a:pt x="642022" y="721098"/>
                  <a:pt x="676860" y="721098"/>
                  <a:pt x="698012" y="699890"/>
                </a:cubicBezTo>
                <a:cubicBezTo>
                  <a:pt x="719164" y="678681"/>
                  <a:pt x="719164" y="643749"/>
                  <a:pt x="698012" y="623788"/>
                </a:cubicBezTo>
                <a:close/>
                <a:moveTo>
                  <a:pt x="480272" y="405462"/>
                </a:moveTo>
                <a:lnTo>
                  <a:pt x="404374" y="481564"/>
                </a:lnTo>
                <a:lnTo>
                  <a:pt x="445434" y="521486"/>
                </a:lnTo>
                <a:lnTo>
                  <a:pt x="521332" y="445384"/>
                </a:lnTo>
                <a:close/>
                <a:moveTo>
                  <a:pt x="440457" y="364292"/>
                </a:moveTo>
                <a:cubicBezTo>
                  <a:pt x="430503" y="380510"/>
                  <a:pt x="419305" y="394234"/>
                  <a:pt x="406863" y="407957"/>
                </a:cubicBezTo>
                <a:cubicBezTo>
                  <a:pt x="394420" y="420433"/>
                  <a:pt x="379490" y="431661"/>
                  <a:pt x="364559" y="441642"/>
                </a:cubicBezTo>
                <a:lnTo>
                  <a:pt x="390688" y="467841"/>
                </a:lnTo>
                <a:lnTo>
                  <a:pt x="466586" y="391739"/>
                </a:lnTo>
                <a:close/>
                <a:moveTo>
                  <a:pt x="239382" y="200282"/>
                </a:moveTo>
                <a:cubicBezTo>
                  <a:pt x="229206" y="200282"/>
                  <a:pt x="220301" y="205352"/>
                  <a:pt x="211396" y="212958"/>
                </a:cubicBezTo>
                <a:cubicBezTo>
                  <a:pt x="197403" y="226902"/>
                  <a:pt x="197403" y="250987"/>
                  <a:pt x="211396" y="264931"/>
                </a:cubicBezTo>
                <a:cubicBezTo>
                  <a:pt x="220301" y="272537"/>
                  <a:pt x="229206" y="276340"/>
                  <a:pt x="239382" y="276340"/>
                </a:cubicBezTo>
                <a:cubicBezTo>
                  <a:pt x="248287" y="276340"/>
                  <a:pt x="258463" y="272537"/>
                  <a:pt x="266096" y="264931"/>
                </a:cubicBezTo>
                <a:cubicBezTo>
                  <a:pt x="272456" y="258593"/>
                  <a:pt x="276273" y="249720"/>
                  <a:pt x="276273" y="239579"/>
                </a:cubicBezTo>
                <a:cubicBezTo>
                  <a:pt x="276273" y="228170"/>
                  <a:pt x="272456" y="219296"/>
                  <a:pt x="266096" y="212958"/>
                </a:cubicBezTo>
                <a:cubicBezTo>
                  <a:pt x="258463" y="205352"/>
                  <a:pt x="248287" y="200282"/>
                  <a:pt x="239382" y="200282"/>
                </a:cubicBezTo>
                <a:close/>
                <a:moveTo>
                  <a:pt x="239382" y="181267"/>
                </a:moveTo>
                <a:cubicBezTo>
                  <a:pt x="254647" y="181267"/>
                  <a:pt x="268640" y="187605"/>
                  <a:pt x="278817" y="199014"/>
                </a:cubicBezTo>
                <a:cubicBezTo>
                  <a:pt x="290266" y="209155"/>
                  <a:pt x="295354" y="223099"/>
                  <a:pt x="295354" y="239579"/>
                </a:cubicBezTo>
                <a:cubicBezTo>
                  <a:pt x="295354" y="253523"/>
                  <a:pt x="290266" y="268734"/>
                  <a:pt x="278817" y="278875"/>
                </a:cubicBezTo>
                <a:cubicBezTo>
                  <a:pt x="268640" y="290284"/>
                  <a:pt x="254647" y="295355"/>
                  <a:pt x="239382" y="295355"/>
                </a:cubicBezTo>
                <a:cubicBezTo>
                  <a:pt x="224117" y="295355"/>
                  <a:pt x="208852" y="290284"/>
                  <a:pt x="197403" y="278875"/>
                </a:cubicBezTo>
                <a:cubicBezTo>
                  <a:pt x="175778" y="257325"/>
                  <a:pt x="175778" y="220564"/>
                  <a:pt x="197403" y="199014"/>
                </a:cubicBezTo>
                <a:cubicBezTo>
                  <a:pt x="208852" y="187605"/>
                  <a:pt x="224117" y="181267"/>
                  <a:pt x="239382" y="181267"/>
                </a:cubicBezTo>
                <a:close/>
                <a:moveTo>
                  <a:pt x="224802" y="133889"/>
                </a:moveTo>
                <a:cubicBezTo>
                  <a:pt x="223567" y="133889"/>
                  <a:pt x="223567" y="135125"/>
                  <a:pt x="222331" y="135125"/>
                </a:cubicBezTo>
                <a:lnTo>
                  <a:pt x="218623" y="148721"/>
                </a:lnTo>
                <a:cubicBezTo>
                  <a:pt x="216151" y="154901"/>
                  <a:pt x="211207" y="158608"/>
                  <a:pt x="205028" y="161080"/>
                </a:cubicBezTo>
                <a:cubicBezTo>
                  <a:pt x="202556" y="162316"/>
                  <a:pt x="200084" y="162316"/>
                  <a:pt x="198848" y="164788"/>
                </a:cubicBezTo>
                <a:cubicBezTo>
                  <a:pt x="192668" y="167260"/>
                  <a:pt x="185253" y="167260"/>
                  <a:pt x="179073" y="164788"/>
                </a:cubicBezTo>
                <a:lnTo>
                  <a:pt x="167950" y="158608"/>
                </a:lnTo>
                <a:cubicBezTo>
                  <a:pt x="166714" y="158608"/>
                  <a:pt x="165478" y="158608"/>
                  <a:pt x="165478" y="158608"/>
                </a:cubicBezTo>
                <a:lnTo>
                  <a:pt x="154354" y="170968"/>
                </a:lnTo>
                <a:cubicBezTo>
                  <a:pt x="153119" y="170968"/>
                  <a:pt x="153119" y="172204"/>
                  <a:pt x="153119" y="172204"/>
                </a:cubicBezTo>
                <a:lnTo>
                  <a:pt x="159298" y="184563"/>
                </a:lnTo>
                <a:cubicBezTo>
                  <a:pt x="161770" y="190743"/>
                  <a:pt x="161770" y="198159"/>
                  <a:pt x="159298" y="203103"/>
                </a:cubicBezTo>
                <a:cubicBezTo>
                  <a:pt x="158062" y="205575"/>
                  <a:pt x="156826" y="208046"/>
                  <a:pt x="156826" y="210518"/>
                </a:cubicBezTo>
                <a:cubicBezTo>
                  <a:pt x="154354" y="216698"/>
                  <a:pt x="149411" y="220406"/>
                  <a:pt x="143231" y="222878"/>
                </a:cubicBezTo>
                <a:lnTo>
                  <a:pt x="130872" y="227822"/>
                </a:lnTo>
                <a:cubicBezTo>
                  <a:pt x="129636" y="227822"/>
                  <a:pt x="128400" y="229058"/>
                  <a:pt x="128400" y="230294"/>
                </a:cubicBezTo>
                <a:lnTo>
                  <a:pt x="128400" y="246361"/>
                </a:lnTo>
                <a:cubicBezTo>
                  <a:pt x="128400" y="246361"/>
                  <a:pt x="129636" y="248833"/>
                  <a:pt x="130872" y="248833"/>
                </a:cubicBezTo>
                <a:lnTo>
                  <a:pt x="143231" y="252541"/>
                </a:lnTo>
                <a:cubicBezTo>
                  <a:pt x="149411" y="255013"/>
                  <a:pt x="154354" y="259956"/>
                  <a:pt x="156826" y="264900"/>
                </a:cubicBezTo>
                <a:cubicBezTo>
                  <a:pt x="156826" y="267372"/>
                  <a:pt x="158062" y="269844"/>
                  <a:pt x="159298" y="272316"/>
                </a:cubicBezTo>
                <a:cubicBezTo>
                  <a:pt x="161770" y="278496"/>
                  <a:pt x="161770" y="284675"/>
                  <a:pt x="159298" y="290855"/>
                </a:cubicBezTo>
                <a:lnTo>
                  <a:pt x="153119" y="303215"/>
                </a:lnTo>
                <a:cubicBezTo>
                  <a:pt x="153119" y="304451"/>
                  <a:pt x="153119" y="304451"/>
                  <a:pt x="154354" y="305687"/>
                </a:cubicBezTo>
                <a:lnTo>
                  <a:pt x="165478" y="316810"/>
                </a:lnTo>
                <a:cubicBezTo>
                  <a:pt x="165478" y="318046"/>
                  <a:pt x="166714" y="318046"/>
                  <a:pt x="167950" y="318046"/>
                </a:cubicBezTo>
                <a:lnTo>
                  <a:pt x="179073" y="311866"/>
                </a:lnTo>
                <a:cubicBezTo>
                  <a:pt x="182781" y="310630"/>
                  <a:pt x="185253" y="310630"/>
                  <a:pt x="188961" y="310630"/>
                </a:cubicBezTo>
                <a:cubicBezTo>
                  <a:pt x="192668" y="310630"/>
                  <a:pt x="195140" y="310630"/>
                  <a:pt x="198848" y="311866"/>
                </a:cubicBezTo>
                <a:cubicBezTo>
                  <a:pt x="200084" y="313102"/>
                  <a:pt x="202556" y="314338"/>
                  <a:pt x="205028" y="314338"/>
                </a:cubicBezTo>
                <a:cubicBezTo>
                  <a:pt x="211207" y="316810"/>
                  <a:pt x="216151" y="321754"/>
                  <a:pt x="218623" y="327934"/>
                </a:cubicBezTo>
                <a:lnTo>
                  <a:pt x="222331" y="340293"/>
                </a:lnTo>
                <a:cubicBezTo>
                  <a:pt x="223567" y="341529"/>
                  <a:pt x="223567" y="341529"/>
                  <a:pt x="224802" y="341529"/>
                </a:cubicBezTo>
                <a:lnTo>
                  <a:pt x="240870" y="341529"/>
                </a:lnTo>
                <a:cubicBezTo>
                  <a:pt x="242106" y="341529"/>
                  <a:pt x="243341" y="341529"/>
                  <a:pt x="243341" y="340293"/>
                </a:cubicBezTo>
                <a:lnTo>
                  <a:pt x="248285" y="327934"/>
                </a:lnTo>
                <a:cubicBezTo>
                  <a:pt x="249521" y="321754"/>
                  <a:pt x="254465" y="316810"/>
                  <a:pt x="260644" y="314338"/>
                </a:cubicBezTo>
                <a:cubicBezTo>
                  <a:pt x="263116" y="314338"/>
                  <a:pt x="264352" y="313102"/>
                  <a:pt x="266824" y="311866"/>
                </a:cubicBezTo>
                <a:cubicBezTo>
                  <a:pt x="273004" y="309394"/>
                  <a:pt x="280419" y="309394"/>
                  <a:pt x="286599" y="311866"/>
                </a:cubicBezTo>
                <a:lnTo>
                  <a:pt x="297722" y="318046"/>
                </a:lnTo>
                <a:cubicBezTo>
                  <a:pt x="298958" y="318046"/>
                  <a:pt x="300194" y="318046"/>
                  <a:pt x="300194" y="316810"/>
                </a:cubicBezTo>
                <a:lnTo>
                  <a:pt x="312554" y="305687"/>
                </a:lnTo>
                <a:cubicBezTo>
                  <a:pt x="312554" y="304451"/>
                  <a:pt x="312554" y="304451"/>
                  <a:pt x="312554" y="303215"/>
                </a:cubicBezTo>
                <a:lnTo>
                  <a:pt x="306374" y="290855"/>
                </a:lnTo>
                <a:cubicBezTo>
                  <a:pt x="303902" y="284675"/>
                  <a:pt x="303902" y="278496"/>
                  <a:pt x="306374" y="272316"/>
                </a:cubicBezTo>
                <a:cubicBezTo>
                  <a:pt x="307610" y="269844"/>
                  <a:pt x="308846" y="267372"/>
                  <a:pt x="310082" y="264900"/>
                </a:cubicBezTo>
                <a:cubicBezTo>
                  <a:pt x="312554" y="259956"/>
                  <a:pt x="316261" y="255013"/>
                  <a:pt x="322441" y="252541"/>
                </a:cubicBezTo>
                <a:lnTo>
                  <a:pt x="334800" y="248833"/>
                </a:lnTo>
                <a:cubicBezTo>
                  <a:pt x="336036" y="248833"/>
                  <a:pt x="336036" y="246361"/>
                  <a:pt x="336036" y="246361"/>
                </a:cubicBezTo>
                <a:lnTo>
                  <a:pt x="336036" y="230294"/>
                </a:lnTo>
                <a:cubicBezTo>
                  <a:pt x="336036" y="229058"/>
                  <a:pt x="336036" y="227822"/>
                  <a:pt x="334800" y="227822"/>
                </a:cubicBezTo>
                <a:lnTo>
                  <a:pt x="322441" y="222878"/>
                </a:lnTo>
                <a:cubicBezTo>
                  <a:pt x="316261" y="220406"/>
                  <a:pt x="312554" y="216698"/>
                  <a:pt x="310082" y="210518"/>
                </a:cubicBezTo>
                <a:cubicBezTo>
                  <a:pt x="308846" y="208046"/>
                  <a:pt x="307610" y="205575"/>
                  <a:pt x="306374" y="203103"/>
                </a:cubicBezTo>
                <a:cubicBezTo>
                  <a:pt x="303902" y="198159"/>
                  <a:pt x="303902" y="190743"/>
                  <a:pt x="306374" y="184563"/>
                </a:cubicBezTo>
                <a:lnTo>
                  <a:pt x="312554" y="172204"/>
                </a:lnTo>
                <a:lnTo>
                  <a:pt x="312554" y="170968"/>
                </a:lnTo>
                <a:lnTo>
                  <a:pt x="300194" y="158608"/>
                </a:lnTo>
                <a:cubicBezTo>
                  <a:pt x="300194" y="158608"/>
                  <a:pt x="298958" y="158608"/>
                  <a:pt x="297722" y="158608"/>
                </a:cubicBezTo>
                <a:lnTo>
                  <a:pt x="286599" y="164788"/>
                </a:lnTo>
                <a:cubicBezTo>
                  <a:pt x="280419" y="167260"/>
                  <a:pt x="273004" y="167260"/>
                  <a:pt x="266824" y="164788"/>
                </a:cubicBezTo>
                <a:cubicBezTo>
                  <a:pt x="264352" y="162316"/>
                  <a:pt x="263116" y="162316"/>
                  <a:pt x="260644" y="161080"/>
                </a:cubicBezTo>
                <a:cubicBezTo>
                  <a:pt x="254465" y="158608"/>
                  <a:pt x="249521" y="154901"/>
                  <a:pt x="248285" y="148721"/>
                </a:cubicBezTo>
                <a:lnTo>
                  <a:pt x="243341" y="135125"/>
                </a:lnTo>
                <a:cubicBezTo>
                  <a:pt x="243341" y="135125"/>
                  <a:pt x="242106" y="133889"/>
                  <a:pt x="240870" y="133889"/>
                </a:cubicBezTo>
                <a:close/>
                <a:moveTo>
                  <a:pt x="224802" y="115350"/>
                </a:moveTo>
                <a:lnTo>
                  <a:pt x="240870" y="115350"/>
                </a:lnTo>
                <a:cubicBezTo>
                  <a:pt x="249521" y="115350"/>
                  <a:pt x="258173" y="120294"/>
                  <a:pt x="261880" y="128946"/>
                </a:cubicBezTo>
                <a:lnTo>
                  <a:pt x="265588" y="141305"/>
                </a:lnTo>
                <a:cubicBezTo>
                  <a:pt x="265588" y="142541"/>
                  <a:pt x="266824" y="142541"/>
                  <a:pt x="266824" y="142541"/>
                </a:cubicBezTo>
                <a:cubicBezTo>
                  <a:pt x="270532" y="145013"/>
                  <a:pt x="271768" y="145013"/>
                  <a:pt x="275476" y="147485"/>
                </a:cubicBezTo>
                <a:cubicBezTo>
                  <a:pt x="275476" y="147485"/>
                  <a:pt x="276712" y="147485"/>
                  <a:pt x="277947" y="147485"/>
                </a:cubicBezTo>
                <a:lnTo>
                  <a:pt x="290307" y="141305"/>
                </a:lnTo>
                <a:cubicBezTo>
                  <a:pt x="297722" y="136361"/>
                  <a:pt x="307610" y="138833"/>
                  <a:pt x="313789" y="145013"/>
                </a:cubicBezTo>
                <a:lnTo>
                  <a:pt x="326149" y="156137"/>
                </a:lnTo>
                <a:cubicBezTo>
                  <a:pt x="331092" y="162316"/>
                  <a:pt x="333564" y="172204"/>
                  <a:pt x="329857" y="180856"/>
                </a:cubicBezTo>
                <a:lnTo>
                  <a:pt x="323677" y="193215"/>
                </a:lnTo>
                <a:lnTo>
                  <a:pt x="323677" y="195687"/>
                </a:lnTo>
                <a:cubicBezTo>
                  <a:pt x="326149" y="198159"/>
                  <a:pt x="326149" y="200631"/>
                  <a:pt x="327385" y="203103"/>
                </a:cubicBezTo>
                <a:cubicBezTo>
                  <a:pt x="327385" y="204339"/>
                  <a:pt x="328621" y="205575"/>
                  <a:pt x="328621" y="205575"/>
                </a:cubicBezTo>
                <a:lnTo>
                  <a:pt x="340980" y="209282"/>
                </a:lnTo>
                <a:cubicBezTo>
                  <a:pt x="349631" y="212990"/>
                  <a:pt x="355811" y="220406"/>
                  <a:pt x="355811" y="230294"/>
                </a:cubicBezTo>
                <a:lnTo>
                  <a:pt x="355811" y="246361"/>
                </a:lnTo>
                <a:cubicBezTo>
                  <a:pt x="355811" y="255013"/>
                  <a:pt x="349631" y="263664"/>
                  <a:pt x="340980" y="266136"/>
                </a:cubicBezTo>
                <a:lnTo>
                  <a:pt x="328621" y="271080"/>
                </a:lnTo>
                <a:lnTo>
                  <a:pt x="327385" y="272316"/>
                </a:lnTo>
                <a:cubicBezTo>
                  <a:pt x="326149" y="276024"/>
                  <a:pt x="326149" y="277260"/>
                  <a:pt x="323677" y="280968"/>
                </a:cubicBezTo>
                <a:cubicBezTo>
                  <a:pt x="323677" y="280968"/>
                  <a:pt x="323677" y="282203"/>
                  <a:pt x="323677" y="283439"/>
                </a:cubicBezTo>
                <a:lnTo>
                  <a:pt x="329857" y="294563"/>
                </a:lnTo>
                <a:cubicBezTo>
                  <a:pt x="333564" y="303215"/>
                  <a:pt x="331092" y="313102"/>
                  <a:pt x="326149" y="319282"/>
                </a:cubicBezTo>
                <a:lnTo>
                  <a:pt x="313789" y="330406"/>
                </a:lnTo>
                <a:cubicBezTo>
                  <a:pt x="307610" y="337821"/>
                  <a:pt x="297722" y="339057"/>
                  <a:pt x="290307" y="335349"/>
                </a:cubicBezTo>
                <a:lnTo>
                  <a:pt x="277947" y="329170"/>
                </a:lnTo>
                <a:cubicBezTo>
                  <a:pt x="276712" y="329170"/>
                  <a:pt x="275476" y="329170"/>
                  <a:pt x="275476" y="329170"/>
                </a:cubicBezTo>
                <a:cubicBezTo>
                  <a:pt x="271768" y="330406"/>
                  <a:pt x="270532" y="331641"/>
                  <a:pt x="266824" y="332877"/>
                </a:cubicBezTo>
                <a:lnTo>
                  <a:pt x="265588" y="334113"/>
                </a:lnTo>
                <a:lnTo>
                  <a:pt x="261880" y="346473"/>
                </a:lnTo>
                <a:cubicBezTo>
                  <a:pt x="258173" y="355125"/>
                  <a:pt x="249521" y="361304"/>
                  <a:pt x="240870" y="361304"/>
                </a:cubicBezTo>
                <a:lnTo>
                  <a:pt x="224802" y="361304"/>
                </a:lnTo>
                <a:cubicBezTo>
                  <a:pt x="216151" y="361304"/>
                  <a:pt x="207499" y="355125"/>
                  <a:pt x="205028" y="346473"/>
                </a:cubicBezTo>
                <a:lnTo>
                  <a:pt x="200084" y="334113"/>
                </a:lnTo>
                <a:lnTo>
                  <a:pt x="198848" y="332877"/>
                </a:lnTo>
                <a:cubicBezTo>
                  <a:pt x="195140" y="331641"/>
                  <a:pt x="192668" y="330406"/>
                  <a:pt x="190196" y="329170"/>
                </a:cubicBezTo>
                <a:cubicBezTo>
                  <a:pt x="190196" y="329170"/>
                  <a:pt x="188961" y="329170"/>
                  <a:pt x="187725" y="329170"/>
                </a:cubicBezTo>
                <a:lnTo>
                  <a:pt x="175365" y="335349"/>
                </a:lnTo>
                <a:cubicBezTo>
                  <a:pt x="167950" y="339057"/>
                  <a:pt x="158062" y="337821"/>
                  <a:pt x="151883" y="330406"/>
                </a:cubicBezTo>
                <a:lnTo>
                  <a:pt x="140759" y="319282"/>
                </a:lnTo>
                <a:cubicBezTo>
                  <a:pt x="134580" y="313102"/>
                  <a:pt x="132108" y="303215"/>
                  <a:pt x="135816" y="294563"/>
                </a:cubicBezTo>
                <a:lnTo>
                  <a:pt x="141995" y="283439"/>
                </a:lnTo>
                <a:cubicBezTo>
                  <a:pt x="141995" y="282203"/>
                  <a:pt x="141995" y="280968"/>
                  <a:pt x="141995" y="280968"/>
                </a:cubicBezTo>
                <a:cubicBezTo>
                  <a:pt x="140759" y="277260"/>
                  <a:pt x="139523" y="276024"/>
                  <a:pt x="138287" y="272316"/>
                </a:cubicBezTo>
                <a:cubicBezTo>
                  <a:pt x="138287" y="272316"/>
                  <a:pt x="137051" y="271080"/>
                  <a:pt x="135816" y="271080"/>
                </a:cubicBezTo>
                <a:lnTo>
                  <a:pt x="124692" y="266136"/>
                </a:lnTo>
                <a:cubicBezTo>
                  <a:pt x="114805" y="263664"/>
                  <a:pt x="109861" y="255013"/>
                  <a:pt x="109861" y="246361"/>
                </a:cubicBezTo>
                <a:lnTo>
                  <a:pt x="109861" y="230294"/>
                </a:lnTo>
                <a:cubicBezTo>
                  <a:pt x="109861" y="220406"/>
                  <a:pt x="114805" y="212990"/>
                  <a:pt x="124692" y="209282"/>
                </a:cubicBezTo>
                <a:lnTo>
                  <a:pt x="135816" y="205575"/>
                </a:lnTo>
                <a:cubicBezTo>
                  <a:pt x="137051" y="205575"/>
                  <a:pt x="138287" y="204339"/>
                  <a:pt x="138287" y="203103"/>
                </a:cubicBezTo>
                <a:cubicBezTo>
                  <a:pt x="139523" y="200631"/>
                  <a:pt x="140759" y="198159"/>
                  <a:pt x="141995" y="195687"/>
                </a:cubicBezTo>
                <a:lnTo>
                  <a:pt x="141995" y="193215"/>
                </a:lnTo>
                <a:lnTo>
                  <a:pt x="135816" y="180856"/>
                </a:lnTo>
                <a:cubicBezTo>
                  <a:pt x="132108" y="172204"/>
                  <a:pt x="134580" y="162316"/>
                  <a:pt x="140759" y="156137"/>
                </a:cubicBezTo>
                <a:lnTo>
                  <a:pt x="151883" y="145013"/>
                </a:lnTo>
                <a:cubicBezTo>
                  <a:pt x="158062" y="138833"/>
                  <a:pt x="167950" y="136361"/>
                  <a:pt x="175365" y="141305"/>
                </a:cubicBezTo>
                <a:lnTo>
                  <a:pt x="187725" y="147485"/>
                </a:lnTo>
                <a:cubicBezTo>
                  <a:pt x="188961" y="147485"/>
                  <a:pt x="190196" y="147485"/>
                  <a:pt x="190196" y="147485"/>
                </a:cubicBezTo>
                <a:cubicBezTo>
                  <a:pt x="192668" y="145013"/>
                  <a:pt x="195140" y="145013"/>
                  <a:pt x="198848" y="142541"/>
                </a:cubicBezTo>
                <a:cubicBezTo>
                  <a:pt x="198848" y="142541"/>
                  <a:pt x="200084" y="142541"/>
                  <a:pt x="200084" y="141305"/>
                </a:cubicBezTo>
                <a:lnTo>
                  <a:pt x="205028" y="128946"/>
                </a:lnTo>
                <a:cubicBezTo>
                  <a:pt x="207499" y="120294"/>
                  <a:pt x="216151" y="115350"/>
                  <a:pt x="224802" y="115350"/>
                </a:cubicBezTo>
                <a:close/>
                <a:moveTo>
                  <a:pt x="234539" y="63879"/>
                </a:moveTo>
                <a:cubicBezTo>
                  <a:pt x="187302" y="63879"/>
                  <a:pt x="143794" y="82569"/>
                  <a:pt x="111474" y="114966"/>
                </a:cubicBezTo>
                <a:cubicBezTo>
                  <a:pt x="43105" y="183497"/>
                  <a:pt x="43105" y="293147"/>
                  <a:pt x="111474" y="361678"/>
                </a:cubicBezTo>
                <a:cubicBezTo>
                  <a:pt x="143794" y="395321"/>
                  <a:pt x="187302" y="412765"/>
                  <a:pt x="234539" y="412765"/>
                </a:cubicBezTo>
                <a:cubicBezTo>
                  <a:pt x="280532" y="412765"/>
                  <a:pt x="324040" y="395321"/>
                  <a:pt x="356360" y="361678"/>
                </a:cubicBezTo>
                <a:cubicBezTo>
                  <a:pt x="389923" y="329281"/>
                  <a:pt x="407326" y="285671"/>
                  <a:pt x="407326" y="239568"/>
                </a:cubicBezTo>
                <a:cubicBezTo>
                  <a:pt x="407326" y="192219"/>
                  <a:pt x="389923" y="148608"/>
                  <a:pt x="356360" y="114966"/>
                </a:cubicBezTo>
                <a:cubicBezTo>
                  <a:pt x="324040" y="82569"/>
                  <a:pt x="280532" y="63879"/>
                  <a:pt x="234539" y="63879"/>
                </a:cubicBezTo>
                <a:close/>
                <a:moveTo>
                  <a:pt x="234539" y="43942"/>
                </a:moveTo>
                <a:cubicBezTo>
                  <a:pt x="285505" y="43942"/>
                  <a:pt x="333984" y="65125"/>
                  <a:pt x="370034" y="101259"/>
                </a:cubicBezTo>
                <a:cubicBezTo>
                  <a:pt x="407326" y="138640"/>
                  <a:pt x="427215" y="187235"/>
                  <a:pt x="427215" y="239568"/>
                </a:cubicBezTo>
                <a:cubicBezTo>
                  <a:pt x="427215" y="290655"/>
                  <a:pt x="407326" y="339250"/>
                  <a:pt x="370034" y="375384"/>
                </a:cubicBezTo>
                <a:cubicBezTo>
                  <a:pt x="333984" y="411519"/>
                  <a:pt x="285505" y="432701"/>
                  <a:pt x="234539" y="432701"/>
                </a:cubicBezTo>
                <a:cubicBezTo>
                  <a:pt x="182329" y="432701"/>
                  <a:pt x="133850" y="411519"/>
                  <a:pt x="97800" y="375384"/>
                </a:cubicBezTo>
                <a:cubicBezTo>
                  <a:pt x="21973" y="299377"/>
                  <a:pt x="21973" y="177267"/>
                  <a:pt x="97800" y="101259"/>
                </a:cubicBezTo>
                <a:cubicBezTo>
                  <a:pt x="133850" y="65125"/>
                  <a:pt x="182329" y="43942"/>
                  <a:pt x="234539" y="43942"/>
                </a:cubicBezTo>
                <a:close/>
                <a:moveTo>
                  <a:pt x="238892" y="18714"/>
                </a:moveTo>
                <a:cubicBezTo>
                  <a:pt x="180413" y="18714"/>
                  <a:pt x="125667" y="42418"/>
                  <a:pt x="83363" y="83588"/>
                </a:cubicBezTo>
                <a:cubicBezTo>
                  <a:pt x="42304" y="124758"/>
                  <a:pt x="19908" y="179651"/>
                  <a:pt x="19908" y="239535"/>
                </a:cubicBezTo>
                <a:cubicBezTo>
                  <a:pt x="19908" y="296923"/>
                  <a:pt x="42304" y="353064"/>
                  <a:pt x="83363" y="394234"/>
                </a:cubicBezTo>
                <a:cubicBezTo>
                  <a:pt x="125667" y="435404"/>
                  <a:pt x="180413" y="457860"/>
                  <a:pt x="238892" y="457860"/>
                </a:cubicBezTo>
                <a:cubicBezTo>
                  <a:pt x="296126" y="457860"/>
                  <a:pt x="350872" y="435404"/>
                  <a:pt x="393176" y="394234"/>
                </a:cubicBezTo>
                <a:cubicBezTo>
                  <a:pt x="434236" y="353064"/>
                  <a:pt x="456632" y="296923"/>
                  <a:pt x="456632" y="239535"/>
                </a:cubicBezTo>
                <a:cubicBezTo>
                  <a:pt x="456632" y="179651"/>
                  <a:pt x="434236" y="124758"/>
                  <a:pt x="393176" y="83588"/>
                </a:cubicBezTo>
                <a:cubicBezTo>
                  <a:pt x="350872" y="42418"/>
                  <a:pt x="296126" y="18714"/>
                  <a:pt x="238892" y="18714"/>
                </a:cubicBezTo>
                <a:close/>
                <a:moveTo>
                  <a:pt x="238892" y="0"/>
                </a:moveTo>
                <a:cubicBezTo>
                  <a:pt x="302347" y="0"/>
                  <a:pt x="362070" y="24952"/>
                  <a:pt x="406863" y="69864"/>
                </a:cubicBezTo>
                <a:cubicBezTo>
                  <a:pt x="451655" y="114777"/>
                  <a:pt x="476539" y="174661"/>
                  <a:pt x="476539" y="239535"/>
                </a:cubicBezTo>
                <a:cubicBezTo>
                  <a:pt x="476539" y="276962"/>
                  <a:pt x="466586" y="314389"/>
                  <a:pt x="450411" y="346826"/>
                </a:cubicBezTo>
                <a:lnTo>
                  <a:pt x="711698" y="610064"/>
                </a:lnTo>
                <a:cubicBezTo>
                  <a:pt x="740316" y="637511"/>
                  <a:pt x="740316" y="684919"/>
                  <a:pt x="711698" y="713613"/>
                </a:cubicBezTo>
                <a:cubicBezTo>
                  <a:pt x="698012" y="727336"/>
                  <a:pt x="678104" y="734822"/>
                  <a:pt x="660685" y="734822"/>
                </a:cubicBezTo>
                <a:cubicBezTo>
                  <a:pt x="640778" y="734822"/>
                  <a:pt x="622114" y="727336"/>
                  <a:pt x="608428" y="713613"/>
                </a:cubicBezTo>
                <a:lnTo>
                  <a:pt x="347140" y="450375"/>
                </a:lnTo>
                <a:cubicBezTo>
                  <a:pt x="313546" y="467841"/>
                  <a:pt x="276219" y="476574"/>
                  <a:pt x="238892" y="476574"/>
                </a:cubicBezTo>
                <a:cubicBezTo>
                  <a:pt x="175436" y="476574"/>
                  <a:pt x="114469" y="452870"/>
                  <a:pt x="69677" y="407957"/>
                </a:cubicBezTo>
                <a:cubicBezTo>
                  <a:pt x="24885" y="363044"/>
                  <a:pt x="0" y="301913"/>
                  <a:pt x="0" y="239535"/>
                </a:cubicBezTo>
                <a:cubicBezTo>
                  <a:pt x="0" y="174661"/>
                  <a:pt x="24885" y="114777"/>
                  <a:pt x="69677" y="69864"/>
                </a:cubicBezTo>
                <a:cubicBezTo>
                  <a:pt x="114469" y="24952"/>
                  <a:pt x="175436" y="0"/>
                  <a:pt x="2388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49" name="Freeform: Shape 748">
            <a:extLst>
              <a:ext uri="{FF2B5EF4-FFF2-40B4-BE49-F238E27FC236}">
                <a16:creationId xmlns:a16="http://schemas.microsoft.com/office/drawing/2014/main" id="{17B0F00D-94D7-4BEF-A71D-6E270C2D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70" y="2595396"/>
            <a:ext cx="787227" cy="662160"/>
          </a:xfrm>
          <a:custGeom>
            <a:avLst/>
            <a:gdLst>
              <a:gd name="connsiteX0" fmla="*/ 391729 w 787227"/>
              <a:gd name="connsiteY0" fmla="*/ 403543 h 662160"/>
              <a:gd name="connsiteX1" fmla="*/ 356537 w 787227"/>
              <a:gd name="connsiteY1" fmla="*/ 469759 h 662160"/>
              <a:gd name="connsiteX2" fmla="*/ 341454 w 787227"/>
              <a:gd name="connsiteY2" fmla="*/ 479754 h 662160"/>
              <a:gd name="connsiteX3" fmla="*/ 267298 w 787227"/>
              <a:gd name="connsiteY3" fmla="*/ 492248 h 662160"/>
              <a:gd name="connsiteX4" fmla="*/ 266041 w 787227"/>
              <a:gd name="connsiteY4" fmla="*/ 493497 h 662160"/>
              <a:gd name="connsiteX5" fmla="*/ 267298 w 787227"/>
              <a:gd name="connsiteY5" fmla="*/ 495996 h 662160"/>
              <a:gd name="connsiteX6" fmla="*/ 318830 w 787227"/>
              <a:gd name="connsiteY6" fmla="*/ 548469 h 662160"/>
              <a:gd name="connsiteX7" fmla="*/ 325115 w 787227"/>
              <a:gd name="connsiteY7" fmla="*/ 567209 h 662160"/>
              <a:gd name="connsiteX8" fmla="*/ 313803 w 787227"/>
              <a:gd name="connsiteY8" fmla="*/ 640921 h 662160"/>
              <a:gd name="connsiteX9" fmla="*/ 315059 w 787227"/>
              <a:gd name="connsiteY9" fmla="*/ 642171 h 662160"/>
              <a:gd name="connsiteX10" fmla="*/ 317573 w 787227"/>
              <a:gd name="connsiteY10" fmla="*/ 642171 h 662160"/>
              <a:gd name="connsiteX11" fmla="*/ 384188 w 787227"/>
              <a:gd name="connsiteY11" fmla="*/ 609687 h 662160"/>
              <a:gd name="connsiteX12" fmla="*/ 401784 w 787227"/>
              <a:gd name="connsiteY12" fmla="*/ 609687 h 662160"/>
              <a:gd name="connsiteX13" fmla="*/ 469656 w 787227"/>
              <a:gd name="connsiteY13" fmla="*/ 642171 h 662160"/>
              <a:gd name="connsiteX14" fmla="*/ 470913 w 787227"/>
              <a:gd name="connsiteY14" fmla="*/ 642171 h 662160"/>
              <a:gd name="connsiteX15" fmla="*/ 472170 w 787227"/>
              <a:gd name="connsiteY15" fmla="*/ 640921 h 662160"/>
              <a:gd name="connsiteX16" fmla="*/ 462115 w 787227"/>
              <a:gd name="connsiteY16" fmla="*/ 567209 h 662160"/>
              <a:gd name="connsiteX17" fmla="*/ 467142 w 787227"/>
              <a:gd name="connsiteY17" fmla="*/ 548469 h 662160"/>
              <a:gd name="connsiteX18" fmla="*/ 518674 w 787227"/>
              <a:gd name="connsiteY18" fmla="*/ 495996 h 662160"/>
              <a:gd name="connsiteX19" fmla="*/ 519931 w 787227"/>
              <a:gd name="connsiteY19" fmla="*/ 493497 h 662160"/>
              <a:gd name="connsiteX20" fmla="*/ 518674 w 787227"/>
              <a:gd name="connsiteY20" fmla="*/ 492248 h 662160"/>
              <a:gd name="connsiteX21" fmla="*/ 444518 w 787227"/>
              <a:gd name="connsiteY21" fmla="*/ 479754 h 662160"/>
              <a:gd name="connsiteX22" fmla="*/ 429436 w 787227"/>
              <a:gd name="connsiteY22" fmla="*/ 469759 h 662160"/>
              <a:gd name="connsiteX23" fmla="*/ 394243 w 787227"/>
              <a:gd name="connsiteY23" fmla="*/ 403543 h 662160"/>
              <a:gd name="connsiteX24" fmla="*/ 392986 w 787227"/>
              <a:gd name="connsiteY24" fmla="*/ 403543 h 662160"/>
              <a:gd name="connsiteX25" fmla="*/ 391729 w 787227"/>
              <a:gd name="connsiteY25" fmla="*/ 403543 h 662160"/>
              <a:gd name="connsiteX26" fmla="*/ 369105 w 787227"/>
              <a:gd name="connsiteY26" fmla="*/ 247373 h 662160"/>
              <a:gd name="connsiteX27" fmla="*/ 356537 w 787227"/>
              <a:gd name="connsiteY27" fmla="*/ 259867 h 662160"/>
              <a:gd name="connsiteX28" fmla="*/ 356537 w 787227"/>
              <a:gd name="connsiteY28" fmla="*/ 371060 h 662160"/>
              <a:gd name="connsiteX29" fmla="*/ 369105 w 787227"/>
              <a:gd name="connsiteY29" fmla="*/ 383553 h 662160"/>
              <a:gd name="connsiteX30" fmla="*/ 416867 w 787227"/>
              <a:gd name="connsiteY30" fmla="*/ 383553 h 662160"/>
              <a:gd name="connsiteX31" fmla="*/ 429436 w 787227"/>
              <a:gd name="connsiteY31" fmla="*/ 371060 h 662160"/>
              <a:gd name="connsiteX32" fmla="*/ 429436 w 787227"/>
              <a:gd name="connsiteY32" fmla="*/ 259867 h 662160"/>
              <a:gd name="connsiteX33" fmla="*/ 416867 w 787227"/>
              <a:gd name="connsiteY33" fmla="*/ 247373 h 662160"/>
              <a:gd name="connsiteX34" fmla="*/ 640172 w 787227"/>
              <a:gd name="connsiteY34" fmla="*/ 205990 h 662160"/>
              <a:gd name="connsiteX35" fmla="*/ 604979 w 787227"/>
              <a:gd name="connsiteY35" fmla="*/ 272157 h 662160"/>
              <a:gd name="connsiteX36" fmla="*/ 589897 w 787227"/>
              <a:gd name="connsiteY36" fmla="*/ 282144 h 662160"/>
              <a:gd name="connsiteX37" fmla="*/ 515741 w 787227"/>
              <a:gd name="connsiteY37" fmla="*/ 295877 h 662160"/>
              <a:gd name="connsiteX38" fmla="*/ 514484 w 787227"/>
              <a:gd name="connsiteY38" fmla="*/ 297125 h 662160"/>
              <a:gd name="connsiteX39" fmla="*/ 514484 w 787227"/>
              <a:gd name="connsiteY39" fmla="*/ 298374 h 662160"/>
              <a:gd name="connsiteX40" fmla="*/ 567273 w 787227"/>
              <a:gd name="connsiteY40" fmla="*/ 352056 h 662160"/>
              <a:gd name="connsiteX41" fmla="*/ 572301 w 787227"/>
              <a:gd name="connsiteY41" fmla="*/ 369534 h 662160"/>
              <a:gd name="connsiteX42" fmla="*/ 562245 w 787227"/>
              <a:gd name="connsiteY42" fmla="*/ 443191 h 662160"/>
              <a:gd name="connsiteX43" fmla="*/ 562245 w 787227"/>
              <a:gd name="connsiteY43" fmla="*/ 444439 h 662160"/>
              <a:gd name="connsiteX44" fmla="*/ 564759 w 787227"/>
              <a:gd name="connsiteY44" fmla="*/ 445688 h 662160"/>
              <a:gd name="connsiteX45" fmla="*/ 632631 w 787227"/>
              <a:gd name="connsiteY45" fmla="*/ 411980 h 662160"/>
              <a:gd name="connsiteX46" fmla="*/ 641429 w 787227"/>
              <a:gd name="connsiteY46" fmla="*/ 410732 h 662160"/>
              <a:gd name="connsiteX47" fmla="*/ 650227 w 787227"/>
              <a:gd name="connsiteY47" fmla="*/ 411980 h 662160"/>
              <a:gd name="connsiteX48" fmla="*/ 718099 w 787227"/>
              <a:gd name="connsiteY48" fmla="*/ 445688 h 662160"/>
              <a:gd name="connsiteX49" fmla="*/ 719356 w 787227"/>
              <a:gd name="connsiteY49" fmla="*/ 444439 h 662160"/>
              <a:gd name="connsiteX50" fmla="*/ 720613 w 787227"/>
              <a:gd name="connsiteY50" fmla="*/ 443191 h 662160"/>
              <a:gd name="connsiteX51" fmla="*/ 709301 w 787227"/>
              <a:gd name="connsiteY51" fmla="*/ 369534 h 662160"/>
              <a:gd name="connsiteX52" fmla="*/ 715585 w 787227"/>
              <a:gd name="connsiteY52" fmla="*/ 352056 h 662160"/>
              <a:gd name="connsiteX53" fmla="*/ 767117 w 787227"/>
              <a:gd name="connsiteY53" fmla="*/ 298374 h 662160"/>
              <a:gd name="connsiteX54" fmla="*/ 768374 w 787227"/>
              <a:gd name="connsiteY54" fmla="*/ 297125 h 662160"/>
              <a:gd name="connsiteX55" fmla="*/ 765860 w 787227"/>
              <a:gd name="connsiteY55" fmla="*/ 295877 h 662160"/>
              <a:gd name="connsiteX56" fmla="*/ 692961 w 787227"/>
              <a:gd name="connsiteY56" fmla="*/ 282144 h 662160"/>
              <a:gd name="connsiteX57" fmla="*/ 677879 w 787227"/>
              <a:gd name="connsiteY57" fmla="*/ 272157 h 662160"/>
              <a:gd name="connsiteX58" fmla="*/ 642686 w 787227"/>
              <a:gd name="connsiteY58" fmla="*/ 205990 h 662160"/>
              <a:gd name="connsiteX59" fmla="*/ 640172 w 787227"/>
              <a:gd name="connsiteY59" fmla="*/ 205990 h 662160"/>
              <a:gd name="connsiteX60" fmla="*/ 144541 w 787227"/>
              <a:gd name="connsiteY60" fmla="*/ 205990 h 662160"/>
              <a:gd name="connsiteX61" fmla="*/ 110605 w 787227"/>
              <a:gd name="connsiteY61" fmla="*/ 272157 h 662160"/>
              <a:gd name="connsiteX62" fmla="*/ 94266 w 787227"/>
              <a:gd name="connsiteY62" fmla="*/ 282144 h 662160"/>
              <a:gd name="connsiteX63" fmla="*/ 20110 w 787227"/>
              <a:gd name="connsiteY63" fmla="*/ 295877 h 662160"/>
              <a:gd name="connsiteX64" fmla="*/ 18853 w 787227"/>
              <a:gd name="connsiteY64" fmla="*/ 297125 h 662160"/>
              <a:gd name="connsiteX65" fmla="*/ 20110 w 787227"/>
              <a:gd name="connsiteY65" fmla="*/ 298374 h 662160"/>
              <a:gd name="connsiteX66" fmla="*/ 71642 w 787227"/>
              <a:gd name="connsiteY66" fmla="*/ 352056 h 662160"/>
              <a:gd name="connsiteX67" fmla="*/ 77927 w 787227"/>
              <a:gd name="connsiteY67" fmla="*/ 369534 h 662160"/>
              <a:gd name="connsiteX68" fmla="*/ 66615 w 787227"/>
              <a:gd name="connsiteY68" fmla="*/ 443191 h 662160"/>
              <a:gd name="connsiteX69" fmla="*/ 67871 w 787227"/>
              <a:gd name="connsiteY69" fmla="*/ 444439 h 662160"/>
              <a:gd name="connsiteX70" fmla="*/ 70385 w 787227"/>
              <a:gd name="connsiteY70" fmla="*/ 445688 h 662160"/>
              <a:gd name="connsiteX71" fmla="*/ 137000 w 787227"/>
              <a:gd name="connsiteY71" fmla="*/ 411980 h 662160"/>
              <a:gd name="connsiteX72" fmla="*/ 155853 w 787227"/>
              <a:gd name="connsiteY72" fmla="*/ 411980 h 662160"/>
              <a:gd name="connsiteX73" fmla="*/ 222468 w 787227"/>
              <a:gd name="connsiteY73" fmla="*/ 445688 h 662160"/>
              <a:gd name="connsiteX74" fmla="*/ 224982 w 787227"/>
              <a:gd name="connsiteY74" fmla="*/ 444439 h 662160"/>
              <a:gd name="connsiteX75" fmla="*/ 224982 w 787227"/>
              <a:gd name="connsiteY75" fmla="*/ 443191 h 662160"/>
              <a:gd name="connsiteX76" fmla="*/ 214927 w 787227"/>
              <a:gd name="connsiteY76" fmla="*/ 369534 h 662160"/>
              <a:gd name="connsiteX77" fmla="*/ 221211 w 787227"/>
              <a:gd name="connsiteY77" fmla="*/ 352056 h 662160"/>
              <a:gd name="connsiteX78" fmla="*/ 271486 w 787227"/>
              <a:gd name="connsiteY78" fmla="*/ 298374 h 662160"/>
              <a:gd name="connsiteX79" fmla="*/ 272743 w 787227"/>
              <a:gd name="connsiteY79" fmla="*/ 297125 h 662160"/>
              <a:gd name="connsiteX80" fmla="*/ 271486 w 787227"/>
              <a:gd name="connsiteY80" fmla="*/ 295877 h 662160"/>
              <a:gd name="connsiteX81" fmla="*/ 197330 w 787227"/>
              <a:gd name="connsiteY81" fmla="*/ 282144 h 662160"/>
              <a:gd name="connsiteX82" fmla="*/ 183505 w 787227"/>
              <a:gd name="connsiteY82" fmla="*/ 272157 h 662160"/>
              <a:gd name="connsiteX83" fmla="*/ 148312 w 787227"/>
              <a:gd name="connsiteY83" fmla="*/ 205990 h 662160"/>
              <a:gd name="connsiteX84" fmla="*/ 145798 w 787227"/>
              <a:gd name="connsiteY84" fmla="*/ 205990 h 662160"/>
              <a:gd name="connsiteX85" fmla="*/ 617548 w 787227"/>
              <a:gd name="connsiteY85" fmla="*/ 51186 h 662160"/>
              <a:gd name="connsiteX86" fmla="*/ 604979 w 787227"/>
              <a:gd name="connsiteY86" fmla="*/ 62421 h 662160"/>
              <a:gd name="connsiteX87" fmla="*/ 604979 w 787227"/>
              <a:gd name="connsiteY87" fmla="*/ 174780 h 662160"/>
              <a:gd name="connsiteX88" fmla="*/ 617548 w 787227"/>
              <a:gd name="connsiteY88" fmla="*/ 186015 h 662160"/>
              <a:gd name="connsiteX89" fmla="*/ 665310 w 787227"/>
              <a:gd name="connsiteY89" fmla="*/ 186015 h 662160"/>
              <a:gd name="connsiteX90" fmla="*/ 677879 w 787227"/>
              <a:gd name="connsiteY90" fmla="*/ 174780 h 662160"/>
              <a:gd name="connsiteX91" fmla="*/ 677879 w 787227"/>
              <a:gd name="connsiteY91" fmla="*/ 62421 h 662160"/>
              <a:gd name="connsiteX92" fmla="*/ 665310 w 787227"/>
              <a:gd name="connsiteY92" fmla="*/ 51186 h 662160"/>
              <a:gd name="connsiteX93" fmla="*/ 121917 w 787227"/>
              <a:gd name="connsiteY93" fmla="*/ 51186 h 662160"/>
              <a:gd name="connsiteX94" fmla="*/ 110605 w 787227"/>
              <a:gd name="connsiteY94" fmla="*/ 62421 h 662160"/>
              <a:gd name="connsiteX95" fmla="*/ 110605 w 787227"/>
              <a:gd name="connsiteY95" fmla="*/ 174780 h 662160"/>
              <a:gd name="connsiteX96" fmla="*/ 121917 w 787227"/>
              <a:gd name="connsiteY96" fmla="*/ 186015 h 662160"/>
              <a:gd name="connsiteX97" fmla="*/ 145798 w 787227"/>
              <a:gd name="connsiteY97" fmla="*/ 186015 h 662160"/>
              <a:gd name="connsiteX98" fmla="*/ 169679 w 787227"/>
              <a:gd name="connsiteY98" fmla="*/ 186015 h 662160"/>
              <a:gd name="connsiteX99" fmla="*/ 182248 w 787227"/>
              <a:gd name="connsiteY99" fmla="*/ 174780 h 662160"/>
              <a:gd name="connsiteX100" fmla="*/ 182248 w 787227"/>
              <a:gd name="connsiteY100" fmla="*/ 62421 h 662160"/>
              <a:gd name="connsiteX101" fmla="*/ 169679 w 787227"/>
              <a:gd name="connsiteY101" fmla="*/ 51186 h 662160"/>
              <a:gd name="connsiteX102" fmla="*/ 433206 w 787227"/>
              <a:gd name="connsiteY102" fmla="*/ 19990 h 662160"/>
              <a:gd name="connsiteX103" fmla="*/ 433206 w 787227"/>
              <a:gd name="connsiteY103" fmla="*/ 233630 h 662160"/>
              <a:gd name="connsiteX104" fmla="*/ 448289 w 787227"/>
              <a:gd name="connsiteY104" fmla="*/ 259867 h 662160"/>
              <a:gd name="connsiteX105" fmla="*/ 448289 w 787227"/>
              <a:gd name="connsiteY105" fmla="*/ 304844 h 662160"/>
              <a:gd name="connsiteX106" fmla="*/ 460858 w 787227"/>
              <a:gd name="connsiteY106" fmla="*/ 284854 h 662160"/>
              <a:gd name="connsiteX107" fmla="*/ 494794 w 787227"/>
              <a:gd name="connsiteY107" fmla="*/ 32483 h 662160"/>
              <a:gd name="connsiteX108" fmla="*/ 492280 w 787227"/>
              <a:gd name="connsiteY108" fmla="*/ 23738 h 662160"/>
              <a:gd name="connsiteX109" fmla="*/ 483482 w 787227"/>
              <a:gd name="connsiteY109" fmla="*/ 19990 h 662160"/>
              <a:gd name="connsiteX110" fmla="*/ 371619 w 787227"/>
              <a:gd name="connsiteY110" fmla="*/ 19990 h 662160"/>
              <a:gd name="connsiteX111" fmla="*/ 371619 w 787227"/>
              <a:gd name="connsiteY111" fmla="*/ 227383 h 662160"/>
              <a:gd name="connsiteX112" fmla="*/ 414353 w 787227"/>
              <a:gd name="connsiteY112" fmla="*/ 227383 h 662160"/>
              <a:gd name="connsiteX113" fmla="*/ 414353 w 787227"/>
              <a:gd name="connsiteY113" fmla="*/ 19990 h 662160"/>
              <a:gd name="connsiteX114" fmla="*/ 303748 w 787227"/>
              <a:gd name="connsiteY114" fmla="*/ 19990 h 662160"/>
              <a:gd name="connsiteX115" fmla="*/ 294949 w 787227"/>
              <a:gd name="connsiteY115" fmla="*/ 23738 h 662160"/>
              <a:gd name="connsiteX116" fmla="*/ 291179 w 787227"/>
              <a:gd name="connsiteY116" fmla="*/ 32483 h 662160"/>
              <a:gd name="connsiteX117" fmla="*/ 325115 w 787227"/>
              <a:gd name="connsiteY117" fmla="*/ 284854 h 662160"/>
              <a:gd name="connsiteX118" fmla="*/ 337683 w 787227"/>
              <a:gd name="connsiteY118" fmla="*/ 304844 h 662160"/>
              <a:gd name="connsiteX119" fmla="*/ 337683 w 787227"/>
              <a:gd name="connsiteY119" fmla="*/ 259867 h 662160"/>
              <a:gd name="connsiteX120" fmla="*/ 352766 w 787227"/>
              <a:gd name="connsiteY120" fmla="*/ 233630 h 662160"/>
              <a:gd name="connsiteX121" fmla="*/ 352766 w 787227"/>
              <a:gd name="connsiteY121" fmla="*/ 19990 h 662160"/>
              <a:gd name="connsiteX122" fmla="*/ 552190 w 787227"/>
              <a:gd name="connsiteY122" fmla="*/ 0 h 662160"/>
              <a:gd name="connsiteX123" fmla="*/ 562245 w 787227"/>
              <a:gd name="connsiteY123" fmla="*/ 8739 h 662160"/>
              <a:gd name="connsiteX124" fmla="*/ 573557 w 787227"/>
              <a:gd name="connsiteY124" fmla="*/ 87390 h 662160"/>
              <a:gd name="connsiteX125" fmla="*/ 586126 w 787227"/>
              <a:gd name="connsiteY125" fmla="*/ 108613 h 662160"/>
              <a:gd name="connsiteX126" fmla="*/ 586126 w 787227"/>
              <a:gd name="connsiteY126" fmla="*/ 62421 h 662160"/>
              <a:gd name="connsiteX127" fmla="*/ 599952 w 787227"/>
              <a:gd name="connsiteY127" fmla="*/ 36204 h 662160"/>
              <a:gd name="connsiteX128" fmla="*/ 599952 w 787227"/>
              <a:gd name="connsiteY128" fmla="*/ 9988 h 662160"/>
              <a:gd name="connsiteX129" fmla="*/ 610007 w 787227"/>
              <a:gd name="connsiteY129" fmla="*/ 0 h 662160"/>
              <a:gd name="connsiteX130" fmla="*/ 620062 w 787227"/>
              <a:gd name="connsiteY130" fmla="*/ 9988 h 662160"/>
              <a:gd name="connsiteX131" fmla="*/ 620062 w 787227"/>
              <a:gd name="connsiteY131" fmla="*/ 31211 h 662160"/>
              <a:gd name="connsiteX132" fmla="*/ 662796 w 787227"/>
              <a:gd name="connsiteY132" fmla="*/ 31211 h 662160"/>
              <a:gd name="connsiteX133" fmla="*/ 662796 w 787227"/>
              <a:gd name="connsiteY133" fmla="*/ 9988 h 662160"/>
              <a:gd name="connsiteX134" fmla="*/ 672851 w 787227"/>
              <a:gd name="connsiteY134" fmla="*/ 0 h 662160"/>
              <a:gd name="connsiteX135" fmla="*/ 681649 w 787227"/>
              <a:gd name="connsiteY135" fmla="*/ 9988 h 662160"/>
              <a:gd name="connsiteX136" fmla="*/ 681649 w 787227"/>
              <a:gd name="connsiteY136" fmla="*/ 36204 h 662160"/>
              <a:gd name="connsiteX137" fmla="*/ 696732 w 787227"/>
              <a:gd name="connsiteY137" fmla="*/ 62421 h 662160"/>
              <a:gd name="connsiteX138" fmla="*/ 696732 w 787227"/>
              <a:gd name="connsiteY138" fmla="*/ 108613 h 662160"/>
              <a:gd name="connsiteX139" fmla="*/ 709301 w 787227"/>
              <a:gd name="connsiteY139" fmla="*/ 87390 h 662160"/>
              <a:gd name="connsiteX140" fmla="*/ 719356 w 787227"/>
              <a:gd name="connsiteY140" fmla="*/ 8739 h 662160"/>
              <a:gd name="connsiteX141" fmla="*/ 730668 w 787227"/>
              <a:gd name="connsiteY141" fmla="*/ 0 h 662160"/>
              <a:gd name="connsiteX142" fmla="*/ 738209 w 787227"/>
              <a:gd name="connsiteY142" fmla="*/ 11236 h 662160"/>
              <a:gd name="connsiteX143" fmla="*/ 728154 w 787227"/>
              <a:gd name="connsiteY143" fmla="*/ 89887 h 662160"/>
              <a:gd name="connsiteX144" fmla="*/ 696732 w 787227"/>
              <a:gd name="connsiteY144" fmla="*/ 129836 h 662160"/>
              <a:gd name="connsiteX145" fmla="*/ 696732 w 787227"/>
              <a:gd name="connsiteY145" fmla="*/ 174780 h 662160"/>
              <a:gd name="connsiteX146" fmla="*/ 665310 w 787227"/>
              <a:gd name="connsiteY146" fmla="*/ 205990 h 662160"/>
              <a:gd name="connsiteX147" fmla="*/ 664053 w 787227"/>
              <a:gd name="connsiteY147" fmla="*/ 205990 h 662160"/>
              <a:gd name="connsiteX148" fmla="*/ 695475 w 787227"/>
              <a:gd name="connsiteY148" fmla="*/ 262169 h 662160"/>
              <a:gd name="connsiteX149" fmla="*/ 696732 w 787227"/>
              <a:gd name="connsiteY149" fmla="*/ 263418 h 662160"/>
              <a:gd name="connsiteX150" fmla="*/ 770888 w 787227"/>
              <a:gd name="connsiteY150" fmla="*/ 275902 h 662160"/>
              <a:gd name="connsiteX151" fmla="*/ 785970 w 787227"/>
              <a:gd name="connsiteY151" fmla="*/ 290883 h 662160"/>
              <a:gd name="connsiteX152" fmla="*/ 782200 w 787227"/>
              <a:gd name="connsiteY152" fmla="*/ 312106 h 662160"/>
              <a:gd name="connsiteX153" fmla="*/ 729411 w 787227"/>
              <a:gd name="connsiteY153" fmla="*/ 365789 h 662160"/>
              <a:gd name="connsiteX154" fmla="*/ 728154 w 787227"/>
              <a:gd name="connsiteY154" fmla="*/ 367037 h 662160"/>
              <a:gd name="connsiteX155" fmla="*/ 739466 w 787227"/>
              <a:gd name="connsiteY155" fmla="*/ 440694 h 662160"/>
              <a:gd name="connsiteX156" fmla="*/ 730668 w 787227"/>
              <a:gd name="connsiteY156" fmla="*/ 460669 h 662160"/>
              <a:gd name="connsiteX157" fmla="*/ 719356 w 787227"/>
              <a:gd name="connsiteY157" fmla="*/ 464414 h 662160"/>
              <a:gd name="connsiteX158" fmla="*/ 709301 w 787227"/>
              <a:gd name="connsiteY158" fmla="*/ 461917 h 662160"/>
              <a:gd name="connsiteX159" fmla="*/ 641429 w 787227"/>
              <a:gd name="connsiteY159" fmla="*/ 430707 h 662160"/>
              <a:gd name="connsiteX160" fmla="*/ 640172 w 787227"/>
              <a:gd name="connsiteY160" fmla="*/ 430707 h 662160"/>
              <a:gd name="connsiteX161" fmla="*/ 573557 w 787227"/>
              <a:gd name="connsiteY161" fmla="*/ 461917 h 662160"/>
              <a:gd name="connsiteX162" fmla="*/ 550934 w 787227"/>
              <a:gd name="connsiteY162" fmla="*/ 460669 h 662160"/>
              <a:gd name="connsiteX163" fmla="*/ 542135 w 787227"/>
              <a:gd name="connsiteY163" fmla="*/ 440694 h 662160"/>
              <a:gd name="connsiteX164" fmla="*/ 553447 w 787227"/>
              <a:gd name="connsiteY164" fmla="*/ 367037 h 662160"/>
              <a:gd name="connsiteX165" fmla="*/ 553447 w 787227"/>
              <a:gd name="connsiteY165" fmla="*/ 365789 h 662160"/>
              <a:gd name="connsiteX166" fmla="*/ 501915 w 787227"/>
              <a:gd name="connsiteY166" fmla="*/ 312106 h 662160"/>
              <a:gd name="connsiteX167" fmla="*/ 495631 w 787227"/>
              <a:gd name="connsiteY167" fmla="*/ 290883 h 662160"/>
              <a:gd name="connsiteX168" fmla="*/ 513227 w 787227"/>
              <a:gd name="connsiteY168" fmla="*/ 275902 h 662160"/>
              <a:gd name="connsiteX169" fmla="*/ 586126 w 787227"/>
              <a:gd name="connsiteY169" fmla="*/ 263418 h 662160"/>
              <a:gd name="connsiteX170" fmla="*/ 587383 w 787227"/>
              <a:gd name="connsiteY170" fmla="*/ 262169 h 662160"/>
              <a:gd name="connsiteX171" fmla="*/ 618805 w 787227"/>
              <a:gd name="connsiteY171" fmla="*/ 205990 h 662160"/>
              <a:gd name="connsiteX172" fmla="*/ 617548 w 787227"/>
              <a:gd name="connsiteY172" fmla="*/ 205990 h 662160"/>
              <a:gd name="connsiteX173" fmla="*/ 586126 w 787227"/>
              <a:gd name="connsiteY173" fmla="*/ 174780 h 662160"/>
              <a:gd name="connsiteX174" fmla="*/ 586126 w 787227"/>
              <a:gd name="connsiteY174" fmla="*/ 129836 h 662160"/>
              <a:gd name="connsiteX175" fmla="*/ 554704 w 787227"/>
              <a:gd name="connsiteY175" fmla="*/ 89887 h 662160"/>
              <a:gd name="connsiteX176" fmla="*/ 543392 w 787227"/>
              <a:gd name="connsiteY176" fmla="*/ 11236 h 662160"/>
              <a:gd name="connsiteX177" fmla="*/ 552190 w 787227"/>
              <a:gd name="connsiteY177" fmla="*/ 0 h 662160"/>
              <a:gd name="connsiteX178" fmla="*/ 303748 w 787227"/>
              <a:gd name="connsiteY178" fmla="*/ 0 h 662160"/>
              <a:gd name="connsiteX179" fmla="*/ 483482 w 787227"/>
              <a:gd name="connsiteY179" fmla="*/ 0 h 662160"/>
              <a:gd name="connsiteX180" fmla="*/ 507362 w 787227"/>
              <a:gd name="connsiteY180" fmla="*/ 11244 h 662160"/>
              <a:gd name="connsiteX181" fmla="*/ 513647 w 787227"/>
              <a:gd name="connsiteY181" fmla="*/ 34982 h 662160"/>
              <a:gd name="connsiteX182" fmla="*/ 480968 w 787227"/>
              <a:gd name="connsiteY182" fmla="*/ 287353 h 662160"/>
              <a:gd name="connsiteX183" fmla="*/ 448289 w 787227"/>
              <a:gd name="connsiteY183" fmla="*/ 326083 h 662160"/>
              <a:gd name="connsiteX184" fmla="*/ 448289 w 787227"/>
              <a:gd name="connsiteY184" fmla="*/ 371060 h 662160"/>
              <a:gd name="connsiteX185" fmla="*/ 416867 w 787227"/>
              <a:gd name="connsiteY185" fmla="*/ 403543 h 662160"/>
              <a:gd name="connsiteX186" fmla="*/ 415610 w 787227"/>
              <a:gd name="connsiteY186" fmla="*/ 403543 h 662160"/>
              <a:gd name="connsiteX187" fmla="*/ 447032 w 787227"/>
              <a:gd name="connsiteY187" fmla="*/ 459764 h 662160"/>
              <a:gd name="connsiteX188" fmla="*/ 448289 w 787227"/>
              <a:gd name="connsiteY188" fmla="*/ 461014 h 662160"/>
              <a:gd name="connsiteX189" fmla="*/ 522445 w 787227"/>
              <a:gd name="connsiteY189" fmla="*/ 473507 h 662160"/>
              <a:gd name="connsiteX190" fmla="*/ 538784 w 787227"/>
              <a:gd name="connsiteY190" fmla="*/ 488500 h 662160"/>
              <a:gd name="connsiteX191" fmla="*/ 533757 w 787227"/>
              <a:gd name="connsiteY191" fmla="*/ 509739 h 662160"/>
              <a:gd name="connsiteX192" fmla="*/ 480968 w 787227"/>
              <a:gd name="connsiteY192" fmla="*/ 562212 h 662160"/>
              <a:gd name="connsiteX193" fmla="*/ 480968 w 787227"/>
              <a:gd name="connsiteY193" fmla="*/ 563461 h 662160"/>
              <a:gd name="connsiteX194" fmla="*/ 491023 w 787227"/>
              <a:gd name="connsiteY194" fmla="*/ 637173 h 662160"/>
              <a:gd name="connsiteX195" fmla="*/ 483482 w 787227"/>
              <a:gd name="connsiteY195" fmla="*/ 658412 h 662160"/>
              <a:gd name="connsiteX196" fmla="*/ 460858 w 787227"/>
              <a:gd name="connsiteY196" fmla="*/ 659662 h 662160"/>
              <a:gd name="connsiteX197" fmla="*/ 394243 w 787227"/>
              <a:gd name="connsiteY197" fmla="*/ 627178 h 662160"/>
              <a:gd name="connsiteX198" fmla="*/ 391729 w 787227"/>
              <a:gd name="connsiteY198" fmla="*/ 627178 h 662160"/>
              <a:gd name="connsiteX199" fmla="*/ 325115 w 787227"/>
              <a:gd name="connsiteY199" fmla="*/ 659662 h 662160"/>
              <a:gd name="connsiteX200" fmla="*/ 316316 w 787227"/>
              <a:gd name="connsiteY200" fmla="*/ 662160 h 662160"/>
              <a:gd name="connsiteX201" fmla="*/ 303748 w 787227"/>
              <a:gd name="connsiteY201" fmla="*/ 658412 h 662160"/>
              <a:gd name="connsiteX202" fmla="*/ 294949 w 787227"/>
              <a:gd name="connsiteY202" fmla="*/ 637173 h 662160"/>
              <a:gd name="connsiteX203" fmla="*/ 305004 w 787227"/>
              <a:gd name="connsiteY203" fmla="*/ 563461 h 662160"/>
              <a:gd name="connsiteX204" fmla="*/ 305004 w 787227"/>
              <a:gd name="connsiteY204" fmla="*/ 562212 h 662160"/>
              <a:gd name="connsiteX205" fmla="*/ 253472 w 787227"/>
              <a:gd name="connsiteY205" fmla="*/ 509739 h 662160"/>
              <a:gd name="connsiteX206" fmla="*/ 247188 w 787227"/>
              <a:gd name="connsiteY206" fmla="*/ 488500 h 662160"/>
              <a:gd name="connsiteX207" fmla="*/ 264784 w 787227"/>
              <a:gd name="connsiteY207" fmla="*/ 473507 h 662160"/>
              <a:gd name="connsiteX208" fmla="*/ 338940 w 787227"/>
              <a:gd name="connsiteY208" fmla="*/ 461014 h 662160"/>
              <a:gd name="connsiteX209" fmla="*/ 338940 w 787227"/>
              <a:gd name="connsiteY209" fmla="*/ 459764 h 662160"/>
              <a:gd name="connsiteX210" fmla="*/ 370362 w 787227"/>
              <a:gd name="connsiteY210" fmla="*/ 403543 h 662160"/>
              <a:gd name="connsiteX211" fmla="*/ 369105 w 787227"/>
              <a:gd name="connsiteY211" fmla="*/ 403543 h 662160"/>
              <a:gd name="connsiteX212" fmla="*/ 337683 w 787227"/>
              <a:gd name="connsiteY212" fmla="*/ 371060 h 662160"/>
              <a:gd name="connsiteX213" fmla="*/ 337683 w 787227"/>
              <a:gd name="connsiteY213" fmla="*/ 326083 h 662160"/>
              <a:gd name="connsiteX214" fmla="*/ 306261 w 787227"/>
              <a:gd name="connsiteY214" fmla="*/ 287353 h 662160"/>
              <a:gd name="connsiteX215" fmla="*/ 272326 w 787227"/>
              <a:gd name="connsiteY215" fmla="*/ 34982 h 662160"/>
              <a:gd name="connsiteX216" fmla="*/ 279867 w 787227"/>
              <a:gd name="connsiteY216" fmla="*/ 11244 h 662160"/>
              <a:gd name="connsiteX217" fmla="*/ 303748 w 787227"/>
              <a:gd name="connsiteY217" fmla="*/ 0 h 662160"/>
              <a:gd name="connsiteX218" fmla="*/ 56560 w 787227"/>
              <a:gd name="connsiteY218" fmla="*/ 0 h 662160"/>
              <a:gd name="connsiteX219" fmla="*/ 67871 w 787227"/>
              <a:gd name="connsiteY219" fmla="*/ 8739 h 662160"/>
              <a:gd name="connsiteX220" fmla="*/ 77927 w 787227"/>
              <a:gd name="connsiteY220" fmla="*/ 87390 h 662160"/>
              <a:gd name="connsiteX221" fmla="*/ 90495 w 787227"/>
              <a:gd name="connsiteY221" fmla="*/ 108613 h 662160"/>
              <a:gd name="connsiteX222" fmla="*/ 90495 w 787227"/>
              <a:gd name="connsiteY222" fmla="*/ 62421 h 662160"/>
              <a:gd name="connsiteX223" fmla="*/ 105578 w 787227"/>
              <a:gd name="connsiteY223" fmla="*/ 36204 h 662160"/>
              <a:gd name="connsiteX224" fmla="*/ 105578 w 787227"/>
              <a:gd name="connsiteY224" fmla="*/ 9988 h 662160"/>
              <a:gd name="connsiteX225" fmla="*/ 114376 w 787227"/>
              <a:gd name="connsiteY225" fmla="*/ 0 h 662160"/>
              <a:gd name="connsiteX226" fmla="*/ 124431 w 787227"/>
              <a:gd name="connsiteY226" fmla="*/ 9988 h 662160"/>
              <a:gd name="connsiteX227" fmla="*/ 124431 w 787227"/>
              <a:gd name="connsiteY227" fmla="*/ 31211 h 662160"/>
              <a:gd name="connsiteX228" fmla="*/ 168422 w 787227"/>
              <a:gd name="connsiteY228" fmla="*/ 31211 h 662160"/>
              <a:gd name="connsiteX229" fmla="*/ 168422 w 787227"/>
              <a:gd name="connsiteY229" fmla="*/ 9988 h 662160"/>
              <a:gd name="connsiteX230" fmla="*/ 177220 w 787227"/>
              <a:gd name="connsiteY230" fmla="*/ 0 h 662160"/>
              <a:gd name="connsiteX231" fmla="*/ 187275 w 787227"/>
              <a:gd name="connsiteY231" fmla="*/ 9988 h 662160"/>
              <a:gd name="connsiteX232" fmla="*/ 187275 w 787227"/>
              <a:gd name="connsiteY232" fmla="*/ 36204 h 662160"/>
              <a:gd name="connsiteX233" fmla="*/ 201101 w 787227"/>
              <a:gd name="connsiteY233" fmla="*/ 62421 h 662160"/>
              <a:gd name="connsiteX234" fmla="*/ 201101 w 787227"/>
              <a:gd name="connsiteY234" fmla="*/ 108613 h 662160"/>
              <a:gd name="connsiteX235" fmla="*/ 213670 w 787227"/>
              <a:gd name="connsiteY235" fmla="*/ 87390 h 662160"/>
              <a:gd name="connsiteX236" fmla="*/ 224982 w 787227"/>
              <a:gd name="connsiteY236" fmla="*/ 8739 h 662160"/>
              <a:gd name="connsiteX237" fmla="*/ 235037 w 787227"/>
              <a:gd name="connsiteY237" fmla="*/ 0 h 662160"/>
              <a:gd name="connsiteX238" fmla="*/ 243835 w 787227"/>
              <a:gd name="connsiteY238" fmla="*/ 11236 h 662160"/>
              <a:gd name="connsiteX239" fmla="*/ 233780 w 787227"/>
              <a:gd name="connsiteY239" fmla="*/ 89887 h 662160"/>
              <a:gd name="connsiteX240" fmla="*/ 201101 w 787227"/>
              <a:gd name="connsiteY240" fmla="*/ 129836 h 662160"/>
              <a:gd name="connsiteX241" fmla="*/ 201101 w 787227"/>
              <a:gd name="connsiteY241" fmla="*/ 174780 h 662160"/>
              <a:gd name="connsiteX242" fmla="*/ 169679 w 787227"/>
              <a:gd name="connsiteY242" fmla="*/ 205990 h 662160"/>
              <a:gd name="connsiteX243" fmla="*/ 199844 w 787227"/>
              <a:gd name="connsiteY243" fmla="*/ 262169 h 662160"/>
              <a:gd name="connsiteX244" fmla="*/ 201101 w 787227"/>
              <a:gd name="connsiteY244" fmla="*/ 263418 h 662160"/>
              <a:gd name="connsiteX245" fmla="*/ 275257 w 787227"/>
              <a:gd name="connsiteY245" fmla="*/ 275902 h 662160"/>
              <a:gd name="connsiteX246" fmla="*/ 291596 w 787227"/>
              <a:gd name="connsiteY246" fmla="*/ 290883 h 662160"/>
              <a:gd name="connsiteX247" fmla="*/ 286569 w 787227"/>
              <a:gd name="connsiteY247" fmla="*/ 312106 h 662160"/>
              <a:gd name="connsiteX248" fmla="*/ 235037 w 787227"/>
              <a:gd name="connsiteY248" fmla="*/ 365789 h 662160"/>
              <a:gd name="connsiteX249" fmla="*/ 233780 w 787227"/>
              <a:gd name="connsiteY249" fmla="*/ 367037 h 662160"/>
              <a:gd name="connsiteX250" fmla="*/ 243835 w 787227"/>
              <a:gd name="connsiteY250" fmla="*/ 440694 h 662160"/>
              <a:gd name="connsiteX251" fmla="*/ 236294 w 787227"/>
              <a:gd name="connsiteY251" fmla="*/ 460669 h 662160"/>
              <a:gd name="connsiteX252" fmla="*/ 223725 w 787227"/>
              <a:gd name="connsiteY252" fmla="*/ 464414 h 662160"/>
              <a:gd name="connsiteX253" fmla="*/ 213670 w 787227"/>
              <a:gd name="connsiteY253" fmla="*/ 461917 h 662160"/>
              <a:gd name="connsiteX254" fmla="*/ 147055 w 787227"/>
              <a:gd name="connsiteY254" fmla="*/ 430707 h 662160"/>
              <a:gd name="connsiteX255" fmla="*/ 145798 w 787227"/>
              <a:gd name="connsiteY255" fmla="*/ 430707 h 662160"/>
              <a:gd name="connsiteX256" fmla="*/ 77927 w 787227"/>
              <a:gd name="connsiteY256" fmla="*/ 461917 h 662160"/>
              <a:gd name="connsiteX257" fmla="*/ 56560 w 787227"/>
              <a:gd name="connsiteY257" fmla="*/ 460669 h 662160"/>
              <a:gd name="connsiteX258" fmla="*/ 47761 w 787227"/>
              <a:gd name="connsiteY258" fmla="*/ 440694 h 662160"/>
              <a:gd name="connsiteX259" fmla="*/ 59073 w 787227"/>
              <a:gd name="connsiteY259" fmla="*/ 367037 h 662160"/>
              <a:gd name="connsiteX260" fmla="*/ 57816 w 787227"/>
              <a:gd name="connsiteY260" fmla="*/ 365789 h 662160"/>
              <a:gd name="connsiteX261" fmla="*/ 5027 w 787227"/>
              <a:gd name="connsiteY261" fmla="*/ 312106 h 662160"/>
              <a:gd name="connsiteX262" fmla="*/ 1257 w 787227"/>
              <a:gd name="connsiteY262" fmla="*/ 290883 h 662160"/>
              <a:gd name="connsiteX263" fmla="*/ 17596 w 787227"/>
              <a:gd name="connsiteY263" fmla="*/ 275902 h 662160"/>
              <a:gd name="connsiteX264" fmla="*/ 90495 w 787227"/>
              <a:gd name="connsiteY264" fmla="*/ 263418 h 662160"/>
              <a:gd name="connsiteX265" fmla="*/ 91752 w 787227"/>
              <a:gd name="connsiteY265" fmla="*/ 262169 h 662160"/>
              <a:gd name="connsiteX266" fmla="*/ 123174 w 787227"/>
              <a:gd name="connsiteY266" fmla="*/ 205990 h 662160"/>
              <a:gd name="connsiteX267" fmla="*/ 121917 w 787227"/>
              <a:gd name="connsiteY267" fmla="*/ 205990 h 662160"/>
              <a:gd name="connsiteX268" fmla="*/ 90495 w 787227"/>
              <a:gd name="connsiteY268" fmla="*/ 174780 h 662160"/>
              <a:gd name="connsiteX269" fmla="*/ 90495 w 787227"/>
              <a:gd name="connsiteY269" fmla="*/ 129836 h 662160"/>
              <a:gd name="connsiteX270" fmla="*/ 59073 w 787227"/>
              <a:gd name="connsiteY270" fmla="*/ 89887 h 662160"/>
              <a:gd name="connsiteX271" fmla="*/ 49018 w 787227"/>
              <a:gd name="connsiteY271" fmla="*/ 11236 h 662160"/>
              <a:gd name="connsiteX272" fmla="*/ 56560 w 787227"/>
              <a:gd name="connsiteY272" fmla="*/ 0 h 6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787227" h="662160">
                <a:moveTo>
                  <a:pt x="391729" y="403543"/>
                </a:moveTo>
                <a:lnTo>
                  <a:pt x="356537" y="469759"/>
                </a:lnTo>
                <a:cubicBezTo>
                  <a:pt x="354023" y="474757"/>
                  <a:pt x="347738" y="479754"/>
                  <a:pt x="341454" y="479754"/>
                </a:cubicBezTo>
                <a:lnTo>
                  <a:pt x="267298" y="492248"/>
                </a:lnTo>
                <a:cubicBezTo>
                  <a:pt x="267298" y="492248"/>
                  <a:pt x="267298" y="492248"/>
                  <a:pt x="266041" y="493497"/>
                </a:cubicBezTo>
                <a:cubicBezTo>
                  <a:pt x="266041" y="494746"/>
                  <a:pt x="266041" y="495996"/>
                  <a:pt x="267298" y="495996"/>
                </a:cubicBezTo>
                <a:lnTo>
                  <a:pt x="318830" y="548469"/>
                </a:lnTo>
                <a:cubicBezTo>
                  <a:pt x="322601" y="554716"/>
                  <a:pt x="325115" y="560962"/>
                  <a:pt x="325115" y="567209"/>
                </a:cubicBezTo>
                <a:lnTo>
                  <a:pt x="313803" y="640921"/>
                </a:lnTo>
                <a:cubicBezTo>
                  <a:pt x="313803" y="640921"/>
                  <a:pt x="313803" y="642171"/>
                  <a:pt x="315059" y="642171"/>
                </a:cubicBezTo>
                <a:cubicBezTo>
                  <a:pt x="315059" y="642171"/>
                  <a:pt x="316316" y="642171"/>
                  <a:pt x="317573" y="642171"/>
                </a:cubicBezTo>
                <a:lnTo>
                  <a:pt x="384188" y="609687"/>
                </a:lnTo>
                <a:cubicBezTo>
                  <a:pt x="390472" y="607189"/>
                  <a:pt x="396757" y="607189"/>
                  <a:pt x="401784" y="609687"/>
                </a:cubicBezTo>
                <a:lnTo>
                  <a:pt x="469656" y="642171"/>
                </a:lnTo>
                <a:cubicBezTo>
                  <a:pt x="470913" y="642171"/>
                  <a:pt x="470913" y="642171"/>
                  <a:pt x="470913" y="642171"/>
                </a:cubicBezTo>
                <a:cubicBezTo>
                  <a:pt x="472170" y="642171"/>
                  <a:pt x="472170" y="640921"/>
                  <a:pt x="472170" y="640921"/>
                </a:cubicBezTo>
                <a:lnTo>
                  <a:pt x="462115" y="567209"/>
                </a:lnTo>
                <a:cubicBezTo>
                  <a:pt x="460858" y="560962"/>
                  <a:pt x="463371" y="554716"/>
                  <a:pt x="467142" y="548469"/>
                </a:cubicBezTo>
                <a:lnTo>
                  <a:pt x="518674" y="495996"/>
                </a:lnTo>
                <a:cubicBezTo>
                  <a:pt x="519931" y="495996"/>
                  <a:pt x="519931" y="494746"/>
                  <a:pt x="519931" y="493497"/>
                </a:cubicBezTo>
                <a:cubicBezTo>
                  <a:pt x="519931" y="492248"/>
                  <a:pt x="518674" y="492248"/>
                  <a:pt x="518674" y="492248"/>
                </a:cubicBezTo>
                <a:lnTo>
                  <a:pt x="444518" y="479754"/>
                </a:lnTo>
                <a:cubicBezTo>
                  <a:pt x="438234" y="479754"/>
                  <a:pt x="433206" y="474757"/>
                  <a:pt x="429436" y="469759"/>
                </a:cubicBezTo>
                <a:lnTo>
                  <a:pt x="394243" y="403543"/>
                </a:lnTo>
                <a:cubicBezTo>
                  <a:pt x="394243" y="403543"/>
                  <a:pt x="394243" y="403543"/>
                  <a:pt x="392986" y="403543"/>
                </a:cubicBezTo>
                <a:cubicBezTo>
                  <a:pt x="391729" y="403543"/>
                  <a:pt x="391729" y="403543"/>
                  <a:pt x="391729" y="403543"/>
                </a:cubicBezTo>
                <a:close/>
                <a:moveTo>
                  <a:pt x="369105" y="247373"/>
                </a:moveTo>
                <a:cubicBezTo>
                  <a:pt x="362821" y="247373"/>
                  <a:pt x="356537" y="252371"/>
                  <a:pt x="356537" y="259867"/>
                </a:cubicBezTo>
                <a:lnTo>
                  <a:pt x="356537" y="371060"/>
                </a:lnTo>
                <a:cubicBezTo>
                  <a:pt x="356537" y="377307"/>
                  <a:pt x="362821" y="383553"/>
                  <a:pt x="369105" y="383553"/>
                </a:cubicBezTo>
                <a:lnTo>
                  <a:pt x="416867" y="383553"/>
                </a:lnTo>
                <a:cubicBezTo>
                  <a:pt x="424408" y="383553"/>
                  <a:pt x="429436" y="377307"/>
                  <a:pt x="429436" y="371060"/>
                </a:cubicBezTo>
                <a:lnTo>
                  <a:pt x="429436" y="259867"/>
                </a:lnTo>
                <a:cubicBezTo>
                  <a:pt x="429436" y="252371"/>
                  <a:pt x="424408" y="247373"/>
                  <a:pt x="416867" y="247373"/>
                </a:cubicBezTo>
                <a:close/>
                <a:moveTo>
                  <a:pt x="640172" y="205990"/>
                </a:moveTo>
                <a:lnTo>
                  <a:pt x="604979" y="272157"/>
                </a:lnTo>
                <a:cubicBezTo>
                  <a:pt x="602466" y="278399"/>
                  <a:pt x="596181" y="282144"/>
                  <a:pt x="589897" y="282144"/>
                </a:cubicBezTo>
                <a:lnTo>
                  <a:pt x="515741" y="295877"/>
                </a:lnTo>
                <a:cubicBezTo>
                  <a:pt x="514484" y="295877"/>
                  <a:pt x="514484" y="295877"/>
                  <a:pt x="514484" y="297125"/>
                </a:cubicBezTo>
                <a:lnTo>
                  <a:pt x="514484" y="298374"/>
                </a:lnTo>
                <a:lnTo>
                  <a:pt x="567273" y="352056"/>
                </a:lnTo>
                <a:cubicBezTo>
                  <a:pt x="571044" y="357050"/>
                  <a:pt x="573557" y="362043"/>
                  <a:pt x="572301" y="369534"/>
                </a:cubicBezTo>
                <a:lnTo>
                  <a:pt x="562245" y="443191"/>
                </a:lnTo>
                <a:lnTo>
                  <a:pt x="562245" y="444439"/>
                </a:lnTo>
                <a:cubicBezTo>
                  <a:pt x="563502" y="445688"/>
                  <a:pt x="564759" y="445688"/>
                  <a:pt x="564759" y="445688"/>
                </a:cubicBezTo>
                <a:lnTo>
                  <a:pt x="632631" y="411980"/>
                </a:lnTo>
                <a:cubicBezTo>
                  <a:pt x="635145" y="410732"/>
                  <a:pt x="637658" y="410732"/>
                  <a:pt x="641429" y="410732"/>
                </a:cubicBezTo>
                <a:cubicBezTo>
                  <a:pt x="643943" y="410732"/>
                  <a:pt x="647713" y="410732"/>
                  <a:pt x="650227" y="411980"/>
                </a:cubicBezTo>
                <a:lnTo>
                  <a:pt x="718099" y="445688"/>
                </a:lnTo>
                <a:cubicBezTo>
                  <a:pt x="718099" y="445688"/>
                  <a:pt x="719356" y="445688"/>
                  <a:pt x="719356" y="444439"/>
                </a:cubicBezTo>
                <a:cubicBezTo>
                  <a:pt x="720613" y="444439"/>
                  <a:pt x="720613" y="443191"/>
                  <a:pt x="720613" y="443191"/>
                </a:cubicBezTo>
                <a:lnTo>
                  <a:pt x="709301" y="369534"/>
                </a:lnTo>
                <a:cubicBezTo>
                  <a:pt x="709301" y="362043"/>
                  <a:pt x="711814" y="357050"/>
                  <a:pt x="715585" y="352056"/>
                </a:cubicBezTo>
                <a:lnTo>
                  <a:pt x="767117" y="298374"/>
                </a:lnTo>
                <a:cubicBezTo>
                  <a:pt x="768374" y="298374"/>
                  <a:pt x="768374" y="297125"/>
                  <a:pt x="768374" y="297125"/>
                </a:cubicBezTo>
                <a:cubicBezTo>
                  <a:pt x="768374" y="295877"/>
                  <a:pt x="767117" y="295877"/>
                  <a:pt x="765860" y="295877"/>
                </a:cubicBezTo>
                <a:lnTo>
                  <a:pt x="692961" y="282144"/>
                </a:lnTo>
                <a:cubicBezTo>
                  <a:pt x="686677" y="282144"/>
                  <a:pt x="681649" y="278399"/>
                  <a:pt x="677879" y="272157"/>
                </a:cubicBezTo>
                <a:lnTo>
                  <a:pt x="642686" y="205990"/>
                </a:lnTo>
                <a:cubicBezTo>
                  <a:pt x="641429" y="204742"/>
                  <a:pt x="640172" y="204742"/>
                  <a:pt x="640172" y="205990"/>
                </a:cubicBezTo>
                <a:close/>
                <a:moveTo>
                  <a:pt x="144541" y="205990"/>
                </a:moveTo>
                <a:lnTo>
                  <a:pt x="110605" y="272157"/>
                </a:lnTo>
                <a:cubicBezTo>
                  <a:pt x="106835" y="278399"/>
                  <a:pt x="100550" y="282144"/>
                  <a:pt x="94266" y="282144"/>
                </a:cubicBezTo>
                <a:lnTo>
                  <a:pt x="20110" y="295877"/>
                </a:lnTo>
                <a:cubicBezTo>
                  <a:pt x="20110" y="295877"/>
                  <a:pt x="18853" y="295877"/>
                  <a:pt x="18853" y="297125"/>
                </a:cubicBezTo>
                <a:cubicBezTo>
                  <a:pt x="18853" y="297125"/>
                  <a:pt x="18853" y="298374"/>
                  <a:pt x="20110" y="298374"/>
                </a:cubicBezTo>
                <a:lnTo>
                  <a:pt x="71642" y="352056"/>
                </a:lnTo>
                <a:cubicBezTo>
                  <a:pt x="76670" y="357050"/>
                  <a:pt x="77927" y="362043"/>
                  <a:pt x="77927" y="369534"/>
                </a:cubicBezTo>
                <a:lnTo>
                  <a:pt x="66615" y="443191"/>
                </a:lnTo>
                <a:cubicBezTo>
                  <a:pt x="66615" y="443191"/>
                  <a:pt x="66615" y="444439"/>
                  <a:pt x="67871" y="444439"/>
                </a:cubicBezTo>
                <a:cubicBezTo>
                  <a:pt x="69128" y="445688"/>
                  <a:pt x="69128" y="445688"/>
                  <a:pt x="70385" y="445688"/>
                </a:cubicBezTo>
                <a:lnTo>
                  <a:pt x="137000" y="411980"/>
                </a:lnTo>
                <a:cubicBezTo>
                  <a:pt x="142027" y="409484"/>
                  <a:pt x="149569" y="409484"/>
                  <a:pt x="155853" y="411980"/>
                </a:cubicBezTo>
                <a:lnTo>
                  <a:pt x="222468" y="445688"/>
                </a:lnTo>
                <a:cubicBezTo>
                  <a:pt x="222468" y="445688"/>
                  <a:pt x="223725" y="445688"/>
                  <a:pt x="224982" y="444439"/>
                </a:cubicBezTo>
                <a:lnTo>
                  <a:pt x="224982" y="443191"/>
                </a:lnTo>
                <a:lnTo>
                  <a:pt x="214927" y="369534"/>
                </a:lnTo>
                <a:cubicBezTo>
                  <a:pt x="213670" y="362043"/>
                  <a:pt x="216183" y="357050"/>
                  <a:pt x="221211" y="352056"/>
                </a:cubicBezTo>
                <a:lnTo>
                  <a:pt x="271486" y="298374"/>
                </a:lnTo>
                <a:cubicBezTo>
                  <a:pt x="272743" y="298374"/>
                  <a:pt x="272743" y="297125"/>
                  <a:pt x="272743" y="297125"/>
                </a:cubicBezTo>
                <a:cubicBezTo>
                  <a:pt x="272743" y="295877"/>
                  <a:pt x="271486" y="295877"/>
                  <a:pt x="271486" y="295877"/>
                </a:cubicBezTo>
                <a:lnTo>
                  <a:pt x="197330" y="282144"/>
                </a:lnTo>
                <a:cubicBezTo>
                  <a:pt x="191046" y="282144"/>
                  <a:pt x="186018" y="278399"/>
                  <a:pt x="183505" y="272157"/>
                </a:cubicBezTo>
                <a:lnTo>
                  <a:pt x="148312" y="205990"/>
                </a:lnTo>
                <a:cubicBezTo>
                  <a:pt x="148312" y="205990"/>
                  <a:pt x="147055" y="205990"/>
                  <a:pt x="145798" y="205990"/>
                </a:cubicBezTo>
                <a:close/>
                <a:moveTo>
                  <a:pt x="617548" y="51186"/>
                </a:moveTo>
                <a:cubicBezTo>
                  <a:pt x="610007" y="51186"/>
                  <a:pt x="604979" y="56179"/>
                  <a:pt x="604979" y="62421"/>
                </a:cubicBezTo>
                <a:lnTo>
                  <a:pt x="604979" y="174780"/>
                </a:lnTo>
                <a:cubicBezTo>
                  <a:pt x="604979" y="181022"/>
                  <a:pt x="610007" y="186015"/>
                  <a:pt x="617548" y="186015"/>
                </a:cubicBezTo>
                <a:lnTo>
                  <a:pt x="665310" y="186015"/>
                </a:lnTo>
                <a:cubicBezTo>
                  <a:pt x="671594" y="186015"/>
                  <a:pt x="677879" y="181022"/>
                  <a:pt x="677879" y="174780"/>
                </a:cubicBezTo>
                <a:lnTo>
                  <a:pt x="677879" y="62421"/>
                </a:lnTo>
                <a:cubicBezTo>
                  <a:pt x="677879" y="56179"/>
                  <a:pt x="671594" y="51186"/>
                  <a:pt x="665310" y="51186"/>
                </a:cubicBezTo>
                <a:close/>
                <a:moveTo>
                  <a:pt x="121917" y="51186"/>
                </a:moveTo>
                <a:cubicBezTo>
                  <a:pt x="115633" y="51186"/>
                  <a:pt x="110605" y="56179"/>
                  <a:pt x="110605" y="62421"/>
                </a:cubicBezTo>
                <a:lnTo>
                  <a:pt x="110605" y="174780"/>
                </a:lnTo>
                <a:cubicBezTo>
                  <a:pt x="110605" y="181022"/>
                  <a:pt x="115633" y="186015"/>
                  <a:pt x="121917" y="186015"/>
                </a:cubicBezTo>
                <a:lnTo>
                  <a:pt x="145798" y="186015"/>
                </a:lnTo>
                <a:lnTo>
                  <a:pt x="169679" y="186015"/>
                </a:lnTo>
                <a:cubicBezTo>
                  <a:pt x="177220" y="186015"/>
                  <a:pt x="182248" y="181022"/>
                  <a:pt x="182248" y="174780"/>
                </a:cubicBezTo>
                <a:lnTo>
                  <a:pt x="182248" y="62421"/>
                </a:lnTo>
                <a:cubicBezTo>
                  <a:pt x="182248" y="56179"/>
                  <a:pt x="177220" y="51186"/>
                  <a:pt x="169679" y="51186"/>
                </a:cubicBezTo>
                <a:close/>
                <a:moveTo>
                  <a:pt x="433206" y="19990"/>
                </a:moveTo>
                <a:lnTo>
                  <a:pt x="433206" y="233630"/>
                </a:lnTo>
                <a:cubicBezTo>
                  <a:pt x="443261" y="238628"/>
                  <a:pt x="448289" y="248623"/>
                  <a:pt x="448289" y="259867"/>
                </a:cubicBezTo>
                <a:lnTo>
                  <a:pt x="448289" y="304844"/>
                </a:lnTo>
                <a:cubicBezTo>
                  <a:pt x="455830" y="299846"/>
                  <a:pt x="459601" y="292350"/>
                  <a:pt x="460858" y="284854"/>
                </a:cubicBezTo>
                <a:lnTo>
                  <a:pt x="494794" y="32483"/>
                </a:lnTo>
                <a:cubicBezTo>
                  <a:pt x="494794" y="29985"/>
                  <a:pt x="494794" y="26237"/>
                  <a:pt x="492280" y="23738"/>
                </a:cubicBezTo>
                <a:cubicBezTo>
                  <a:pt x="489766" y="21239"/>
                  <a:pt x="485995" y="19990"/>
                  <a:pt x="483482" y="19990"/>
                </a:cubicBezTo>
                <a:close/>
                <a:moveTo>
                  <a:pt x="371619" y="19990"/>
                </a:moveTo>
                <a:lnTo>
                  <a:pt x="371619" y="227383"/>
                </a:lnTo>
                <a:lnTo>
                  <a:pt x="414353" y="227383"/>
                </a:lnTo>
                <a:lnTo>
                  <a:pt x="414353" y="19990"/>
                </a:lnTo>
                <a:close/>
                <a:moveTo>
                  <a:pt x="303748" y="19990"/>
                </a:moveTo>
                <a:cubicBezTo>
                  <a:pt x="299977" y="19990"/>
                  <a:pt x="297463" y="21239"/>
                  <a:pt x="294949" y="23738"/>
                </a:cubicBezTo>
                <a:cubicBezTo>
                  <a:pt x="292436" y="26237"/>
                  <a:pt x="291179" y="29985"/>
                  <a:pt x="291179" y="32483"/>
                </a:cubicBezTo>
                <a:lnTo>
                  <a:pt x="325115" y="284854"/>
                </a:lnTo>
                <a:cubicBezTo>
                  <a:pt x="326371" y="292350"/>
                  <a:pt x="331399" y="299846"/>
                  <a:pt x="337683" y="304844"/>
                </a:cubicBezTo>
                <a:lnTo>
                  <a:pt x="337683" y="259867"/>
                </a:lnTo>
                <a:cubicBezTo>
                  <a:pt x="337683" y="248623"/>
                  <a:pt x="342711" y="238628"/>
                  <a:pt x="352766" y="233630"/>
                </a:cubicBezTo>
                <a:lnTo>
                  <a:pt x="352766" y="19990"/>
                </a:lnTo>
                <a:close/>
                <a:moveTo>
                  <a:pt x="552190" y="0"/>
                </a:moveTo>
                <a:cubicBezTo>
                  <a:pt x="557218" y="0"/>
                  <a:pt x="562245" y="3745"/>
                  <a:pt x="562245" y="8739"/>
                </a:cubicBezTo>
                <a:lnTo>
                  <a:pt x="573557" y="87390"/>
                </a:lnTo>
                <a:cubicBezTo>
                  <a:pt x="574814" y="96129"/>
                  <a:pt x="578585" y="102371"/>
                  <a:pt x="586126" y="108613"/>
                </a:cubicBezTo>
                <a:lnTo>
                  <a:pt x="586126" y="62421"/>
                </a:lnTo>
                <a:cubicBezTo>
                  <a:pt x="586126" y="51186"/>
                  <a:pt x="591154" y="41198"/>
                  <a:pt x="599952" y="36204"/>
                </a:cubicBezTo>
                <a:lnTo>
                  <a:pt x="599952" y="9988"/>
                </a:lnTo>
                <a:cubicBezTo>
                  <a:pt x="599952" y="4994"/>
                  <a:pt x="604979" y="0"/>
                  <a:pt x="610007" y="0"/>
                </a:cubicBezTo>
                <a:cubicBezTo>
                  <a:pt x="616291" y="0"/>
                  <a:pt x="620062" y="4994"/>
                  <a:pt x="620062" y="9988"/>
                </a:cubicBezTo>
                <a:lnTo>
                  <a:pt x="620062" y="31211"/>
                </a:lnTo>
                <a:lnTo>
                  <a:pt x="662796" y="31211"/>
                </a:lnTo>
                <a:lnTo>
                  <a:pt x="662796" y="9988"/>
                </a:lnTo>
                <a:cubicBezTo>
                  <a:pt x="662796" y="4994"/>
                  <a:pt x="667824" y="0"/>
                  <a:pt x="672851" y="0"/>
                </a:cubicBezTo>
                <a:cubicBezTo>
                  <a:pt x="677879" y="0"/>
                  <a:pt x="681649" y="4994"/>
                  <a:pt x="681649" y="9988"/>
                </a:cubicBezTo>
                <a:lnTo>
                  <a:pt x="681649" y="36204"/>
                </a:lnTo>
                <a:cubicBezTo>
                  <a:pt x="691704" y="41198"/>
                  <a:pt x="696732" y="51186"/>
                  <a:pt x="696732" y="62421"/>
                </a:cubicBezTo>
                <a:lnTo>
                  <a:pt x="696732" y="108613"/>
                </a:lnTo>
                <a:cubicBezTo>
                  <a:pt x="703016" y="102371"/>
                  <a:pt x="708044" y="96129"/>
                  <a:pt x="709301" y="87390"/>
                </a:cubicBezTo>
                <a:lnTo>
                  <a:pt x="719356" y="8739"/>
                </a:lnTo>
                <a:cubicBezTo>
                  <a:pt x="720613" y="3745"/>
                  <a:pt x="725640" y="0"/>
                  <a:pt x="730668" y="0"/>
                </a:cubicBezTo>
                <a:cubicBezTo>
                  <a:pt x="735695" y="1249"/>
                  <a:pt x="739466" y="6242"/>
                  <a:pt x="738209" y="11236"/>
                </a:cubicBezTo>
                <a:lnTo>
                  <a:pt x="728154" y="89887"/>
                </a:lnTo>
                <a:cubicBezTo>
                  <a:pt x="725640" y="108613"/>
                  <a:pt x="714328" y="123594"/>
                  <a:pt x="696732" y="129836"/>
                </a:cubicBezTo>
                <a:lnTo>
                  <a:pt x="696732" y="174780"/>
                </a:lnTo>
                <a:cubicBezTo>
                  <a:pt x="696732" y="191009"/>
                  <a:pt x="682906" y="205990"/>
                  <a:pt x="665310" y="205990"/>
                </a:cubicBezTo>
                <a:lnTo>
                  <a:pt x="664053" y="205990"/>
                </a:lnTo>
                <a:lnTo>
                  <a:pt x="695475" y="262169"/>
                </a:lnTo>
                <a:cubicBezTo>
                  <a:pt x="695475" y="263418"/>
                  <a:pt x="695475" y="263418"/>
                  <a:pt x="696732" y="263418"/>
                </a:cubicBezTo>
                <a:lnTo>
                  <a:pt x="770888" y="275902"/>
                </a:lnTo>
                <a:cubicBezTo>
                  <a:pt x="778429" y="278399"/>
                  <a:pt x="784713" y="283393"/>
                  <a:pt x="785970" y="290883"/>
                </a:cubicBezTo>
                <a:cubicBezTo>
                  <a:pt x="788484" y="298374"/>
                  <a:pt x="787227" y="305864"/>
                  <a:pt x="782200" y="312106"/>
                </a:cubicBezTo>
                <a:lnTo>
                  <a:pt x="729411" y="365789"/>
                </a:lnTo>
                <a:cubicBezTo>
                  <a:pt x="728154" y="365789"/>
                  <a:pt x="728154" y="367037"/>
                  <a:pt x="728154" y="367037"/>
                </a:cubicBezTo>
                <a:lnTo>
                  <a:pt x="739466" y="440694"/>
                </a:lnTo>
                <a:cubicBezTo>
                  <a:pt x="740723" y="448185"/>
                  <a:pt x="736952" y="455675"/>
                  <a:pt x="730668" y="460669"/>
                </a:cubicBezTo>
                <a:cubicBezTo>
                  <a:pt x="726897" y="463166"/>
                  <a:pt x="723126" y="464414"/>
                  <a:pt x="719356" y="464414"/>
                </a:cubicBezTo>
                <a:cubicBezTo>
                  <a:pt x="715585" y="464414"/>
                  <a:pt x="711814" y="463166"/>
                  <a:pt x="709301" y="461917"/>
                </a:cubicBezTo>
                <a:lnTo>
                  <a:pt x="641429" y="430707"/>
                </a:lnTo>
                <a:cubicBezTo>
                  <a:pt x="641429" y="429458"/>
                  <a:pt x="641429" y="429458"/>
                  <a:pt x="640172" y="430707"/>
                </a:cubicBezTo>
                <a:lnTo>
                  <a:pt x="573557" y="461917"/>
                </a:lnTo>
                <a:cubicBezTo>
                  <a:pt x="567273" y="465663"/>
                  <a:pt x="558475" y="465663"/>
                  <a:pt x="550934" y="460669"/>
                </a:cubicBezTo>
                <a:cubicBezTo>
                  <a:pt x="544649" y="455675"/>
                  <a:pt x="542135" y="448185"/>
                  <a:pt x="542135" y="440694"/>
                </a:cubicBezTo>
                <a:lnTo>
                  <a:pt x="553447" y="367037"/>
                </a:lnTo>
                <a:lnTo>
                  <a:pt x="553447" y="365789"/>
                </a:lnTo>
                <a:lnTo>
                  <a:pt x="501915" y="312106"/>
                </a:lnTo>
                <a:cubicBezTo>
                  <a:pt x="495631" y="305864"/>
                  <a:pt x="493117" y="298374"/>
                  <a:pt x="495631" y="290883"/>
                </a:cubicBezTo>
                <a:cubicBezTo>
                  <a:pt x="498145" y="283393"/>
                  <a:pt x="505686" y="278399"/>
                  <a:pt x="513227" y="275902"/>
                </a:cubicBezTo>
                <a:lnTo>
                  <a:pt x="586126" y="263418"/>
                </a:lnTo>
                <a:cubicBezTo>
                  <a:pt x="586126" y="263418"/>
                  <a:pt x="587383" y="263418"/>
                  <a:pt x="587383" y="262169"/>
                </a:cubicBezTo>
                <a:lnTo>
                  <a:pt x="618805" y="205990"/>
                </a:lnTo>
                <a:lnTo>
                  <a:pt x="617548" y="205990"/>
                </a:lnTo>
                <a:cubicBezTo>
                  <a:pt x="599952" y="205990"/>
                  <a:pt x="586126" y="191009"/>
                  <a:pt x="586126" y="174780"/>
                </a:cubicBezTo>
                <a:lnTo>
                  <a:pt x="586126" y="129836"/>
                </a:lnTo>
                <a:cubicBezTo>
                  <a:pt x="568530" y="123594"/>
                  <a:pt x="555961" y="108613"/>
                  <a:pt x="554704" y="89887"/>
                </a:cubicBezTo>
                <a:lnTo>
                  <a:pt x="543392" y="11236"/>
                </a:lnTo>
                <a:cubicBezTo>
                  <a:pt x="542135" y="6242"/>
                  <a:pt x="547163" y="1249"/>
                  <a:pt x="552190" y="0"/>
                </a:cubicBezTo>
                <a:close/>
                <a:moveTo>
                  <a:pt x="303748" y="0"/>
                </a:moveTo>
                <a:lnTo>
                  <a:pt x="483482" y="0"/>
                </a:lnTo>
                <a:cubicBezTo>
                  <a:pt x="492280" y="0"/>
                  <a:pt x="501078" y="3748"/>
                  <a:pt x="507362" y="11244"/>
                </a:cubicBezTo>
                <a:cubicBezTo>
                  <a:pt x="512390" y="17491"/>
                  <a:pt x="514904" y="26237"/>
                  <a:pt x="513647" y="34982"/>
                </a:cubicBezTo>
                <a:lnTo>
                  <a:pt x="480968" y="287353"/>
                </a:lnTo>
                <a:cubicBezTo>
                  <a:pt x="477197" y="304844"/>
                  <a:pt x="464628" y="319836"/>
                  <a:pt x="448289" y="326083"/>
                </a:cubicBezTo>
                <a:lnTo>
                  <a:pt x="448289" y="371060"/>
                </a:lnTo>
                <a:cubicBezTo>
                  <a:pt x="448289" y="388551"/>
                  <a:pt x="434463" y="403543"/>
                  <a:pt x="416867" y="403543"/>
                </a:cubicBezTo>
                <a:lnTo>
                  <a:pt x="415610" y="403543"/>
                </a:lnTo>
                <a:lnTo>
                  <a:pt x="447032" y="459764"/>
                </a:lnTo>
                <a:cubicBezTo>
                  <a:pt x="447032" y="461014"/>
                  <a:pt x="448289" y="461014"/>
                  <a:pt x="448289" y="461014"/>
                </a:cubicBezTo>
                <a:lnTo>
                  <a:pt x="522445" y="473507"/>
                </a:lnTo>
                <a:cubicBezTo>
                  <a:pt x="529986" y="476006"/>
                  <a:pt x="536271" y="481003"/>
                  <a:pt x="538784" y="488500"/>
                </a:cubicBezTo>
                <a:cubicBezTo>
                  <a:pt x="541298" y="495996"/>
                  <a:pt x="538784" y="503492"/>
                  <a:pt x="533757" y="509739"/>
                </a:cubicBezTo>
                <a:lnTo>
                  <a:pt x="480968" y="562212"/>
                </a:lnTo>
                <a:cubicBezTo>
                  <a:pt x="480968" y="563461"/>
                  <a:pt x="480968" y="563461"/>
                  <a:pt x="480968" y="563461"/>
                </a:cubicBezTo>
                <a:lnTo>
                  <a:pt x="491023" y="637173"/>
                </a:lnTo>
                <a:cubicBezTo>
                  <a:pt x="492280" y="645919"/>
                  <a:pt x="489766" y="653415"/>
                  <a:pt x="483482" y="658412"/>
                </a:cubicBezTo>
                <a:cubicBezTo>
                  <a:pt x="477197" y="662160"/>
                  <a:pt x="468399" y="663410"/>
                  <a:pt x="460858" y="659662"/>
                </a:cubicBezTo>
                <a:lnTo>
                  <a:pt x="394243" y="627178"/>
                </a:lnTo>
                <a:cubicBezTo>
                  <a:pt x="392986" y="627178"/>
                  <a:pt x="392986" y="627178"/>
                  <a:pt x="391729" y="627178"/>
                </a:cubicBezTo>
                <a:lnTo>
                  <a:pt x="325115" y="659662"/>
                </a:lnTo>
                <a:cubicBezTo>
                  <a:pt x="322601" y="660911"/>
                  <a:pt x="318830" y="662160"/>
                  <a:pt x="316316" y="662160"/>
                </a:cubicBezTo>
                <a:cubicBezTo>
                  <a:pt x="311289" y="662160"/>
                  <a:pt x="306261" y="660911"/>
                  <a:pt x="303748" y="658412"/>
                </a:cubicBezTo>
                <a:cubicBezTo>
                  <a:pt x="297463" y="653415"/>
                  <a:pt x="293692" y="645919"/>
                  <a:pt x="294949" y="637173"/>
                </a:cubicBezTo>
                <a:lnTo>
                  <a:pt x="305004" y="563461"/>
                </a:lnTo>
                <a:cubicBezTo>
                  <a:pt x="305004" y="563461"/>
                  <a:pt x="305004" y="563461"/>
                  <a:pt x="305004" y="562212"/>
                </a:cubicBezTo>
                <a:lnTo>
                  <a:pt x="253472" y="509739"/>
                </a:lnTo>
                <a:cubicBezTo>
                  <a:pt x="247188" y="503492"/>
                  <a:pt x="245931" y="495996"/>
                  <a:pt x="247188" y="488500"/>
                </a:cubicBezTo>
                <a:cubicBezTo>
                  <a:pt x="249702" y="481003"/>
                  <a:pt x="257243" y="476006"/>
                  <a:pt x="264784" y="473507"/>
                </a:cubicBezTo>
                <a:lnTo>
                  <a:pt x="338940" y="461014"/>
                </a:lnTo>
                <a:cubicBezTo>
                  <a:pt x="338940" y="461014"/>
                  <a:pt x="338940" y="461014"/>
                  <a:pt x="338940" y="459764"/>
                </a:cubicBezTo>
                <a:lnTo>
                  <a:pt x="370362" y="403543"/>
                </a:lnTo>
                <a:lnTo>
                  <a:pt x="369105" y="403543"/>
                </a:lnTo>
                <a:cubicBezTo>
                  <a:pt x="351509" y="403543"/>
                  <a:pt x="337683" y="388551"/>
                  <a:pt x="337683" y="371060"/>
                </a:cubicBezTo>
                <a:lnTo>
                  <a:pt x="337683" y="326083"/>
                </a:lnTo>
                <a:cubicBezTo>
                  <a:pt x="320087" y="319836"/>
                  <a:pt x="308775" y="304844"/>
                  <a:pt x="306261" y="287353"/>
                </a:cubicBezTo>
                <a:lnTo>
                  <a:pt x="272326" y="34982"/>
                </a:lnTo>
                <a:cubicBezTo>
                  <a:pt x="271069" y="26237"/>
                  <a:pt x="273582" y="17491"/>
                  <a:pt x="279867" y="11244"/>
                </a:cubicBezTo>
                <a:cubicBezTo>
                  <a:pt x="284894" y="3748"/>
                  <a:pt x="294949" y="0"/>
                  <a:pt x="303748" y="0"/>
                </a:cubicBezTo>
                <a:close/>
                <a:moveTo>
                  <a:pt x="56560" y="0"/>
                </a:moveTo>
                <a:cubicBezTo>
                  <a:pt x="62844" y="0"/>
                  <a:pt x="66615" y="3745"/>
                  <a:pt x="67871" y="8739"/>
                </a:cubicBezTo>
                <a:lnTo>
                  <a:pt x="77927" y="87390"/>
                </a:lnTo>
                <a:cubicBezTo>
                  <a:pt x="79183" y="96129"/>
                  <a:pt x="84211" y="102371"/>
                  <a:pt x="90495" y="108613"/>
                </a:cubicBezTo>
                <a:lnTo>
                  <a:pt x="90495" y="62421"/>
                </a:lnTo>
                <a:cubicBezTo>
                  <a:pt x="90495" y="51186"/>
                  <a:pt x="96780" y="41198"/>
                  <a:pt x="105578" y="36204"/>
                </a:cubicBezTo>
                <a:lnTo>
                  <a:pt x="105578" y="9988"/>
                </a:lnTo>
                <a:cubicBezTo>
                  <a:pt x="105578" y="4994"/>
                  <a:pt x="109349" y="0"/>
                  <a:pt x="114376" y="0"/>
                </a:cubicBezTo>
                <a:cubicBezTo>
                  <a:pt x="119404" y="0"/>
                  <a:pt x="124431" y="4994"/>
                  <a:pt x="124431" y="9988"/>
                </a:cubicBezTo>
                <a:lnTo>
                  <a:pt x="124431" y="31211"/>
                </a:lnTo>
                <a:lnTo>
                  <a:pt x="168422" y="31211"/>
                </a:lnTo>
                <a:lnTo>
                  <a:pt x="168422" y="9988"/>
                </a:lnTo>
                <a:cubicBezTo>
                  <a:pt x="168422" y="4994"/>
                  <a:pt x="172193" y="0"/>
                  <a:pt x="177220" y="0"/>
                </a:cubicBezTo>
                <a:cubicBezTo>
                  <a:pt x="183505" y="0"/>
                  <a:pt x="187275" y="4994"/>
                  <a:pt x="187275" y="9988"/>
                </a:cubicBezTo>
                <a:lnTo>
                  <a:pt x="187275" y="36204"/>
                </a:lnTo>
                <a:cubicBezTo>
                  <a:pt x="196073" y="41198"/>
                  <a:pt x="201101" y="51186"/>
                  <a:pt x="201101" y="62421"/>
                </a:cubicBezTo>
                <a:lnTo>
                  <a:pt x="201101" y="108613"/>
                </a:lnTo>
                <a:cubicBezTo>
                  <a:pt x="208642" y="102371"/>
                  <a:pt x="213670" y="96129"/>
                  <a:pt x="213670" y="87390"/>
                </a:cubicBezTo>
                <a:lnTo>
                  <a:pt x="224982" y="8739"/>
                </a:lnTo>
                <a:cubicBezTo>
                  <a:pt x="224982" y="3745"/>
                  <a:pt x="230009" y="0"/>
                  <a:pt x="235037" y="0"/>
                </a:cubicBezTo>
                <a:cubicBezTo>
                  <a:pt x="241321" y="1249"/>
                  <a:pt x="243835" y="6242"/>
                  <a:pt x="243835" y="11236"/>
                </a:cubicBezTo>
                <a:lnTo>
                  <a:pt x="233780" y="89887"/>
                </a:lnTo>
                <a:cubicBezTo>
                  <a:pt x="231266" y="108613"/>
                  <a:pt x="218697" y="123594"/>
                  <a:pt x="201101" y="129836"/>
                </a:cubicBezTo>
                <a:lnTo>
                  <a:pt x="201101" y="174780"/>
                </a:lnTo>
                <a:cubicBezTo>
                  <a:pt x="201101" y="191009"/>
                  <a:pt x="187275" y="205990"/>
                  <a:pt x="169679" y="205990"/>
                </a:cubicBezTo>
                <a:lnTo>
                  <a:pt x="199844" y="262169"/>
                </a:lnTo>
                <a:cubicBezTo>
                  <a:pt x="199844" y="263418"/>
                  <a:pt x="201101" y="263418"/>
                  <a:pt x="201101" y="263418"/>
                </a:cubicBezTo>
                <a:lnTo>
                  <a:pt x="275257" y="275902"/>
                </a:lnTo>
                <a:cubicBezTo>
                  <a:pt x="282798" y="278399"/>
                  <a:pt x="289083" y="283393"/>
                  <a:pt x="291596" y="290883"/>
                </a:cubicBezTo>
                <a:cubicBezTo>
                  <a:pt x="294110" y="298374"/>
                  <a:pt x="292853" y="305864"/>
                  <a:pt x="286569" y="312106"/>
                </a:cubicBezTo>
                <a:lnTo>
                  <a:pt x="235037" y="365789"/>
                </a:lnTo>
                <a:cubicBezTo>
                  <a:pt x="233780" y="365789"/>
                  <a:pt x="233780" y="367037"/>
                  <a:pt x="233780" y="367037"/>
                </a:cubicBezTo>
                <a:lnTo>
                  <a:pt x="243835" y="440694"/>
                </a:lnTo>
                <a:cubicBezTo>
                  <a:pt x="245092" y="448185"/>
                  <a:pt x="242578" y="455675"/>
                  <a:pt x="236294" y="460669"/>
                </a:cubicBezTo>
                <a:cubicBezTo>
                  <a:pt x="232523" y="463166"/>
                  <a:pt x="227495" y="464414"/>
                  <a:pt x="223725" y="464414"/>
                </a:cubicBezTo>
                <a:cubicBezTo>
                  <a:pt x="219954" y="464414"/>
                  <a:pt x="217440" y="463166"/>
                  <a:pt x="213670" y="461917"/>
                </a:cubicBezTo>
                <a:lnTo>
                  <a:pt x="147055" y="430707"/>
                </a:lnTo>
                <a:cubicBezTo>
                  <a:pt x="145798" y="429458"/>
                  <a:pt x="145798" y="429458"/>
                  <a:pt x="145798" y="430707"/>
                </a:cubicBezTo>
                <a:lnTo>
                  <a:pt x="77927" y="461917"/>
                </a:lnTo>
                <a:cubicBezTo>
                  <a:pt x="70385" y="465663"/>
                  <a:pt x="62844" y="465663"/>
                  <a:pt x="56560" y="460669"/>
                </a:cubicBezTo>
                <a:cubicBezTo>
                  <a:pt x="50275" y="455675"/>
                  <a:pt x="46504" y="448185"/>
                  <a:pt x="47761" y="440694"/>
                </a:cubicBezTo>
                <a:lnTo>
                  <a:pt x="59073" y="367037"/>
                </a:lnTo>
                <a:cubicBezTo>
                  <a:pt x="59073" y="367037"/>
                  <a:pt x="59073" y="365789"/>
                  <a:pt x="57816" y="365789"/>
                </a:cubicBezTo>
                <a:lnTo>
                  <a:pt x="5027" y="312106"/>
                </a:lnTo>
                <a:cubicBezTo>
                  <a:pt x="0" y="305864"/>
                  <a:pt x="-1257" y="298374"/>
                  <a:pt x="1257" y="290883"/>
                </a:cubicBezTo>
                <a:cubicBezTo>
                  <a:pt x="3771" y="283393"/>
                  <a:pt x="10055" y="278399"/>
                  <a:pt x="17596" y="275902"/>
                </a:cubicBezTo>
                <a:lnTo>
                  <a:pt x="90495" y="263418"/>
                </a:lnTo>
                <a:cubicBezTo>
                  <a:pt x="91752" y="263418"/>
                  <a:pt x="91752" y="263418"/>
                  <a:pt x="91752" y="262169"/>
                </a:cubicBezTo>
                <a:lnTo>
                  <a:pt x="123174" y="205990"/>
                </a:lnTo>
                <a:lnTo>
                  <a:pt x="121917" y="205990"/>
                </a:lnTo>
                <a:cubicBezTo>
                  <a:pt x="104321" y="205990"/>
                  <a:pt x="90495" y="191009"/>
                  <a:pt x="90495" y="174780"/>
                </a:cubicBezTo>
                <a:lnTo>
                  <a:pt x="90495" y="129836"/>
                </a:lnTo>
                <a:cubicBezTo>
                  <a:pt x="74156" y="123594"/>
                  <a:pt x="61587" y="108613"/>
                  <a:pt x="59073" y="89887"/>
                </a:cubicBezTo>
                <a:lnTo>
                  <a:pt x="49018" y="11236"/>
                </a:lnTo>
                <a:cubicBezTo>
                  <a:pt x="47761" y="6242"/>
                  <a:pt x="51532" y="1249"/>
                  <a:pt x="56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0EA876CA-4C96-40A9-9CE0-27DEC7451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7792" y="2556948"/>
            <a:ext cx="740316" cy="740318"/>
          </a:xfrm>
          <a:custGeom>
            <a:avLst/>
            <a:gdLst>
              <a:gd name="connsiteX0" fmla="*/ 531286 w 740316"/>
              <a:gd name="connsiteY0" fmla="*/ 592503 h 740318"/>
              <a:gd name="connsiteX1" fmla="*/ 484006 w 740316"/>
              <a:gd name="connsiteY1" fmla="*/ 639704 h 740318"/>
              <a:gd name="connsiteX2" fmla="*/ 484006 w 740316"/>
              <a:gd name="connsiteY2" fmla="*/ 694359 h 740318"/>
              <a:gd name="connsiteX3" fmla="*/ 484006 w 740316"/>
              <a:gd name="connsiteY3" fmla="*/ 695601 h 740318"/>
              <a:gd name="connsiteX4" fmla="*/ 503914 w 740316"/>
              <a:gd name="connsiteY4" fmla="*/ 705538 h 740318"/>
              <a:gd name="connsiteX5" fmla="*/ 503914 w 740316"/>
              <a:gd name="connsiteY5" fmla="*/ 662063 h 740318"/>
              <a:gd name="connsiteX6" fmla="*/ 512624 w 740316"/>
              <a:gd name="connsiteY6" fmla="*/ 652126 h 740318"/>
              <a:gd name="connsiteX7" fmla="*/ 522576 w 740316"/>
              <a:gd name="connsiteY7" fmla="*/ 662063 h 740318"/>
              <a:gd name="connsiteX8" fmla="*/ 522576 w 740316"/>
              <a:gd name="connsiteY8" fmla="*/ 711749 h 740318"/>
              <a:gd name="connsiteX9" fmla="*/ 522576 w 740316"/>
              <a:gd name="connsiteY9" fmla="*/ 712991 h 740318"/>
              <a:gd name="connsiteX10" fmla="*/ 568614 w 740316"/>
              <a:gd name="connsiteY10" fmla="*/ 720444 h 740318"/>
              <a:gd name="connsiteX11" fmla="*/ 613406 w 740316"/>
              <a:gd name="connsiteY11" fmla="*/ 712991 h 740318"/>
              <a:gd name="connsiteX12" fmla="*/ 613406 w 740316"/>
              <a:gd name="connsiteY12" fmla="*/ 711749 h 740318"/>
              <a:gd name="connsiteX13" fmla="*/ 613406 w 740316"/>
              <a:gd name="connsiteY13" fmla="*/ 662063 h 740318"/>
              <a:gd name="connsiteX14" fmla="*/ 623360 w 740316"/>
              <a:gd name="connsiteY14" fmla="*/ 652126 h 740318"/>
              <a:gd name="connsiteX15" fmla="*/ 633314 w 740316"/>
              <a:gd name="connsiteY15" fmla="*/ 662063 h 740318"/>
              <a:gd name="connsiteX16" fmla="*/ 633314 w 740316"/>
              <a:gd name="connsiteY16" fmla="*/ 706780 h 740318"/>
              <a:gd name="connsiteX17" fmla="*/ 651976 w 740316"/>
              <a:gd name="connsiteY17" fmla="*/ 695601 h 740318"/>
              <a:gd name="connsiteX18" fmla="*/ 651976 w 740316"/>
              <a:gd name="connsiteY18" fmla="*/ 639704 h 740318"/>
              <a:gd name="connsiteX19" fmla="*/ 605940 w 740316"/>
              <a:gd name="connsiteY19" fmla="*/ 592503 h 740318"/>
              <a:gd name="connsiteX20" fmla="*/ 134378 w 740316"/>
              <a:gd name="connsiteY20" fmla="*/ 592503 h 740318"/>
              <a:gd name="connsiteX21" fmla="*/ 88342 w 740316"/>
              <a:gd name="connsiteY21" fmla="*/ 639704 h 740318"/>
              <a:gd name="connsiteX22" fmla="*/ 88342 w 740316"/>
              <a:gd name="connsiteY22" fmla="*/ 694359 h 740318"/>
              <a:gd name="connsiteX23" fmla="*/ 88342 w 740316"/>
              <a:gd name="connsiteY23" fmla="*/ 695601 h 740318"/>
              <a:gd name="connsiteX24" fmla="*/ 107004 w 740316"/>
              <a:gd name="connsiteY24" fmla="*/ 705538 h 740318"/>
              <a:gd name="connsiteX25" fmla="*/ 107004 w 740316"/>
              <a:gd name="connsiteY25" fmla="*/ 662063 h 740318"/>
              <a:gd name="connsiteX26" fmla="*/ 116958 w 740316"/>
              <a:gd name="connsiteY26" fmla="*/ 652126 h 740318"/>
              <a:gd name="connsiteX27" fmla="*/ 126912 w 740316"/>
              <a:gd name="connsiteY27" fmla="*/ 662063 h 740318"/>
              <a:gd name="connsiteX28" fmla="*/ 126912 w 740316"/>
              <a:gd name="connsiteY28" fmla="*/ 711749 h 740318"/>
              <a:gd name="connsiteX29" fmla="*/ 125668 w 740316"/>
              <a:gd name="connsiteY29" fmla="*/ 712991 h 740318"/>
              <a:gd name="connsiteX30" fmla="*/ 171704 w 740316"/>
              <a:gd name="connsiteY30" fmla="*/ 720444 h 740318"/>
              <a:gd name="connsiteX31" fmla="*/ 217740 w 740316"/>
              <a:gd name="connsiteY31" fmla="*/ 712991 h 740318"/>
              <a:gd name="connsiteX32" fmla="*/ 217740 w 740316"/>
              <a:gd name="connsiteY32" fmla="*/ 711749 h 740318"/>
              <a:gd name="connsiteX33" fmla="*/ 217740 w 740316"/>
              <a:gd name="connsiteY33" fmla="*/ 662063 h 740318"/>
              <a:gd name="connsiteX34" fmla="*/ 227694 w 740316"/>
              <a:gd name="connsiteY34" fmla="*/ 652126 h 740318"/>
              <a:gd name="connsiteX35" fmla="*/ 236404 w 740316"/>
              <a:gd name="connsiteY35" fmla="*/ 662063 h 740318"/>
              <a:gd name="connsiteX36" fmla="*/ 236404 w 740316"/>
              <a:gd name="connsiteY36" fmla="*/ 705538 h 740318"/>
              <a:gd name="connsiteX37" fmla="*/ 256312 w 740316"/>
              <a:gd name="connsiteY37" fmla="*/ 695601 h 740318"/>
              <a:gd name="connsiteX38" fmla="*/ 256312 w 740316"/>
              <a:gd name="connsiteY38" fmla="*/ 639704 h 740318"/>
              <a:gd name="connsiteX39" fmla="*/ 209032 w 740316"/>
              <a:gd name="connsiteY39" fmla="*/ 592503 h 740318"/>
              <a:gd name="connsiteX40" fmla="*/ 570646 w 740316"/>
              <a:gd name="connsiteY40" fmla="*/ 474863 h 740318"/>
              <a:gd name="connsiteX41" fmla="*/ 535288 w 740316"/>
              <a:gd name="connsiteY41" fmla="*/ 510220 h 740318"/>
              <a:gd name="connsiteX42" fmla="*/ 570646 w 740316"/>
              <a:gd name="connsiteY42" fmla="*/ 545578 h 740318"/>
              <a:gd name="connsiteX43" fmla="*/ 606004 w 740316"/>
              <a:gd name="connsiteY43" fmla="*/ 510220 h 740318"/>
              <a:gd name="connsiteX44" fmla="*/ 585800 w 740316"/>
              <a:gd name="connsiteY44" fmla="*/ 478651 h 740318"/>
              <a:gd name="connsiteX45" fmla="*/ 570646 w 740316"/>
              <a:gd name="connsiteY45" fmla="*/ 474863 h 740318"/>
              <a:gd name="connsiteX46" fmla="*/ 175148 w 740316"/>
              <a:gd name="connsiteY46" fmla="*/ 474863 h 740318"/>
              <a:gd name="connsiteX47" fmla="*/ 139790 w 740316"/>
              <a:gd name="connsiteY47" fmla="*/ 510220 h 740318"/>
              <a:gd name="connsiteX48" fmla="*/ 175148 w 740316"/>
              <a:gd name="connsiteY48" fmla="*/ 545578 h 740318"/>
              <a:gd name="connsiteX49" fmla="*/ 210506 w 740316"/>
              <a:gd name="connsiteY49" fmla="*/ 510220 h 740318"/>
              <a:gd name="connsiteX50" fmla="*/ 191564 w 740316"/>
              <a:gd name="connsiteY50" fmla="*/ 478651 h 740318"/>
              <a:gd name="connsiteX51" fmla="*/ 175148 w 740316"/>
              <a:gd name="connsiteY51" fmla="*/ 474863 h 740318"/>
              <a:gd name="connsiteX52" fmla="*/ 570646 w 740316"/>
              <a:gd name="connsiteY52" fmla="*/ 455921 h 740318"/>
              <a:gd name="connsiteX53" fmla="*/ 595902 w 740316"/>
              <a:gd name="connsiteY53" fmla="*/ 460972 h 740318"/>
              <a:gd name="connsiteX54" fmla="*/ 624946 w 740316"/>
              <a:gd name="connsiteY54" fmla="*/ 510220 h 740318"/>
              <a:gd name="connsiteX55" fmla="*/ 570646 w 740316"/>
              <a:gd name="connsiteY55" fmla="*/ 564519 h 740318"/>
              <a:gd name="connsiteX56" fmla="*/ 516348 w 740316"/>
              <a:gd name="connsiteY56" fmla="*/ 510220 h 740318"/>
              <a:gd name="connsiteX57" fmla="*/ 570646 w 740316"/>
              <a:gd name="connsiteY57" fmla="*/ 455921 h 740318"/>
              <a:gd name="connsiteX58" fmla="*/ 175148 w 740316"/>
              <a:gd name="connsiteY58" fmla="*/ 455921 h 740318"/>
              <a:gd name="connsiteX59" fmla="*/ 200404 w 740316"/>
              <a:gd name="connsiteY59" fmla="*/ 460972 h 740318"/>
              <a:gd name="connsiteX60" fmla="*/ 229448 w 740316"/>
              <a:gd name="connsiteY60" fmla="*/ 510220 h 740318"/>
              <a:gd name="connsiteX61" fmla="*/ 175148 w 740316"/>
              <a:gd name="connsiteY61" fmla="*/ 564519 h 740318"/>
              <a:gd name="connsiteX62" fmla="*/ 120848 w 740316"/>
              <a:gd name="connsiteY62" fmla="*/ 510220 h 740318"/>
              <a:gd name="connsiteX63" fmla="*/ 175148 w 740316"/>
              <a:gd name="connsiteY63" fmla="*/ 455921 h 740318"/>
              <a:gd name="connsiteX64" fmla="*/ 568614 w 740316"/>
              <a:gd name="connsiteY64" fmla="*/ 416118 h 740318"/>
              <a:gd name="connsiteX65" fmla="*/ 415574 w 740316"/>
              <a:gd name="connsiteY65" fmla="*/ 567660 h 740318"/>
              <a:gd name="connsiteX66" fmla="*/ 464098 w 740316"/>
              <a:gd name="connsiteY66" fmla="*/ 679453 h 740318"/>
              <a:gd name="connsiteX67" fmla="*/ 464098 w 740316"/>
              <a:gd name="connsiteY67" fmla="*/ 639704 h 740318"/>
              <a:gd name="connsiteX68" fmla="*/ 531286 w 740316"/>
              <a:gd name="connsiteY68" fmla="*/ 572629 h 740318"/>
              <a:gd name="connsiteX69" fmla="*/ 605940 w 740316"/>
              <a:gd name="connsiteY69" fmla="*/ 572629 h 740318"/>
              <a:gd name="connsiteX70" fmla="*/ 671884 w 740316"/>
              <a:gd name="connsiteY70" fmla="*/ 639704 h 740318"/>
              <a:gd name="connsiteX71" fmla="*/ 671884 w 740316"/>
              <a:gd name="connsiteY71" fmla="*/ 679453 h 740318"/>
              <a:gd name="connsiteX72" fmla="*/ 720410 w 740316"/>
              <a:gd name="connsiteY72" fmla="*/ 567660 h 740318"/>
              <a:gd name="connsiteX73" fmla="*/ 638290 w 740316"/>
              <a:gd name="connsiteY73" fmla="*/ 432266 h 740318"/>
              <a:gd name="connsiteX74" fmla="*/ 568614 w 740316"/>
              <a:gd name="connsiteY74" fmla="*/ 416118 h 740318"/>
              <a:gd name="connsiteX75" fmla="*/ 171704 w 740316"/>
              <a:gd name="connsiteY75" fmla="*/ 416118 h 740318"/>
              <a:gd name="connsiteX76" fmla="*/ 19908 w 740316"/>
              <a:gd name="connsiteY76" fmla="*/ 567660 h 740318"/>
              <a:gd name="connsiteX77" fmla="*/ 68434 w 740316"/>
              <a:gd name="connsiteY77" fmla="*/ 679453 h 740318"/>
              <a:gd name="connsiteX78" fmla="*/ 68434 w 740316"/>
              <a:gd name="connsiteY78" fmla="*/ 639704 h 740318"/>
              <a:gd name="connsiteX79" fmla="*/ 134378 w 740316"/>
              <a:gd name="connsiteY79" fmla="*/ 572629 h 740318"/>
              <a:gd name="connsiteX80" fmla="*/ 209032 w 740316"/>
              <a:gd name="connsiteY80" fmla="*/ 572629 h 740318"/>
              <a:gd name="connsiteX81" fmla="*/ 276220 w 740316"/>
              <a:gd name="connsiteY81" fmla="*/ 639704 h 740318"/>
              <a:gd name="connsiteX82" fmla="*/ 276220 w 740316"/>
              <a:gd name="connsiteY82" fmla="*/ 679453 h 740318"/>
              <a:gd name="connsiteX83" fmla="*/ 325988 w 740316"/>
              <a:gd name="connsiteY83" fmla="*/ 567660 h 740318"/>
              <a:gd name="connsiteX84" fmla="*/ 242626 w 740316"/>
              <a:gd name="connsiteY84" fmla="*/ 432266 h 740318"/>
              <a:gd name="connsiteX85" fmla="*/ 171704 w 740316"/>
              <a:gd name="connsiteY85" fmla="*/ 416118 h 740318"/>
              <a:gd name="connsiteX86" fmla="*/ 333454 w 740316"/>
              <a:gd name="connsiteY86" fmla="*/ 197501 h 740318"/>
              <a:gd name="connsiteX87" fmla="*/ 286174 w 740316"/>
              <a:gd name="connsiteY87" fmla="*/ 243460 h 740318"/>
              <a:gd name="connsiteX88" fmla="*/ 286174 w 740316"/>
              <a:gd name="connsiteY88" fmla="*/ 299357 h 740318"/>
              <a:gd name="connsiteX89" fmla="*/ 306082 w 740316"/>
              <a:gd name="connsiteY89" fmla="*/ 310536 h 740318"/>
              <a:gd name="connsiteX90" fmla="*/ 306082 w 740316"/>
              <a:gd name="connsiteY90" fmla="*/ 265819 h 740318"/>
              <a:gd name="connsiteX91" fmla="*/ 314790 w 740316"/>
              <a:gd name="connsiteY91" fmla="*/ 255882 h 740318"/>
              <a:gd name="connsiteX92" fmla="*/ 324744 w 740316"/>
              <a:gd name="connsiteY92" fmla="*/ 265819 h 740318"/>
              <a:gd name="connsiteX93" fmla="*/ 324744 w 740316"/>
              <a:gd name="connsiteY93" fmla="*/ 315505 h 740318"/>
              <a:gd name="connsiteX94" fmla="*/ 324744 w 740316"/>
              <a:gd name="connsiteY94" fmla="*/ 317989 h 740318"/>
              <a:gd name="connsiteX95" fmla="*/ 369536 w 740316"/>
              <a:gd name="connsiteY95" fmla="*/ 325442 h 740318"/>
              <a:gd name="connsiteX96" fmla="*/ 415574 w 740316"/>
              <a:gd name="connsiteY96" fmla="*/ 317989 h 740318"/>
              <a:gd name="connsiteX97" fmla="*/ 415574 w 740316"/>
              <a:gd name="connsiteY97" fmla="*/ 315505 h 740318"/>
              <a:gd name="connsiteX98" fmla="*/ 415574 w 740316"/>
              <a:gd name="connsiteY98" fmla="*/ 265819 h 740318"/>
              <a:gd name="connsiteX99" fmla="*/ 425528 w 740316"/>
              <a:gd name="connsiteY99" fmla="*/ 255882 h 740318"/>
              <a:gd name="connsiteX100" fmla="*/ 434236 w 740316"/>
              <a:gd name="connsiteY100" fmla="*/ 265819 h 740318"/>
              <a:gd name="connsiteX101" fmla="*/ 434236 w 740316"/>
              <a:gd name="connsiteY101" fmla="*/ 310536 h 740318"/>
              <a:gd name="connsiteX102" fmla="*/ 454144 w 740316"/>
              <a:gd name="connsiteY102" fmla="*/ 299357 h 740318"/>
              <a:gd name="connsiteX103" fmla="*/ 454144 w 740316"/>
              <a:gd name="connsiteY103" fmla="*/ 243460 h 740318"/>
              <a:gd name="connsiteX104" fmla="*/ 406864 w 740316"/>
              <a:gd name="connsiteY104" fmla="*/ 197501 h 740318"/>
              <a:gd name="connsiteX105" fmla="*/ 372280 w 740316"/>
              <a:gd name="connsiteY105" fmla="*/ 79363 h 740318"/>
              <a:gd name="connsiteX106" fmla="*/ 338572 w 740316"/>
              <a:gd name="connsiteY106" fmla="*/ 114720 h 740318"/>
              <a:gd name="connsiteX107" fmla="*/ 372280 w 740316"/>
              <a:gd name="connsiteY107" fmla="*/ 148815 h 740318"/>
              <a:gd name="connsiteX108" fmla="*/ 407234 w 740316"/>
              <a:gd name="connsiteY108" fmla="*/ 114720 h 740318"/>
              <a:gd name="connsiteX109" fmla="*/ 388508 w 740316"/>
              <a:gd name="connsiteY109" fmla="*/ 83151 h 740318"/>
              <a:gd name="connsiteX110" fmla="*/ 372280 w 740316"/>
              <a:gd name="connsiteY110" fmla="*/ 79363 h 740318"/>
              <a:gd name="connsiteX111" fmla="*/ 372280 w 740316"/>
              <a:gd name="connsiteY111" fmla="*/ 60421 h 740318"/>
              <a:gd name="connsiteX112" fmla="*/ 398496 w 740316"/>
              <a:gd name="connsiteY112" fmla="*/ 66735 h 740318"/>
              <a:gd name="connsiteX113" fmla="*/ 427210 w 740316"/>
              <a:gd name="connsiteY113" fmla="*/ 114720 h 740318"/>
              <a:gd name="connsiteX114" fmla="*/ 372280 w 740316"/>
              <a:gd name="connsiteY114" fmla="*/ 169019 h 740318"/>
              <a:gd name="connsiteX115" fmla="*/ 318596 w 740316"/>
              <a:gd name="connsiteY115" fmla="*/ 114720 h 740318"/>
              <a:gd name="connsiteX116" fmla="*/ 372280 w 740316"/>
              <a:gd name="connsiteY116" fmla="*/ 60421 h 740318"/>
              <a:gd name="connsiteX117" fmla="*/ 369536 w 740316"/>
              <a:gd name="connsiteY117" fmla="*/ 19874 h 740318"/>
              <a:gd name="connsiteX118" fmla="*/ 217740 w 740316"/>
              <a:gd name="connsiteY118" fmla="*/ 172658 h 740318"/>
              <a:gd name="connsiteX119" fmla="*/ 266266 w 740316"/>
              <a:gd name="connsiteY119" fmla="*/ 284451 h 740318"/>
              <a:gd name="connsiteX120" fmla="*/ 266266 w 740316"/>
              <a:gd name="connsiteY120" fmla="*/ 243460 h 740318"/>
              <a:gd name="connsiteX121" fmla="*/ 333454 w 740316"/>
              <a:gd name="connsiteY121" fmla="*/ 177627 h 740318"/>
              <a:gd name="connsiteX122" fmla="*/ 406864 w 740316"/>
              <a:gd name="connsiteY122" fmla="*/ 177627 h 740318"/>
              <a:gd name="connsiteX123" fmla="*/ 474052 w 740316"/>
              <a:gd name="connsiteY123" fmla="*/ 243460 h 740318"/>
              <a:gd name="connsiteX124" fmla="*/ 474052 w 740316"/>
              <a:gd name="connsiteY124" fmla="*/ 285693 h 740318"/>
              <a:gd name="connsiteX125" fmla="*/ 522576 w 740316"/>
              <a:gd name="connsiteY125" fmla="*/ 172658 h 740318"/>
              <a:gd name="connsiteX126" fmla="*/ 440458 w 740316"/>
              <a:gd name="connsiteY126" fmla="*/ 36022 h 740318"/>
              <a:gd name="connsiteX127" fmla="*/ 369536 w 740316"/>
              <a:gd name="connsiteY127" fmla="*/ 19874 h 740318"/>
              <a:gd name="connsiteX128" fmla="*/ 369536 w 740316"/>
              <a:gd name="connsiteY128" fmla="*/ 0 h 740318"/>
              <a:gd name="connsiteX129" fmla="*/ 449168 w 740316"/>
              <a:gd name="connsiteY129" fmla="*/ 19874 h 740318"/>
              <a:gd name="connsiteX130" fmla="*/ 542484 w 740316"/>
              <a:gd name="connsiteY130" fmla="*/ 172658 h 740318"/>
              <a:gd name="connsiteX131" fmla="*/ 379490 w 740316"/>
              <a:gd name="connsiteY131" fmla="*/ 344074 h 740318"/>
              <a:gd name="connsiteX132" fmla="*/ 379490 w 740316"/>
              <a:gd name="connsiteY132" fmla="*/ 366433 h 740318"/>
              <a:gd name="connsiteX133" fmla="*/ 398154 w 740316"/>
              <a:gd name="connsiteY133" fmla="*/ 391276 h 740318"/>
              <a:gd name="connsiteX134" fmla="*/ 395666 w 740316"/>
              <a:gd name="connsiteY134" fmla="*/ 401213 h 740318"/>
              <a:gd name="connsiteX135" fmla="*/ 442946 w 740316"/>
              <a:gd name="connsiteY135" fmla="*/ 449656 h 740318"/>
              <a:gd name="connsiteX136" fmla="*/ 568614 w 740316"/>
              <a:gd name="connsiteY136" fmla="*/ 396244 h 740318"/>
              <a:gd name="connsiteX137" fmla="*/ 647000 w 740316"/>
              <a:gd name="connsiteY137" fmla="*/ 414876 h 740318"/>
              <a:gd name="connsiteX138" fmla="*/ 740316 w 740316"/>
              <a:gd name="connsiteY138" fmla="*/ 567660 h 740318"/>
              <a:gd name="connsiteX139" fmla="*/ 568614 w 740316"/>
              <a:gd name="connsiteY139" fmla="*/ 740318 h 740318"/>
              <a:gd name="connsiteX140" fmla="*/ 395666 w 740316"/>
              <a:gd name="connsiteY140" fmla="*/ 567660 h 740318"/>
              <a:gd name="connsiteX141" fmla="*/ 430504 w 740316"/>
              <a:gd name="connsiteY141" fmla="*/ 464562 h 740318"/>
              <a:gd name="connsiteX142" fmla="*/ 381980 w 740316"/>
              <a:gd name="connsiteY142" fmla="*/ 416118 h 740318"/>
              <a:gd name="connsiteX143" fmla="*/ 369536 w 740316"/>
              <a:gd name="connsiteY143" fmla="*/ 417361 h 740318"/>
              <a:gd name="connsiteX144" fmla="*/ 358338 w 740316"/>
              <a:gd name="connsiteY144" fmla="*/ 416118 h 740318"/>
              <a:gd name="connsiteX145" fmla="*/ 309814 w 740316"/>
              <a:gd name="connsiteY145" fmla="*/ 464562 h 740318"/>
              <a:gd name="connsiteX146" fmla="*/ 344652 w 740316"/>
              <a:gd name="connsiteY146" fmla="*/ 567660 h 740318"/>
              <a:gd name="connsiteX147" fmla="*/ 171704 w 740316"/>
              <a:gd name="connsiteY147" fmla="*/ 740318 h 740318"/>
              <a:gd name="connsiteX148" fmla="*/ 0 w 740316"/>
              <a:gd name="connsiteY148" fmla="*/ 567660 h 740318"/>
              <a:gd name="connsiteX149" fmla="*/ 171704 w 740316"/>
              <a:gd name="connsiteY149" fmla="*/ 396244 h 740318"/>
              <a:gd name="connsiteX150" fmla="*/ 250090 w 740316"/>
              <a:gd name="connsiteY150" fmla="*/ 414876 h 740318"/>
              <a:gd name="connsiteX151" fmla="*/ 297372 w 740316"/>
              <a:gd name="connsiteY151" fmla="*/ 449656 h 740318"/>
              <a:gd name="connsiteX152" fmla="*/ 344652 w 740316"/>
              <a:gd name="connsiteY152" fmla="*/ 401213 h 740318"/>
              <a:gd name="connsiteX153" fmla="*/ 342164 w 740316"/>
              <a:gd name="connsiteY153" fmla="*/ 391276 h 740318"/>
              <a:gd name="connsiteX154" fmla="*/ 360828 w 740316"/>
              <a:gd name="connsiteY154" fmla="*/ 365190 h 740318"/>
              <a:gd name="connsiteX155" fmla="*/ 360828 w 740316"/>
              <a:gd name="connsiteY155" fmla="*/ 344074 h 740318"/>
              <a:gd name="connsiteX156" fmla="*/ 197834 w 740316"/>
              <a:gd name="connsiteY156" fmla="*/ 172658 h 740318"/>
              <a:gd name="connsiteX157" fmla="*/ 369536 w 740316"/>
              <a:gd name="connsiteY157" fmla="*/ 0 h 74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740316" h="740318">
                <a:moveTo>
                  <a:pt x="531286" y="592503"/>
                </a:moveTo>
                <a:cubicBezTo>
                  <a:pt x="505158" y="592503"/>
                  <a:pt x="484006" y="613619"/>
                  <a:pt x="484006" y="639704"/>
                </a:cubicBezTo>
                <a:lnTo>
                  <a:pt x="484006" y="694359"/>
                </a:lnTo>
                <a:lnTo>
                  <a:pt x="484006" y="695601"/>
                </a:lnTo>
                <a:cubicBezTo>
                  <a:pt x="490226" y="699327"/>
                  <a:pt x="496448" y="703054"/>
                  <a:pt x="503914" y="705538"/>
                </a:cubicBezTo>
                <a:lnTo>
                  <a:pt x="503914" y="662063"/>
                </a:lnTo>
                <a:cubicBezTo>
                  <a:pt x="503914" y="657094"/>
                  <a:pt x="507646" y="652126"/>
                  <a:pt x="512624" y="652126"/>
                </a:cubicBezTo>
                <a:cubicBezTo>
                  <a:pt x="518844" y="652126"/>
                  <a:pt x="522576" y="657094"/>
                  <a:pt x="522576" y="662063"/>
                </a:cubicBezTo>
                <a:lnTo>
                  <a:pt x="522576" y="711749"/>
                </a:lnTo>
                <a:lnTo>
                  <a:pt x="522576" y="712991"/>
                </a:lnTo>
                <a:cubicBezTo>
                  <a:pt x="536264" y="717959"/>
                  <a:pt x="552438" y="720444"/>
                  <a:pt x="568614" y="720444"/>
                </a:cubicBezTo>
                <a:cubicBezTo>
                  <a:pt x="583544" y="720444"/>
                  <a:pt x="599720" y="717959"/>
                  <a:pt x="613406" y="712991"/>
                </a:cubicBezTo>
                <a:lnTo>
                  <a:pt x="613406" y="711749"/>
                </a:lnTo>
                <a:lnTo>
                  <a:pt x="613406" y="662063"/>
                </a:lnTo>
                <a:cubicBezTo>
                  <a:pt x="613406" y="657094"/>
                  <a:pt x="618382" y="652126"/>
                  <a:pt x="623360" y="652126"/>
                </a:cubicBezTo>
                <a:cubicBezTo>
                  <a:pt x="628336" y="652126"/>
                  <a:pt x="633314" y="657094"/>
                  <a:pt x="633314" y="662063"/>
                </a:cubicBezTo>
                <a:lnTo>
                  <a:pt x="633314" y="706780"/>
                </a:lnTo>
                <a:cubicBezTo>
                  <a:pt x="639534" y="703054"/>
                  <a:pt x="647000" y="699327"/>
                  <a:pt x="651976" y="695601"/>
                </a:cubicBezTo>
                <a:lnTo>
                  <a:pt x="651976" y="639704"/>
                </a:lnTo>
                <a:cubicBezTo>
                  <a:pt x="651976" y="613619"/>
                  <a:pt x="630824" y="592503"/>
                  <a:pt x="605940" y="592503"/>
                </a:cubicBezTo>
                <a:close/>
                <a:moveTo>
                  <a:pt x="134378" y="592503"/>
                </a:moveTo>
                <a:cubicBezTo>
                  <a:pt x="109494" y="592503"/>
                  <a:pt x="88342" y="613619"/>
                  <a:pt x="88342" y="639704"/>
                </a:cubicBezTo>
                <a:lnTo>
                  <a:pt x="88342" y="694359"/>
                </a:lnTo>
                <a:lnTo>
                  <a:pt x="88342" y="695601"/>
                </a:lnTo>
                <a:cubicBezTo>
                  <a:pt x="93318" y="699327"/>
                  <a:pt x="99540" y="703054"/>
                  <a:pt x="107004" y="705538"/>
                </a:cubicBezTo>
                <a:lnTo>
                  <a:pt x="107004" y="662063"/>
                </a:lnTo>
                <a:cubicBezTo>
                  <a:pt x="107004" y="657094"/>
                  <a:pt x="111982" y="652126"/>
                  <a:pt x="116958" y="652126"/>
                </a:cubicBezTo>
                <a:cubicBezTo>
                  <a:pt x="121936" y="652126"/>
                  <a:pt x="126912" y="657094"/>
                  <a:pt x="126912" y="662063"/>
                </a:cubicBezTo>
                <a:lnTo>
                  <a:pt x="126912" y="711749"/>
                </a:lnTo>
                <a:cubicBezTo>
                  <a:pt x="126912" y="711749"/>
                  <a:pt x="126912" y="712991"/>
                  <a:pt x="125668" y="712991"/>
                </a:cubicBezTo>
                <a:cubicBezTo>
                  <a:pt x="140598" y="717959"/>
                  <a:pt x="156774" y="720444"/>
                  <a:pt x="171704" y="720444"/>
                </a:cubicBezTo>
                <a:cubicBezTo>
                  <a:pt x="187880" y="720444"/>
                  <a:pt x="204054" y="717959"/>
                  <a:pt x="217740" y="712991"/>
                </a:cubicBezTo>
                <a:lnTo>
                  <a:pt x="217740" y="711749"/>
                </a:lnTo>
                <a:lnTo>
                  <a:pt x="217740" y="662063"/>
                </a:lnTo>
                <a:cubicBezTo>
                  <a:pt x="217740" y="657094"/>
                  <a:pt x="221474" y="652126"/>
                  <a:pt x="227694" y="652126"/>
                </a:cubicBezTo>
                <a:cubicBezTo>
                  <a:pt x="232672" y="652126"/>
                  <a:pt x="236404" y="657094"/>
                  <a:pt x="236404" y="662063"/>
                </a:cubicBezTo>
                <a:lnTo>
                  <a:pt x="236404" y="705538"/>
                </a:lnTo>
                <a:cubicBezTo>
                  <a:pt x="242626" y="703054"/>
                  <a:pt x="250090" y="699327"/>
                  <a:pt x="256312" y="695601"/>
                </a:cubicBezTo>
                <a:lnTo>
                  <a:pt x="256312" y="639704"/>
                </a:lnTo>
                <a:cubicBezTo>
                  <a:pt x="256312" y="613619"/>
                  <a:pt x="235160" y="592503"/>
                  <a:pt x="209032" y="592503"/>
                </a:cubicBezTo>
                <a:close/>
                <a:moveTo>
                  <a:pt x="570646" y="474863"/>
                </a:moveTo>
                <a:cubicBezTo>
                  <a:pt x="550442" y="474863"/>
                  <a:pt x="535288" y="491279"/>
                  <a:pt x="535288" y="510220"/>
                </a:cubicBezTo>
                <a:cubicBezTo>
                  <a:pt x="535288" y="529162"/>
                  <a:pt x="550442" y="545578"/>
                  <a:pt x="570646" y="545578"/>
                </a:cubicBezTo>
                <a:cubicBezTo>
                  <a:pt x="589588" y="545578"/>
                  <a:pt x="606004" y="529162"/>
                  <a:pt x="606004" y="510220"/>
                </a:cubicBezTo>
                <a:cubicBezTo>
                  <a:pt x="606004" y="497593"/>
                  <a:pt x="598428" y="484965"/>
                  <a:pt x="585800" y="478651"/>
                </a:cubicBezTo>
                <a:cubicBezTo>
                  <a:pt x="582012" y="477388"/>
                  <a:pt x="575698" y="474863"/>
                  <a:pt x="570646" y="474863"/>
                </a:cubicBezTo>
                <a:close/>
                <a:moveTo>
                  <a:pt x="175148" y="474863"/>
                </a:moveTo>
                <a:cubicBezTo>
                  <a:pt x="156206" y="474863"/>
                  <a:pt x="139790" y="491279"/>
                  <a:pt x="139790" y="510220"/>
                </a:cubicBezTo>
                <a:cubicBezTo>
                  <a:pt x="139790" y="529162"/>
                  <a:pt x="156206" y="545578"/>
                  <a:pt x="175148" y="545578"/>
                </a:cubicBezTo>
                <a:cubicBezTo>
                  <a:pt x="195352" y="545578"/>
                  <a:pt x="210506" y="529162"/>
                  <a:pt x="210506" y="510220"/>
                </a:cubicBezTo>
                <a:cubicBezTo>
                  <a:pt x="210506" y="497593"/>
                  <a:pt x="202930" y="484965"/>
                  <a:pt x="191564" y="478651"/>
                </a:cubicBezTo>
                <a:cubicBezTo>
                  <a:pt x="186514" y="477388"/>
                  <a:pt x="181462" y="474863"/>
                  <a:pt x="175148" y="474863"/>
                </a:cubicBezTo>
                <a:close/>
                <a:moveTo>
                  <a:pt x="570646" y="455921"/>
                </a:moveTo>
                <a:cubicBezTo>
                  <a:pt x="579486" y="455921"/>
                  <a:pt x="587062" y="457184"/>
                  <a:pt x="595902" y="460972"/>
                </a:cubicBezTo>
                <a:cubicBezTo>
                  <a:pt x="613580" y="471074"/>
                  <a:pt x="624946" y="490016"/>
                  <a:pt x="624946" y="510220"/>
                </a:cubicBezTo>
                <a:cubicBezTo>
                  <a:pt x="624946" y="540527"/>
                  <a:pt x="599690" y="564519"/>
                  <a:pt x="570646" y="564519"/>
                </a:cubicBezTo>
                <a:cubicBezTo>
                  <a:pt x="540340" y="564519"/>
                  <a:pt x="516348" y="540527"/>
                  <a:pt x="516348" y="510220"/>
                </a:cubicBezTo>
                <a:cubicBezTo>
                  <a:pt x="516348" y="479914"/>
                  <a:pt x="540340" y="455921"/>
                  <a:pt x="570646" y="455921"/>
                </a:cubicBezTo>
                <a:close/>
                <a:moveTo>
                  <a:pt x="175148" y="455921"/>
                </a:moveTo>
                <a:cubicBezTo>
                  <a:pt x="183988" y="455921"/>
                  <a:pt x="192826" y="457184"/>
                  <a:pt x="200404" y="460972"/>
                </a:cubicBezTo>
                <a:cubicBezTo>
                  <a:pt x="219346" y="471074"/>
                  <a:pt x="229448" y="490016"/>
                  <a:pt x="229448" y="510220"/>
                </a:cubicBezTo>
                <a:cubicBezTo>
                  <a:pt x="229448" y="540527"/>
                  <a:pt x="205454" y="564519"/>
                  <a:pt x="175148" y="564519"/>
                </a:cubicBezTo>
                <a:cubicBezTo>
                  <a:pt x="146104" y="564519"/>
                  <a:pt x="120848" y="540527"/>
                  <a:pt x="120848" y="510220"/>
                </a:cubicBezTo>
                <a:cubicBezTo>
                  <a:pt x="120848" y="479914"/>
                  <a:pt x="146104" y="455921"/>
                  <a:pt x="175148" y="455921"/>
                </a:cubicBezTo>
                <a:close/>
                <a:moveTo>
                  <a:pt x="568614" y="416118"/>
                </a:moveTo>
                <a:cubicBezTo>
                  <a:pt x="484006" y="416118"/>
                  <a:pt x="415574" y="484436"/>
                  <a:pt x="415574" y="567660"/>
                </a:cubicBezTo>
                <a:cubicBezTo>
                  <a:pt x="415574" y="612377"/>
                  <a:pt x="434236" y="652126"/>
                  <a:pt x="464098" y="679453"/>
                </a:cubicBezTo>
                <a:lnTo>
                  <a:pt x="464098" y="639704"/>
                </a:lnTo>
                <a:cubicBezTo>
                  <a:pt x="464098" y="602440"/>
                  <a:pt x="495204" y="572629"/>
                  <a:pt x="531286" y="572629"/>
                </a:cubicBezTo>
                <a:lnTo>
                  <a:pt x="605940" y="572629"/>
                </a:lnTo>
                <a:cubicBezTo>
                  <a:pt x="642022" y="572629"/>
                  <a:pt x="671884" y="602440"/>
                  <a:pt x="671884" y="639704"/>
                </a:cubicBezTo>
                <a:lnTo>
                  <a:pt x="671884" y="679453"/>
                </a:lnTo>
                <a:cubicBezTo>
                  <a:pt x="701746" y="652126"/>
                  <a:pt x="720410" y="612377"/>
                  <a:pt x="720410" y="567660"/>
                </a:cubicBezTo>
                <a:cubicBezTo>
                  <a:pt x="720410" y="510521"/>
                  <a:pt x="689304" y="458351"/>
                  <a:pt x="638290" y="432266"/>
                </a:cubicBezTo>
                <a:cubicBezTo>
                  <a:pt x="617138" y="421087"/>
                  <a:pt x="593498" y="416118"/>
                  <a:pt x="568614" y="416118"/>
                </a:cubicBezTo>
                <a:close/>
                <a:moveTo>
                  <a:pt x="171704" y="416118"/>
                </a:moveTo>
                <a:cubicBezTo>
                  <a:pt x="88342" y="416118"/>
                  <a:pt x="19908" y="484436"/>
                  <a:pt x="19908" y="567660"/>
                </a:cubicBezTo>
                <a:cubicBezTo>
                  <a:pt x="19908" y="612377"/>
                  <a:pt x="38572" y="652126"/>
                  <a:pt x="68434" y="679453"/>
                </a:cubicBezTo>
                <a:lnTo>
                  <a:pt x="68434" y="639704"/>
                </a:lnTo>
                <a:cubicBezTo>
                  <a:pt x="68434" y="602440"/>
                  <a:pt x="98296" y="572629"/>
                  <a:pt x="134378" y="572629"/>
                </a:cubicBezTo>
                <a:lnTo>
                  <a:pt x="209032" y="572629"/>
                </a:lnTo>
                <a:cubicBezTo>
                  <a:pt x="245114" y="572629"/>
                  <a:pt x="276220" y="602440"/>
                  <a:pt x="276220" y="639704"/>
                </a:cubicBezTo>
                <a:lnTo>
                  <a:pt x="276220" y="679453"/>
                </a:lnTo>
                <a:cubicBezTo>
                  <a:pt x="306082" y="652126"/>
                  <a:pt x="325988" y="612377"/>
                  <a:pt x="325988" y="567660"/>
                </a:cubicBezTo>
                <a:cubicBezTo>
                  <a:pt x="325988" y="510521"/>
                  <a:pt x="293638" y="458351"/>
                  <a:pt x="242626" y="432266"/>
                </a:cubicBezTo>
                <a:cubicBezTo>
                  <a:pt x="220230" y="421087"/>
                  <a:pt x="196590" y="416118"/>
                  <a:pt x="171704" y="416118"/>
                </a:cubicBezTo>
                <a:close/>
                <a:moveTo>
                  <a:pt x="333454" y="197501"/>
                </a:moveTo>
                <a:cubicBezTo>
                  <a:pt x="307326" y="197501"/>
                  <a:pt x="286174" y="218617"/>
                  <a:pt x="286174" y="243460"/>
                </a:cubicBezTo>
                <a:lnTo>
                  <a:pt x="286174" y="299357"/>
                </a:lnTo>
                <a:cubicBezTo>
                  <a:pt x="292394" y="304325"/>
                  <a:pt x="298616" y="306810"/>
                  <a:pt x="306082" y="310536"/>
                </a:cubicBezTo>
                <a:lnTo>
                  <a:pt x="306082" y="265819"/>
                </a:lnTo>
                <a:cubicBezTo>
                  <a:pt x="306082" y="260850"/>
                  <a:pt x="309814" y="255882"/>
                  <a:pt x="314790" y="255882"/>
                </a:cubicBezTo>
                <a:cubicBezTo>
                  <a:pt x="321012" y="255882"/>
                  <a:pt x="324744" y="260850"/>
                  <a:pt x="324744" y="265819"/>
                </a:cubicBezTo>
                <a:lnTo>
                  <a:pt x="324744" y="315505"/>
                </a:lnTo>
                <a:cubicBezTo>
                  <a:pt x="324744" y="316747"/>
                  <a:pt x="324744" y="316747"/>
                  <a:pt x="324744" y="317989"/>
                </a:cubicBezTo>
                <a:cubicBezTo>
                  <a:pt x="339676" y="321715"/>
                  <a:pt x="354606" y="325442"/>
                  <a:pt x="369536" y="325442"/>
                </a:cubicBezTo>
                <a:cubicBezTo>
                  <a:pt x="385712" y="325442"/>
                  <a:pt x="401886" y="321715"/>
                  <a:pt x="415574" y="317989"/>
                </a:cubicBezTo>
                <a:cubicBezTo>
                  <a:pt x="415574" y="317989"/>
                  <a:pt x="415574" y="316747"/>
                  <a:pt x="415574" y="315505"/>
                </a:cubicBezTo>
                <a:lnTo>
                  <a:pt x="415574" y="265819"/>
                </a:lnTo>
                <a:cubicBezTo>
                  <a:pt x="415574" y="260850"/>
                  <a:pt x="419306" y="255882"/>
                  <a:pt x="425528" y="255882"/>
                </a:cubicBezTo>
                <a:cubicBezTo>
                  <a:pt x="430504" y="255882"/>
                  <a:pt x="434236" y="260850"/>
                  <a:pt x="434236" y="265819"/>
                </a:cubicBezTo>
                <a:lnTo>
                  <a:pt x="434236" y="310536"/>
                </a:lnTo>
                <a:cubicBezTo>
                  <a:pt x="441702" y="308052"/>
                  <a:pt x="449168" y="304325"/>
                  <a:pt x="454144" y="299357"/>
                </a:cubicBezTo>
                <a:lnTo>
                  <a:pt x="454144" y="243460"/>
                </a:lnTo>
                <a:cubicBezTo>
                  <a:pt x="454144" y="218617"/>
                  <a:pt x="432992" y="197501"/>
                  <a:pt x="406864" y="197501"/>
                </a:cubicBezTo>
                <a:close/>
                <a:moveTo>
                  <a:pt x="372280" y="79363"/>
                </a:moveTo>
                <a:cubicBezTo>
                  <a:pt x="353552" y="79363"/>
                  <a:pt x="338572" y="95779"/>
                  <a:pt x="338572" y="114720"/>
                </a:cubicBezTo>
                <a:cubicBezTo>
                  <a:pt x="338572" y="133662"/>
                  <a:pt x="353552" y="148815"/>
                  <a:pt x="372280" y="148815"/>
                </a:cubicBezTo>
                <a:cubicBezTo>
                  <a:pt x="392254" y="148815"/>
                  <a:pt x="407234" y="133662"/>
                  <a:pt x="407234" y="114720"/>
                </a:cubicBezTo>
                <a:cubicBezTo>
                  <a:pt x="407234" y="100830"/>
                  <a:pt x="400992" y="89465"/>
                  <a:pt x="388508" y="83151"/>
                </a:cubicBezTo>
                <a:cubicBezTo>
                  <a:pt x="383514" y="80625"/>
                  <a:pt x="378522" y="79363"/>
                  <a:pt x="372280" y="79363"/>
                </a:cubicBezTo>
                <a:close/>
                <a:moveTo>
                  <a:pt x="372280" y="60421"/>
                </a:moveTo>
                <a:cubicBezTo>
                  <a:pt x="381018" y="60421"/>
                  <a:pt x="391006" y="61684"/>
                  <a:pt x="398496" y="66735"/>
                </a:cubicBezTo>
                <a:cubicBezTo>
                  <a:pt x="415974" y="75574"/>
                  <a:pt x="427210" y="93253"/>
                  <a:pt x="427210" y="114720"/>
                </a:cubicBezTo>
                <a:cubicBezTo>
                  <a:pt x="427210" y="143764"/>
                  <a:pt x="402242" y="169019"/>
                  <a:pt x="372280" y="169019"/>
                </a:cubicBezTo>
                <a:cubicBezTo>
                  <a:pt x="343566" y="169019"/>
                  <a:pt x="318596" y="143764"/>
                  <a:pt x="318596" y="114720"/>
                </a:cubicBezTo>
                <a:cubicBezTo>
                  <a:pt x="318596" y="84414"/>
                  <a:pt x="343566" y="60421"/>
                  <a:pt x="372280" y="60421"/>
                </a:cubicBezTo>
                <a:close/>
                <a:moveTo>
                  <a:pt x="369536" y="19874"/>
                </a:moveTo>
                <a:cubicBezTo>
                  <a:pt x="286174" y="19874"/>
                  <a:pt x="217740" y="88192"/>
                  <a:pt x="217740" y="172658"/>
                </a:cubicBezTo>
                <a:cubicBezTo>
                  <a:pt x="217740" y="216133"/>
                  <a:pt x="236404" y="257124"/>
                  <a:pt x="266266" y="284451"/>
                </a:cubicBezTo>
                <a:lnTo>
                  <a:pt x="266266" y="243460"/>
                </a:lnTo>
                <a:cubicBezTo>
                  <a:pt x="266266" y="207438"/>
                  <a:pt x="296128" y="177627"/>
                  <a:pt x="333454" y="177627"/>
                </a:cubicBezTo>
                <a:lnTo>
                  <a:pt x="406864" y="177627"/>
                </a:lnTo>
                <a:cubicBezTo>
                  <a:pt x="444190" y="177627"/>
                  <a:pt x="474052" y="207438"/>
                  <a:pt x="474052" y="243460"/>
                </a:cubicBezTo>
                <a:lnTo>
                  <a:pt x="474052" y="285693"/>
                </a:lnTo>
                <a:cubicBezTo>
                  <a:pt x="503914" y="257124"/>
                  <a:pt x="522576" y="216133"/>
                  <a:pt x="522576" y="172658"/>
                </a:cubicBezTo>
                <a:cubicBezTo>
                  <a:pt x="522576" y="114277"/>
                  <a:pt x="491472" y="63349"/>
                  <a:pt x="440458" y="36022"/>
                </a:cubicBezTo>
                <a:cubicBezTo>
                  <a:pt x="419306" y="24843"/>
                  <a:pt x="395666" y="19874"/>
                  <a:pt x="369536" y="19874"/>
                </a:cubicBezTo>
                <a:close/>
                <a:moveTo>
                  <a:pt x="369536" y="0"/>
                </a:moveTo>
                <a:cubicBezTo>
                  <a:pt x="398154" y="0"/>
                  <a:pt x="425528" y="7453"/>
                  <a:pt x="449168" y="19874"/>
                </a:cubicBezTo>
                <a:cubicBezTo>
                  <a:pt x="506402" y="49686"/>
                  <a:pt x="542484" y="108067"/>
                  <a:pt x="542484" y="172658"/>
                </a:cubicBezTo>
                <a:cubicBezTo>
                  <a:pt x="542484" y="263335"/>
                  <a:pt x="470320" y="339105"/>
                  <a:pt x="379490" y="344074"/>
                </a:cubicBezTo>
                <a:lnTo>
                  <a:pt x="379490" y="366433"/>
                </a:lnTo>
                <a:cubicBezTo>
                  <a:pt x="390688" y="370159"/>
                  <a:pt x="398154" y="380096"/>
                  <a:pt x="398154" y="391276"/>
                </a:cubicBezTo>
                <a:cubicBezTo>
                  <a:pt x="398154" y="395002"/>
                  <a:pt x="395666" y="398728"/>
                  <a:pt x="395666" y="401213"/>
                </a:cubicBezTo>
                <a:lnTo>
                  <a:pt x="442946" y="449656"/>
                </a:lnTo>
                <a:cubicBezTo>
                  <a:pt x="474052" y="416118"/>
                  <a:pt x="518844" y="396244"/>
                  <a:pt x="568614" y="396244"/>
                </a:cubicBezTo>
                <a:cubicBezTo>
                  <a:pt x="595986" y="396244"/>
                  <a:pt x="622116" y="402455"/>
                  <a:pt x="647000" y="414876"/>
                </a:cubicBezTo>
                <a:cubicBezTo>
                  <a:pt x="705478" y="444688"/>
                  <a:pt x="740316" y="503068"/>
                  <a:pt x="740316" y="567660"/>
                </a:cubicBezTo>
                <a:cubicBezTo>
                  <a:pt x="740316" y="663305"/>
                  <a:pt x="663174" y="740318"/>
                  <a:pt x="568614" y="740318"/>
                </a:cubicBezTo>
                <a:cubicBezTo>
                  <a:pt x="474052" y="740318"/>
                  <a:pt x="395666" y="663305"/>
                  <a:pt x="395666" y="567660"/>
                </a:cubicBezTo>
                <a:cubicBezTo>
                  <a:pt x="395666" y="529154"/>
                  <a:pt x="409352" y="493131"/>
                  <a:pt x="430504" y="464562"/>
                </a:cubicBezTo>
                <a:lnTo>
                  <a:pt x="381980" y="416118"/>
                </a:lnTo>
                <a:cubicBezTo>
                  <a:pt x="378246" y="417361"/>
                  <a:pt x="374514" y="417361"/>
                  <a:pt x="369536" y="417361"/>
                </a:cubicBezTo>
                <a:cubicBezTo>
                  <a:pt x="365804" y="417361"/>
                  <a:pt x="362072" y="417361"/>
                  <a:pt x="358338" y="416118"/>
                </a:cubicBezTo>
                <a:lnTo>
                  <a:pt x="309814" y="464562"/>
                </a:lnTo>
                <a:cubicBezTo>
                  <a:pt x="332210" y="494373"/>
                  <a:pt x="344652" y="529154"/>
                  <a:pt x="344652" y="567660"/>
                </a:cubicBezTo>
                <a:cubicBezTo>
                  <a:pt x="344652" y="663305"/>
                  <a:pt x="266266" y="740318"/>
                  <a:pt x="171704" y="740318"/>
                </a:cubicBezTo>
                <a:cubicBezTo>
                  <a:pt x="77144" y="740318"/>
                  <a:pt x="0" y="663305"/>
                  <a:pt x="0" y="567660"/>
                </a:cubicBezTo>
                <a:cubicBezTo>
                  <a:pt x="0" y="473257"/>
                  <a:pt x="77144" y="396244"/>
                  <a:pt x="171704" y="396244"/>
                </a:cubicBezTo>
                <a:cubicBezTo>
                  <a:pt x="199078" y="396244"/>
                  <a:pt x="227694" y="402455"/>
                  <a:pt x="250090" y="414876"/>
                </a:cubicBezTo>
                <a:cubicBezTo>
                  <a:pt x="268754" y="423571"/>
                  <a:pt x="283686" y="435993"/>
                  <a:pt x="297372" y="449656"/>
                </a:cubicBezTo>
                <a:lnTo>
                  <a:pt x="344652" y="401213"/>
                </a:lnTo>
                <a:cubicBezTo>
                  <a:pt x="343408" y="398728"/>
                  <a:pt x="342164" y="395002"/>
                  <a:pt x="342164" y="391276"/>
                </a:cubicBezTo>
                <a:cubicBezTo>
                  <a:pt x="342164" y="378854"/>
                  <a:pt x="349630" y="368917"/>
                  <a:pt x="360828" y="365190"/>
                </a:cubicBezTo>
                <a:lnTo>
                  <a:pt x="360828" y="344074"/>
                </a:lnTo>
                <a:cubicBezTo>
                  <a:pt x="269998" y="339105"/>
                  <a:pt x="197834" y="263335"/>
                  <a:pt x="197834" y="172658"/>
                </a:cubicBezTo>
                <a:cubicBezTo>
                  <a:pt x="197834" y="78255"/>
                  <a:pt x="274976" y="0"/>
                  <a:pt x="3695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1" name="Freeform: Shape 750">
            <a:extLst>
              <a:ext uri="{FF2B5EF4-FFF2-40B4-BE49-F238E27FC236}">
                <a16:creationId xmlns:a16="http://schemas.microsoft.com/office/drawing/2014/main" id="{59F47705-6CF6-4917-B824-29617978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1527" y="2573426"/>
            <a:ext cx="784248" cy="701866"/>
          </a:xfrm>
          <a:custGeom>
            <a:avLst/>
            <a:gdLst>
              <a:gd name="connsiteX0" fmla="*/ 518504 w 784248"/>
              <a:gd name="connsiteY0" fmla="*/ 598742 h 701866"/>
              <a:gd name="connsiteX1" fmla="*/ 589844 w 784248"/>
              <a:gd name="connsiteY1" fmla="*/ 598742 h 701866"/>
              <a:gd name="connsiteX2" fmla="*/ 652422 w 784248"/>
              <a:gd name="connsiteY2" fmla="*/ 662107 h 701866"/>
              <a:gd name="connsiteX3" fmla="*/ 652422 w 784248"/>
              <a:gd name="connsiteY3" fmla="*/ 691926 h 701866"/>
              <a:gd name="connsiteX4" fmla="*/ 642410 w 784248"/>
              <a:gd name="connsiteY4" fmla="*/ 701866 h 701866"/>
              <a:gd name="connsiteX5" fmla="*/ 632398 w 784248"/>
              <a:gd name="connsiteY5" fmla="*/ 691926 h 701866"/>
              <a:gd name="connsiteX6" fmla="*/ 632398 w 784248"/>
              <a:gd name="connsiteY6" fmla="*/ 662107 h 701866"/>
              <a:gd name="connsiteX7" fmla="*/ 589844 w 784248"/>
              <a:gd name="connsiteY7" fmla="*/ 618621 h 701866"/>
              <a:gd name="connsiteX8" fmla="*/ 518504 w 784248"/>
              <a:gd name="connsiteY8" fmla="*/ 618621 h 701866"/>
              <a:gd name="connsiteX9" fmla="*/ 474698 w 784248"/>
              <a:gd name="connsiteY9" fmla="*/ 662107 h 701866"/>
              <a:gd name="connsiteX10" fmla="*/ 474698 w 784248"/>
              <a:gd name="connsiteY10" fmla="*/ 691926 h 701866"/>
              <a:gd name="connsiteX11" fmla="*/ 465936 w 784248"/>
              <a:gd name="connsiteY11" fmla="*/ 701866 h 701866"/>
              <a:gd name="connsiteX12" fmla="*/ 455924 w 784248"/>
              <a:gd name="connsiteY12" fmla="*/ 691926 h 701866"/>
              <a:gd name="connsiteX13" fmla="*/ 455924 w 784248"/>
              <a:gd name="connsiteY13" fmla="*/ 662107 h 701866"/>
              <a:gd name="connsiteX14" fmla="*/ 518504 w 784248"/>
              <a:gd name="connsiteY14" fmla="*/ 598742 h 701866"/>
              <a:gd name="connsiteX15" fmla="*/ 201156 w 784248"/>
              <a:gd name="connsiteY15" fmla="*/ 598742 h 701866"/>
              <a:gd name="connsiteX16" fmla="*/ 271246 w 784248"/>
              <a:gd name="connsiteY16" fmla="*/ 598742 h 701866"/>
              <a:gd name="connsiteX17" fmla="*/ 333824 w 784248"/>
              <a:gd name="connsiteY17" fmla="*/ 662107 h 701866"/>
              <a:gd name="connsiteX18" fmla="*/ 333824 w 784248"/>
              <a:gd name="connsiteY18" fmla="*/ 691926 h 701866"/>
              <a:gd name="connsiteX19" fmla="*/ 325064 w 784248"/>
              <a:gd name="connsiteY19" fmla="*/ 701866 h 701866"/>
              <a:gd name="connsiteX20" fmla="*/ 313800 w 784248"/>
              <a:gd name="connsiteY20" fmla="*/ 691926 h 701866"/>
              <a:gd name="connsiteX21" fmla="*/ 313800 w 784248"/>
              <a:gd name="connsiteY21" fmla="*/ 662107 h 701866"/>
              <a:gd name="connsiteX22" fmla="*/ 271246 w 784248"/>
              <a:gd name="connsiteY22" fmla="*/ 618621 h 701866"/>
              <a:gd name="connsiteX23" fmla="*/ 201156 w 784248"/>
              <a:gd name="connsiteY23" fmla="*/ 618621 h 701866"/>
              <a:gd name="connsiteX24" fmla="*/ 157352 w 784248"/>
              <a:gd name="connsiteY24" fmla="*/ 662107 h 701866"/>
              <a:gd name="connsiteX25" fmla="*/ 157352 w 784248"/>
              <a:gd name="connsiteY25" fmla="*/ 691926 h 701866"/>
              <a:gd name="connsiteX26" fmla="*/ 147338 w 784248"/>
              <a:gd name="connsiteY26" fmla="*/ 701866 h 701866"/>
              <a:gd name="connsiteX27" fmla="*/ 137326 w 784248"/>
              <a:gd name="connsiteY27" fmla="*/ 691926 h 701866"/>
              <a:gd name="connsiteX28" fmla="*/ 137326 w 784248"/>
              <a:gd name="connsiteY28" fmla="*/ 662107 h 701866"/>
              <a:gd name="connsiteX29" fmla="*/ 201156 w 784248"/>
              <a:gd name="connsiteY29" fmla="*/ 598742 h 701866"/>
              <a:gd name="connsiteX30" fmla="*/ 551422 w 784248"/>
              <a:gd name="connsiteY30" fmla="*/ 508761 h 701866"/>
              <a:gd name="connsiteX31" fmla="*/ 519986 w 784248"/>
              <a:gd name="connsiteY31" fmla="*/ 539823 h 701866"/>
              <a:gd name="connsiteX32" fmla="*/ 551422 w 784248"/>
              <a:gd name="connsiteY32" fmla="*/ 572126 h 701866"/>
              <a:gd name="connsiteX33" fmla="*/ 584116 w 784248"/>
              <a:gd name="connsiteY33" fmla="*/ 539823 h 701866"/>
              <a:gd name="connsiteX34" fmla="*/ 566512 w 784248"/>
              <a:gd name="connsiteY34" fmla="*/ 512489 h 701866"/>
              <a:gd name="connsiteX35" fmla="*/ 551422 w 784248"/>
              <a:gd name="connsiteY35" fmla="*/ 508761 h 701866"/>
              <a:gd name="connsiteX36" fmla="*/ 232210 w 784248"/>
              <a:gd name="connsiteY36" fmla="*/ 508761 h 701866"/>
              <a:gd name="connsiteX37" fmla="*/ 201150 w 784248"/>
              <a:gd name="connsiteY37" fmla="*/ 539823 h 701866"/>
              <a:gd name="connsiteX38" fmla="*/ 232210 w 784248"/>
              <a:gd name="connsiteY38" fmla="*/ 572126 h 701866"/>
              <a:gd name="connsiteX39" fmla="*/ 264514 w 784248"/>
              <a:gd name="connsiteY39" fmla="*/ 539823 h 701866"/>
              <a:gd name="connsiteX40" fmla="*/ 247120 w 784248"/>
              <a:gd name="connsiteY40" fmla="*/ 512489 h 701866"/>
              <a:gd name="connsiteX41" fmla="*/ 232210 w 784248"/>
              <a:gd name="connsiteY41" fmla="*/ 508761 h 701866"/>
              <a:gd name="connsiteX42" fmla="*/ 551422 w 784248"/>
              <a:gd name="connsiteY42" fmla="*/ 488882 h 701866"/>
              <a:gd name="connsiteX43" fmla="*/ 575314 w 784248"/>
              <a:gd name="connsiteY43" fmla="*/ 495094 h 701866"/>
              <a:gd name="connsiteX44" fmla="*/ 602976 w 784248"/>
              <a:gd name="connsiteY44" fmla="*/ 539823 h 701866"/>
              <a:gd name="connsiteX45" fmla="*/ 551422 w 784248"/>
              <a:gd name="connsiteY45" fmla="*/ 592006 h 701866"/>
              <a:gd name="connsiteX46" fmla="*/ 499868 w 784248"/>
              <a:gd name="connsiteY46" fmla="*/ 539823 h 701866"/>
              <a:gd name="connsiteX47" fmla="*/ 551422 w 784248"/>
              <a:gd name="connsiteY47" fmla="*/ 488882 h 701866"/>
              <a:gd name="connsiteX48" fmla="*/ 232210 w 784248"/>
              <a:gd name="connsiteY48" fmla="*/ 488882 h 701866"/>
              <a:gd name="connsiteX49" fmla="*/ 257060 w 784248"/>
              <a:gd name="connsiteY49" fmla="*/ 495094 h 701866"/>
              <a:gd name="connsiteX50" fmla="*/ 284394 w 784248"/>
              <a:gd name="connsiteY50" fmla="*/ 539823 h 701866"/>
              <a:gd name="connsiteX51" fmla="*/ 232210 w 784248"/>
              <a:gd name="connsiteY51" fmla="*/ 592006 h 701866"/>
              <a:gd name="connsiteX52" fmla="*/ 181270 w 784248"/>
              <a:gd name="connsiteY52" fmla="*/ 539823 h 701866"/>
              <a:gd name="connsiteX53" fmla="*/ 232210 w 784248"/>
              <a:gd name="connsiteY53" fmla="*/ 488882 h 701866"/>
              <a:gd name="connsiteX54" fmla="*/ 356550 w 784248"/>
              <a:gd name="connsiteY54" fmla="*/ 376276 h 701866"/>
              <a:gd name="connsiteX55" fmla="*/ 314104 w 784248"/>
              <a:gd name="connsiteY55" fmla="*/ 419971 h 701866"/>
              <a:gd name="connsiteX56" fmla="*/ 314104 w 784248"/>
              <a:gd name="connsiteY56" fmla="*/ 467411 h 701866"/>
              <a:gd name="connsiteX57" fmla="*/ 330334 w 784248"/>
              <a:gd name="connsiteY57" fmla="*/ 476150 h 701866"/>
              <a:gd name="connsiteX58" fmla="*/ 330334 w 784248"/>
              <a:gd name="connsiteY58" fmla="*/ 441194 h 701866"/>
              <a:gd name="connsiteX59" fmla="*/ 339072 w 784248"/>
              <a:gd name="connsiteY59" fmla="*/ 431207 h 701866"/>
              <a:gd name="connsiteX60" fmla="*/ 349060 w 784248"/>
              <a:gd name="connsiteY60" fmla="*/ 441194 h 701866"/>
              <a:gd name="connsiteX61" fmla="*/ 349060 w 784248"/>
              <a:gd name="connsiteY61" fmla="*/ 483641 h 701866"/>
              <a:gd name="connsiteX62" fmla="*/ 382768 w 784248"/>
              <a:gd name="connsiteY62" fmla="*/ 489883 h 701866"/>
              <a:gd name="connsiteX63" fmla="*/ 382768 w 784248"/>
              <a:gd name="connsiteY63" fmla="*/ 461169 h 701866"/>
              <a:gd name="connsiteX64" fmla="*/ 391506 w 784248"/>
              <a:gd name="connsiteY64" fmla="*/ 452430 h 701866"/>
              <a:gd name="connsiteX65" fmla="*/ 401494 w 784248"/>
              <a:gd name="connsiteY65" fmla="*/ 461169 h 701866"/>
              <a:gd name="connsiteX66" fmla="*/ 401494 w 784248"/>
              <a:gd name="connsiteY66" fmla="*/ 489883 h 701866"/>
              <a:gd name="connsiteX67" fmla="*/ 433952 w 784248"/>
              <a:gd name="connsiteY67" fmla="*/ 483641 h 701866"/>
              <a:gd name="connsiteX68" fmla="*/ 433952 w 784248"/>
              <a:gd name="connsiteY68" fmla="*/ 441194 h 701866"/>
              <a:gd name="connsiteX69" fmla="*/ 443940 w 784248"/>
              <a:gd name="connsiteY69" fmla="*/ 431207 h 701866"/>
              <a:gd name="connsiteX70" fmla="*/ 452680 w 784248"/>
              <a:gd name="connsiteY70" fmla="*/ 441194 h 701866"/>
              <a:gd name="connsiteX71" fmla="*/ 452680 w 784248"/>
              <a:gd name="connsiteY71" fmla="*/ 476150 h 701866"/>
              <a:gd name="connsiteX72" fmla="*/ 470156 w 784248"/>
              <a:gd name="connsiteY72" fmla="*/ 467411 h 701866"/>
              <a:gd name="connsiteX73" fmla="*/ 470156 w 784248"/>
              <a:gd name="connsiteY73" fmla="*/ 419971 h 701866"/>
              <a:gd name="connsiteX74" fmla="*/ 426462 w 784248"/>
              <a:gd name="connsiteY74" fmla="*/ 376276 h 701866"/>
              <a:gd name="connsiteX75" fmla="*/ 650734 w 784248"/>
              <a:gd name="connsiteY75" fmla="*/ 357051 h 701866"/>
              <a:gd name="connsiteX76" fmla="*/ 721270 w 784248"/>
              <a:gd name="connsiteY76" fmla="*/ 357051 h 701866"/>
              <a:gd name="connsiteX77" fmla="*/ 784248 w 784248"/>
              <a:gd name="connsiteY77" fmla="*/ 419742 h 701866"/>
              <a:gd name="connsiteX78" fmla="*/ 784248 w 784248"/>
              <a:gd name="connsiteY78" fmla="*/ 461118 h 701866"/>
              <a:gd name="connsiteX79" fmla="*/ 774172 w 784248"/>
              <a:gd name="connsiteY79" fmla="*/ 471148 h 701866"/>
              <a:gd name="connsiteX80" fmla="*/ 765354 w 784248"/>
              <a:gd name="connsiteY80" fmla="*/ 461118 h 701866"/>
              <a:gd name="connsiteX81" fmla="*/ 765354 w 784248"/>
              <a:gd name="connsiteY81" fmla="*/ 419742 h 701866"/>
              <a:gd name="connsiteX82" fmla="*/ 721270 w 784248"/>
              <a:gd name="connsiteY82" fmla="*/ 375858 h 701866"/>
              <a:gd name="connsiteX83" fmla="*/ 650734 w 784248"/>
              <a:gd name="connsiteY83" fmla="*/ 375858 h 701866"/>
              <a:gd name="connsiteX84" fmla="*/ 606650 w 784248"/>
              <a:gd name="connsiteY84" fmla="*/ 419742 h 701866"/>
              <a:gd name="connsiteX85" fmla="*/ 597834 w 784248"/>
              <a:gd name="connsiteY85" fmla="*/ 429772 h 701866"/>
              <a:gd name="connsiteX86" fmla="*/ 587756 w 784248"/>
              <a:gd name="connsiteY86" fmla="*/ 419742 h 701866"/>
              <a:gd name="connsiteX87" fmla="*/ 650734 w 784248"/>
              <a:gd name="connsiteY87" fmla="*/ 357051 h 701866"/>
              <a:gd name="connsiteX88" fmla="*/ 62976 w 784248"/>
              <a:gd name="connsiteY88" fmla="*/ 357051 h 701866"/>
              <a:gd name="connsiteX89" fmla="*/ 133512 w 784248"/>
              <a:gd name="connsiteY89" fmla="*/ 357051 h 701866"/>
              <a:gd name="connsiteX90" fmla="*/ 196490 w 784248"/>
              <a:gd name="connsiteY90" fmla="*/ 419742 h 701866"/>
              <a:gd name="connsiteX91" fmla="*/ 186414 w 784248"/>
              <a:gd name="connsiteY91" fmla="*/ 429772 h 701866"/>
              <a:gd name="connsiteX92" fmla="*/ 177596 w 784248"/>
              <a:gd name="connsiteY92" fmla="*/ 419742 h 701866"/>
              <a:gd name="connsiteX93" fmla="*/ 133512 w 784248"/>
              <a:gd name="connsiteY93" fmla="*/ 375858 h 701866"/>
              <a:gd name="connsiteX94" fmla="*/ 62976 w 784248"/>
              <a:gd name="connsiteY94" fmla="*/ 375858 h 701866"/>
              <a:gd name="connsiteX95" fmla="*/ 20152 w 784248"/>
              <a:gd name="connsiteY95" fmla="*/ 419742 h 701866"/>
              <a:gd name="connsiteX96" fmla="*/ 20152 w 784248"/>
              <a:gd name="connsiteY96" fmla="*/ 461118 h 701866"/>
              <a:gd name="connsiteX97" fmla="*/ 10076 w 784248"/>
              <a:gd name="connsiteY97" fmla="*/ 471148 h 701866"/>
              <a:gd name="connsiteX98" fmla="*/ 0 w 784248"/>
              <a:gd name="connsiteY98" fmla="*/ 461118 h 701866"/>
              <a:gd name="connsiteX99" fmla="*/ 0 w 784248"/>
              <a:gd name="connsiteY99" fmla="*/ 419742 h 701866"/>
              <a:gd name="connsiteX100" fmla="*/ 62976 w 784248"/>
              <a:gd name="connsiteY100" fmla="*/ 357051 h 701866"/>
              <a:gd name="connsiteX101" fmla="*/ 688750 w 784248"/>
              <a:gd name="connsiteY101" fmla="*/ 266047 h 701866"/>
              <a:gd name="connsiteX102" fmla="*/ 656056 w 784248"/>
              <a:gd name="connsiteY102" fmla="*/ 298740 h 701866"/>
              <a:gd name="connsiteX103" fmla="*/ 688750 w 784248"/>
              <a:gd name="connsiteY103" fmla="*/ 330176 h 701866"/>
              <a:gd name="connsiteX104" fmla="*/ 720186 w 784248"/>
              <a:gd name="connsiteY104" fmla="*/ 298740 h 701866"/>
              <a:gd name="connsiteX105" fmla="*/ 703838 w 784248"/>
              <a:gd name="connsiteY105" fmla="*/ 269820 h 701866"/>
              <a:gd name="connsiteX106" fmla="*/ 688750 w 784248"/>
              <a:gd name="connsiteY106" fmla="*/ 266047 h 701866"/>
              <a:gd name="connsiteX107" fmla="*/ 392126 w 784248"/>
              <a:gd name="connsiteY107" fmla="*/ 266047 h 701866"/>
              <a:gd name="connsiteX108" fmla="*/ 360688 w 784248"/>
              <a:gd name="connsiteY108" fmla="*/ 298740 h 701866"/>
              <a:gd name="connsiteX109" fmla="*/ 392126 w 784248"/>
              <a:gd name="connsiteY109" fmla="*/ 330176 h 701866"/>
              <a:gd name="connsiteX110" fmla="*/ 424820 w 784248"/>
              <a:gd name="connsiteY110" fmla="*/ 298740 h 701866"/>
              <a:gd name="connsiteX111" fmla="*/ 407214 w 784248"/>
              <a:gd name="connsiteY111" fmla="*/ 269820 h 701866"/>
              <a:gd name="connsiteX112" fmla="*/ 392126 w 784248"/>
              <a:gd name="connsiteY112" fmla="*/ 266047 h 701866"/>
              <a:gd name="connsiteX113" fmla="*/ 100992 w 784248"/>
              <a:gd name="connsiteY113" fmla="*/ 266047 h 701866"/>
              <a:gd name="connsiteX114" fmla="*/ 69556 w 784248"/>
              <a:gd name="connsiteY114" fmla="*/ 298740 h 701866"/>
              <a:gd name="connsiteX115" fmla="*/ 100992 w 784248"/>
              <a:gd name="connsiteY115" fmla="*/ 330176 h 701866"/>
              <a:gd name="connsiteX116" fmla="*/ 133684 w 784248"/>
              <a:gd name="connsiteY116" fmla="*/ 298740 h 701866"/>
              <a:gd name="connsiteX117" fmla="*/ 116080 w 784248"/>
              <a:gd name="connsiteY117" fmla="*/ 269820 h 701866"/>
              <a:gd name="connsiteX118" fmla="*/ 100992 w 784248"/>
              <a:gd name="connsiteY118" fmla="*/ 266047 h 701866"/>
              <a:gd name="connsiteX119" fmla="*/ 688750 w 784248"/>
              <a:gd name="connsiteY119" fmla="*/ 247186 h 701866"/>
              <a:gd name="connsiteX120" fmla="*/ 711384 w 784248"/>
              <a:gd name="connsiteY120" fmla="*/ 252216 h 701866"/>
              <a:gd name="connsiteX121" fmla="*/ 740306 w 784248"/>
              <a:gd name="connsiteY121" fmla="*/ 298740 h 701866"/>
              <a:gd name="connsiteX122" fmla="*/ 688750 w 784248"/>
              <a:gd name="connsiteY122" fmla="*/ 350295 h 701866"/>
              <a:gd name="connsiteX123" fmla="*/ 637192 w 784248"/>
              <a:gd name="connsiteY123" fmla="*/ 298740 h 701866"/>
              <a:gd name="connsiteX124" fmla="*/ 688750 w 784248"/>
              <a:gd name="connsiteY124" fmla="*/ 247186 h 701866"/>
              <a:gd name="connsiteX125" fmla="*/ 392126 w 784248"/>
              <a:gd name="connsiteY125" fmla="*/ 247186 h 701866"/>
              <a:gd name="connsiteX126" fmla="*/ 416018 w 784248"/>
              <a:gd name="connsiteY126" fmla="*/ 252216 h 701866"/>
              <a:gd name="connsiteX127" fmla="*/ 443682 w 784248"/>
              <a:gd name="connsiteY127" fmla="*/ 298740 h 701866"/>
              <a:gd name="connsiteX128" fmla="*/ 392126 w 784248"/>
              <a:gd name="connsiteY128" fmla="*/ 350295 h 701866"/>
              <a:gd name="connsiteX129" fmla="*/ 340568 w 784248"/>
              <a:gd name="connsiteY129" fmla="*/ 298740 h 701866"/>
              <a:gd name="connsiteX130" fmla="*/ 392126 w 784248"/>
              <a:gd name="connsiteY130" fmla="*/ 247186 h 701866"/>
              <a:gd name="connsiteX131" fmla="*/ 100992 w 784248"/>
              <a:gd name="connsiteY131" fmla="*/ 247186 h 701866"/>
              <a:gd name="connsiteX132" fmla="*/ 124882 w 784248"/>
              <a:gd name="connsiteY132" fmla="*/ 252216 h 701866"/>
              <a:gd name="connsiteX133" fmla="*/ 152546 w 784248"/>
              <a:gd name="connsiteY133" fmla="*/ 298740 h 701866"/>
              <a:gd name="connsiteX134" fmla="*/ 100992 w 784248"/>
              <a:gd name="connsiteY134" fmla="*/ 350295 h 701866"/>
              <a:gd name="connsiteX135" fmla="*/ 49436 w 784248"/>
              <a:gd name="connsiteY135" fmla="*/ 298740 h 701866"/>
              <a:gd name="connsiteX136" fmla="*/ 100992 w 784248"/>
              <a:gd name="connsiteY136" fmla="*/ 247186 h 701866"/>
              <a:gd name="connsiteX137" fmla="*/ 382768 w 784248"/>
              <a:gd name="connsiteY137" fmla="*/ 205241 h 701866"/>
              <a:gd name="connsiteX138" fmla="*/ 249186 w 784248"/>
              <a:gd name="connsiteY138" fmla="*/ 346314 h 701866"/>
              <a:gd name="connsiteX139" fmla="*/ 277900 w 784248"/>
              <a:gd name="connsiteY139" fmla="*/ 346314 h 701866"/>
              <a:gd name="connsiteX140" fmla="*/ 287886 w 784248"/>
              <a:gd name="connsiteY140" fmla="*/ 355053 h 701866"/>
              <a:gd name="connsiteX141" fmla="*/ 277900 w 784248"/>
              <a:gd name="connsiteY141" fmla="*/ 365040 h 701866"/>
              <a:gd name="connsiteX142" fmla="*/ 250434 w 784248"/>
              <a:gd name="connsiteY142" fmla="*/ 365040 h 701866"/>
              <a:gd name="connsiteX143" fmla="*/ 294128 w 784248"/>
              <a:gd name="connsiteY143" fmla="*/ 452430 h 701866"/>
              <a:gd name="connsiteX144" fmla="*/ 294128 w 784248"/>
              <a:gd name="connsiteY144" fmla="*/ 419971 h 701866"/>
              <a:gd name="connsiteX145" fmla="*/ 356550 w 784248"/>
              <a:gd name="connsiteY145" fmla="*/ 357550 h 701866"/>
              <a:gd name="connsiteX146" fmla="*/ 426462 w 784248"/>
              <a:gd name="connsiteY146" fmla="*/ 357550 h 701866"/>
              <a:gd name="connsiteX147" fmla="*/ 488884 w 784248"/>
              <a:gd name="connsiteY147" fmla="*/ 419971 h 701866"/>
              <a:gd name="connsiteX148" fmla="*/ 488884 w 784248"/>
              <a:gd name="connsiteY148" fmla="*/ 452430 h 701866"/>
              <a:gd name="connsiteX149" fmla="*/ 533826 w 784248"/>
              <a:gd name="connsiteY149" fmla="*/ 365040 h 701866"/>
              <a:gd name="connsiteX150" fmla="*/ 505112 w 784248"/>
              <a:gd name="connsiteY150" fmla="*/ 365040 h 701866"/>
              <a:gd name="connsiteX151" fmla="*/ 495126 w 784248"/>
              <a:gd name="connsiteY151" fmla="*/ 355053 h 701866"/>
              <a:gd name="connsiteX152" fmla="*/ 505112 w 784248"/>
              <a:gd name="connsiteY152" fmla="*/ 346314 h 701866"/>
              <a:gd name="connsiteX153" fmla="*/ 533826 w 784248"/>
              <a:gd name="connsiteY153" fmla="*/ 346314 h 701866"/>
              <a:gd name="connsiteX154" fmla="*/ 457672 w 784248"/>
              <a:gd name="connsiteY154" fmla="*/ 220223 h 701866"/>
              <a:gd name="connsiteX155" fmla="*/ 401494 w 784248"/>
              <a:gd name="connsiteY155" fmla="*/ 205241 h 701866"/>
              <a:gd name="connsiteX156" fmla="*/ 401494 w 784248"/>
              <a:gd name="connsiteY156" fmla="*/ 233955 h 701866"/>
              <a:gd name="connsiteX157" fmla="*/ 391506 w 784248"/>
              <a:gd name="connsiteY157" fmla="*/ 243943 h 701866"/>
              <a:gd name="connsiteX158" fmla="*/ 382768 w 784248"/>
              <a:gd name="connsiteY158" fmla="*/ 233955 h 701866"/>
              <a:gd name="connsiteX159" fmla="*/ 391506 w 784248"/>
              <a:gd name="connsiteY159" fmla="*/ 142820 h 701866"/>
              <a:gd name="connsiteX160" fmla="*/ 401494 w 784248"/>
              <a:gd name="connsiteY160" fmla="*/ 151559 h 701866"/>
              <a:gd name="connsiteX161" fmla="*/ 401494 w 784248"/>
              <a:gd name="connsiteY161" fmla="*/ 185267 h 701866"/>
              <a:gd name="connsiteX162" fmla="*/ 466412 w 784248"/>
              <a:gd name="connsiteY162" fmla="*/ 203993 h 701866"/>
              <a:gd name="connsiteX163" fmla="*/ 553802 w 784248"/>
              <a:gd name="connsiteY163" fmla="*/ 346314 h 701866"/>
              <a:gd name="connsiteX164" fmla="*/ 587510 w 784248"/>
              <a:gd name="connsiteY164" fmla="*/ 346314 h 701866"/>
              <a:gd name="connsiteX165" fmla="*/ 597496 w 784248"/>
              <a:gd name="connsiteY165" fmla="*/ 355053 h 701866"/>
              <a:gd name="connsiteX166" fmla="*/ 587510 w 784248"/>
              <a:gd name="connsiteY166" fmla="*/ 365040 h 701866"/>
              <a:gd name="connsiteX167" fmla="*/ 552554 w 784248"/>
              <a:gd name="connsiteY167" fmla="*/ 365040 h 701866"/>
              <a:gd name="connsiteX168" fmla="*/ 486386 w 784248"/>
              <a:gd name="connsiteY168" fmla="*/ 478647 h 701866"/>
              <a:gd name="connsiteX169" fmla="*/ 485138 w 784248"/>
              <a:gd name="connsiteY169" fmla="*/ 481144 h 701866"/>
              <a:gd name="connsiteX170" fmla="*/ 401494 w 784248"/>
              <a:gd name="connsiteY170" fmla="*/ 509858 h 701866"/>
              <a:gd name="connsiteX171" fmla="*/ 401494 w 784248"/>
              <a:gd name="connsiteY171" fmla="*/ 543565 h 701866"/>
              <a:gd name="connsiteX172" fmla="*/ 391506 w 784248"/>
              <a:gd name="connsiteY172" fmla="*/ 553553 h 701866"/>
              <a:gd name="connsiteX173" fmla="*/ 382768 w 784248"/>
              <a:gd name="connsiteY173" fmla="*/ 543565 h 701866"/>
              <a:gd name="connsiteX174" fmla="*/ 382768 w 784248"/>
              <a:gd name="connsiteY174" fmla="*/ 509858 h 701866"/>
              <a:gd name="connsiteX175" fmla="*/ 230458 w 784248"/>
              <a:gd name="connsiteY175" fmla="*/ 365040 h 701866"/>
              <a:gd name="connsiteX176" fmla="*/ 195502 w 784248"/>
              <a:gd name="connsiteY176" fmla="*/ 365040 h 701866"/>
              <a:gd name="connsiteX177" fmla="*/ 186764 w 784248"/>
              <a:gd name="connsiteY177" fmla="*/ 355053 h 701866"/>
              <a:gd name="connsiteX178" fmla="*/ 195502 w 784248"/>
              <a:gd name="connsiteY178" fmla="*/ 346314 h 701866"/>
              <a:gd name="connsiteX179" fmla="*/ 229210 w 784248"/>
              <a:gd name="connsiteY179" fmla="*/ 346314 h 701866"/>
              <a:gd name="connsiteX180" fmla="*/ 382768 w 784248"/>
              <a:gd name="connsiteY180" fmla="*/ 185267 h 701866"/>
              <a:gd name="connsiteX181" fmla="*/ 382768 w 784248"/>
              <a:gd name="connsiteY181" fmla="*/ 151559 h 701866"/>
              <a:gd name="connsiteX182" fmla="*/ 391506 w 784248"/>
              <a:gd name="connsiteY182" fmla="*/ 142820 h 701866"/>
              <a:gd name="connsiteX183" fmla="*/ 518504 w 784248"/>
              <a:gd name="connsiteY183" fmla="*/ 109859 h 701866"/>
              <a:gd name="connsiteX184" fmla="*/ 589844 w 784248"/>
              <a:gd name="connsiteY184" fmla="*/ 109859 h 701866"/>
              <a:gd name="connsiteX185" fmla="*/ 652422 w 784248"/>
              <a:gd name="connsiteY185" fmla="*/ 173118 h 701866"/>
              <a:gd name="connsiteX186" fmla="*/ 652422 w 784248"/>
              <a:gd name="connsiteY186" fmla="*/ 215291 h 701866"/>
              <a:gd name="connsiteX187" fmla="*/ 642410 w 784248"/>
              <a:gd name="connsiteY187" fmla="*/ 223974 h 701866"/>
              <a:gd name="connsiteX188" fmla="*/ 632398 w 784248"/>
              <a:gd name="connsiteY188" fmla="*/ 215291 h 701866"/>
              <a:gd name="connsiteX189" fmla="*/ 632398 w 784248"/>
              <a:gd name="connsiteY189" fmla="*/ 173118 h 701866"/>
              <a:gd name="connsiteX190" fmla="*/ 589844 w 784248"/>
              <a:gd name="connsiteY190" fmla="*/ 129705 h 701866"/>
              <a:gd name="connsiteX191" fmla="*/ 518504 w 784248"/>
              <a:gd name="connsiteY191" fmla="*/ 129705 h 701866"/>
              <a:gd name="connsiteX192" fmla="*/ 474698 w 784248"/>
              <a:gd name="connsiteY192" fmla="*/ 173118 h 701866"/>
              <a:gd name="connsiteX193" fmla="*/ 465936 w 784248"/>
              <a:gd name="connsiteY193" fmla="*/ 181801 h 701866"/>
              <a:gd name="connsiteX194" fmla="*/ 455924 w 784248"/>
              <a:gd name="connsiteY194" fmla="*/ 173118 h 701866"/>
              <a:gd name="connsiteX195" fmla="*/ 518504 w 784248"/>
              <a:gd name="connsiteY195" fmla="*/ 109859 h 701866"/>
              <a:gd name="connsiteX196" fmla="*/ 201156 w 784248"/>
              <a:gd name="connsiteY196" fmla="*/ 109859 h 701866"/>
              <a:gd name="connsiteX197" fmla="*/ 271246 w 784248"/>
              <a:gd name="connsiteY197" fmla="*/ 109859 h 701866"/>
              <a:gd name="connsiteX198" fmla="*/ 333824 w 784248"/>
              <a:gd name="connsiteY198" fmla="*/ 173118 h 701866"/>
              <a:gd name="connsiteX199" fmla="*/ 325064 w 784248"/>
              <a:gd name="connsiteY199" fmla="*/ 181801 h 701866"/>
              <a:gd name="connsiteX200" fmla="*/ 313800 w 784248"/>
              <a:gd name="connsiteY200" fmla="*/ 173118 h 701866"/>
              <a:gd name="connsiteX201" fmla="*/ 271246 w 784248"/>
              <a:gd name="connsiteY201" fmla="*/ 129705 h 701866"/>
              <a:gd name="connsiteX202" fmla="*/ 201156 w 784248"/>
              <a:gd name="connsiteY202" fmla="*/ 129705 h 701866"/>
              <a:gd name="connsiteX203" fmla="*/ 157352 w 784248"/>
              <a:gd name="connsiteY203" fmla="*/ 173118 h 701866"/>
              <a:gd name="connsiteX204" fmla="*/ 157352 w 784248"/>
              <a:gd name="connsiteY204" fmla="*/ 214051 h 701866"/>
              <a:gd name="connsiteX205" fmla="*/ 147338 w 784248"/>
              <a:gd name="connsiteY205" fmla="*/ 223974 h 701866"/>
              <a:gd name="connsiteX206" fmla="*/ 137326 w 784248"/>
              <a:gd name="connsiteY206" fmla="*/ 214051 h 701866"/>
              <a:gd name="connsiteX207" fmla="*/ 137326 w 784248"/>
              <a:gd name="connsiteY207" fmla="*/ 173118 h 701866"/>
              <a:gd name="connsiteX208" fmla="*/ 201156 w 784248"/>
              <a:gd name="connsiteY208" fmla="*/ 109859 h 701866"/>
              <a:gd name="connsiteX209" fmla="*/ 551422 w 784248"/>
              <a:gd name="connsiteY209" fmla="*/ 20119 h 701866"/>
              <a:gd name="connsiteX210" fmla="*/ 519986 w 784248"/>
              <a:gd name="connsiteY210" fmla="*/ 51556 h 701866"/>
              <a:gd name="connsiteX211" fmla="*/ 551422 w 784248"/>
              <a:gd name="connsiteY211" fmla="*/ 82993 h 701866"/>
              <a:gd name="connsiteX212" fmla="*/ 584116 w 784248"/>
              <a:gd name="connsiteY212" fmla="*/ 51556 h 701866"/>
              <a:gd name="connsiteX213" fmla="*/ 566512 w 784248"/>
              <a:gd name="connsiteY213" fmla="*/ 22634 h 701866"/>
              <a:gd name="connsiteX214" fmla="*/ 551422 w 784248"/>
              <a:gd name="connsiteY214" fmla="*/ 20119 h 701866"/>
              <a:gd name="connsiteX215" fmla="*/ 232210 w 784248"/>
              <a:gd name="connsiteY215" fmla="*/ 20119 h 701866"/>
              <a:gd name="connsiteX216" fmla="*/ 201150 w 784248"/>
              <a:gd name="connsiteY216" fmla="*/ 51556 h 701866"/>
              <a:gd name="connsiteX217" fmla="*/ 232210 w 784248"/>
              <a:gd name="connsiteY217" fmla="*/ 82993 h 701866"/>
              <a:gd name="connsiteX218" fmla="*/ 264514 w 784248"/>
              <a:gd name="connsiteY218" fmla="*/ 51556 h 701866"/>
              <a:gd name="connsiteX219" fmla="*/ 247120 w 784248"/>
              <a:gd name="connsiteY219" fmla="*/ 22634 h 701866"/>
              <a:gd name="connsiteX220" fmla="*/ 232210 w 784248"/>
              <a:gd name="connsiteY220" fmla="*/ 20119 h 701866"/>
              <a:gd name="connsiteX221" fmla="*/ 551422 w 784248"/>
              <a:gd name="connsiteY221" fmla="*/ 0 h 701866"/>
              <a:gd name="connsiteX222" fmla="*/ 575314 w 784248"/>
              <a:gd name="connsiteY222" fmla="*/ 6287 h 701866"/>
              <a:gd name="connsiteX223" fmla="*/ 602976 w 784248"/>
              <a:gd name="connsiteY223" fmla="*/ 51556 h 701866"/>
              <a:gd name="connsiteX224" fmla="*/ 551422 w 784248"/>
              <a:gd name="connsiteY224" fmla="*/ 103112 h 701866"/>
              <a:gd name="connsiteX225" fmla="*/ 499868 w 784248"/>
              <a:gd name="connsiteY225" fmla="*/ 51556 h 701866"/>
              <a:gd name="connsiteX226" fmla="*/ 551422 w 784248"/>
              <a:gd name="connsiteY226" fmla="*/ 0 h 701866"/>
              <a:gd name="connsiteX227" fmla="*/ 232210 w 784248"/>
              <a:gd name="connsiteY227" fmla="*/ 0 h 701866"/>
              <a:gd name="connsiteX228" fmla="*/ 257060 w 784248"/>
              <a:gd name="connsiteY228" fmla="*/ 6287 h 701866"/>
              <a:gd name="connsiteX229" fmla="*/ 284394 w 784248"/>
              <a:gd name="connsiteY229" fmla="*/ 51556 h 701866"/>
              <a:gd name="connsiteX230" fmla="*/ 232210 w 784248"/>
              <a:gd name="connsiteY230" fmla="*/ 103112 h 701866"/>
              <a:gd name="connsiteX231" fmla="*/ 181270 w 784248"/>
              <a:gd name="connsiteY231" fmla="*/ 51556 h 701866"/>
              <a:gd name="connsiteX232" fmla="*/ 232210 w 784248"/>
              <a:gd name="connsiteY232" fmla="*/ 0 h 70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784248" h="701866">
                <a:moveTo>
                  <a:pt x="518504" y="598742"/>
                </a:moveTo>
                <a:lnTo>
                  <a:pt x="589844" y="598742"/>
                </a:lnTo>
                <a:cubicBezTo>
                  <a:pt x="623636" y="598742"/>
                  <a:pt x="652422" y="627319"/>
                  <a:pt x="652422" y="662107"/>
                </a:cubicBezTo>
                <a:lnTo>
                  <a:pt x="652422" y="691926"/>
                </a:lnTo>
                <a:cubicBezTo>
                  <a:pt x="652422" y="698138"/>
                  <a:pt x="647416" y="701866"/>
                  <a:pt x="642410" y="701866"/>
                </a:cubicBezTo>
                <a:cubicBezTo>
                  <a:pt x="637404" y="701866"/>
                  <a:pt x="632398" y="698138"/>
                  <a:pt x="632398" y="691926"/>
                </a:cubicBezTo>
                <a:lnTo>
                  <a:pt x="632398" y="662107"/>
                </a:lnTo>
                <a:cubicBezTo>
                  <a:pt x="632398" y="637258"/>
                  <a:pt x="612372" y="618621"/>
                  <a:pt x="589844" y="618621"/>
                </a:cubicBezTo>
                <a:lnTo>
                  <a:pt x="518504" y="618621"/>
                </a:lnTo>
                <a:cubicBezTo>
                  <a:pt x="494724" y="618621"/>
                  <a:pt x="474698" y="637258"/>
                  <a:pt x="474698" y="662107"/>
                </a:cubicBezTo>
                <a:lnTo>
                  <a:pt x="474698" y="691926"/>
                </a:lnTo>
                <a:cubicBezTo>
                  <a:pt x="474698" y="698138"/>
                  <a:pt x="470942" y="701866"/>
                  <a:pt x="465936" y="701866"/>
                </a:cubicBezTo>
                <a:cubicBezTo>
                  <a:pt x="460930" y="701866"/>
                  <a:pt x="455924" y="698138"/>
                  <a:pt x="455924" y="691926"/>
                </a:cubicBezTo>
                <a:lnTo>
                  <a:pt x="455924" y="662107"/>
                </a:lnTo>
                <a:cubicBezTo>
                  <a:pt x="455924" y="627319"/>
                  <a:pt x="484710" y="598742"/>
                  <a:pt x="518504" y="598742"/>
                </a:cubicBezTo>
                <a:close/>
                <a:moveTo>
                  <a:pt x="201156" y="598742"/>
                </a:moveTo>
                <a:lnTo>
                  <a:pt x="271246" y="598742"/>
                </a:lnTo>
                <a:cubicBezTo>
                  <a:pt x="305038" y="598742"/>
                  <a:pt x="333824" y="627319"/>
                  <a:pt x="333824" y="662107"/>
                </a:cubicBezTo>
                <a:lnTo>
                  <a:pt x="333824" y="691926"/>
                </a:lnTo>
                <a:cubicBezTo>
                  <a:pt x="333824" y="698138"/>
                  <a:pt x="330070" y="701866"/>
                  <a:pt x="325064" y="701866"/>
                </a:cubicBezTo>
                <a:cubicBezTo>
                  <a:pt x="318806" y="701866"/>
                  <a:pt x="313800" y="698138"/>
                  <a:pt x="313800" y="691926"/>
                </a:cubicBezTo>
                <a:lnTo>
                  <a:pt x="313800" y="662107"/>
                </a:lnTo>
                <a:cubicBezTo>
                  <a:pt x="313800" y="637258"/>
                  <a:pt x="295026" y="618621"/>
                  <a:pt x="271246" y="618621"/>
                </a:cubicBezTo>
                <a:lnTo>
                  <a:pt x="201156" y="618621"/>
                </a:lnTo>
                <a:cubicBezTo>
                  <a:pt x="176126" y="618621"/>
                  <a:pt x="157352" y="637258"/>
                  <a:pt x="157352" y="662107"/>
                </a:cubicBezTo>
                <a:lnTo>
                  <a:pt x="157352" y="691926"/>
                </a:lnTo>
                <a:cubicBezTo>
                  <a:pt x="157352" y="698138"/>
                  <a:pt x="153596" y="701866"/>
                  <a:pt x="147338" y="701866"/>
                </a:cubicBezTo>
                <a:cubicBezTo>
                  <a:pt x="142332" y="701866"/>
                  <a:pt x="137326" y="698138"/>
                  <a:pt x="137326" y="691926"/>
                </a:cubicBezTo>
                <a:lnTo>
                  <a:pt x="137326" y="662107"/>
                </a:lnTo>
                <a:cubicBezTo>
                  <a:pt x="137326" y="627319"/>
                  <a:pt x="166112" y="598742"/>
                  <a:pt x="201156" y="598742"/>
                </a:cubicBezTo>
                <a:close/>
                <a:moveTo>
                  <a:pt x="551422" y="508761"/>
                </a:moveTo>
                <a:cubicBezTo>
                  <a:pt x="533818" y="508761"/>
                  <a:pt x="519986" y="522428"/>
                  <a:pt x="519986" y="539823"/>
                </a:cubicBezTo>
                <a:cubicBezTo>
                  <a:pt x="519986" y="558459"/>
                  <a:pt x="533818" y="572126"/>
                  <a:pt x="551422" y="572126"/>
                </a:cubicBezTo>
                <a:cubicBezTo>
                  <a:pt x="570284" y="572126"/>
                  <a:pt x="584116" y="558459"/>
                  <a:pt x="584116" y="539823"/>
                </a:cubicBezTo>
                <a:cubicBezTo>
                  <a:pt x="584116" y="528641"/>
                  <a:pt x="577828" y="517459"/>
                  <a:pt x="566512" y="512489"/>
                </a:cubicBezTo>
                <a:cubicBezTo>
                  <a:pt x="561482" y="510004"/>
                  <a:pt x="557710" y="508761"/>
                  <a:pt x="551422" y="508761"/>
                </a:cubicBezTo>
                <a:close/>
                <a:moveTo>
                  <a:pt x="232210" y="508761"/>
                </a:moveTo>
                <a:cubicBezTo>
                  <a:pt x="216058" y="508761"/>
                  <a:pt x="201150" y="522428"/>
                  <a:pt x="201150" y="539823"/>
                </a:cubicBezTo>
                <a:cubicBezTo>
                  <a:pt x="201150" y="558459"/>
                  <a:pt x="216058" y="572126"/>
                  <a:pt x="232210" y="572126"/>
                </a:cubicBezTo>
                <a:cubicBezTo>
                  <a:pt x="250848" y="572126"/>
                  <a:pt x="264514" y="558459"/>
                  <a:pt x="264514" y="539823"/>
                </a:cubicBezTo>
                <a:cubicBezTo>
                  <a:pt x="264514" y="528641"/>
                  <a:pt x="258302" y="517459"/>
                  <a:pt x="247120" y="512489"/>
                </a:cubicBezTo>
                <a:cubicBezTo>
                  <a:pt x="243392" y="510004"/>
                  <a:pt x="238422" y="508761"/>
                  <a:pt x="232210" y="508761"/>
                </a:cubicBezTo>
                <a:close/>
                <a:moveTo>
                  <a:pt x="551422" y="488882"/>
                </a:moveTo>
                <a:cubicBezTo>
                  <a:pt x="560224" y="488882"/>
                  <a:pt x="567768" y="491367"/>
                  <a:pt x="575314" y="495094"/>
                </a:cubicBezTo>
                <a:cubicBezTo>
                  <a:pt x="592918" y="503792"/>
                  <a:pt x="602976" y="521186"/>
                  <a:pt x="602976" y="539823"/>
                </a:cubicBezTo>
                <a:cubicBezTo>
                  <a:pt x="602976" y="568399"/>
                  <a:pt x="580342" y="592006"/>
                  <a:pt x="551422" y="592006"/>
                </a:cubicBezTo>
                <a:cubicBezTo>
                  <a:pt x="523760" y="592006"/>
                  <a:pt x="499868" y="568399"/>
                  <a:pt x="499868" y="539823"/>
                </a:cubicBezTo>
                <a:cubicBezTo>
                  <a:pt x="499868" y="512489"/>
                  <a:pt x="523760" y="488882"/>
                  <a:pt x="551422" y="488882"/>
                </a:cubicBezTo>
                <a:close/>
                <a:moveTo>
                  <a:pt x="232210" y="488882"/>
                </a:moveTo>
                <a:cubicBezTo>
                  <a:pt x="240908" y="488882"/>
                  <a:pt x="249604" y="491367"/>
                  <a:pt x="257060" y="495094"/>
                </a:cubicBezTo>
                <a:cubicBezTo>
                  <a:pt x="273212" y="503792"/>
                  <a:pt x="284394" y="521186"/>
                  <a:pt x="284394" y="539823"/>
                </a:cubicBezTo>
                <a:cubicBezTo>
                  <a:pt x="284394" y="568399"/>
                  <a:pt x="260786" y="592006"/>
                  <a:pt x="232210" y="592006"/>
                </a:cubicBezTo>
                <a:cubicBezTo>
                  <a:pt x="204876" y="592006"/>
                  <a:pt x="181270" y="568399"/>
                  <a:pt x="181270" y="539823"/>
                </a:cubicBezTo>
                <a:cubicBezTo>
                  <a:pt x="181270" y="512489"/>
                  <a:pt x="204876" y="488882"/>
                  <a:pt x="232210" y="488882"/>
                </a:cubicBezTo>
                <a:close/>
                <a:moveTo>
                  <a:pt x="356550" y="376276"/>
                </a:moveTo>
                <a:cubicBezTo>
                  <a:pt x="332830" y="376276"/>
                  <a:pt x="314104" y="396251"/>
                  <a:pt x="314104" y="419971"/>
                </a:cubicBezTo>
                <a:lnTo>
                  <a:pt x="314104" y="467411"/>
                </a:lnTo>
                <a:cubicBezTo>
                  <a:pt x="319098" y="469908"/>
                  <a:pt x="324092" y="473653"/>
                  <a:pt x="330334" y="476150"/>
                </a:cubicBezTo>
                <a:lnTo>
                  <a:pt x="330334" y="441194"/>
                </a:lnTo>
                <a:cubicBezTo>
                  <a:pt x="330334" y="436201"/>
                  <a:pt x="334078" y="431207"/>
                  <a:pt x="339072" y="431207"/>
                </a:cubicBezTo>
                <a:cubicBezTo>
                  <a:pt x="345314" y="431207"/>
                  <a:pt x="349060" y="436201"/>
                  <a:pt x="349060" y="441194"/>
                </a:cubicBezTo>
                <a:lnTo>
                  <a:pt x="349060" y="483641"/>
                </a:lnTo>
                <a:cubicBezTo>
                  <a:pt x="360296" y="487386"/>
                  <a:pt x="371532" y="488634"/>
                  <a:pt x="382768" y="489883"/>
                </a:cubicBezTo>
                <a:lnTo>
                  <a:pt x="382768" y="461169"/>
                </a:lnTo>
                <a:cubicBezTo>
                  <a:pt x="382768" y="456175"/>
                  <a:pt x="386512" y="452430"/>
                  <a:pt x="391506" y="452430"/>
                </a:cubicBezTo>
                <a:cubicBezTo>
                  <a:pt x="396500" y="452430"/>
                  <a:pt x="401494" y="456175"/>
                  <a:pt x="401494" y="461169"/>
                </a:cubicBezTo>
                <a:lnTo>
                  <a:pt x="401494" y="489883"/>
                </a:lnTo>
                <a:cubicBezTo>
                  <a:pt x="412730" y="488634"/>
                  <a:pt x="423966" y="487386"/>
                  <a:pt x="433952" y="483641"/>
                </a:cubicBezTo>
                <a:lnTo>
                  <a:pt x="433952" y="441194"/>
                </a:lnTo>
                <a:cubicBezTo>
                  <a:pt x="433952" y="436201"/>
                  <a:pt x="437698" y="431207"/>
                  <a:pt x="443940" y="431207"/>
                </a:cubicBezTo>
                <a:cubicBezTo>
                  <a:pt x="448934" y="431207"/>
                  <a:pt x="452680" y="436201"/>
                  <a:pt x="452680" y="441194"/>
                </a:cubicBezTo>
                <a:lnTo>
                  <a:pt x="452680" y="476150"/>
                </a:lnTo>
                <a:cubicBezTo>
                  <a:pt x="458922" y="473653"/>
                  <a:pt x="465164" y="471157"/>
                  <a:pt x="470156" y="467411"/>
                </a:cubicBezTo>
                <a:lnTo>
                  <a:pt x="470156" y="419971"/>
                </a:lnTo>
                <a:cubicBezTo>
                  <a:pt x="470156" y="396251"/>
                  <a:pt x="450182" y="376276"/>
                  <a:pt x="426462" y="376276"/>
                </a:cubicBezTo>
                <a:close/>
                <a:moveTo>
                  <a:pt x="650734" y="357051"/>
                </a:moveTo>
                <a:lnTo>
                  <a:pt x="721270" y="357051"/>
                </a:lnTo>
                <a:cubicBezTo>
                  <a:pt x="756538" y="357051"/>
                  <a:pt x="784248" y="384635"/>
                  <a:pt x="784248" y="419742"/>
                </a:cubicBezTo>
                <a:lnTo>
                  <a:pt x="784248" y="461118"/>
                </a:lnTo>
                <a:cubicBezTo>
                  <a:pt x="784248" y="467387"/>
                  <a:pt x="780468" y="471148"/>
                  <a:pt x="774172" y="471148"/>
                </a:cubicBezTo>
                <a:cubicBezTo>
                  <a:pt x="769132" y="471148"/>
                  <a:pt x="765354" y="467387"/>
                  <a:pt x="765354" y="461118"/>
                </a:cubicBezTo>
                <a:lnTo>
                  <a:pt x="765354" y="419742"/>
                </a:lnTo>
                <a:cubicBezTo>
                  <a:pt x="765354" y="395919"/>
                  <a:pt x="745202" y="375858"/>
                  <a:pt x="721270" y="375858"/>
                </a:cubicBezTo>
                <a:lnTo>
                  <a:pt x="650734" y="375858"/>
                </a:lnTo>
                <a:cubicBezTo>
                  <a:pt x="626804" y="375858"/>
                  <a:pt x="606650" y="395919"/>
                  <a:pt x="606650" y="419742"/>
                </a:cubicBezTo>
                <a:cubicBezTo>
                  <a:pt x="606650" y="424757"/>
                  <a:pt x="602872" y="429772"/>
                  <a:pt x="597834" y="429772"/>
                </a:cubicBezTo>
                <a:cubicBezTo>
                  <a:pt x="592796" y="429772"/>
                  <a:pt x="587756" y="424757"/>
                  <a:pt x="587756" y="419742"/>
                </a:cubicBezTo>
                <a:cubicBezTo>
                  <a:pt x="587756" y="384635"/>
                  <a:pt x="615468" y="357051"/>
                  <a:pt x="650734" y="357051"/>
                </a:cubicBezTo>
                <a:close/>
                <a:moveTo>
                  <a:pt x="62976" y="357051"/>
                </a:moveTo>
                <a:lnTo>
                  <a:pt x="133512" y="357051"/>
                </a:lnTo>
                <a:cubicBezTo>
                  <a:pt x="167520" y="357051"/>
                  <a:pt x="196490" y="384635"/>
                  <a:pt x="196490" y="419742"/>
                </a:cubicBezTo>
                <a:cubicBezTo>
                  <a:pt x="196490" y="424757"/>
                  <a:pt x="192710" y="429772"/>
                  <a:pt x="186414" y="429772"/>
                </a:cubicBezTo>
                <a:cubicBezTo>
                  <a:pt x="181374" y="429772"/>
                  <a:pt x="177596" y="424757"/>
                  <a:pt x="177596" y="419742"/>
                </a:cubicBezTo>
                <a:cubicBezTo>
                  <a:pt x="177596" y="395919"/>
                  <a:pt x="157444" y="375858"/>
                  <a:pt x="133512" y="375858"/>
                </a:cubicBezTo>
                <a:lnTo>
                  <a:pt x="62976" y="375858"/>
                </a:lnTo>
                <a:cubicBezTo>
                  <a:pt x="39046" y="375858"/>
                  <a:pt x="20152" y="395919"/>
                  <a:pt x="20152" y="419742"/>
                </a:cubicBezTo>
                <a:lnTo>
                  <a:pt x="20152" y="461118"/>
                </a:lnTo>
                <a:cubicBezTo>
                  <a:pt x="20152" y="466133"/>
                  <a:pt x="15114" y="471148"/>
                  <a:pt x="10076" y="471148"/>
                </a:cubicBezTo>
                <a:cubicBezTo>
                  <a:pt x="3778" y="471148"/>
                  <a:pt x="0" y="466133"/>
                  <a:pt x="0" y="461118"/>
                </a:cubicBezTo>
                <a:lnTo>
                  <a:pt x="0" y="419742"/>
                </a:lnTo>
                <a:cubicBezTo>
                  <a:pt x="0" y="384635"/>
                  <a:pt x="27710" y="357051"/>
                  <a:pt x="62976" y="357051"/>
                </a:cubicBezTo>
                <a:close/>
                <a:moveTo>
                  <a:pt x="688750" y="266047"/>
                </a:moveTo>
                <a:cubicBezTo>
                  <a:pt x="671144" y="266047"/>
                  <a:pt x="656056" y="281137"/>
                  <a:pt x="656056" y="298740"/>
                </a:cubicBezTo>
                <a:cubicBezTo>
                  <a:pt x="656056" y="316344"/>
                  <a:pt x="671144" y="330176"/>
                  <a:pt x="688750" y="330176"/>
                </a:cubicBezTo>
                <a:cubicBezTo>
                  <a:pt x="706354" y="330176"/>
                  <a:pt x="720186" y="316344"/>
                  <a:pt x="720186" y="298740"/>
                </a:cubicBezTo>
                <a:cubicBezTo>
                  <a:pt x="720186" y="286166"/>
                  <a:pt x="713898" y="276107"/>
                  <a:pt x="703838" y="269820"/>
                </a:cubicBezTo>
                <a:cubicBezTo>
                  <a:pt x="698810" y="267305"/>
                  <a:pt x="693780" y="266047"/>
                  <a:pt x="688750" y="266047"/>
                </a:cubicBezTo>
                <a:close/>
                <a:moveTo>
                  <a:pt x="392126" y="266047"/>
                </a:moveTo>
                <a:cubicBezTo>
                  <a:pt x="374520" y="266047"/>
                  <a:pt x="360688" y="281137"/>
                  <a:pt x="360688" y="298740"/>
                </a:cubicBezTo>
                <a:cubicBezTo>
                  <a:pt x="360688" y="316344"/>
                  <a:pt x="374520" y="330176"/>
                  <a:pt x="392126" y="330176"/>
                </a:cubicBezTo>
                <a:cubicBezTo>
                  <a:pt x="409730" y="330176"/>
                  <a:pt x="424820" y="316344"/>
                  <a:pt x="424820" y="298740"/>
                </a:cubicBezTo>
                <a:cubicBezTo>
                  <a:pt x="424820" y="286166"/>
                  <a:pt x="417274" y="276107"/>
                  <a:pt x="407214" y="269820"/>
                </a:cubicBezTo>
                <a:cubicBezTo>
                  <a:pt x="402186" y="267305"/>
                  <a:pt x="397156" y="266047"/>
                  <a:pt x="392126" y="266047"/>
                </a:cubicBezTo>
                <a:close/>
                <a:moveTo>
                  <a:pt x="100992" y="266047"/>
                </a:moveTo>
                <a:cubicBezTo>
                  <a:pt x="83388" y="266047"/>
                  <a:pt x="69556" y="281137"/>
                  <a:pt x="69556" y="298740"/>
                </a:cubicBezTo>
                <a:cubicBezTo>
                  <a:pt x="69556" y="316344"/>
                  <a:pt x="83388" y="330176"/>
                  <a:pt x="100992" y="330176"/>
                </a:cubicBezTo>
                <a:cubicBezTo>
                  <a:pt x="118596" y="330176"/>
                  <a:pt x="133684" y="316344"/>
                  <a:pt x="133684" y="298740"/>
                </a:cubicBezTo>
                <a:cubicBezTo>
                  <a:pt x="133684" y="286166"/>
                  <a:pt x="126140" y="276107"/>
                  <a:pt x="116080" y="269820"/>
                </a:cubicBezTo>
                <a:cubicBezTo>
                  <a:pt x="111050" y="267305"/>
                  <a:pt x="106020" y="266047"/>
                  <a:pt x="100992" y="266047"/>
                </a:cubicBezTo>
                <a:close/>
                <a:moveTo>
                  <a:pt x="688750" y="247186"/>
                </a:moveTo>
                <a:cubicBezTo>
                  <a:pt x="696294" y="247186"/>
                  <a:pt x="705096" y="248444"/>
                  <a:pt x="711384" y="252216"/>
                </a:cubicBezTo>
                <a:cubicBezTo>
                  <a:pt x="728988" y="262275"/>
                  <a:pt x="740306" y="279879"/>
                  <a:pt x="740306" y="298740"/>
                </a:cubicBezTo>
                <a:cubicBezTo>
                  <a:pt x="740306" y="327661"/>
                  <a:pt x="717672" y="350295"/>
                  <a:pt x="688750" y="350295"/>
                </a:cubicBezTo>
                <a:cubicBezTo>
                  <a:pt x="659828" y="350295"/>
                  <a:pt x="637192" y="327661"/>
                  <a:pt x="637192" y="298740"/>
                </a:cubicBezTo>
                <a:cubicBezTo>
                  <a:pt x="637192" y="269820"/>
                  <a:pt x="659828" y="247186"/>
                  <a:pt x="688750" y="247186"/>
                </a:cubicBezTo>
                <a:close/>
                <a:moveTo>
                  <a:pt x="392126" y="247186"/>
                </a:moveTo>
                <a:cubicBezTo>
                  <a:pt x="400928" y="247186"/>
                  <a:pt x="408472" y="248444"/>
                  <a:pt x="416018" y="252216"/>
                </a:cubicBezTo>
                <a:cubicBezTo>
                  <a:pt x="432364" y="262275"/>
                  <a:pt x="443682" y="279879"/>
                  <a:pt x="443682" y="298740"/>
                </a:cubicBezTo>
                <a:cubicBezTo>
                  <a:pt x="443682" y="327661"/>
                  <a:pt x="421048" y="350295"/>
                  <a:pt x="392126" y="350295"/>
                </a:cubicBezTo>
                <a:cubicBezTo>
                  <a:pt x="363204" y="350295"/>
                  <a:pt x="340568" y="327661"/>
                  <a:pt x="340568" y="298740"/>
                </a:cubicBezTo>
                <a:cubicBezTo>
                  <a:pt x="340568" y="269820"/>
                  <a:pt x="363204" y="247186"/>
                  <a:pt x="392126" y="247186"/>
                </a:cubicBezTo>
                <a:close/>
                <a:moveTo>
                  <a:pt x="100992" y="247186"/>
                </a:moveTo>
                <a:cubicBezTo>
                  <a:pt x="109794" y="247186"/>
                  <a:pt x="117338" y="248444"/>
                  <a:pt x="124882" y="252216"/>
                </a:cubicBezTo>
                <a:cubicBezTo>
                  <a:pt x="141228" y="262275"/>
                  <a:pt x="152546" y="279879"/>
                  <a:pt x="152546" y="298740"/>
                </a:cubicBezTo>
                <a:cubicBezTo>
                  <a:pt x="152546" y="327661"/>
                  <a:pt x="129912" y="350295"/>
                  <a:pt x="100992" y="350295"/>
                </a:cubicBezTo>
                <a:cubicBezTo>
                  <a:pt x="72070" y="350295"/>
                  <a:pt x="49436" y="327661"/>
                  <a:pt x="49436" y="298740"/>
                </a:cubicBezTo>
                <a:cubicBezTo>
                  <a:pt x="49436" y="269820"/>
                  <a:pt x="72070" y="247186"/>
                  <a:pt x="100992" y="247186"/>
                </a:cubicBezTo>
                <a:close/>
                <a:moveTo>
                  <a:pt x="382768" y="205241"/>
                </a:moveTo>
                <a:cubicBezTo>
                  <a:pt x="307862" y="210235"/>
                  <a:pt x="250434" y="270160"/>
                  <a:pt x="249186" y="346314"/>
                </a:cubicBezTo>
                <a:lnTo>
                  <a:pt x="277900" y="346314"/>
                </a:lnTo>
                <a:cubicBezTo>
                  <a:pt x="282892" y="346314"/>
                  <a:pt x="287886" y="348811"/>
                  <a:pt x="287886" y="355053"/>
                </a:cubicBezTo>
                <a:cubicBezTo>
                  <a:pt x="287886" y="360046"/>
                  <a:pt x="282892" y="365040"/>
                  <a:pt x="277900" y="365040"/>
                </a:cubicBezTo>
                <a:lnTo>
                  <a:pt x="250434" y="365040"/>
                </a:lnTo>
                <a:cubicBezTo>
                  <a:pt x="254180" y="398748"/>
                  <a:pt x="270408" y="428710"/>
                  <a:pt x="294128" y="452430"/>
                </a:cubicBezTo>
                <a:lnTo>
                  <a:pt x="294128" y="419971"/>
                </a:lnTo>
                <a:cubicBezTo>
                  <a:pt x="294128" y="385015"/>
                  <a:pt x="321594" y="357550"/>
                  <a:pt x="356550" y="357550"/>
                </a:cubicBezTo>
                <a:lnTo>
                  <a:pt x="426462" y="357550"/>
                </a:lnTo>
                <a:cubicBezTo>
                  <a:pt x="461418" y="357550"/>
                  <a:pt x="488884" y="385015"/>
                  <a:pt x="488884" y="419971"/>
                </a:cubicBezTo>
                <a:lnTo>
                  <a:pt x="488884" y="452430"/>
                </a:lnTo>
                <a:cubicBezTo>
                  <a:pt x="512604" y="428710"/>
                  <a:pt x="530082" y="398748"/>
                  <a:pt x="533826" y="365040"/>
                </a:cubicBezTo>
                <a:lnTo>
                  <a:pt x="505112" y="365040"/>
                </a:lnTo>
                <a:cubicBezTo>
                  <a:pt x="500120" y="365040"/>
                  <a:pt x="495126" y="360046"/>
                  <a:pt x="495126" y="355053"/>
                </a:cubicBezTo>
                <a:cubicBezTo>
                  <a:pt x="495126" y="348811"/>
                  <a:pt x="500120" y="346314"/>
                  <a:pt x="505112" y="346314"/>
                </a:cubicBezTo>
                <a:lnTo>
                  <a:pt x="533826" y="346314"/>
                </a:lnTo>
                <a:cubicBezTo>
                  <a:pt x="533826" y="292631"/>
                  <a:pt x="505112" y="245191"/>
                  <a:pt x="457672" y="220223"/>
                </a:cubicBezTo>
                <a:cubicBezTo>
                  <a:pt x="438946" y="211484"/>
                  <a:pt x="421468" y="206490"/>
                  <a:pt x="401494" y="205241"/>
                </a:cubicBezTo>
                <a:lnTo>
                  <a:pt x="401494" y="233955"/>
                </a:lnTo>
                <a:cubicBezTo>
                  <a:pt x="401494" y="238949"/>
                  <a:pt x="396500" y="243943"/>
                  <a:pt x="391506" y="243943"/>
                </a:cubicBezTo>
                <a:cubicBezTo>
                  <a:pt x="386512" y="243943"/>
                  <a:pt x="382768" y="238949"/>
                  <a:pt x="382768" y="233955"/>
                </a:cubicBezTo>
                <a:close/>
                <a:moveTo>
                  <a:pt x="391506" y="142820"/>
                </a:moveTo>
                <a:cubicBezTo>
                  <a:pt x="396500" y="142820"/>
                  <a:pt x="401494" y="146565"/>
                  <a:pt x="401494" y="151559"/>
                </a:cubicBezTo>
                <a:lnTo>
                  <a:pt x="401494" y="185267"/>
                </a:lnTo>
                <a:cubicBezTo>
                  <a:pt x="423966" y="186515"/>
                  <a:pt x="445188" y="192757"/>
                  <a:pt x="466412" y="203993"/>
                </a:cubicBezTo>
                <a:cubicBezTo>
                  <a:pt x="520094" y="231458"/>
                  <a:pt x="552554" y="285141"/>
                  <a:pt x="553802" y="346314"/>
                </a:cubicBezTo>
                <a:lnTo>
                  <a:pt x="587510" y="346314"/>
                </a:lnTo>
                <a:cubicBezTo>
                  <a:pt x="593752" y="346314"/>
                  <a:pt x="597496" y="348811"/>
                  <a:pt x="597496" y="355053"/>
                </a:cubicBezTo>
                <a:cubicBezTo>
                  <a:pt x="597496" y="360046"/>
                  <a:pt x="593752" y="365040"/>
                  <a:pt x="587510" y="365040"/>
                </a:cubicBezTo>
                <a:lnTo>
                  <a:pt x="552554" y="365040"/>
                </a:lnTo>
                <a:cubicBezTo>
                  <a:pt x="547560" y="412480"/>
                  <a:pt x="522590" y="453679"/>
                  <a:pt x="486386" y="478647"/>
                </a:cubicBezTo>
                <a:cubicBezTo>
                  <a:pt x="485138" y="479896"/>
                  <a:pt x="485138" y="479896"/>
                  <a:pt x="485138" y="481144"/>
                </a:cubicBezTo>
                <a:cubicBezTo>
                  <a:pt x="460170" y="497373"/>
                  <a:pt x="431456" y="507361"/>
                  <a:pt x="401494" y="509858"/>
                </a:cubicBezTo>
                <a:lnTo>
                  <a:pt x="401494" y="543565"/>
                </a:lnTo>
                <a:cubicBezTo>
                  <a:pt x="401494" y="548559"/>
                  <a:pt x="396500" y="553553"/>
                  <a:pt x="391506" y="553553"/>
                </a:cubicBezTo>
                <a:cubicBezTo>
                  <a:pt x="386512" y="553553"/>
                  <a:pt x="382768" y="548559"/>
                  <a:pt x="382768" y="543565"/>
                </a:cubicBezTo>
                <a:lnTo>
                  <a:pt x="382768" y="509858"/>
                </a:lnTo>
                <a:cubicBezTo>
                  <a:pt x="302868" y="504864"/>
                  <a:pt x="239198" y="442443"/>
                  <a:pt x="230458" y="365040"/>
                </a:cubicBezTo>
                <a:lnTo>
                  <a:pt x="195502" y="365040"/>
                </a:lnTo>
                <a:cubicBezTo>
                  <a:pt x="190510" y="365040"/>
                  <a:pt x="186764" y="360046"/>
                  <a:pt x="186764" y="355053"/>
                </a:cubicBezTo>
                <a:cubicBezTo>
                  <a:pt x="186764" y="348811"/>
                  <a:pt x="190510" y="346314"/>
                  <a:pt x="195502" y="346314"/>
                </a:cubicBezTo>
                <a:lnTo>
                  <a:pt x="229210" y="346314"/>
                </a:lnTo>
                <a:cubicBezTo>
                  <a:pt x="230458" y="260172"/>
                  <a:pt x="297874" y="190260"/>
                  <a:pt x="382768" y="185267"/>
                </a:cubicBezTo>
                <a:lnTo>
                  <a:pt x="382768" y="151559"/>
                </a:lnTo>
                <a:cubicBezTo>
                  <a:pt x="382768" y="146565"/>
                  <a:pt x="386512" y="142820"/>
                  <a:pt x="391506" y="142820"/>
                </a:cubicBezTo>
                <a:close/>
                <a:moveTo>
                  <a:pt x="518504" y="109859"/>
                </a:moveTo>
                <a:lnTo>
                  <a:pt x="589844" y="109859"/>
                </a:lnTo>
                <a:cubicBezTo>
                  <a:pt x="623636" y="109859"/>
                  <a:pt x="652422" y="138388"/>
                  <a:pt x="652422" y="173118"/>
                </a:cubicBezTo>
                <a:lnTo>
                  <a:pt x="652422" y="215291"/>
                </a:lnTo>
                <a:cubicBezTo>
                  <a:pt x="652422" y="220253"/>
                  <a:pt x="647416" y="223974"/>
                  <a:pt x="642410" y="223974"/>
                </a:cubicBezTo>
                <a:cubicBezTo>
                  <a:pt x="637404" y="223974"/>
                  <a:pt x="632398" y="220253"/>
                  <a:pt x="632398" y="215291"/>
                </a:cubicBezTo>
                <a:lnTo>
                  <a:pt x="632398" y="173118"/>
                </a:lnTo>
                <a:cubicBezTo>
                  <a:pt x="632398" y="148311"/>
                  <a:pt x="612372" y="129705"/>
                  <a:pt x="589844" y="129705"/>
                </a:cubicBezTo>
                <a:lnTo>
                  <a:pt x="518504" y="129705"/>
                </a:lnTo>
                <a:cubicBezTo>
                  <a:pt x="494724" y="129705"/>
                  <a:pt x="474698" y="148311"/>
                  <a:pt x="474698" y="173118"/>
                </a:cubicBezTo>
                <a:cubicBezTo>
                  <a:pt x="474698" y="178080"/>
                  <a:pt x="470942" y="181801"/>
                  <a:pt x="465936" y="181801"/>
                </a:cubicBezTo>
                <a:cubicBezTo>
                  <a:pt x="460930" y="181801"/>
                  <a:pt x="455924" y="178080"/>
                  <a:pt x="455924" y="173118"/>
                </a:cubicBezTo>
                <a:cubicBezTo>
                  <a:pt x="455924" y="138388"/>
                  <a:pt x="484710" y="109859"/>
                  <a:pt x="518504" y="109859"/>
                </a:cubicBezTo>
                <a:close/>
                <a:moveTo>
                  <a:pt x="201156" y="109859"/>
                </a:moveTo>
                <a:lnTo>
                  <a:pt x="271246" y="109859"/>
                </a:lnTo>
                <a:cubicBezTo>
                  <a:pt x="305038" y="109859"/>
                  <a:pt x="333824" y="138388"/>
                  <a:pt x="333824" y="173118"/>
                </a:cubicBezTo>
                <a:cubicBezTo>
                  <a:pt x="333824" y="178080"/>
                  <a:pt x="330070" y="181801"/>
                  <a:pt x="325064" y="181801"/>
                </a:cubicBezTo>
                <a:cubicBezTo>
                  <a:pt x="318806" y="181801"/>
                  <a:pt x="313800" y="178080"/>
                  <a:pt x="313800" y="173118"/>
                </a:cubicBezTo>
                <a:cubicBezTo>
                  <a:pt x="313800" y="148311"/>
                  <a:pt x="295026" y="129705"/>
                  <a:pt x="271246" y="129705"/>
                </a:cubicBezTo>
                <a:lnTo>
                  <a:pt x="201156" y="129705"/>
                </a:lnTo>
                <a:cubicBezTo>
                  <a:pt x="176126" y="129705"/>
                  <a:pt x="157352" y="148311"/>
                  <a:pt x="157352" y="173118"/>
                </a:cubicBezTo>
                <a:lnTo>
                  <a:pt x="157352" y="214051"/>
                </a:lnTo>
                <a:cubicBezTo>
                  <a:pt x="157352" y="219012"/>
                  <a:pt x="153596" y="223974"/>
                  <a:pt x="147338" y="223974"/>
                </a:cubicBezTo>
                <a:cubicBezTo>
                  <a:pt x="142332" y="223974"/>
                  <a:pt x="137326" y="219012"/>
                  <a:pt x="137326" y="214051"/>
                </a:cubicBezTo>
                <a:lnTo>
                  <a:pt x="137326" y="173118"/>
                </a:lnTo>
                <a:cubicBezTo>
                  <a:pt x="137326" y="138388"/>
                  <a:pt x="166112" y="109859"/>
                  <a:pt x="201156" y="109859"/>
                </a:cubicBezTo>
                <a:close/>
                <a:moveTo>
                  <a:pt x="551422" y="20119"/>
                </a:moveTo>
                <a:cubicBezTo>
                  <a:pt x="533818" y="20119"/>
                  <a:pt x="519986" y="33952"/>
                  <a:pt x="519986" y="51556"/>
                </a:cubicBezTo>
                <a:cubicBezTo>
                  <a:pt x="519986" y="69161"/>
                  <a:pt x="533818" y="82993"/>
                  <a:pt x="551422" y="82993"/>
                </a:cubicBezTo>
                <a:cubicBezTo>
                  <a:pt x="570284" y="82993"/>
                  <a:pt x="584116" y="69161"/>
                  <a:pt x="584116" y="51556"/>
                </a:cubicBezTo>
                <a:cubicBezTo>
                  <a:pt x="584116" y="38981"/>
                  <a:pt x="577828" y="28922"/>
                  <a:pt x="566512" y="22634"/>
                </a:cubicBezTo>
                <a:cubicBezTo>
                  <a:pt x="561482" y="20119"/>
                  <a:pt x="557710" y="20119"/>
                  <a:pt x="551422" y="20119"/>
                </a:cubicBezTo>
                <a:close/>
                <a:moveTo>
                  <a:pt x="232210" y="20119"/>
                </a:moveTo>
                <a:cubicBezTo>
                  <a:pt x="216058" y="20119"/>
                  <a:pt x="201150" y="33952"/>
                  <a:pt x="201150" y="51556"/>
                </a:cubicBezTo>
                <a:cubicBezTo>
                  <a:pt x="201150" y="69161"/>
                  <a:pt x="216058" y="82993"/>
                  <a:pt x="232210" y="82993"/>
                </a:cubicBezTo>
                <a:cubicBezTo>
                  <a:pt x="250848" y="82993"/>
                  <a:pt x="264514" y="69161"/>
                  <a:pt x="264514" y="51556"/>
                </a:cubicBezTo>
                <a:cubicBezTo>
                  <a:pt x="264514" y="38981"/>
                  <a:pt x="258302" y="28922"/>
                  <a:pt x="247120" y="22634"/>
                </a:cubicBezTo>
                <a:cubicBezTo>
                  <a:pt x="243392" y="20119"/>
                  <a:pt x="238422" y="20119"/>
                  <a:pt x="232210" y="20119"/>
                </a:cubicBezTo>
                <a:close/>
                <a:moveTo>
                  <a:pt x="551422" y="0"/>
                </a:moveTo>
                <a:cubicBezTo>
                  <a:pt x="560224" y="0"/>
                  <a:pt x="567768" y="1257"/>
                  <a:pt x="575314" y="6287"/>
                </a:cubicBezTo>
                <a:cubicBezTo>
                  <a:pt x="592918" y="13832"/>
                  <a:pt x="602976" y="31437"/>
                  <a:pt x="602976" y="51556"/>
                </a:cubicBezTo>
                <a:cubicBezTo>
                  <a:pt x="602976" y="79220"/>
                  <a:pt x="580342" y="103112"/>
                  <a:pt x="551422" y="103112"/>
                </a:cubicBezTo>
                <a:cubicBezTo>
                  <a:pt x="523760" y="103112"/>
                  <a:pt x="499868" y="79220"/>
                  <a:pt x="499868" y="51556"/>
                </a:cubicBezTo>
                <a:cubicBezTo>
                  <a:pt x="499868" y="22634"/>
                  <a:pt x="523760" y="0"/>
                  <a:pt x="551422" y="0"/>
                </a:cubicBezTo>
                <a:close/>
                <a:moveTo>
                  <a:pt x="232210" y="0"/>
                </a:moveTo>
                <a:cubicBezTo>
                  <a:pt x="240908" y="0"/>
                  <a:pt x="249604" y="1257"/>
                  <a:pt x="257060" y="6287"/>
                </a:cubicBezTo>
                <a:cubicBezTo>
                  <a:pt x="273212" y="13832"/>
                  <a:pt x="284394" y="31437"/>
                  <a:pt x="284394" y="51556"/>
                </a:cubicBezTo>
                <a:cubicBezTo>
                  <a:pt x="284394" y="79220"/>
                  <a:pt x="260786" y="103112"/>
                  <a:pt x="232210" y="103112"/>
                </a:cubicBezTo>
                <a:cubicBezTo>
                  <a:pt x="204876" y="103112"/>
                  <a:pt x="181270" y="79220"/>
                  <a:pt x="181270" y="51556"/>
                </a:cubicBezTo>
                <a:cubicBezTo>
                  <a:pt x="181270" y="22634"/>
                  <a:pt x="204876" y="0"/>
                  <a:pt x="2322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2" name="Freeform: Shape 751">
            <a:extLst>
              <a:ext uri="{FF2B5EF4-FFF2-40B4-BE49-F238E27FC236}">
                <a16:creationId xmlns:a16="http://schemas.microsoft.com/office/drawing/2014/main" id="{9EF0639B-FC78-41E9-83CC-7C22F07F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7562" y="6077992"/>
            <a:ext cx="760772" cy="718349"/>
          </a:xfrm>
          <a:custGeom>
            <a:avLst/>
            <a:gdLst>
              <a:gd name="connsiteX0" fmla="*/ 400972 w 760772"/>
              <a:gd name="connsiteY0" fmla="*/ 625138 h 718349"/>
              <a:gd name="connsiteX1" fmla="*/ 400972 w 760772"/>
              <a:gd name="connsiteY1" fmla="*/ 630109 h 718349"/>
              <a:gd name="connsiteX2" fmla="*/ 379762 w 760772"/>
              <a:gd name="connsiteY2" fmla="*/ 647509 h 718349"/>
              <a:gd name="connsiteX3" fmla="*/ 359800 w 760772"/>
              <a:gd name="connsiteY3" fmla="*/ 635081 h 718349"/>
              <a:gd name="connsiteX4" fmla="*/ 348572 w 760772"/>
              <a:gd name="connsiteY4" fmla="*/ 669879 h 718349"/>
              <a:gd name="connsiteX5" fmla="*/ 364792 w 760772"/>
              <a:gd name="connsiteY5" fmla="*/ 693493 h 718349"/>
              <a:gd name="connsiteX6" fmla="*/ 393486 w 760772"/>
              <a:gd name="connsiteY6" fmla="*/ 693493 h 718349"/>
              <a:gd name="connsiteX7" fmla="*/ 413448 w 760772"/>
              <a:gd name="connsiteY7" fmla="*/ 667394 h 718349"/>
              <a:gd name="connsiteX8" fmla="*/ 400972 w 760772"/>
              <a:gd name="connsiteY8" fmla="*/ 625138 h 718349"/>
              <a:gd name="connsiteX9" fmla="*/ 530722 w 760772"/>
              <a:gd name="connsiteY9" fmla="*/ 591582 h 718349"/>
              <a:gd name="connsiteX10" fmla="*/ 502028 w 760772"/>
              <a:gd name="connsiteY10" fmla="*/ 601524 h 718349"/>
              <a:gd name="connsiteX11" fmla="*/ 502028 w 760772"/>
              <a:gd name="connsiteY11" fmla="*/ 625138 h 718349"/>
              <a:gd name="connsiteX12" fmla="*/ 530722 w 760772"/>
              <a:gd name="connsiteY12" fmla="*/ 591582 h 718349"/>
              <a:gd name="connsiteX13" fmla="*/ 227556 w 760772"/>
              <a:gd name="connsiteY13" fmla="*/ 591582 h 718349"/>
              <a:gd name="connsiteX14" fmla="*/ 256250 w 760772"/>
              <a:gd name="connsiteY14" fmla="*/ 625138 h 718349"/>
              <a:gd name="connsiteX15" fmla="*/ 256250 w 760772"/>
              <a:gd name="connsiteY15" fmla="*/ 601524 h 718349"/>
              <a:gd name="connsiteX16" fmla="*/ 227556 w 760772"/>
              <a:gd name="connsiteY16" fmla="*/ 591582 h 718349"/>
              <a:gd name="connsiteX17" fmla="*/ 478322 w 760772"/>
              <a:gd name="connsiteY17" fmla="*/ 535655 h 718349"/>
              <a:gd name="connsiteX18" fmla="*/ 442142 w 760772"/>
              <a:gd name="connsiteY18" fmla="*/ 543112 h 718349"/>
              <a:gd name="connsiteX19" fmla="*/ 433410 w 760772"/>
              <a:gd name="connsiteY19" fmla="*/ 565483 h 718349"/>
              <a:gd name="connsiteX20" fmla="*/ 415942 w 760772"/>
              <a:gd name="connsiteY20" fmla="*/ 586611 h 718349"/>
              <a:gd name="connsiteX21" fmla="*/ 427172 w 760772"/>
              <a:gd name="connsiteY21" fmla="*/ 648752 h 718349"/>
              <a:gd name="connsiteX22" fmla="*/ 448380 w 760772"/>
              <a:gd name="connsiteY22" fmla="*/ 618924 h 718349"/>
              <a:gd name="connsiteX23" fmla="*/ 449628 w 760772"/>
              <a:gd name="connsiteY23" fmla="*/ 617681 h 718349"/>
              <a:gd name="connsiteX24" fmla="*/ 483314 w 760772"/>
              <a:gd name="connsiteY24" fmla="*/ 590339 h 718349"/>
              <a:gd name="connsiteX25" fmla="*/ 483314 w 760772"/>
              <a:gd name="connsiteY25" fmla="*/ 539384 h 718349"/>
              <a:gd name="connsiteX26" fmla="*/ 482066 w 760772"/>
              <a:gd name="connsiteY26" fmla="*/ 535655 h 718349"/>
              <a:gd name="connsiteX27" fmla="*/ 478322 w 760772"/>
              <a:gd name="connsiteY27" fmla="*/ 535655 h 718349"/>
              <a:gd name="connsiteX28" fmla="*/ 276212 w 760772"/>
              <a:gd name="connsiteY28" fmla="*/ 535655 h 718349"/>
              <a:gd name="connsiteX29" fmla="*/ 274964 w 760772"/>
              <a:gd name="connsiteY29" fmla="*/ 539384 h 718349"/>
              <a:gd name="connsiteX30" fmla="*/ 274964 w 760772"/>
              <a:gd name="connsiteY30" fmla="*/ 590339 h 718349"/>
              <a:gd name="connsiteX31" fmla="*/ 309896 w 760772"/>
              <a:gd name="connsiteY31" fmla="*/ 617681 h 718349"/>
              <a:gd name="connsiteX32" fmla="*/ 309896 w 760772"/>
              <a:gd name="connsiteY32" fmla="*/ 618924 h 718349"/>
              <a:gd name="connsiteX33" fmla="*/ 334848 w 760772"/>
              <a:gd name="connsiteY33" fmla="*/ 652480 h 718349"/>
              <a:gd name="connsiteX34" fmla="*/ 343582 w 760772"/>
              <a:gd name="connsiteY34" fmla="*/ 586611 h 718349"/>
              <a:gd name="connsiteX35" fmla="*/ 324868 w 760772"/>
              <a:gd name="connsiteY35" fmla="*/ 565483 h 718349"/>
              <a:gd name="connsiteX36" fmla="*/ 316134 w 760772"/>
              <a:gd name="connsiteY36" fmla="*/ 543112 h 718349"/>
              <a:gd name="connsiteX37" fmla="*/ 279954 w 760772"/>
              <a:gd name="connsiteY37" fmla="*/ 535655 h 718349"/>
              <a:gd name="connsiteX38" fmla="*/ 276212 w 760772"/>
              <a:gd name="connsiteY38" fmla="*/ 535655 h 718349"/>
              <a:gd name="connsiteX39" fmla="*/ 469590 w 760772"/>
              <a:gd name="connsiteY39" fmla="*/ 462329 h 718349"/>
              <a:gd name="connsiteX40" fmla="*/ 450876 w 760772"/>
              <a:gd name="connsiteY40" fmla="*/ 521984 h 718349"/>
              <a:gd name="connsiteX41" fmla="*/ 473332 w 760772"/>
              <a:gd name="connsiteY41" fmla="*/ 515770 h 718349"/>
              <a:gd name="connsiteX42" fmla="*/ 479570 w 760772"/>
              <a:gd name="connsiteY42" fmla="*/ 515770 h 718349"/>
              <a:gd name="connsiteX43" fmla="*/ 493294 w 760772"/>
              <a:gd name="connsiteY43" fmla="*/ 520741 h 718349"/>
              <a:gd name="connsiteX44" fmla="*/ 502028 w 760772"/>
              <a:gd name="connsiteY44" fmla="*/ 539384 h 718349"/>
              <a:gd name="connsiteX45" fmla="*/ 502028 w 760772"/>
              <a:gd name="connsiteY45" fmla="*/ 581639 h 718349"/>
              <a:gd name="connsiteX46" fmla="*/ 539456 w 760772"/>
              <a:gd name="connsiteY46" fmla="*/ 570454 h 718349"/>
              <a:gd name="connsiteX47" fmla="*/ 545694 w 760772"/>
              <a:gd name="connsiteY47" fmla="*/ 535655 h 718349"/>
              <a:gd name="connsiteX48" fmla="*/ 472084 w 760772"/>
              <a:gd name="connsiteY48" fmla="*/ 462329 h 718349"/>
              <a:gd name="connsiteX49" fmla="*/ 417190 w 760772"/>
              <a:gd name="connsiteY49" fmla="*/ 462329 h 718349"/>
              <a:gd name="connsiteX50" fmla="*/ 407328 w 760772"/>
              <a:gd name="connsiteY50" fmla="*/ 566726 h 718349"/>
              <a:gd name="connsiteX51" fmla="*/ 407210 w 760772"/>
              <a:gd name="connsiteY51" fmla="*/ 566726 h 718349"/>
              <a:gd name="connsiteX52" fmla="*/ 407210 w 760772"/>
              <a:gd name="connsiteY52" fmla="*/ 567968 h 718349"/>
              <a:gd name="connsiteX53" fmla="*/ 407328 w 760772"/>
              <a:gd name="connsiteY53" fmla="*/ 566726 h 718349"/>
              <a:gd name="connsiteX54" fmla="*/ 408458 w 760772"/>
              <a:gd name="connsiteY54" fmla="*/ 566726 h 718349"/>
              <a:gd name="connsiteX55" fmla="*/ 415942 w 760772"/>
              <a:gd name="connsiteY55" fmla="*/ 556783 h 718349"/>
              <a:gd name="connsiteX56" fmla="*/ 427172 w 760772"/>
              <a:gd name="connsiteY56" fmla="*/ 530684 h 718349"/>
              <a:gd name="connsiteX57" fmla="*/ 433410 w 760772"/>
              <a:gd name="connsiteY57" fmla="*/ 513284 h 718349"/>
              <a:gd name="connsiteX58" fmla="*/ 434656 w 760772"/>
              <a:gd name="connsiteY58" fmla="*/ 510799 h 718349"/>
              <a:gd name="connsiteX59" fmla="*/ 440894 w 760772"/>
              <a:gd name="connsiteY59" fmla="*/ 493399 h 718349"/>
              <a:gd name="connsiteX60" fmla="*/ 440894 w 760772"/>
              <a:gd name="connsiteY60" fmla="*/ 492156 h 718349"/>
              <a:gd name="connsiteX61" fmla="*/ 449628 w 760772"/>
              <a:gd name="connsiteY61" fmla="*/ 462329 h 718349"/>
              <a:gd name="connsiteX62" fmla="*/ 309896 w 760772"/>
              <a:gd name="connsiteY62" fmla="*/ 462329 h 718349"/>
              <a:gd name="connsiteX63" fmla="*/ 317382 w 760772"/>
              <a:gd name="connsiteY63" fmla="*/ 492156 h 718349"/>
              <a:gd name="connsiteX64" fmla="*/ 317382 w 760772"/>
              <a:gd name="connsiteY64" fmla="*/ 493399 h 718349"/>
              <a:gd name="connsiteX65" fmla="*/ 323620 w 760772"/>
              <a:gd name="connsiteY65" fmla="*/ 510799 h 718349"/>
              <a:gd name="connsiteX66" fmla="*/ 324868 w 760772"/>
              <a:gd name="connsiteY66" fmla="*/ 512042 h 718349"/>
              <a:gd name="connsiteX67" fmla="*/ 332354 w 760772"/>
              <a:gd name="connsiteY67" fmla="*/ 530684 h 718349"/>
              <a:gd name="connsiteX68" fmla="*/ 343582 w 760772"/>
              <a:gd name="connsiteY68" fmla="*/ 556783 h 718349"/>
              <a:gd name="connsiteX69" fmla="*/ 352316 w 760772"/>
              <a:gd name="connsiteY69" fmla="*/ 567968 h 718349"/>
              <a:gd name="connsiteX70" fmla="*/ 341086 w 760772"/>
              <a:gd name="connsiteY70" fmla="*/ 462329 h 718349"/>
              <a:gd name="connsiteX71" fmla="*/ 286192 w 760772"/>
              <a:gd name="connsiteY71" fmla="*/ 462329 h 718349"/>
              <a:gd name="connsiteX72" fmla="*/ 213832 w 760772"/>
              <a:gd name="connsiteY72" fmla="*/ 535655 h 718349"/>
              <a:gd name="connsiteX73" fmla="*/ 220070 w 760772"/>
              <a:gd name="connsiteY73" fmla="*/ 570454 h 718349"/>
              <a:gd name="connsiteX74" fmla="*/ 256250 w 760772"/>
              <a:gd name="connsiteY74" fmla="*/ 581639 h 718349"/>
              <a:gd name="connsiteX75" fmla="*/ 256250 w 760772"/>
              <a:gd name="connsiteY75" fmla="*/ 539384 h 718349"/>
              <a:gd name="connsiteX76" fmla="*/ 264984 w 760772"/>
              <a:gd name="connsiteY76" fmla="*/ 520741 h 718349"/>
              <a:gd name="connsiteX77" fmla="*/ 286192 w 760772"/>
              <a:gd name="connsiteY77" fmla="*/ 515770 h 718349"/>
              <a:gd name="connsiteX78" fmla="*/ 307402 w 760772"/>
              <a:gd name="connsiteY78" fmla="*/ 521984 h 718349"/>
              <a:gd name="connsiteX79" fmla="*/ 288688 w 760772"/>
              <a:gd name="connsiteY79" fmla="*/ 462329 h 718349"/>
              <a:gd name="connsiteX80" fmla="*/ 379762 w 760772"/>
              <a:gd name="connsiteY80" fmla="*/ 421316 h 718349"/>
              <a:gd name="connsiteX81" fmla="*/ 358554 w 760772"/>
              <a:gd name="connsiteY81" fmla="*/ 442444 h 718349"/>
              <a:gd name="connsiteX82" fmla="*/ 377268 w 760772"/>
              <a:gd name="connsiteY82" fmla="*/ 627624 h 718349"/>
              <a:gd name="connsiteX83" fmla="*/ 381010 w 760772"/>
              <a:gd name="connsiteY83" fmla="*/ 627624 h 718349"/>
              <a:gd name="connsiteX84" fmla="*/ 400972 w 760772"/>
              <a:gd name="connsiteY84" fmla="*/ 442444 h 718349"/>
              <a:gd name="connsiteX85" fmla="*/ 379762 w 760772"/>
              <a:gd name="connsiteY85" fmla="*/ 421316 h 718349"/>
              <a:gd name="connsiteX86" fmla="*/ 381010 w 760772"/>
              <a:gd name="connsiteY86" fmla="*/ 199679 h 718349"/>
              <a:gd name="connsiteX87" fmla="*/ 341740 w 760772"/>
              <a:gd name="connsiteY87" fmla="*/ 238948 h 718349"/>
              <a:gd name="connsiteX88" fmla="*/ 381010 w 760772"/>
              <a:gd name="connsiteY88" fmla="*/ 276989 h 718349"/>
              <a:gd name="connsiteX89" fmla="*/ 419052 w 760772"/>
              <a:gd name="connsiteY89" fmla="*/ 238948 h 718349"/>
              <a:gd name="connsiteX90" fmla="*/ 381010 w 760772"/>
              <a:gd name="connsiteY90" fmla="*/ 199679 h 718349"/>
              <a:gd name="connsiteX91" fmla="*/ 381010 w 760772"/>
              <a:gd name="connsiteY91" fmla="*/ 181272 h 718349"/>
              <a:gd name="connsiteX92" fmla="*/ 437460 w 760772"/>
              <a:gd name="connsiteY92" fmla="*/ 238948 h 718349"/>
              <a:gd name="connsiteX93" fmla="*/ 381010 w 760772"/>
              <a:gd name="connsiteY93" fmla="*/ 295396 h 718349"/>
              <a:gd name="connsiteX94" fmla="*/ 323332 w 760772"/>
              <a:gd name="connsiteY94" fmla="*/ 238948 h 718349"/>
              <a:gd name="connsiteX95" fmla="*/ 381010 w 760772"/>
              <a:gd name="connsiteY95" fmla="*/ 181272 h 718349"/>
              <a:gd name="connsiteX96" fmla="*/ 324868 w 760772"/>
              <a:gd name="connsiteY96" fmla="*/ 123039 h 718349"/>
              <a:gd name="connsiteX97" fmla="*/ 291182 w 760772"/>
              <a:gd name="connsiteY97" fmla="*/ 319405 h 718349"/>
              <a:gd name="connsiteX98" fmla="*/ 303658 w 760772"/>
              <a:gd name="connsiteY98" fmla="*/ 443686 h 718349"/>
              <a:gd name="connsiteX99" fmla="*/ 338592 w 760772"/>
              <a:gd name="connsiteY99" fmla="*/ 443686 h 718349"/>
              <a:gd name="connsiteX100" fmla="*/ 338592 w 760772"/>
              <a:gd name="connsiteY100" fmla="*/ 442444 h 718349"/>
              <a:gd name="connsiteX101" fmla="*/ 341086 w 760772"/>
              <a:gd name="connsiteY101" fmla="*/ 431258 h 718349"/>
              <a:gd name="connsiteX102" fmla="*/ 379762 w 760772"/>
              <a:gd name="connsiteY102" fmla="*/ 402673 h 718349"/>
              <a:gd name="connsiteX103" fmla="*/ 417190 w 760772"/>
              <a:gd name="connsiteY103" fmla="*/ 427530 h 718349"/>
              <a:gd name="connsiteX104" fmla="*/ 419686 w 760772"/>
              <a:gd name="connsiteY104" fmla="*/ 442444 h 718349"/>
              <a:gd name="connsiteX105" fmla="*/ 419686 w 760772"/>
              <a:gd name="connsiteY105" fmla="*/ 443686 h 718349"/>
              <a:gd name="connsiteX106" fmla="*/ 454618 w 760772"/>
              <a:gd name="connsiteY106" fmla="*/ 443686 h 718349"/>
              <a:gd name="connsiteX107" fmla="*/ 468342 w 760772"/>
              <a:gd name="connsiteY107" fmla="*/ 319405 h 718349"/>
              <a:gd name="connsiteX108" fmla="*/ 433410 w 760772"/>
              <a:gd name="connsiteY108" fmla="*/ 123039 h 718349"/>
              <a:gd name="connsiteX109" fmla="*/ 379762 w 760772"/>
              <a:gd name="connsiteY109" fmla="*/ 19885 h 718349"/>
              <a:gd name="connsiteX110" fmla="*/ 376020 w 760772"/>
              <a:gd name="connsiteY110" fmla="*/ 21128 h 718349"/>
              <a:gd name="connsiteX111" fmla="*/ 332354 w 760772"/>
              <a:gd name="connsiteY111" fmla="*/ 103154 h 718349"/>
              <a:gd name="connsiteX112" fmla="*/ 425924 w 760772"/>
              <a:gd name="connsiteY112" fmla="*/ 103154 h 718349"/>
              <a:gd name="connsiteX113" fmla="*/ 382258 w 760772"/>
              <a:gd name="connsiteY113" fmla="*/ 21128 h 718349"/>
              <a:gd name="connsiteX114" fmla="*/ 379762 w 760772"/>
              <a:gd name="connsiteY114" fmla="*/ 19885 h 718349"/>
              <a:gd name="connsiteX115" fmla="*/ 379762 w 760772"/>
              <a:gd name="connsiteY115" fmla="*/ 0 h 718349"/>
              <a:gd name="connsiteX116" fmla="*/ 398476 w 760772"/>
              <a:gd name="connsiteY116" fmla="*/ 9943 h 718349"/>
              <a:gd name="connsiteX117" fmla="*/ 487056 w 760772"/>
              <a:gd name="connsiteY117" fmla="*/ 319405 h 718349"/>
              <a:gd name="connsiteX118" fmla="*/ 474580 w 760772"/>
              <a:gd name="connsiteY118" fmla="*/ 443686 h 718349"/>
              <a:gd name="connsiteX119" fmla="*/ 564408 w 760772"/>
              <a:gd name="connsiteY119" fmla="*/ 535655 h 718349"/>
              <a:gd name="connsiteX120" fmla="*/ 560664 w 760772"/>
              <a:gd name="connsiteY120" fmla="*/ 569211 h 718349"/>
              <a:gd name="connsiteX121" fmla="*/ 571894 w 760772"/>
              <a:gd name="connsiteY121" fmla="*/ 570454 h 718349"/>
              <a:gd name="connsiteX122" fmla="*/ 679186 w 760772"/>
              <a:gd name="connsiteY122" fmla="*/ 622652 h 718349"/>
              <a:gd name="connsiteX123" fmla="*/ 745310 w 760772"/>
              <a:gd name="connsiteY123" fmla="*/ 548083 h 718349"/>
              <a:gd name="connsiteX124" fmla="*/ 759034 w 760772"/>
              <a:gd name="connsiteY124" fmla="*/ 549326 h 718349"/>
              <a:gd name="connsiteX125" fmla="*/ 757786 w 760772"/>
              <a:gd name="connsiteY125" fmla="*/ 562997 h 718349"/>
              <a:gd name="connsiteX126" fmla="*/ 686672 w 760772"/>
              <a:gd name="connsiteY126" fmla="*/ 643780 h 718349"/>
              <a:gd name="connsiteX127" fmla="*/ 679186 w 760772"/>
              <a:gd name="connsiteY127" fmla="*/ 647509 h 718349"/>
              <a:gd name="connsiteX128" fmla="*/ 671702 w 760772"/>
              <a:gd name="connsiteY128" fmla="*/ 643780 h 718349"/>
              <a:gd name="connsiteX129" fmla="*/ 570646 w 760772"/>
              <a:gd name="connsiteY129" fmla="*/ 589096 h 718349"/>
              <a:gd name="connsiteX130" fmla="*/ 553178 w 760772"/>
              <a:gd name="connsiteY130" fmla="*/ 589096 h 718349"/>
              <a:gd name="connsiteX131" fmla="*/ 508266 w 760772"/>
              <a:gd name="connsiteY131" fmla="*/ 645023 h 718349"/>
              <a:gd name="connsiteX132" fmla="*/ 499532 w 760772"/>
              <a:gd name="connsiteY132" fmla="*/ 647509 h 718349"/>
              <a:gd name="connsiteX133" fmla="*/ 492046 w 760772"/>
              <a:gd name="connsiteY133" fmla="*/ 646266 h 718349"/>
              <a:gd name="connsiteX134" fmla="*/ 483314 w 760772"/>
              <a:gd name="connsiteY134" fmla="*/ 631352 h 718349"/>
              <a:gd name="connsiteX135" fmla="*/ 483314 w 760772"/>
              <a:gd name="connsiteY135" fmla="*/ 613953 h 718349"/>
              <a:gd name="connsiteX136" fmla="*/ 463352 w 760772"/>
              <a:gd name="connsiteY136" fmla="*/ 631352 h 718349"/>
              <a:gd name="connsiteX137" fmla="*/ 408458 w 760772"/>
              <a:gd name="connsiteY137" fmla="*/ 705921 h 718349"/>
              <a:gd name="connsiteX138" fmla="*/ 408458 w 760772"/>
              <a:gd name="connsiteY138" fmla="*/ 707164 h 718349"/>
              <a:gd name="connsiteX139" fmla="*/ 379762 w 760772"/>
              <a:gd name="connsiteY139" fmla="*/ 718349 h 718349"/>
              <a:gd name="connsiteX140" fmla="*/ 351068 w 760772"/>
              <a:gd name="connsiteY140" fmla="*/ 707164 h 718349"/>
              <a:gd name="connsiteX141" fmla="*/ 349820 w 760772"/>
              <a:gd name="connsiteY141" fmla="*/ 705921 h 718349"/>
              <a:gd name="connsiteX142" fmla="*/ 294926 w 760772"/>
              <a:gd name="connsiteY142" fmla="*/ 631352 h 718349"/>
              <a:gd name="connsiteX143" fmla="*/ 274964 w 760772"/>
              <a:gd name="connsiteY143" fmla="*/ 613953 h 718349"/>
              <a:gd name="connsiteX144" fmla="*/ 274964 w 760772"/>
              <a:gd name="connsiteY144" fmla="*/ 631352 h 718349"/>
              <a:gd name="connsiteX145" fmla="*/ 266230 w 760772"/>
              <a:gd name="connsiteY145" fmla="*/ 646266 h 718349"/>
              <a:gd name="connsiteX146" fmla="*/ 258746 w 760772"/>
              <a:gd name="connsiteY146" fmla="*/ 647509 h 718349"/>
              <a:gd name="connsiteX147" fmla="*/ 250012 w 760772"/>
              <a:gd name="connsiteY147" fmla="*/ 645023 h 718349"/>
              <a:gd name="connsiteX148" fmla="*/ 205098 w 760772"/>
              <a:gd name="connsiteY148" fmla="*/ 589096 h 718349"/>
              <a:gd name="connsiteX149" fmla="*/ 188880 w 760772"/>
              <a:gd name="connsiteY149" fmla="*/ 589096 h 718349"/>
              <a:gd name="connsiteX150" fmla="*/ 87824 w 760772"/>
              <a:gd name="connsiteY150" fmla="*/ 643780 h 718349"/>
              <a:gd name="connsiteX151" fmla="*/ 80338 w 760772"/>
              <a:gd name="connsiteY151" fmla="*/ 647509 h 718349"/>
              <a:gd name="connsiteX152" fmla="*/ 71604 w 760772"/>
              <a:gd name="connsiteY152" fmla="*/ 643780 h 718349"/>
              <a:gd name="connsiteX153" fmla="*/ 2986 w 760772"/>
              <a:gd name="connsiteY153" fmla="*/ 556783 h 718349"/>
              <a:gd name="connsiteX154" fmla="*/ 1740 w 760772"/>
              <a:gd name="connsiteY154" fmla="*/ 543112 h 718349"/>
              <a:gd name="connsiteX155" fmla="*/ 15462 w 760772"/>
              <a:gd name="connsiteY155" fmla="*/ 543112 h 718349"/>
              <a:gd name="connsiteX156" fmla="*/ 80338 w 760772"/>
              <a:gd name="connsiteY156" fmla="*/ 621410 h 718349"/>
              <a:gd name="connsiteX157" fmla="*/ 187632 w 760772"/>
              <a:gd name="connsiteY157" fmla="*/ 570454 h 718349"/>
              <a:gd name="connsiteX158" fmla="*/ 198860 w 760772"/>
              <a:gd name="connsiteY158" fmla="*/ 569211 h 718349"/>
              <a:gd name="connsiteX159" fmla="*/ 193870 w 760772"/>
              <a:gd name="connsiteY159" fmla="*/ 535655 h 718349"/>
              <a:gd name="connsiteX160" fmla="*/ 284944 w 760772"/>
              <a:gd name="connsiteY160" fmla="*/ 443686 h 718349"/>
              <a:gd name="connsiteX161" fmla="*/ 271222 w 760772"/>
              <a:gd name="connsiteY161" fmla="*/ 319405 h 718349"/>
              <a:gd name="connsiteX162" fmla="*/ 359800 w 760772"/>
              <a:gd name="connsiteY162" fmla="*/ 9943 h 718349"/>
              <a:gd name="connsiteX163" fmla="*/ 379762 w 760772"/>
              <a:gd name="connsiteY163" fmla="*/ 0 h 71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760772" h="718349">
                <a:moveTo>
                  <a:pt x="400972" y="625138"/>
                </a:moveTo>
                <a:lnTo>
                  <a:pt x="400972" y="630109"/>
                </a:lnTo>
                <a:cubicBezTo>
                  <a:pt x="399724" y="640052"/>
                  <a:pt x="389744" y="647509"/>
                  <a:pt x="379762" y="647509"/>
                </a:cubicBezTo>
                <a:cubicBezTo>
                  <a:pt x="371030" y="647509"/>
                  <a:pt x="363544" y="642537"/>
                  <a:pt x="359800" y="635081"/>
                </a:cubicBezTo>
                <a:cubicBezTo>
                  <a:pt x="357306" y="647509"/>
                  <a:pt x="352316" y="659937"/>
                  <a:pt x="348572" y="669879"/>
                </a:cubicBezTo>
                <a:lnTo>
                  <a:pt x="364792" y="693493"/>
                </a:lnTo>
                <a:cubicBezTo>
                  <a:pt x="372276" y="702193"/>
                  <a:pt x="386000" y="702193"/>
                  <a:pt x="393486" y="693493"/>
                </a:cubicBezTo>
                <a:lnTo>
                  <a:pt x="413448" y="667394"/>
                </a:lnTo>
                <a:cubicBezTo>
                  <a:pt x="408458" y="654966"/>
                  <a:pt x="403466" y="640052"/>
                  <a:pt x="400972" y="625138"/>
                </a:cubicBezTo>
                <a:close/>
                <a:moveTo>
                  <a:pt x="530722" y="591582"/>
                </a:moveTo>
                <a:cubicBezTo>
                  <a:pt x="520742" y="594068"/>
                  <a:pt x="512008" y="597796"/>
                  <a:pt x="502028" y="601524"/>
                </a:cubicBezTo>
                <a:lnTo>
                  <a:pt x="502028" y="625138"/>
                </a:lnTo>
                <a:cubicBezTo>
                  <a:pt x="514504" y="617681"/>
                  <a:pt x="523236" y="605253"/>
                  <a:pt x="530722" y="591582"/>
                </a:cubicBezTo>
                <a:close/>
                <a:moveTo>
                  <a:pt x="227556" y="591582"/>
                </a:moveTo>
                <a:cubicBezTo>
                  <a:pt x="235040" y="605253"/>
                  <a:pt x="245022" y="617681"/>
                  <a:pt x="256250" y="625138"/>
                </a:cubicBezTo>
                <a:lnTo>
                  <a:pt x="256250" y="601524"/>
                </a:lnTo>
                <a:cubicBezTo>
                  <a:pt x="246270" y="597796"/>
                  <a:pt x="237536" y="594068"/>
                  <a:pt x="227556" y="591582"/>
                </a:cubicBezTo>
                <a:close/>
                <a:moveTo>
                  <a:pt x="478322" y="535655"/>
                </a:moveTo>
                <a:lnTo>
                  <a:pt x="442142" y="543112"/>
                </a:lnTo>
                <a:cubicBezTo>
                  <a:pt x="438400" y="550569"/>
                  <a:pt x="435904" y="558026"/>
                  <a:pt x="433410" y="565483"/>
                </a:cubicBezTo>
                <a:cubicBezTo>
                  <a:pt x="428418" y="572940"/>
                  <a:pt x="422180" y="580397"/>
                  <a:pt x="415942" y="586611"/>
                </a:cubicBezTo>
                <a:cubicBezTo>
                  <a:pt x="414696" y="595310"/>
                  <a:pt x="417190" y="618924"/>
                  <a:pt x="427172" y="648752"/>
                </a:cubicBezTo>
                <a:lnTo>
                  <a:pt x="448380" y="618924"/>
                </a:lnTo>
                <a:cubicBezTo>
                  <a:pt x="448380" y="618924"/>
                  <a:pt x="448380" y="618924"/>
                  <a:pt x="449628" y="617681"/>
                </a:cubicBezTo>
                <a:cubicBezTo>
                  <a:pt x="459608" y="607739"/>
                  <a:pt x="470838" y="597796"/>
                  <a:pt x="483314" y="590339"/>
                </a:cubicBezTo>
                <a:lnTo>
                  <a:pt x="483314" y="539384"/>
                </a:lnTo>
                <a:cubicBezTo>
                  <a:pt x="483314" y="536898"/>
                  <a:pt x="482066" y="535655"/>
                  <a:pt x="482066" y="535655"/>
                </a:cubicBezTo>
                <a:cubicBezTo>
                  <a:pt x="480818" y="535655"/>
                  <a:pt x="479570" y="534412"/>
                  <a:pt x="478322" y="535655"/>
                </a:cubicBezTo>
                <a:close/>
                <a:moveTo>
                  <a:pt x="276212" y="535655"/>
                </a:moveTo>
                <a:cubicBezTo>
                  <a:pt x="276212" y="535655"/>
                  <a:pt x="274964" y="536898"/>
                  <a:pt x="274964" y="539384"/>
                </a:cubicBezTo>
                <a:lnTo>
                  <a:pt x="274964" y="590339"/>
                </a:lnTo>
                <a:cubicBezTo>
                  <a:pt x="287440" y="597796"/>
                  <a:pt x="299916" y="607739"/>
                  <a:pt x="309896" y="617681"/>
                </a:cubicBezTo>
                <a:cubicBezTo>
                  <a:pt x="309896" y="618924"/>
                  <a:pt x="309896" y="618924"/>
                  <a:pt x="309896" y="618924"/>
                </a:cubicBezTo>
                <a:lnTo>
                  <a:pt x="334848" y="652480"/>
                </a:lnTo>
                <a:cubicBezTo>
                  <a:pt x="344830" y="620167"/>
                  <a:pt x="347324" y="594068"/>
                  <a:pt x="343582" y="586611"/>
                </a:cubicBezTo>
                <a:cubicBezTo>
                  <a:pt x="336096" y="580397"/>
                  <a:pt x="329858" y="572940"/>
                  <a:pt x="324868" y="565483"/>
                </a:cubicBezTo>
                <a:cubicBezTo>
                  <a:pt x="322372" y="558026"/>
                  <a:pt x="319878" y="550569"/>
                  <a:pt x="316134" y="543112"/>
                </a:cubicBezTo>
                <a:lnTo>
                  <a:pt x="279954" y="535655"/>
                </a:lnTo>
                <a:cubicBezTo>
                  <a:pt x="278706" y="534412"/>
                  <a:pt x="277460" y="535655"/>
                  <a:pt x="276212" y="535655"/>
                </a:cubicBezTo>
                <a:close/>
                <a:moveTo>
                  <a:pt x="469590" y="462329"/>
                </a:moveTo>
                <a:cubicBezTo>
                  <a:pt x="464600" y="482214"/>
                  <a:pt x="458362" y="502099"/>
                  <a:pt x="450876" y="521984"/>
                </a:cubicBezTo>
                <a:lnTo>
                  <a:pt x="473332" y="515770"/>
                </a:lnTo>
                <a:cubicBezTo>
                  <a:pt x="474580" y="515770"/>
                  <a:pt x="477076" y="515770"/>
                  <a:pt x="479570" y="515770"/>
                </a:cubicBezTo>
                <a:cubicBezTo>
                  <a:pt x="484560" y="515770"/>
                  <a:pt x="489552" y="517013"/>
                  <a:pt x="493294" y="520741"/>
                </a:cubicBezTo>
                <a:cubicBezTo>
                  <a:pt x="499532" y="524470"/>
                  <a:pt x="502028" y="530684"/>
                  <a:pt x="502028" y="539384"/>
                </a:cubicBezTo>
                <a:lnTo>
                  <a:pt x="502028" y="581639"/>
                </a:lnTo>
                <a:cubicBezTo>
                  <a:pt x="514504" y="575425"/>
                  <a:pt x="526980" y="572940"/>
                  <a:pt x="539456" y="570454"/>
                </a:cubicBezTo>
                <a:cubicBezTo>
                  <a:pt x="543198" y="559269"/>
                  <a:pt x="545694" y="546840"/>
                  <a:pt x="545694" y="535655"/>
                </a:cubicBezTo>
                <a:cubicBezTo>
                  <a:pt x="545694" y="495885"/>
                  <a:pt x="512008" y="462329"/>
                  <a:pt x="472084" y="462329"/>
                </a:cubicBezTo>
                <a:close/>
                <a:moveTo>
                  <a:pt x="417190" y="462329"/>
                </a:moveTo>
                <a:lnTo>
                  <a:pt x="407328" y="566726"/>
                </a:lnTo>
                <a:lnTo>
                  <a:pt x="407210" y="566726"/>
                </a:lnTo>
                <a:lnTo>
                  <a:pt x="407210" y="567968"/>
                </a:lnTo>
                <a:lnTo>
                  <a:pt x="407328" y="566726"/>
                </a:lnTo>
                <a:lnTo>
                  <a:pt x="408458" y="566726"/>
                </a:lnTo>
                <a:cubicBezTo>
                  <a:pt x="409704" y="565483"/>
                  <a:pt x="413448" y="560511"/>
                  <a:pt x="415942" y="556783"/>
                </a:cubicBezTo>
                <a:cubicBezTo>
                  <a:pt x="419686" y="548083"/>
                  <a:pt x="423428" y="539384"/>
                  <a:pt x="427172" y="530684"/>
                </a:cubicBezTo>
                <a:cubicBezTo>
                  <a:pt x="429666" y="525713"/>
                  <a:pt x="430914" y="519498"/>
                  <a:pt x="433410" y="513284"/>
                </a:cubicBezTo>
                <a:cubicBezTo>
                  <a:pt x="433410" y="512042"/>
                  <a:pt x="434656" y="510799"/>
                  <a:pt x="434656" y="510799"/>
                </a:cubicBezTo>
                <a:cubicBezTo>
                  <a:pt x="437152" y="505827"/>
                  <a:pt x="438400" y="499613"/>
                  <a:pt x="440894" y="493399"/>
                </a:cubicBezTo>
                <a:cubicBezTo>
                  <a:pt x="440894" y="492156"/>
                  <a:pt x="440894" y="492156"/>
                  <a:pt x="440894" y="492156"/>
                </a:cubicBezTo>
                <a:cubicBezTo>
                  <a:pt x="444638" y="482214"/>
                  <a:pt x="447132" y="472271"/>
                  <a:pt x="449628" y="462329"/>
                </a:cubicBezTo>
                <a:close/>
                <a:moveTo>
                  <a:pt x="309896" y="462329"/>
                </a:moveTo>
                <a:cubicBezTo>
                  <a:pt x="311144" y="472271"/>
                  <a:pt x="313640" y="482214"/>
                  <a:pt x="317382" y="492156"/>
                </a:cubicBezTo>
                <a:cubicBezTo>
                  <a:pt x="317382" y="492156"/>
                  <a:pt x="317382" y="492156"/>
                  <a:pt x="317382" y="493399"/>
                </a:cubicBezTo>
                <a:cubicBezTo>
                  <a:pt x="319878" y="499613"/>
                  <a:pt x="322372" y="505827"/>
                  <a:pt x="323620" y="510799"/>
                </a:cubicBezTo>
                <a:lnTo>
                  <a:pt x="324868" y="512042"/>
                </a:lnTo>
                <a:cubicBezTo>
                  <a:pt x="327364" y="519498"/>
                  <a:pt x="329858" y="525713"/>
                  <a:pt x="332354" y="530684"/>
                </a:cubicBezTo>
                <a:cubicBezTo>
                  <a:pt x="336096" y="539384"/>
                  <a:pt x="338592" y="548083"/>
                  <a:pt x="343582" y="556783"/>
                </a:cubicBezTo>
                <a:cubicBezTo>
                  <a:pt x="344830" y="560511"/>
                  <a:pt x="348572" y="565483"/>
                  <a:pt x="352316" y="567968"/>
                </a:cubicBezTo>
                <a:lnTo>
                  <a:pt x="341086" y="462329"/>
                </a:lnTo>
                <a:close/>
                <a:moveTo>
                  <a:pt x="286192" y="462329"/>
                </a:moveTo>
                <a:cubicBezTo>
                  <a:pt x="246270" y="462329"/>
                  <a:pt x="213832" y="495885"/>
                  <a:pt x="213832" y="535655"/>
                </a:cubicBezTo>
                <a:cubicBezTo>
                  <a:pt x="213832" y="546840"/>
                  <a:pt x="215080" y="559269"/>
                  <a:pt x="220070" y="570454"/>
                </a:cubicBezTo>
                <a:cubicBezTo>
                  <a:pt x="231298" y="572940"/>
                  <a:pt x="243774" y="575425"/>
                  <a:pt x="256250" y="581639"/>
                </a:cubicBezTo>
                <a:lnTo>
                  <a:pt x="256250" y="539384"/>
                </a:lnTo>
                <a:cubicBezTo>
                  <a:pt x="256250" y="530684"/>
                  <a:pt x="258746" y="524470"/>
                  <a:pt x="264984" y="520741"/>
                </a:cubicBezTo>
                <a:cubicBezTo>
                  <a:pt x="271222" y="515770"/>
                  <a:pt x="278706" y="514527"/>
                  <a:pt x="286192" y="515770"/>
                </a:cubicBezTo>
                <a:lnTo>
                  <a:pt x="307402" y="521984"/>
                </a:lnTo>
                <a:cubicBezTo>
                  <a:pt x="299916" y="502099"/>
                  <a:pt x="293678" y="482214"/>
                  <a:pt x="288688" y="462329"/>
                </a:cubicBezTo>
                <a:close/>
                <a:moveTo>
                  <a:pt x="379762" y="421316"/>
                </a:moveTo>
                <a:cubicBezTo>
                  <a:pt x="367286" y="421316"/>
                  <a:pt x="358554" y="431258"/>
                  <a:pt x="358554" y="442444"/>
                </a:cubicBezTo>
                <a:lnTo>
                  <a:pt x="377268" y="627624"/>
                </a:lnTo>
                <a:cubicBezTo>
                  <a:pt x="378514" y="628866"/>
                  <a:pt x="381010" y="628866"/>
                  <a:pt x="381010" y="627624"/>
                </a:cubicBezTo>
                <a:lnTo>
                  <a:pt x="400972" y="442444"/>
                </a:lnTo>
                <a:cubicBezTo>
                  <a:pt x="400972" y="431258"/>
                  <a:pt x="390990" y="421316"/>
                  <a:pt x="379762" y="421316"/>
                </a:cubicBezTo>
                <a:close/>
                <a:moveTo>
                  <a:pt x="381010" y="199679"/>
                </a:moveTo>
                <a:cubicBezTo>
                  <a:pt x="358920" y="199679"/>
                  <a:pt x="341740" y="216859"/>
                  <a:pt x="341740" y="238948"/>
                </a:cubicBezTo>
                <a:cubicBezTo>
                  <a:pt x="341740" y="259809"/>
                  <a:pt x="358920" y="276989"/>
                  <a:pt x="381010" y="276989"/>
                </a:cubicBezTo>
                <a:cubicBezTo>
                  <a:pt x="401872" y="276989"/>
                  <a:pt x="419052" y="259809"/>
                  <a:pt x="419052" y="238948"/>
                </a:cubicBezTo>
                <a:cubicBezTo>
                  <a:pt x="419052" y="216859"/>
                  <a:pt x="401872" y="199679"/>
                  <a:pt x="381010" y="199679"/>
                </a:cubicBezTo>
                <a:close/>
                <a:moveTo>
                  <a:pt x="381010" y="181272"/>
                </a:moveTo>
                <a:cubicBezTo>
                  <a:pt x="412916" y="181272"/>
                  <a:pt x="437460" y="205815"/>
                  <a:pt x="437460" y="238948"/>
                </a:cubicBezTo>
                <a:cubicBezTo>
                  <a:pt x="437460" y="269626"/>
                  <a:pt x="412916" y="295396"/>
                  <a:pt x="381010" y="295396"/>
                </a:cubicBezTo>
                <a:cubicBezTo>
                  <a:pt x="349102" y="295396"/>
                  <a:pt x="323332" y="269626"/>
                  <a:pt x="323332" y="238948"/>
                </a:cubicBezTo>
                <a:cubicBezTo>
                  <a:pt x="323332" y="205815"/>
                  <a:pt x="349102" y="181272"/>
                  <a:pt x="381010" y="181272"/>
                </a:cubicBezTo>
                <a:close/>
                <a:moveTo>
                  <a:pt x="324868" y="123039"/>
                </a:moveTo>
                <a:cubicBezTo>
                  <a:pt x="302412" y="182695"/>
                  <a:pt x="291182" y="249807"/>
                  <a:pt x="291182" y="319405"/>
                </a:cubicBezTo>
                <a:cubicBezTo>
                  <a:pt x="291182" y="361660"/>
                  <a:pt x="296174" y="403916"/>
                  <a:pt x="303658" y="443686"/>
                </a:cubicBezTo>
                <a:lnTo>
                  <a:pt x="338592" y="443686"/>
                </a:lnTo>
                <a:lnTo>
                  <a:pt x="338592" y="442444"/>
                </a:lnTo>
                <a:cubicBezTo>
                  <a:pt x="338592" y="438715"/>
                  <a:pt x="338592" y="434987"/>
                  <a:pt x="341086" y="431258"/>
                </a:cubicBezTo>
                <a:cubicBezTo>
                  <a:pt x="344830" y="413859"/>
                  <a:pt x="361048" y="402673"/>
                  <a:pt x="379762" y="402673"/>
                </a:cubicBezTo>
                <a:cubicBezTo>
                  <a:pt x="395982" y="402673"/>
                  <a:pt x="410952" y="412616"/>
                  <a:pt x="417190" y="427530"/>
                </a:cubicBezTo>
                <a:cubicBezTo>
                  <a:pt x="418438" y="431258"/>
                  <a:pt x="419686" y="437472"/>
                  <a:pt x="419686" y="442444"/>
                </a:cubicBezTo>
                <a:lnTo>
                  <a:pt x="419686" y="443686"/>
                </a:lnTo>
                <a:lnTo>
                  <a:pt x="454618" y="443686"/>
                </a:lnTo>
                <a:cubicBezTo>
                  <a:pt x="463352" y="403916"/>
                  <a:pt x="468342" y="361660"/>
                  <a:pt x="468342" y="319405"/>
                </a:cubicBezTo>
                <a:cubicBezTo>
                  <a:pt x="468342" y="249807"/>
                  <a:pt x="455866" y="182695"/>
                  <a:pt x="433410" y="123039"/>
                </a:cubicBezTo>
                <a:close/>
                <a:moveTo>
                  <a:pt x="379762" y="19885"/>
                </a:moveTo>
                <a:cubicBezTo>
                  <a:pt x="378514" y="19885"/>
                  <a:pt x="377268" y="19885"/>
                  <a:pt x="376020" y="21128"/>
                </a:cubicBezTo>
                <a:cubicBezTo>
                  <a:pt x="359800" y="45985"/>
                  <a:pt x="344830" y="73327"/>
                  <a:pt x="332354" y="103154"/>
                </a:cubicBezTo>
                <a:lnTo>
                  <a:pt x="425924" y="103154"/>
                </a:lnTo>
                <a:cubicBezTo>
                  <a:pt x="414696" y="73327"/>
                  <a:pt x="399724" y="45985"/>
                  <a:pt x="382258" y="21128"/>
                </a:cubicBezTo>
                <a:cubicBezTo>
                  <a:pt x="381010" y="19885"/>
                  <a:pt x="379762" y="19885"/>
                  <a:pt x="379762" y="19885"/>
                </a:cubicBezTo>
                <a:close/>
                <a:moveTo>
                  <a:pt x="379762" y="0"/>
                </a:moveTo>
                <a:cubicBezTo>
                  <a:pt x="386000" y="0"/>
                  <a:pt x="393486" y="3729"/>
                  <a:pt x="398476" y="9943"/>
                </a:cubicBezTo>
                <a:cubicBezTo>
                  <a:pt x="454618" y="94454"/>
                  <a:pt x="487056" y="203823"/>
                  <a:pt x="487056" y="319405"/>
                </a:cubicBezTo>
                <a:cubicBezTo>
                  <a:pt x="487056" y="361660"/>
                  <a:pt x="482066" y="403916"/>
                  <a:pt x="474580" y="443686"/>
                </a:cubicBezTo>
                <a:cubicBezTo>
                  <a:pt x="523236" y="444929"/>
                  <a:pt x="564408" y="484700"/>
                  <a:pt x="564408" y="535655"/>
                </a:cubicBezTo>
                <a:cubicBezTo>
                  <a:pt x="564408" y="546840"/>
                  <a:pt x="563160" y="559269"/>
                  <a:pt x="560664" y="569211"/>
                </a:cubicBezTo>
                <a:cubicBezTo>
                  <a:pt x="563160" y="569211"/>
                  <a:pt x="566902" y="569211"/>
                  <a:pt x="571894" y="570454"/>
                </a:cubicBezTo>
                <a:cubicBezTo>
                  <a:pt x="613064" y="572940"/>
                  <a:pt x="651740" y="591582"/>
                  <a:pt x="679186" y="622652"/>
                </a:cubicBezTo>
                <a:cubicBezTo>
                  <a:pt x="692910" y="604010"/>
                  <a:pt x="725348" y="562997"/>
                  <a:pt x="745310" y="548083"/>
                </a:cubicBezTo>
                <a:cubicBezTo>
                  <a:pt x="749052" y="544355"/>
                  <a:pt x="755290" y="545598"/>
                  <a:pt x="759034" y="549326"/>
                </a:cubicBezTo>
                <a:cubicBezTo>
                  <a:pt x="761528" y="553055"/>
                  <a:pt x="761528" y="559269"/>
                  <a:pt x="757786" y="562997"/>
                </a:cubicBezTo>
                <a:cubicBezTo>
                  <a:pt x="734082" y="581639"/>
                  <a:pt x="686672" y="643780"/>
                  <a:pt x="686672" y="643780"/>
                </a:cubicBezTo>
                <a:cubicBezTo>
                  <a:pt x="685424" y="646266"/>
                  <a:pt x="681682" y="648752"/>
                  <a:pt x="679186" y="647509"/>
                </a:cubicBezTo>
                <a:cubicBezTo>
                  <a:pt x="675444" y="647509"/>
                  <a:pt x="672948" y="646266"/>
                  <a:pt x="671702" y="643780"/>
                </a:cubicBezTo>
                <a:cubicBezTo>
                  <a:pt x="646750" y="611467"/>
                  <a:pt x="610568" y="591582"/>
                  <a:pt x="570646" y="589096"/>
                </a:cubicBezTo>
                <a:cubicBezTo>
                  <a:pt x="564408" y="587853"/>
                  <a:pt x="559418" y="589096"/>
                  <a:pt x="553178" y="589096"/>
                </a:cubicBezTo>
                <a:cubicBezTo>
                  <a:pt x="543198" y="611467"/>
                  <a:pt x="528226" y="632595"/>
                  <a:pt x="508266" y="645023"/>
                </a:cubicBezTo>
                <a:cubicBezTo>
                  <a:pt x="507018" y="646266"/>
                  <a:pt x="502028" y="647509"/>
                  <a:pt x="499532" y="647509"/>
                </a:cubicBezTo>
                <a:cubicBezTo>
                  <a:pt x="497036" y="647509"/>
                  <a:pt x="494542" y="647509"/>
                  <a:pt x="492046" y="646266"/>
                </a:cubicBezTo>
                <a:cubicBezTo>
                  <a:pt x="487056" y="643780"/>
                  <a:pt x="483314" y="637566"/>
                  <a:pt x="483314" y="631352"/>
                </a:cubicBezTo>
                <a:lnTo>
                  <a:pt x="483314" y="613953"/>
                </a:lnTo>
                <a:cubicBezTo>
                  <a:pt x="477076" y="618924"/>
                  <a:pt x="469590" y="625138"/>
                  <a:pt x="463352" y="631352"/>
                </a:cubicBezTo>
                <a:lnTo>
                  <a:pt x="408458" y="705921"/>
                </a:lnTo>
                <a:cubicBezTo>
                  <a:pt x="408458" y="705921"/>
                  <a:pt x="408458" y="705921"/>
                  <a:pt x="408458" y="707164"/>
                </a:cubicBezTo>
                <a:cubicBezTo>
                  <a:pt x="400972" y="714621"/>
                  <a:pt x="389744" y="718349"/>
                  <a:pt x="379762" y="718349"/>
                </a:cubicBezTo>
                <a:cubicBezTo>
                  <a:pt x="368534" y="718349"/>
                  <a:pt x="358554" y="714621"/>
                  <a:pt x="351068" y="707164"/>
                </a:cubicBezTo>
                <a:cubicBezTo>
                  <a:pt x="351068" y="705921"/>
                  <a:pt x="349820" y="705921"/>
                  <a:pt x="349820" y="705921"/>
                </a:cubicBezTo>
                <a:lnTo>
                  <a:pt x="294926" y="631352"/>
                </a:lnTo>
                <a:cubicBezTo>
                  <a:pt x="288688" y="625138"/>
                  <a:pt x="282450" y="618924"/>
                  <a:pt x="274964" y="613953"/>
                </a:cubicBezTo>
                <a:lnTo>
                  <a:pt x="274964" y="631352"/>
                </a:lnTo>
                <a:cubicBezTo>
                  <a:pt x="274964" y="637566"/>
                  <a:pt x="272468" y="643780"/>
                  <a:pt x="266230" y="646266"/>
                </a:cubicBezTo>
                <a:cubicBezTo>
                  <a:pt x="264984" y="647509"/>
                  <a:pt x="261240" y="647509"/>
                  <a:pt x="258746" y="647509"/>
                </a:cubicBezTo>
                <a:cubicBezTo>
                  <a:pt x="256250" y="647509"/>
                  <a:pt x="252508" y="646266"/>
                  <a:pt x="250012" y="645023"/>
                </a:cubicBezTo>
                <a:cubicBezTo>
                  <a:pt x="231298" y="632595"/>
                  <a:pt x="215080" y="611467"/>
                  <a:pt x="205098" y="589096"/>
                </a:cubicBezTo>
                <a:cubicBezTo>
                  <a:pt x="200108" y="587853"/>
                  <a:pt x="193870" y="587853"/>
                  <a:pt x="188880" y="589096"/>
                </a:cubicBezTo>
                <a:cubicBezTo>
                  <a:pt x="148956" y="591582"/>
                  <a:pt x="111528" y="611467"/>
                  <a:pt x="87824" y="643780"/>
                </a:cubicBezTo>
                <a:cubicBezTo>
                  <a:pt x="85328" y="646266"/>
                  <a:pt x="82834" y="647509"/>
                  <a:pt x="80338" y="647509"/>
                </a:cubicBezTo>
                <a:cubicBezTo>
                  <a:pt x="76596" y="647509"/>
                  <a:pt x="74100" y="646266"/>
                  <a:pt x="71604" y="643780"/>
                </a:cubicBezTo>
                <a:cubicBezTo>
                  <a:pt x="71604" y="643780"/>
                  <a:pt x="26692" y="576668"/>
                  <a:pt x="2986" y="556783"/>
                </a:cubicBezTo>
                <a:cubicBezTo>
                  <a:pt x="-756" y="553055"/>
                  <a:pt x="-756" y="546840"/>
                  <a:pt x="1740" y="543112"/>
                </a:cubicBezTo>
                <a:cubicBezTo>
                  <a:pt x="5482" y="539384"/>
                  <a:pt x="11720" y="539384"/>
                  <a:pt x="15462" y="543112"/>
                </a:cubicBezTo>
                <a:cubicBezTo>
                  <a:pt x="35424" y="559269"/>
                  <a:pt x="65366" y="601524"/>
                  <a:pt x="80338" y="621410"/>
                </a:cubicBezTo>
                <a:cubicBezTo>
                  <a:pt x="107786" y="591582"/>
                  <a:pt x="145214" y="572940"/>
                  <a:pt x="187632" y="570454"/>
                </a:cubicBezTo>
                <a:cubicBezTo>
                  <a:pt x="191374" y="569211"/>
                  <a:pt x="195118" y="569211"/>
                  <a:pt x="198860" y="569211"/>
                </a:cubicBezTo>
                <a:cubicBezTo>
                  <a:pt x="195118" y="559269"/>
                  <a:pt x="193870" y="546840"/>
                  <a:pt x="193870" y="535655"/>
                </a:cubicBezTo>
                <a:cubicBezTo>
                  <a:pt x="193870" y="484700"/>
                  <a:pt x="235040" y="444929"/>
                  <a:pt x="284944" y="443686"/>
                </a:cubicBezTo>
                <a:cubicBezTo>
                  <a:pt x="276212" y="403916"/>
                  <a:pt x="271222" y="361660"/>
                  <a:pt x="271222" y="319405"/>
                </a:cubicBezTo>
                <a:cubicBezTo>
                  <a:pt x="271222" y="203823"/>
                  <a:pt x="303658" y="94454"/>
                  <a:pt x="359800" y="9943"/>
                </a:cubicBezTo>
                <a:cubicBezTo>
                  <a:pt x="364792" y="3729"/>
                  <a:pt x="372276" y="0"/>
                  <a:pt x="3797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9" name="Freeform 216">
            <a:extLst>
              <a:ext uri="{FF2B5EF4-FFF2-40B4-BE49-F238E27FC236}">
                <a16:creationId xmlns:a16="http://schemas.microsoft.com/office/drawing/2014/main" id="{77EF6E61-1BFD-4991-9D11-479336468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389" y="9664949"/>
            <a:ext cx="604235" cy="631699"/>
          </a:xfrm>
          <a:custGeom>
            <a:avLst/>
            <a:gdLst>
              <a:gd name="T0" fmla="*/ 382 w 485"/>
              <a:gd name="T1" fmla="*/ 457 h 508"/>
              <a:gd name="T2" fmla="*/ 279 w 485"/>
              <a:gd name="T3" fmla="*/ 387 h 508"/>
              <a:gd name="T4" fmla="*/ 207 w 485"/>
              <a:gd name="T5" fmla="*/ 390 h 508"/>
              <a:gd name="T6" fmla="*/ 205 w 485"/>
              <a:gd name="T7" fmla="*/ 356 h 508"/>
              <a:gd name="T8" fmla="*/ 277 w 485"/>
              <a:gd name="T9" fmla="*/ 355 h 508"/>
              <a:gd name="T10" fmla="*/ 279 w 485"/>
              <a:gd name="T11" fmla="*/ 387 h 508"/>
              <a:gd name="T12" fmla="*/ 55 w 485"/>
              <a:gd name="T13" fmla="*/ 272 h 508"/>
              <a:gd name="T14" fmla="*/ 55 w 485"/>
              <a:gd name="T15" fmla="*/ 271 h 508"/>
              <a:gd name="T16" fmla="*/ 87 w 485"/>
              <a:gd name="T17" fmla="*/ 106 h 508"/>
              <a:gd name="T18" fmla="*/ 447 w 485"/>
              <a:gd name="T19" fmla="*/ 99 h 508"/>
              <a:gd name="T20" fmla="*/ 464 w 485"/>
              <a:gd name="T21" fmla="*/ 101 h 508"/>
              <a:gd name="T22" fmla="*/ 433 w 485"/>
              <a:gd name="T23" fmla="*/ 268 h 508"/>
              <a:gd name="T24" fmla="*/ 425 w 485"/>
              <a:gd name="T25" fmla="*/ 274 h 508"/>
              <a:gd name="T26" fmla="*/ 422 w 485"/>
              <a:gd name="T27" fmla="*/ 275 h 508"/>
              <a:gd name="T28" fmla="*/ 55 w 485"/>
              <a:gd name="T29" fmla="*/ 273 h 508"/>
              <a:gd name="T30" fmla="*/ 63 w 485"/>
              <a:gd name="T31" fmla="*/ 16 h 508"/>
              <a:gd name="T32" fmla="*/ 158 w 485"/>
              <a:gd name="T33" fmla="*/ 20 h 508"/>
              <a:gd name="T34" fmla="*/ 422 w 485"/>
              <a:gd name="T35" fmla="*/ 53 h 508"/>
              <a:gd name="T36" fmla="*/ 98 w 485"/>
              <a:gd name="T37" fmla="*/ 84 h 508"/>
              <a:gd name="T38" fmla="*/ 52 w 485"/>
              <a:gd name="T39" fmla="*/ 202 h 508"/>
              <a:gd name="T40" fmla="*/ 16 w 485"/>
              <a:gd name="T41" fmla="*/ 491 h 508"/>
              <a:gd name="T42" fmla="*/ 102 w 485"/>
              <a:gd name="T43" fmla="*/ 491 h 508"/>
              <a:gd name="T44" fmla="*/ 434 w 485"/>
              <a:gd name="T45" fmla="*/ 391 h 508"/>
              <a:gd name="T46" fmla="*/ 294 w 485"/>
              <a:gd name="T47" fmla="*/ 364 h 508"/>
              <a:gd name="T48" fmla="*/ 277 w 485"/>
              <a:gd name="T49" fmla="*/ 339 h 508"/>
              <a:gd name="T50" fmla="*/ 422 w 485"/>
              <a:gd name="T51" fmla="*/ 290 h 508"/>
              <a:gd name="T52" fmla="*/ 427 w 485"/>
              <a:gd name="T53" fmla="*/ 290 h 508"/>
              <a:gd name="T54" fmla="*/ 428 w 485"/>
              <a:gd name="T55" fmla="*/ 289 h 508"/>
              <a:gd name="T56" fmla="*/ 448 w 485"/>
              <a:gd name="T57" fmla="*/ 271 h 508"/>
              <a:gd name="T58" fmla="*/ 476 w 485"/>
              <a:gd name="T59" fmla="*/ 91 h 508"/>
              <a:gd name="T60" fmla="*/ 447 w 485"/>
              <a:gd name="T61" fmla="*/ 84 h 508"/>
              <a:gd name="T62" fmla="*/ 422 w 485"/>
              <a:gd name="T63" fmla="*/ 38 h 508"/>
              <a:gd name="T64" fmla="*/ 171 w 485"/>
              <a:gd name="T65" fmla="*/ 11 h 508"/>
              <a:gd name="T66" fmla="*/ 63 w 485"/>
              <a:gd name="T67" fmla="*/ 0 h 508"/>
              <a:gd name="T68" fmla="*/ 37 w 485"/>
              <a:gd name="T69" fmla="*/ 265 h 508"/>
              <a:gd name="T70" fmla="*/ 43 w 485"/>
              <a:gd name="T71" fmla="*/ 282 h 508"/>
              <a:gd name="T72" fmla="*/ 234 w 485"/>
              <a:gd name="T73" fmla="*/ 290 h 508"/>
              <a:gd name="T74" fmla="*/ 207 w 485"/>
              <a:gd name="T75" fmla="*/ 339 h 508"/>
              <a:gd name="T76" fmla="*/ 76 w 485"/>
              <a:gd name="T77" fmla="*/ 364 h 508"/>
              <a:gd name="T78" fmla="*/ 50 w 485"/>
              <a:gd name="T79" fmla="*/ 441 h 508"/>
              <a:gd name="T80" fmla="*/ 0 w 485"/>
              <a:gd name="T81" fmla="*/ 454 h 508"/>
              <a:gd name="T82" fmla="*/ 14 w 485"/>
              <a:gd name="T83" fmla="*/ 507 h 508"/>
              <a:gd name="T84" fmla="*/ 117 w 485"/>
              <a:gd name="T85" fmla="*/ 494 h 508"/>
              <a:gd name="T86" fmla="*/ 105 w 485"/>
              <a:gd name="T87" fmla="*/ 441 h 508"/>
              <a:gd name="T88" fmla="*/ 65 w 485"/>
              <a:gd name="T89" fmla="*/ 391 h 508"/>
              <a:gd name="T90" fmla="*/ 189 w 485"/>
              <a:gd name="T91" fmla="*/ 387 h 508"/>
              <a:gd name="T92" fmla="*/ 277 w 485"/>
              <a:gd name="T93" fmla="*/ 405 h 508"/>
              <a:gd name="T94" fmla="*/ 294 w 485"/>
              <a:gd name="T95" fmla="*/ 380 h 508"/>
              <a:gd name="T96" fmla="*/ 418 w 485"/>
              <a:gd name="T97" fmla="*/ 391 h 508"/>
              <a:gd name="T98" fmla="*/ 379 w 485"/>
              <a:gd name="T99" fmla="*/ 441 h 508"/>
              <a:gd name="T100" fmla="*/ 366 w 485"/>
              <a:gd name="T101" fmla="*/ 494 h 508"/>
              <a:gd name="T102" fmla="*/ 470 w 485"/>
              <a:gd name="T103" fmla="*/ 507 h 508"/>
              <a:gd name="T104" fmla="*/ 484 w 485"/>
              <a:gd name="T105" fmla="*/ 45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5" h="508">
                <a:moveTo>
                  <a:pt x="468" y="491"/>
                </a:moveTo>
                <a:lnTo>
                  <a:pt x="382" y="491"/>
                </a:lnTo>
                <a:lnTo>
                  <a:pt x="382" y="457"/>
                </a:lnTo>
                <a:lnTo>
                  <a:pt x="468" y="457"/>
                </a:lnTo>
                <a:lnTo>
                  <a:pt x="468" y="491"/>
                </a:lnTo>
                <a:close/>
                <a:moveTo>
                  <a:pt x="279" y="387"/>
                </a:moveTo>
                <a:lnTo>
                  <a:pt x="279" y="387"/>
                </a:lnTo>
                <a:cubicBezTo>
                  <a:pt x="279" y="388"/>
                  <a:pt x="278" y="390"/>
                  <a:pt x="277" y="390"/>
                </a:cubicBezTo>
                <a:lnTo>
                  <a:pt x="207" y="390"/>
                </a:lnTo>
                <a:lnTo>
                  <a:pt x="207" y="390"/>
                </a:lnTo>
                <a:cubicBezTo>
                  <a:pt x="206" y="390"/>
                  <a:pt x="205" y="388"/>
                  <a:pt x="205" y="387"/>
                </a:cubicBezTo>
                <a:lnTo>
                  <a:pt x="205" y="356"/>
                </a:lnTo>
                <a:lnTo>
                  <a:pt x="205" y="356"/>
                </a:lnTo>
                <a:cubicBezTo>
                  <a:pt x="205" y="355"/>
                  <a:pt x="206" y="355"/>
                  <a:pt x="207" y="355"/>
                </a:cubicBezTo>
                <a:lnTo>
                  <a:pt x="277" y="355"/>
                </a:lnTo>
                <a:lnTo>
                  <a:pt x="277" y="355"/>
                </a:lnTo>
                <a:cubicBezTo>
                  <a:pt x="278" y="355"/>
                  <a:pt x="279" y="355"/>
                  <a:pt x="279" y="356"/>
                </a:cubicBezTo>
                <a:lnTo>
                  <a:pt x="279" y="387"/>
                </a:lnTo>
                <a:close/>
                <a:moveTo>
                  <a:pt x="55" y="273"/>
                </a:moveTo>
                <a:lnTo>
                  <a:pt x="55" y="273"/>
                </a:lnTo>
                <a:cubicBezTo>
                  <a:pt x="55" y="272"/>
                  <a:pt x="55" y="272"/>
                  <a:pt x="55" y="272"/>
                </a:cubicBezTo>
                <a:lnTo>
                  <a:pt x="55" y="272"/>
                </a:lnTo>
                <a:lnTo>
                  <a:pt x="55" y="272"/>
                </a:lnTo>
                <a:lnTo>
                  <a:pt x="55" y="271"/>
                </a:lnTo>
                <a:lnTo>
                  <a:pt x="55" y="271"/>
                </a:lnTo>
                <a:lnTo>
                  <a:pt x="55" y="271"/>
                </a:lnTo>
                <a:lnTo>
                  <a:pt x="87" y="106"/>
                </a:lnTo>
                <a:lnTo>
                  <a:pt x="87" y="106"/>
                </a:lnTo>
                <a:cubicBezTo>
                  <a:pt x="87" y="103"/>
                  <a:pt x="92" y="99"/>
                  <a:pt x="98" y="99"/>
                </a:cubicBezTo>
                <a:lnTo>
                  <a:pt x="447" y="99"/>
                </a:lnTo>
                <a:lnTo>
                  <a:pt x="458" y="99"/>
                </a:lnTo>
                <a:lnTo>
                  <a:pt x="458" y="99"/>
                </a:lnTo>
                <a:cubicBezTo>
                  <a:pt x="462" y="99"/>
                  <a:pt x="463" y="100"/>
                  <a:pt x="464" y="101"/>
                </a:cubicBezTo>
                <a:lnTo>
                  <a:pt x="464" y="101"/>
                </a:lnTo>
                <a:cubicBezTo>
                  <a:pt x="465" y="101"/>
                  <a:pt x="465" y="102"/>
                  <a:pt x="465" y="103"/>
                </a:cubicBezTo>
                <a:lnTo>
                  <a:pt x="433" y="268"/>
                </a:lnTo>
                <a:lnTo>
                  <a:pt x="433" y="268"/>
                </a:lnTo>
                <a:cubicBezTo>
                  <a:pt x="432" y="270"/>
                  <a:pt x="429" y="273"/>
                  <a:pt x="425" y="274"/>
                </a:cubicBezTo>
                <a:lnTo>
                  <a:pt x="425" y="274"/>
                </a:lnTo>
                <a:lnTo>
                  <a:pt x="424" y="275"/>
                </a:lnTo>
                <a:lnTo>
                  <a:pt x="424" y="275"/>
                </a:lnTo>
                <a:cubicBezTo>
                  <a:pt x="423" y="275"/>
                  <a:pt x="423" y="275"/>
                  <a:pt x="422" y="275"/>
                </a:cubicBezTo>
                <a:lnTo>
                  <a:pt x="61" y="275"/>
                </a:lnTo>
                <a:lnTo>
                  <a:pt x="61" y="275"/>
                </a:lnTo>
                <a:cubicBezTo>
                  <a:pt x="58" y="275"/>
                  <a:pt x="56" y="273"/>
                  <a:pt x="55" y="273"/>
                </a:cubicBezTo>
                <a:lnTo>
                  <a:pt x="52" y="26"/>
                </a:lnTo>
                <a:lnTo>
                  <a:pt x="52" y="26"/>
                </a:lnTo>
                <a:cubicBezTo>
                  <a:pt x="52" y="21"/>
                  <a:pt x="57" y="16"/>
                  <a:pt x="63" y="16"/>
                </a:cubicBezTo>
                <a:lnTo>
                  <a:pt x="150" y="16"/>
                </a:lnTo>
                <a:lnTo>
                  <a:pt x="150" y="16"/>
                </a:lnTo>
                <a:cubicBezTo>
                  <a:pt x="153" y="16"/>
                  <a:pt x="157" y="18"/>
                  <a:pt x="158" y="20"/>
                </a:cubicBezTo>
                <a:lnTo>
                  <a:pt x="184" y="53"/>
                </a:lnTo>
                <a:lnTo>
                  <a:pt x="422" y="53"/>
                </a:lnTo>
                <a:lnTo>
                  <a:pt x="422" y="53"/>
                </a:lnTo>
                <a:cubicBezTo>
                  <a:pt x="428" y="53"/>
                  <a:pt x="432" y="57"/>
                  <a:pt x="432" y="63"/>
                </a:cubicBezTo>
                <a:lnTo>
                  <a:pt x="432" y="84"/>
                </a:lnTo>
                <a:lnTo>
                  <a:pt x="98" y="84"/>
                </a:lnTo>
                <a:lnTo>
                  <a:pt x="98" y="84"/>
                </a:lnTo>
                <a:cubicBezTo>
                  <a:pt x="85" y="84"/>
                  <a:pt x="73" y="92"/>
                  <a:pt x="72" y="103"/>
                </a:cubicBezTo>
                <a:lnTo>
                  <a:pt x="52" y="202"/>
                </a:lnTo>
                <a:lnTo>
                  <a:pt x="55" y="273"/>
                </a:lnTo>
                <a:close/>
                <a:moveTo>
                  <a:pt x="102" y="491"/>
                </a:moveTo>
                <a:lnTo>
                  <a:pt x="16" y="491"/>
                </a:lnTo>
                <a:lnTo>
                  <a:pt x="16" y="457"/>
                </a:lnTo>
                <a:lnTo>
                  <a:pt x="102" y="457"/>
                </a:lnTo>
                <a:lnTo>
                  <a:pt x="102" y="491"/>
                </a:lnTo>
                <a:close/>
                <a:moveTo>
                  <a:pt x="470" y="441"/>
                </a:moveTo>
                <a:lnTo>
                  <a:pt x="434" y="441"/>
                </a:lnTo>
                <a:lnTo>
                  <a:pt x="434" y="391"/>
                </a:lnTo>
                <a:lnTo>
                  <a:pt x="434" y="391"/>
                </a:lnTo>
                <a:cubicBezTo>
                  <a:pt x="434" y="376"/>
                  <a:pt x="422" y="364"/>
                  <a:pt x="407" y="364"/>
                </a:cubicBezTo>
                <a:lnTo>
                  <a:pt x="294" y="364"/>
                </a:lnTo>
                <a:lnTo>
                  <a:pt x="294" y="356"/>
                </a:lnTo>
                <a:lnTo>
                  <a:pt x="294" y="356"/>
                </a:lnTo>
                <a:cubicBezTo>
                  <a:pt x="294" y="347"/>
                  <a:pt x="287" y="339"/>
                  <a:pt x="277" y="339"/>
                </a:cubicBezTo>
                <a:lnTo>
                  <a:pt x="250" y="339"/>
                </a:lnTo>
                <a:lnTo>
                  <a:pt x="250" y="290"/>
                </a:lnTo>
                <a:lnTo>
                  <a:pt x="422" y="290"/>
                </a:lnTo>
                <a:lnTo>
                  <a:pt x="422" y="290"/>
                </a:lnTo>
                <a:cubicBezTo>
                  <a:pt x="423" y="290"/>
                  <a:pt x="425" y="290"/>
                  <a:pt x="427" y="290"/>
                </a:cubicBezTo>
                <a:lnTo>
                  <a:pt x="427" y="290"/>
                </a:lnTo>
                <a:cubicBezTo>
                  <a:pt x="427" y="290"/>
                  <a:pt x="427" y="290"/>
                  <a:pt x="428" y="289"/>
                </a:cubicBezTo>
                <a:lnTo>
                  <a:pt x="428" y="289"/>
                </a:lnTo>
                <a:lnTo>
                  <a:pt x="428" y="289"/>
                </a:lnTo>
                <a:lnTo>
                  <a:pt x="428" y="289"/>
                </a:lnTo>
                <a:lnTo>
                  <a:pt x="428" y="289"/>
                </a:lnTo>
                <a:cubicBezTo>
                  <a:pt x="439" y="287"/>
                  <a:pt x="446" y="279"/>
                  <a:pt x="448" y="271"/>
                </a:cubicBezTo>
                <a:lnTo>
                  <a:pt x="480" y="106"/>
                </a:lnTo>
                <a:lnTo>
                  <a:pt x="480" y="106"/>
                </a:lnTo>
                <a:cubicBezTo>
                  <a:pt x="481" y="100"/>
                  <a:pt x="479" y="95"/>
                  <a:pt x="476" y="91"/>
                </a:cubicBezTo>
                <a:lnTo>
                  <a:pt x="476" y="91"/>
                </a:lnTo>
                <a:cubicBezTo>
                  <a:pt x="472" y="86"/>
                  <a:pt x="466" y="84"/>
                  <a:pt x="458" y="84"/>
                </a:cubicBezTo>
                <a:lnTo>
                  <a:pt x="447" y="84"/>
                </a:lnTo>
                <a:lnTo>
                  <a:pt x="447" y="63"/>
                </a:lnTo>
                <a:lnTo>
                  <a:pt x="447" y="63"/>
                </a:lnTo>
                <a:cubicBezTo>
                  <a:pt x="447" y="49"/>
                  <a:pt x="436" y="38"/>
                  <a:pt x="422" y="38"/>
                </a:cubicBezTo>
                <a:lnTo>
                  <a:pt x="191" y="38"/>
                </a:lnTo>
                <a:lnTo>
                  <a:pt x="171" y="11"/>
                </a:lnTo>
                <a:lnTo>
                  <a:pt x="171" y="11"/>
                </a:lnTo>
                <a:cubicBezTo>
                  <a:pt x="166" y="4"/>
                  <a:pt x="158" y="0"/>
                  <a:pt x="150" y="0"/>
                </a:cubicBezTo>
                <a:lnTo>
                  <a:pt x="63" y="0"/>
                </a:lnTo>
                <a:lnTo>
                  <a:pt x="63" y="0"/>
                </a:lnTo>
                <a:cubicBezTo>
                  <a:pt x="48" y="0"/>
                  <a:pt x="37" y="12"/>
                  <a:pt x="37" y="26"/>
                </a:cubicBezTo>
                <a:lnTo>
                  <a:pt x="37" y="265"/>
                </a:lnTo>
                <a:lnTo>
                  <a:pt x="37" y="265"/>
                </a:lnTo>
                <a:cubicBezTo>
                  <a:pt x="37" y="270"/>
                  <a:pt x="38" y="275"/>
                  <a:pt x="41" y="279"/>
                </a:cubicBezTo>
                <a:lnTo>
                  <a:pt x="41" y="279"/>
                </a:lnTo>
                <a:cubicBezTo>
                  <a:pt x="42" y="280"/>
                  <a:pt x="42" y="281"/>
                  <a:pt x="43" y="282"/>
                </a:cubicBezTo>
                <a:lnTo>
                  <a:pt x="43" y="282"/>
                </a:lnTo>
                <a:cubicBezTo>
                  <a:pt x="47" y="287"/>
                  <a:pt x="54" y="290"/>
                  <a:pt x="61" y="290"/>
                </a:cubicBezTo>
                <a:lnTo>
                  <a:pt x="234" y="290"/>
                </a:lnTo>
                <a:lnTo>
                  <a:pt x="234" y="339"/>
                </a:lnTo>
                <a:lnTo>
                  <a:pt x="207" y="339"/>
                </a:lnTo>
                <a:lnTo>
                  <a:pt x="207" y="339"/>
                </a:lnTo>
                <a:cubicBezTo>
                  <a:pt x="198" y="339"/>
                  <a:pt x="189" y="347"/>
                  <a:pt x="189" y="356"/>
                </a:cubicBezTo>
                <a:lnTo>
                  <a:pt x="189" y="364"/>
                </a:lnTo>
                <a:lnTo>
                  <a:pt x="76" y="364"/>
                </a:lnTo>
                <a:lnTo>
                  <a:pt x="76" y="364"/>
                </a:lnTo>
                <a:cubicBezTo>
                  <a:pt x="62" y="364"/>
                  <a:pt x="50" y="376"/>
                  <a:pt x="50" y="391"/>
                </a:cubicBezTo>
                <a:lnTo>
                  <a:pt x="50" y="441"/>
                </a:lnTo>
                <a:lnTo>
                  <a:pt x="14" y="441"/>
                </a:lnTo>
                <a:lnTo>
                  <a:pt x="14" y="441"/>
                </a:lnTo>
                <a:cubicBezTo>
                  <a:pt x="6" y="441"/>
                  <a:pt x="0" y="447"/>
                  <a:pt x="0" y="454"/>
                </a:cubicBezTo>
                <a:lnTo>
                  <a:pt x="0" y="494"/>
                </a:lnTo>
                <a:lnTo>
                  <a:pt x="0" y="494"/>
                </a:lnTo>
                <a:cubicBezTo>
                  <a:pt x="0" y="501"/>
                  <a:pt x="6" y="507"/>
                  <a:pt x="14" y="507"/>
                </a:cubicBezTo>
                <a:lnTo>
                  <a:pt x="105" y="507"/>
                </a:lnTo>
                <a:lnTo>
                  <a:pt x="105" y="507"/>
                </a:lnTo>
                <a:cubicBezTo>
                  <a:pt x="112" y="507"/>
                  <a:pt x="117" y="501"/>
                  <a:pt x="117" y="494"/>
                </a:cubicBezTo>
                <a:lnTo>
                  <a:pt x="117" y="454"/>
                </a:lnTo>
                <a:lnTo>
                  <a:pt x="117" y="454"/>
                </a:lnTo>
                <a:cubicBezTo>
                  <a:pt x="117" y="447"/>
                  <a:pt x="112" y="441"/>
                  <a:pt x="105" y="441"/>
                </a:cubicBezTo>
                <a:lnTo>
                  <a:pt x="65" y="441"/>
                </a:lnTo>
                <a:lnTo>
                  <a:pt x="65" y="391"/>
                </a:lnTo>
                <a:lnTo>
                  <a:pt x="65" y="391"/>
                </a:lnTo>
                <a:cubicBezTo>
                  <a:pt x="65" y="385"/>
                  <a:pt x="70" y="380"/>
                  <a:pt x="76" y="380"/>
                </a:cubicBezTo>
                <a:lnTo>
                  <a:pt x="189" y="380"/>
                </a:lnTo>
                <a:lnTo>
                  <a:pt x="189" y="387"/>
                </a:lnTo>
                <a:lnTo>
                  <a:pt x="189" y="387"/>
                </a:lnTo>
                <a:cubicBezTo>
                  <a:pt x="189" y="397"/>
                  <a:pt x="198" y="405"/>
                  <a:pt x="207" y="405"/>
                </a:cubicBezTo>
                <a:lnTo>
                  <a:pt x="277" y="405"/>
                </a:lnTo>
                <a:lnTo>
                  <a:pt x="277" y="405"/>
                </a:lnTo>
                <a:cubicBezTo>
                  <a:pt x="287" y="405"/>
                  <a:pt x="294" y="397"/>
                  <a:pt x="294" y="387"/>
                </a:cubicBezTo>
                <a:lnTo>
                  <a:pt x="294" y="380"/>
                </a:lnTo>
                <a:lnTo>
                  <a:pt x="407" y="380"/>
                </a:lnTo>
                <a:lnTo>
                  <a:pt x="407" y="380"/>
                </a:lnTo>
                <a:cubicBezTo>
                  <a:pt x="413" y="380"/>
                  <a:pt x="418" y="385"/>
                  <a:pt x="418" y="391"/>
                </a:cubicBezTo>
                <a:lnTo>
                  <a:pt x="418" y="441"/>
                </a:lnTo>
                <a:lnTo>
                  <a:pt x="379" y="441"/>
                </a:lnTo>
                <a:lnTo>
                  <a:pt x="379" y="441"/>
                </a:lnTo>
                <a:cubicBezTo>
                  <a:pt x="372" y="441"/>
                  <a:pt x="366" y="447"/>
                  <a:pt x="366" y="454"/>
                </a:cubicBezTo>
                <a:lnTo>
                  <a:pt x="366" y="494"/>
                </a:lnTo>
                <a:lnTo>
                  <a:pt x="366" y="494"/>
                </a:lnTo>
                <a:cubicBezTo>
                  <a:pt x="366" y="501"/>
                  <a:pt x="372" y="507"/>
                  <a:pt x="379" y="507"/>
                </a:cubicBezTo>
                <a:lnTo>
                  <a:pt x="470" y="507"/>
                </a:lnTo>
                <a:lnTo>
                  <a:pt x="470" y="507"/>
                </a:lnTo>
                <a:cubicBezTo>
                  <a:pt x="478" y="507"/>
                  <a:pt x="484" y="501"/>
                  <a:pt x="484" y="494"/>
                </a:cubicBezTo>
                <a:lnTo>
                  <a:pt x="484" y="454"/>
                </a:lnTo>
                <a:lnTo>
                  <a:pt x="484" y="454"/>
                </a:lnTo>
                <a:cubicBezTo>
                  <a:pt x="484" y="447"/>
                  <a:pt x="478" y="441"/>
                  <a:pt x="470" y="4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5" name="Freeform: Shape 754">
            <a:extLst>
              <a:ext uri="{FF2B5EF4-FFF2-40B4-BE49-F238E27FC236}">
                <a16:creationId xmlns:a16="http://schemas.microsoft.com/office/drawing/2014/main" id="{53D6DCAA-635D-4FE7-B744-254BF8B2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897" y="9626496"/>
            <a:ext cx="575522" cy="701863"/>
          </a:xfrm>
          <a:custGeom>
            <a:avLst/>
            <a:gdLst>
              <a:gd name="connsiteX0" fmla="*/ 110110 w 575522"/>
              <a:gd name="connsiteY0" fmla="*/ 268313 h 701863"/>
              <a:gd name="connsiteX1" fmla="*/ 101370 w 575522"/>
              <a:gd name="connsiteY1" fmla="*/ 277107 h 701863"/>
              <a:gd name="connsiteX2" fmla="*/ 110110 w 575522"/>
              <a:gd name="connsiteY2" fmla="*/ 285902 h 701863"/>
              <a:gd name="connsiteX3" fmla="*/ 118848 w 575522"/>
              <a:gd name="connsiteY3" fmla="*/ 277107 h 701863"/>
              <a:gd name="connsiteX4" fmla="*/ 110110 w 575522"/>
              <a:gd name="connsiteY4" fmla="*/ 268313 h 701863"/>
              <a:gd name="connsiteX5" fmla="*/ 336074 w 575522"/>
              <a:gd name="connsiteY5" fmla="*/ 245698 h 701863"/>
              <a:gd name="connsiteX6" fmla="*/ 327336 w 575522"/>
              <a:gd name="connsiteY6" fmla="*/ 255749 h 701863"/>
              <a:gd name="connsiteX7" fmla="*/ 336074 w 575522"/>
              <a:gd name="connsiteY7" fmla="*/ 264544 h 701863"/>
              <a:gd name="connsiteX8" fmla="*/ 344814 w 575522"/>
              <a:gd name="connsiteY8" fmla="*/ 255749 h 701863"/>
              <a:gd name="connsiteX9" fmla="*/ 336074 w 575522"/>
              <a:gd name="connsiteY9" fmla="*/ 245698 h 701863"/>
              <a:gd name="connsiteX10" fmla="*/ 427210 w 575522"/>
              <a:gd name="connsiteY10" fmla="*/ 180366 h 701863"/>
              <a:gd name="connsiteX11" fmla="*/ 362292 w 575522"/>
              <a:gd name="connsiteY11" fmla="*/ 244442 h 701863"/>
              <a:gd name="connsiteX12" fmla="*/ 364788 w 575522"/>
              <a:gd name="connsiteY12" fmla="*/ 255749 h 701863"/>
              <a:gd name="connsiteX13" fmla="*/ 336074 w 575522"/>
              <a:gd name="connsiteY13" fmla="*/ 283389 h 701863"/>
              <a:gd name="connsiteX14" fmla="*/ 308610 w 575522"/>
              <a:gd name="connsiteY14" fmla="*/ 255749 h 701863"/>
              <a:gd name="connsiteX15" fmla="*/ 309858 w 575522"/>
              <a:gd name="connsiteY15" fmla="*/ 246954 h 701863"/>
              <a:gd name="connsiteX16" fmla="*/ 238698 w 575522"/>
              <a:gd name="connsiteY16" fmla="*/ 191674 h 701863"/>
              <a:gd name="connsiteX17" fmla="*/ 222468 w 575522"/>
              <a:gd name="connsiteY17" fmla="*/ 195443 h 701863"/>
              <a:gd name="connsiteX18" fmla="*/ 208734 w 575522"/>
              <a:gd name="connsiteY18" fmla="*/ 191674 h 701863"/>
              <a:gd name="connsiteX19" fmla="*/ 136326 w 575522"/>
              <a:gd name="connsiteY19" fmla="*/ 268313 h 701863"/>
              <a:gd name="connsiteX20" fmla="*/ 138824 w 575522"/>
              <a:gd name="connsiteY20" fmla="*/ 277107 h 701863"/>
              <a:gd name="connsiteX21" fmla="*/ 120096 w 575522"/>
              <a:gd name="connsiteY21" fmla="*/ 303491 h 701863"/>
              <a:gd name="connsiteX22" fmla="*/ 120096 w 575522"/>
              <a:gd name="connsiteY22" fmla="*/ 341183 h 701863"/>
              <a:gd name="connsiteX23" fmla="*/ 429706 w 575522"/>
              <a:gd name="connsiteY23" fmla="*/ 341183 h 701863"/>
              <a:gd name="connsiteX24" fmla="*/ 429706 w 575522"/>
              <a:gd name="connsiteY24" fmla="*/ 180366 h 701863"/>
              <a:gd name="connsiteX25" fmla="*/ 427210 w 575522"/>
              <a:gd name="connsiteY25" fmla="*/ 180366 h 701863"/>
              <a:gd name="connsiteX26" fmla="*/ 222468 w 575522"/>
              <a:gd name="connsiteY26" fmla="*/ 157751 h 701863"/>
              <a:gd name="connsiteX27" fmla="*/ 214978 w 575522"/>
              <a:gd name="connsiteY27" fmla="*/ 166546 h 701863"/>
              <a:gd name="connsiteX28" fmla="*/ 222468 w 575522"/>
              <a:gd name="connsiteY28" fmla="*/ 175341 h 701863"/>
              <a:gd name="connsiteX29" fmla="*/ 232456 w 575522"/>
              <a:gd name="connsiteY29" fmla="*/ 166546 h 701863"/>
              <a:gd name="connsiteX30" fmla="*/ 222468 w 575522"/>
              <a:gd name="connsiteY30" fmla="*/ 157751 h 701863"/>
              <a:gd name="connsiteX31" fmla="*/ 439694 w 575522"/>
              <a:gd name="connsiteY31" fmla="*/ 145188 h 701863"/>
              <a:gd name="connsiteX32" fmla="*/ 430956 w 575522"/>
              <a:gd name="connsiteY32" fmla="*/ 153982 h 701863"/>
              <a:gd name="connsiteX33" fmla="*/ 439694 w 575522"/>
              <a:gd name="connsiteY33" fmla="*/ 164033 h 701863"/>
              <a:gd name="connsiteX34" fmla="*/ 448434 w 575522"/>
              <a:gd name="connsiteY34" fmla="*/ 153982 h 701863"/>
              <a:gd name="connsiteX35" fmla="*/ 439694 w 575522"/>
              <a:gd name="connsiteY35" fmla="*/ 145188 h 701863"/>
              <a:gd name="connsiteX36" fmla="*/ 439694 w 575522"/>
              <a:gd name="connsiteY36" fmla="*/ 126342 h 701863"/>
              <a:gd name="connsiteX37" fmla="*/ 467160 w 575522"/>
              <a:gd name="connsiteY37" fmla="*/ 153982 h 701863"/>
              <a:gd name="connsiteX38" fmla="*/ 448434 w 575522"/>
              <a:gd name="connsiteY38" fmla="*/ 180366 h 701863"/>
              <a:gd name="connsiteX39" fmla="*/ 448434 w 575522"/>
              <a:gd name="connsiteY39" fmla="*/ 341183 h 701863"/>
              <a:gd name="connsiteX40" fmla="*/ 472154 w 575522"/>
              <a:gd name="connsiteY40" fmla="*/ 341183 h 701863"/>
              <a:gd name="connsiteX41" fmla="*/ 482140 w 575522"/>
              <a:gd name="connsiteY41" fmla="*/ 351234 h 701863"/>
              <a:gd name="connsiteX42" fmla="*/ 472154 w 575522"/>
              <a:gd name="connsiteY42" fmla="*/ 361285 h 701863"/>
              <a:gd name="connsiteX43" fmla="*/ 448434 w 575522"/>
              <a:gd name="connsiteY43" fmla="*/ 361285 h 701863"/>
              <a:gd name="connsiteX44" fmla="*/ 101370 w 575522"/>
              <a:gd name="connsiteY44" fmla="*/ 361285 h 701863"/>
              <a:gd name="connsiteX45" fmla="*/ 81396 w 575522"/>
              <a:gd name="connsiteY45" fmla="*/ 361285 h 701863"/>
              <a:gd name="connsiteX46" fmla="*/ 71408 w 575522"/>
              <a:gd name="connsiteY46" fmla="*/ 351234 h 701863"/>
              <a:gd name="connsiteX47" fmla="*/ 81396 w 575522"/>
              <a:gd name="connsiteY47" fmla="*/ 341183 h 701863"/>
              <a:gd name="connsiteX48" fmla="*/ 101370 w 575522"/>
              <a:gd name="connsiteY48" fmla="*/ 341183 h 701863"/>
              <a:gd name="connsiteX49" fmla="*/ 101370 w 575522"/>
              <a:gd name="connsiteY49" fmla="*/ 303491 h 701863"/>
              <a:gd name="connsiteX50" fmla="*/ 81396 w 575522"/>
              <a:gd name="connsiteY50" fmla="*/ 277107 h 701863"/>
              <a:gd name="connsiteX51" fmla="*/ 110110 w 575522"/>
              <a:gd name="connsiteY51" fmla="*/ 248211 h 701863"/>
              <a:gd name="connsiteX52" fmla="*/ 125090 w 575522"/>
              <a:gd name="connsiteY52" fmla="*/ 251980 h 701863"/>
              <a:gd name="connsiteX53" fmla="*/ 197500 w 575522"/>
              <a:gd name="connsiteY53" fmla="*/ 176597 h 701863"/>
              <a:gd name="connsiteX54" fmla="*/ 195002 w 575522"/>
              <a:gd name="connsiteY54" fmla="*/ 166546 h 701863"/>
              <a:gd name="connsiteX55" fmla="*/ 222468 w 575522"/>
              <a:gd name="connsiteY55" fmla="*/ 138906 h 701863"/>
              <a:gd name="connsiteX56" fmla="*/ 251182 w 575522"/>
              <a:gd name="connsiteY56" fmla="*/ 166546 h 701863"/>
              <a:gd name="connsiteX57" fmla="*/ 249934 w 575522"/>
              <a:gd name="connsiteY57" fmla="*/ 175341 h 701863"/>
              <a:gd name="connsiteX58" fmla="*/ 321094 w 575522"/>
              <a:gd name="connsiteY58" fmla="*/ 231878 h 701863"/>
              <a:gd name="connsiteX59" fmla="*/ 336074 w 575522"/>
              <a:gd name="connsiteY59" fmla="*/ 226852 h 701863"/>
              <a:gd name="connsiteX60" fmla="*/ 348558 w 575522"/>
              <a:gd name="connsiteY60" fmla="*/ 229365 h 701863"/>
              <a:gd name="connsiteX61" fmla="*/ 413478 w 575522"/>
              <a:gd name="connsiteY61" fmla="*/ 165290 h 701863"/>
              <a:gd name="connsiteX62" fmla="*/ 412228 w 575522"/>
              <a:gd name="connsiteY62" fmla="*/ 153982 h 701863"/>
              <a:gd name="connsiteX63" fmla="*/ 439694 w 575522"/>
              <a:gd name="connsiteY63" fmla="*/ 126342 h 701863"/>
              <a:gd name="connsiteX64" fmla="*/ 49828 w 575522"/>
              <a:gd name="connsiteY64" fmla="*/ 83525 h 701863"/>
              <a:gd name="connsiteX65" fmla="*/ 49828 w 575522"/>
              <a:gd name="connsiteY65" fmla="*/ 393941 h 701863"/>
              <a:gd name="connsiteX66" fmla="*/ 505762 w 575522"/>
              <a:gd name="connsiteY66" fmla="*/ 393941 h 701863"/>
              <a:gd name="connsiteX67" fmla="*/ 505762 w 575522"/>
              <a:gd name="connsiteY67" fmla="*/ 83525 h 701863"/>
              <a:gd name="connsiteX68" fmla="*/ 279042 w 575522"/>
              <a:gd name="connsiteY68" fmla="*/ 0 h 701863"/>
              <a:gd name="connsiteX69" fmla="*/ 297726 w 575522"/>
              <a:gd name="connsiteY69" fmla="*/ 19946 h 701863"/>
              <a:gd name="connsiteX70" fmla="*/ 289006 w 575522"/>
              <a:gd name="connsiteY70" fmla="*/ 37399 h 701863"/>
              <a:gd name="connsiteX71" fmla="*/ 289006 w 575522"/>
              <a:gd name="connsiteY71" fmla="*/ 64826 h 701863"/>
              <a:gd name="connsiteX72" fmla="*/ 525694 w 575522"/>
              <a:gd name="connsiteY72" fmla="*/ 64826 h 701863"/>
              <a:gd name="connsiteX73" fmla="*/ 566802 w 575522"/>
              <a:gd name="connsiteY73" fmla="*/ 64826 h 701863"/>
              <a:gd name="connsiteX74" fmla="*/ 575522 w 575522"/>
              <a:gd name="connsiteY74" fmla="*/ 73552 h 701863"/>
              <a:gd name="connsiteX75" fmla="*/ 566802 w 575522"/>
              <a:gd name="connsiteY75" fmla="*/ 83525 h 701863"/>
              <a:gd name="connsiteX76" fmla="*/ 525694 w 575522"/>
              <a:gd name="connsiteY76" fmla="*/ 83525 h 701863"/>
              <a:gd name="connsiteX77" fmla="*/ 525694 w 575522"/>
              <a:gd name="connsiteY77" fmla="*/ 413887 h 701863"/>
              <a:gd name="connsiteX78" fmla="*/ 289006 w 575522"/>
              <a:gd name="connsiteY78" fmla="*/ 413887 h 701863"/>
              <a:gd name="connsiteX79" fmla="*/ 289006 w 575522"/>
              <a:gd name="connsiteY79" fmla="*/ 544786 h 701863"/>
              <a:gd name="connsiteX80" fmla="*/ 427282 w 575522"/>
              <a:gd name="connsiteY80" fmla="*/ 666957 h 701863"/>
              <a:gd name="connsiteX81" fmla="*/ 429774 w 575522"/>
              <a:gd name="connsiteY81" fmla="*/ 680670 h 701863"/>
              <a:gd name="connsiteX82" fmla="*/ 422298 w 575522"/>
              <a:gd name="connsiteY82" fmla="*/ 684410 h 701863"/>
              <a:gd name="connsiteX83" fmla="*/ 416070 w 575522"/>
              <a:gd name="connsiteY83" fmla="*/ 681917 h 701863"/>
              <a:gd name="connsiteX84" fmla="*/ 289006 w 575522"/>
              <a:gd name="connsiteY84" fmla="*/ 570965 h 701863"/>
              <a:gd name="connsiteX85" fmla="*/ 289006 w 575522"/>
              <a:gd name="connsiteY85" fmla="*/ 691890 h 701863"/>
              <a:gd name="connsiteX86" fmla="*/ 279042 w 575522"/>
              <a:gd name="connsiteY86" fmla="*/ 701863 h 701863"/>
              <a:gd name="connsiteX87" fmla="*/ 269076 w 575522"/>
              <a:gd name="connsiteY87" fmla="*/ 691890 h 701863"/>
              <a:gd name="connsiteX88" fmla="*/ 269076 w 575522"/>
              <a:gd name="connsiteY88" fmla="*/ 569719 h 701863"/>
              <a:gd name="connsiteX89" fmla="*/ 139520 w 575522"/>
              <a:gd name="connsiteY89" fmla="*/ 681917 h 701863"/>
              <a:gd name="connsiteX90" fmla="*/ 133292 w 575522"/>
              <a:gd name="connsiteY90" fmla="*/ 684410 h 701863"/>
              <a:gd name="connsiteX91" fmla="*/ 125818 w 575522"/>
              <a:gd name="connsiteY91" fmla="*/ 680670 h 701863"/>
              <a:gd name="connsiteX92" fmla="*/ 127064 w 575522"/>
              <a:gd name="connsiteY92" fmla="*/ 666957 h 701863"/>
              <a:gd name="connsiteX93" fmla="*/ 269076 w 575522"/>
              <a:gd name="connsiteY93" fmla="*/ 544786 h 701863"/>
              <a:gd name="connsiteX94" fmla="*/ 269076 w 575522"/>
              <a:gd name="connsiteY94" fmla="*/ 413887 h 701863"/>
              <a:gd name="connsiteX95" fmla="*/ 31142 w 575522"/>
              <a:gd name="connsiteY95" fmla="*/ 413887 h 701863"/>
              <a:gd name="connsiteX96" fmla="*/ 31142 w 575522"/>
              <a:gd name="connsiteY96" fmla="*/ 83525 h 701863"/>
              <a:gd name="connsiteX97" fmla="*/ 8720 w 575522"/>
              <a:gd name="connsiteY97" fmla="*/ 83525 h 701863"/>
              <a:gd name="connsiteX98" fmla="*/ 0 w 575522"/>
              <a:gd name="connsiteY98" fmla="*/ 73552 h 701863"/>
              <a:gd name="connsiteX99" fmla="*/ 8720 w 575522"/>
              <a:gd name="connsiteY99" fmla="*/ 64826 h 701863"/>
              <a:gd name="connsiteX100" fmla="*/ 31142 w 575522"/>
              <a:gd name="connsiteY100" fmla="*/ 64826 h 701863"/>
              <a:gd name="connsiteX101" fmla="*/ 269076 w 575522"/>
              <a:gd name="connsiteY101" fmla="*/ 64826 h 701863"/>
              <a:gd name="connsiteX102" fmla="*/ 269076 w 575522"/>
              <a:gd name="connsiteY102" fmla="*/ 37399 h 701863"/>
              <a:gd name="connsiteX103" fmla="*/ 259110 w 575522"/>
              <a:gd name="connsiteY103" fmla="*/ 19946 h 701863"/>
              <a:gd name="connsiteX104" fmla="*/ 279042 w 575522"/>
              <a:gd name="connsiteY104" fmla="*/ 0 h 70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75522" h="701863">
                <a:moveTo>
                  <a:pt x="110110" y="268313"/>
                </a:moveTo>
                <a:cubicBezTo>
                  <a:pt x="105116" y="268313"/>
                  <a:pt x="101370" y="272082"/>
                  <a:pt x="101370" y="277107"/>
                </a:cubicBezTo>
                <a:cubicBezTo>
                  <a:pt x="101370" y="282133"/>
                  <a:pt x="105116" y="285902"/>
                  <a:pt x="110110" y="285902"/>
                </a:cubicBezTo>
                <a:cubicBezTo>
                  <a:pt x="115102" y="285902"/>
                  <a:pt x="118848" y="282133"/>
                  <a:pt x="118848" y="277107"/>
                </a:cubicBezTo>
                <a:cubicBezTo>
                  <a:pt x="118848" y="272082"/>
                  <a:pt x="115102" y="268313"/>
                  <a:pt x="110110" y="268313"/>
                </a:cubicBezTo>
                <a:close/>
                <a:moveTo>
                  <a:pt x="336074" y="245698"/>
                </a:moveTo>
                <a:cubicBezTo>
                  <a:pt x="331080" y="245698"/>
                  <a:pt x="327336" y="250723"/>
                  <a:pt x="327336" y="255749"/>
                </a:cubicBezTo>
                <a:cubicBezTo>
                  <a:pt x="327336" y="259518"/>
                  <a:pt x="331080" y="264544"/>
                  <a:pt x="336074" y="264544"/>
                </a:cubicBezTo>
                <a:cubicBezTo>
                  <a:pt x="341068" y="264544"/>
                  <a:pt x="344814" y="259518"/>
                  <a:pt x="344814" y="255749"/>
                </a:cubicBezTo>
                <a:cubicBezTo>
                  <a:pt x="344814" y="250723"/>
                  <a:pt x="341068" y="245698"/>
                  <a:pt x="336074" y="245698"/>
                </a:cubicBezTo>
                <a:close/>
                <a:moveTo>
                  <a:pt x="427210" y="180366"/>
                </a:moveTo>
                <a:lnTo>
                  <a:pt x="362292" y="244442"/>
                </a:lnTo>
                <a:cubicBezTo>
                  <a:pt x="363540" y="246954"/>
                  <a:pt x="364788" y="250723"/>
                  <a:pt x="364788" y="255749"/>
                </a:cubicBezTo>
                <a:cubicBezTo>
                  <a:pt x="364788" y="270825"/>
                  <a:pt x="352304" y="283389"/>
                  <a:pt x="336074" y="283389"/>
                </a:cubicBezTo>
                <a:cubicBezTo>
                  <a:pt x="321094" y="283389"/>
                  <a:pt x="308610" y="270825"/>
                  <a:pt x="308610" y="255749"/>
                </a:cubicBezTo>
                <a:cubicBezTo>
                  <a:pt x="308610" y="251980"/>
                  <a:pt x="308610" y="249467"/>
                  <a:pt x="309858" y="246954"/>
                </a:cubicBezTo>
                <a:lnTo>
                  <a:pt x="238698" y="191674"/>
                </a:lnTo>
                <a:cubicBezTo>
                  <a:pt x="233704" y="194186"/>
                  <a:pt x="228710" y="195443"/>
                  <a:pt x="222468" y="195443"/>
                </a:cubicBezTo>
                <a:cubicBezTo>
                  <a:pt x="218722" y="195443"/>
                  <a:pt x="212480" y="194186"/>
                  <a:pt x="208734" y="191674"/>
                </a:cubicBezTo>
                <a:lnTo>
                  <a:pt x="136326" y="268313"/>
                </a:lnTo>
                <a:cubicBezTo>
                  <a:pt x="137574" y="270825"/>
                  <a:pt x="138824" y="274595"/>
                  <a:pt x="138824" y="277107"/>
                </a:cubicBezTo>
                <a:cubicBezTo>
                  <a:pt x="138824" y="289671"/>
                  <a:pt x="131332" y="299722"/>
                  <a:pt x="120096" y="303491"/>
                </a:cubicBezTo>
                <a:lnTo>
                  <a:pt x="120096" y="341183"/>
                </a:lnTo>
                <a:lnTo>
                  <a:pt x="429706" y="341183"/>
                </a:lnTo>
                <a:lnTo>
                  <a:pt x="429706" y="180366"/>
                </a:lnTo>
                <a:cubicBezTo>
                  <a:pt x="428458" y="180366"/>
                  <a:pt x="428458" y="180366"/>
                  <a:pt x="427210" y="180366"/>
                </a:cubicBezTo>
                <a:close/>
                <a:moveTo>
                  <a:pt x="222468" y="157751"/>
                </a:moveTo>
                <a:cubicBezTo>
                  <a:pt x="218722" y="157751"/>
                  <a:pt x="214978" y="161521"/>
                  <a:pt x="214978" y="166546"/>
                </a:cubicBezTo>
                <a:cubicBezTo>
                  <a:pt x="214978" y="171572"/>
                  <a:pt x="218722" y="175341"/>
                  <a:pt x="222468" y="175341"/>
                </a:cubicBezTo>
                <a:cubicBezTo>
                  <a:pt x="228710" y="175341"/>
                  <a:pt x="232456" y="171572"/>
                  <a:pt x="232456" y="166546"/>
                </a:cubicBezTo>
                <a:cubicBezTo>
                  <a:pt x="232456" y="161521"/>
                  <a:pt x="228710" y="157751"/>
                  <a:pt x="222468" y="157751"/>
                </a:cubicBezTo>
                <a:close/>
                <a:moveTo>
                  <a:pt x="439694" y="145188"/>
                </a:moveTo>
                <a:cubicBezTo>
                  <a:pt x="434700" y="145188"/>
                  <a:pt x="430956" y="150213"/>
                  <a:pt x="430956" y="153982"/>
                </a:cubicBezTo>
                <a:cubicBezTo>
                  <a:pt x="430956" y="159008"/>
                  <a:pt x="434700" y="164033"/>
                  <a:pt x="439694" y="164033"/>
                </a:cubicBezTo>
                <a:cubicBezTo>
                  <a:pt x="444688" y="164033"/>
                  <a:pt x="448434" y="159008"/>
                  <a:pt x="448434" y="153982"/>
                </a:cubicBezTo>
                <a:cubicBezTo>
                  <a:pt x="448434" y="150213"/>
                  <a:pt x="444688" y="145188"/>
                  <a:pt x="439694" y="145188"/>
                </a:cubicBezTo>
                <a:close/>
                <a:moveTo>
                  <a:pt x="439694" y="126342"/>
                </a:moveTo>
                <a:cubicBezTo>
                  <a:pt x="454676" y="126342"/>
                  <a:pt x="467160" y="138906"/>
                  <a:pt x="467160" y="153982"/>
                </a:cubicBezTo>
                <a:cubicBezTo>
                  <a:pt x="467160" y="166546"/>
                  <a:pt x="459668" y="177853"/>
                  <a:pt x="448434" y="180366"/>
                </a:cubicBezTo>
                <a:lnTo>
                  <a:pt x="448434" y="341183"/>
                </a:lnTo>
                <a:lnTo>
                  <a:pt x="472154" y="341183"/>
                </a:lnTo>
                <a:cubicBezTo>
                  <a:pt x="477146" y="341183"/>
                  <a:pt x="482140" y="344952"/>
                  <a:pt x="482140" y="351234"/>
                </a:cubicBezTo>
                <a:cubicBezTo>
                  <a:pt x="482140" y="356259"/>
                  <a:pt x="477146" y="361285"/>
                  <a:pt x="472154" y="361285"/>
                </a:cubicBezTo>
                <a:lnTo>
                  <a:pt x="448434" y="361285"/>
                </a:lnTo>
                <a:lnTo>
                  <a:pt x="101370" y="361285"/>
                </a:lnTo>
                <a:lnTo>
                  <a:pt x="81396" y="361285"/>
                </a:lnTo>
                <a:cubicBezTo>
                  <a:pt x="75154" y="361285"/>
                  <a:pt x="71408" y="356259"/>
                  <a:pt x="71408" y="351234"/>
                </a:cubicBezTo>
                <a:cubicBezTo>
                  <a:pt x="71408" y="344952"/>
                  <a:pt x="75154" y="341183"/>
                  <a:pt x="81396" y="341183"/>
                </a:cubicBezTo>
                <a:lnTo>
                  <a:pt x="101370" y="341183"/>
                </a:lnTo>
                <a:lnTo>
                  <a:pt x="101370" y="303491"/>
                </a:lnTo>
                <a:cubicBezTo>
                  <a:pt x="90134" y="299722"/>
                  <a:pt x="81396" y="289671"/>
                  <a:pt x="81396" y="277107"/>
                </a:cubicBezTo>
                <a:cubicBezTo>
                  <a:pt x="81396" y="262031"/>
                  <a:pt x="95128" y="248211"/>
                  <a:pt x="110110" y="248211"/>
                </a:cubicBezTo>
                <a:cubicBezTo>
                  <a:pt x="115102" y="248211"/>
                  <a:pt x="120096" y="250723"/>
                  <a:pt x="125090" y="251980"/>
                </a:cubicBezTo>
                <a:lnTo>
                  <a:pt x="197500" y="176597"/>
                </a:lnTo>
                <a:cubicBezTo>
                  <a:pt x="196250" y="172828"/>
                  <a:pt x="195002" y="170315"/>
                  <a:pt x="195002" y="166546"/>
                </a:cubicBezTo>
                <a:cubicBezTo>
                  <a:pt x="195002" y="151470"/>
                  <a:pt x="207486" y="138906"/>
                  <a:pt x="222468" y="138906"/>
                </a:cubicBezTo>
                <a:cubicBezTo>
                  <a:pt x="238698" y="138906"/>
                  <a:pt x="251182" y="151470"/>
                  <a:pt x="251182" y="166546"/>
                </a:cubicBezTo>
                <a:cubicBezTo>
                  <a:pt x="251182" y="170315"/>
                  <a:pt x="251182" y="172828"/>
                  <a:pt x="249934" y="175341"/>
                </a:cubicBezTo>
                <a:lnTo>
                  <a:pt x="321094" y="231878"/>
                </a:lnTo>
                <a:cubicBezTo>
                  <a:pt x="324838" y="229365"/>
                  <a:pt x="331080" y="226852"/>
                  <a:pt x="336074" y="226852"/>
                </a:cubicBezTo>
                <a:cubicBezTo>
                  <a:pt x="341068" y="226852"/>
                  <a:pt x="344814" y="228109"/>
                  <a:pt x="348558" y="229365"/>
                </a:cubicBezTo>
                <a:lnTo>
                  <a:pt x="413478" y="165290"/>
                </a:lnTo>
                <a:cubicBezTo>
                  <a:pt x="412228" y="162777"/>
                  <a:pt x="412228" y="159008"/>
                  <a:pt x="412228" y="153982"/>
                </a:cubicBezTo>
                <a:cubicBezTo>
                  <a:pt x="412228" y="138906"/>
                  <a:pt x="423464" y="126342"/>
                  <a:pt x="439694" y="126342"/>
                </a:cubicBezTo>
                <a:close/>
                <a:moveTo>
                  <a:pt x="49828" y="83525"/>
                </a:moveTo>
                <a:lnTo>
                  <a:pt x="49828" y="393941"/>
                </a:lnTo>
                <a:lnTo>
                  <a:pt x="505762" y="393941"/>
                </a:lnTo>
                <a:lnTo>
                  <a:pt x="505762" y="83525"/>
                </a:lnTo>
                <a:close/>
                <a:moveTo>
                  <a:pt x="279042" y="0"/>
                </a:moveTo>
                <a:cubicBezTo>
                  <a:pt x="289006" y="0"/>
                  <a:pt x="297726" y="8727"/>
                  <a:pt x="297726" y="19946"/>
                </a:cubicBezTo>
                <a:cubicBezTo>
                  <a:pt x="297726" y="27426"/>
                  <a:pt x="295236" y="33660"/>
                  <a:pt x="289006" y="37399"/>
                </a:cubicBezTo>
                <a:lnTo>
                  <a:pt x="289006" y="64826"/>
                </a:lnTo>
                <a:lnTo>
                  <a:pt x="525694" y="64826"/>
                </a:lnTo>
                <a:lnTo>
                  <a:pt x="566802" y="64826"/>
                </a:lnTo>
                <a:cubicBezTo>
                  <a:pt x="571786" y="64826"/>
                  <a:pt x="575522" y="68566"/>
                  <a:pt x="575522" y="73552"/>
                </a:cubicBezTo>
                <a:cubicBezTo>
                  <a:pt x="575522" y="79786"/>
                  <a:pt x="571786" y="83525"/>
                  <a:pt x="566802" y="83525"/>
                </a:cubicBezTo>
                <a:lnTo>
                  <a:pt x="525694" y="83525"/>
                </a:lnTo>
                <a:lnTo>
                  <a:pt x="525694" y="413887"/>
                </a:lnTo>
                <a:lnTo>
                  <a:pt x="289006" y="413887"/>
                </a:lnTo>
                <a:lnTo>
                  <a:pt x="289006" y="544786"/>
                </a:lnTo>
                <a:lnTo>
                  <a:pt x="427282" y="666957"/>
                </a:lnTo>
                <a:cubicBezTo>
                  <a:pt x="432264" y="670697"/>
                  <a:pt x="432264" y="676930"/>
                  <a:pt x="429774" y="680670"/>
                </a:cubicBezTo>
                <a:cubicBezTo>
                  <a:pt x="427282" y="681917"/>
                  <a:pt x="424790" y="684410"/>
                  <a:pt x="422298" y="684410"/>
                </a:cubicBezTo>
                <a:cubicBezTo>
                  <a:pt x="419808" y="684410"/>
                  <a:pt x="417316" y="683164"/>
                  <a:pt x="416070" y="681917"/>
                </a:cubicBezTo>
                <a:lnTo>
                  <a:pt x="289006" y="570965"/>
                </a:lnTo>
                <a:lnTo>
                  <a:pt x="289006" y="691890"/>
                </a:lnTo>
                <a:cubicBezTo>
                  <a:pt x="289006" y="696877"/>
                  <a:pt x="284024" y="701863"/>
                  <a:pt x="279042" y="701863"/>
                </a:cubicBezTo>
                <a:cubicBezTo>
                  <a:pt x="274058" y="701863"/>
                  <a:pt x="269076" y="696877"/>
                  <a:pt x="269076" y="691890"/>
                </a:cubicBezTo>
                <a:lnTo>
                  <a:pt x="269076" y="569719"/>
                </a:lnTo>
                <a:lnTo>
                  <a:pt x="139520" y="681917"/>
                </a:lnTo>
                <a:cubicBezTo>
                  <a:pt x="138274" y="683164"/>
                  <a:pt x="135784" y="684410"/>
                  <a:pt x="133292" y="684410"/>
                </a:cubicBezTo>
                <a:cubicBezTo>
                  <a:pt x="130800" y="684410"/>
                  <a:pt x="127064" y="681917"/>
                  <a:pt x="125818" y="680670"/>
                </a:cubicBezTo>
                <a:cubicBezTo>
                  <a:pt x="122080" y="676930"/>
                  <a:pt x="122080" y="670697"/>
                  <a:pt x="127064" y="666957"/>
                </a:cubicBezTo>
                <a:lnTo>
                  <a:pt x="269076" y="544786"/>
                </a:lnTo>
                <a:lnTo>
                  <a:pt x="269076" y="413887"/>
                </a:lnTo>
                <a:lnTo>
                  <a:pt x="31142" y="413887"/>
                </a:lnTo>
                <a:lnTo>
                  <a:pt x="31142" y="83525"/>
                </a:lnTo>
                <a:lnTo>
                  <a:pt x="8720" y="83525"/>
                </a:lnTo>
                <a:cubicBezTo>
                  <a:pt x="3738" y="83525"/>
                  <a:pt x="0" y="79786"/>
                  <a:pt x="0" y="73552"/>
                </a:cubicBezTo>
                <a:cubicBezTo>
                  <a:pt x="0" y="68566"/>
                  <a:pt x="3738" y="64826"/>
                  <a:pt x="8720" y="64826"/>
                </a:cubicBezTo>
                <a:lnTo>
                  <a:pt x="31142" y="64826"/>
                </a:lnTo>
                <a:lnTo>
                  <a:pt x="269076" y="64826"/>
                </a:lnTo>
                <a:lnTo>
                  <a:pt x="269076" y="37399"/>
                </a:lnTo>
                <a:cubicBezTo>
                  <a:pt x="262846" y="33660"/>
                  <a:pt x="259110" y="27426"/>
                  <a:pt x="259110" y="19946"/>
                </a:cubicBezTo>
                <a:cubicBezTo>
                  <a:pt x="259110" y="8727"/>
                  <a:pt x="267830" y="0"/>
                  <a:pt x="2790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3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59296350-7925-4BE3-BB94-6BD560FE82BA}"/>
              </a:ext>
            </a:extLst>
          </p:cNvPr>
          <p:cNvSpPr txBox="1"/>
          <p:nvPr/>
        </p:nvSpPr>
        <p:spPr>
          <a:xfrm>
            <a:off x="660939" y="736251"/>
            <a:ext cx="13972399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BUSINESS MODEL CANVAS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B09F2BE5-B008-4801-AD8D-56DBB43F1B87}"/>
              </a:ext>
            </a:extLst>
          </p:cNvPr>
          <p:cNvSpPr txBox="1"/>
          <p:nvPr/>
        </p:nvSpPr>
        <p:spPr>
          <a:xfrm>
            <a:off x="914329" y="2533735"/>
            <a:ext cx="32126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PARTNERS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3FA18D29-7C76-4020-9585-924146BB9818}"/>
              </a:ext>
            </a:extLst>
          </p:cNvPr>
          <p:cNvSpPr txBox="1"/>
          <p:nvPr/>
        </p:nvSpPr>
        <p:spPr>
          <a:xfrm>
            <a:off x="914328" y="5491489"/>
            <a:ext cx="4206311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0937DDAC-B734-4F25-83C3-3890BD244003}"/>
              </a:ext>
            </a:extLst>
          </p:cNvPr>
          <p:cNvSpPr txBox="1"/>
          <p:nvPr/>
        </p:nvSpPr>
        <p:spPr>
          <a:xfrm>
            <a:off x="5490688" y="2537545"/>
            <a:ext cx="320938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ACTIVITIES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BD29C75C-6D61-4C2F-A1C4-2CFEFBC3C2B1}"/>
              </a:ext>
            </a:extLst>
          </p:cNvPr>
          <p:cNvSpPr txBox="1"/>
          <p:nvPr/>
        </p:nvSpPr>
        <p:spPr>
          <a:xfrm>
            <a:off x="5491982" y="3895447"/>
            <a:ext cx="4318782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34064AEC-AB96-4D1E-AF6D-086B9F4FA20E}"/>
              </a:ext>
            </a:extLst>
          </p:cNvPr>
          <p:cNvSpPr txBox="1"/>
          <p:nvPr/>
        </p:nvSpPr>
        <p:spPr>
          <a:xfrm>
            <a:off x="5489418" y="6068750"/>
            <a:ext cx="320938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KEY RESOURCES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4295382A-1552-47BD-949E-49CF558B5461}"/>
              </a:ext>
            </a:extLst>
          </p:cNvPr>
          <p:cNvSpPr txBox="1"/>
          <p:nvPr/>
        </p:nvSpPr>
        <p:spPr>
          <a:xfrm>
            <a:off x="5486902" y="7430462"/>
            <a:ext cx="4318782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9CBAF0D9-1956-4581-B34A-8039CEFB4DB3}"/>
              </a:ext>
            </a:extLst>
          </p:cNvPr>
          <p:cNvSpPr txBox="1"/>
          <p:nvPr/>
        </p:nvSpPr>
        <p:spPr>
          <a:xfrm>
            <a:off x="10062498" y="2537545"/>
            <a:ext cx="32126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VALUE PROPOSITIONS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12C2AFCA-10BB-46D0-885D-5AFDA5446627}"/>
              </a:ext>
            </a:extLst>
          </p:cNvPr>
          <p:cNvSpPr txBox="1"/>
          <p:nvPr/>
        </p:nvSpPr>
        <p:spPr>
          <a:xfrm>
            <a:off x="10062497" y="5491489"/>
            <a:ext cx="4206311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544FA915-7820-4171-BA23-DF1865BCF664}"/>
              </a:ext>
            </a:extLst>
          </p:cNvPr>
          <p:cNvSpPr txBox="1"/>
          <p:nvPr/>
        </p:nvSpPr>
        <p:spPr>
          <a:xfrm>
            <a:off x="19214477" y="2539450"/>
            <a:ext cx="32126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SEGMENTS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FB00AB21-04A5-46D9-A887-65CC3BC6F89C}"/>
              </a:ext>
            </a:extLst>
          </p:cNvPr>
          <p:cNvSpPr txBox="1"/>
          <p:nvPr/>
        </p:nvSpPr>
        <p:spPr>
          <a:xfrm>
            <a:off x="19212571" y="5491489"/>
            <a:ext cx="4206311" cy="1190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9955C05F-E70C-455F-9D9A-59726655A995}"/>
              </a:ext>
            </a:extLst>
          </p:cNvPr>
          <p:cNvSpPr txBox="1"/>
          <p:nvPr/>
        </p:nvSpPr>
        <p:spPr>
          <a:xfrm>
            <a:off x="14637124" y="2537545"/>
            <a:ext cx="320938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C0EDBF9A-02E5-4598-BD47-B4B7AF109147}"/>
              </a:ext>
            </a:extLst>
          </p:cNvPr>
          <p:cNvSpPr txBox="1"/>
          <p:nvPr/>
        </p:nvSpPr>
        <p:spPr>
          <a:xfrm>
            <a:off x="14638418" y="3895447"/>
            <a:ext cx="4318782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597EE86B-2441-41A1-92CF-FC9FE1E27066}"/>
              </a:ext>
            </a:extLst>
          </p:cNvPr>
          <p:cNvSpPr txBox="1"/>
          <p:nvPr/>
        </p:nvSpPr>
        <p:spPr>
          <a:xfrm>
            <a:off x="14635854" y="6068750"/>
            <a:ext cx="320938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CHANNELS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0A40CC26-9E8F-4EBB-A03C-80370C327D74}"/>
              </a:ext>
            </a:extLst>
          </p:cNvPr>
          <p:cNvSpPr txBox="1"/>
          <p:nvPr/>
        </p:nvSpPr>
        <p:spPr>
          <a:xfrm>
            <a:off x="14633338" y="7430462"/>
            <a:ext cx="4318782" cy="81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 and charts.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27286919-CCFE-4C87-AF9F-2092B4953E74}"/>
              </a:ext>
            </a:extLst>
          </p:cNvPr>
          <p:cNvSpPr txBox="1"/>
          <p:nvPr/>
        </p:nvSpPr>
        <p:spPr>
          <a:xfrm>
            <a:off x="918173" y="9587521"/>
            <a:ext cx="77292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COST STRUCTURE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564631FB-088F-49F4-B4B3-D0358875E012}"/>
              </a:ext>
            </a:extLst>
          </p:cNvPr>
          <p:cNvSpPr txBox="1"/>
          <p:nvPr/>
        </p:nvSpPr>
        <p:spPr>
          <a:xfrm>
            <a:off x="925792" y="11181372"/>
            <a:ext cx="10119777" cy="4466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E240D63B-EA9D-4DD4-908C-D7D641263A46}"/>
              </a:ext>
            </a:extLst>
          </p:cNvPr>
          <p:cNvSpPr txBox="1"/>
          <p:nvPr/>
        </p:nvSpPr>
        <p:spPr>
          <a:xfrm>
            <a:off x="12340385" y="9592601"/>
            <a:ext cx="77292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REVENUE SOURCES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7E54641E-C3CD-41F9-A728-70A70C307BC1}"/>
              </a:ext>
            </a:extLst>
          </p:cNvPr>
          <p:cNvSpPr txBox="1"/>
          <p:nvPr/>
        </p:nvSpPr>
        <p:spPr>
          <a:xfrm>
            <a:off x="12348004" y="11186452"/>
            <a:ext cx="10119777" cy="4466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03D63AC5-95AD-44BD-9828-152CFC1DA9EA}"/>
              </a:ext>
            </a:extLst>
          </p:cNvPr>
          <p:cNvSpPr txBox="1"/>
          <p:nvPr/>
        </p:nvSpPr>
        <p:spPr>
          <a:xfrm>
            <a:off x="15326707" y="1162596"/>
            <a:ext cx="4742883" cy="4635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Designed for: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E35F0D5D-D3DF-44D3-87E6-FD727AF047B8}"/>
              </a:ext>
            </a:extLst>
          </p:cNvPr>
          <p:cNvSpPr txBox="1"/>
          <p:nvPr/>
        </p:nvSpPr>
        <p:spPr>
          <a:xfrm>
            <a:off x="20839859" y="1164501"/>
            <a:ext cx="2531560" cy="4635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900"/>
              </a:lnSpc>
            </a:pPr>
            <a:r>
              <a:rPr lang="es-SV" sz="24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D</a:t>
            </a:r>
            <a:r>
              <a:rPr lang="en-US" sz="24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ate:</a:t>
            </a:r>
          </a:p>
        </p:txBody>
      </p:sp>
    </p:spTree>
    <p:extLst>
      <p:ext uri="{BB962C8B-B14F-4D97-AF65-F5344CB8AC3E}">
        <p14:creationId xmlns:p14="http://schemas.microsoft.com/office/powerpoint/2010/main" val="18773441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81985</TotalTime>
  <Words>2673</Words>
  <Application>Microsoft Macintosh PowerPoint</Application>
  <PresentationFormat>Custom</PresentationFormat>
  <Paragraphs>429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Slidesmash Site</cp:lastModifiedBy>
  <cp:revision>9721</cp:revision>
  <cp:lastPrinted>2019-09-18T23:04:43Z</cp:lastPrinted>
  <dcterms:created xsi:type="dcterms:W3CDTF">2014-11-12T21:47:38Z</dcterms:created>
  <dcterms:modified xsi:type="dcterms:W3CDTF">2021-05-25T13:39:59Z</dcterms:modified>
  <cp:category/>
</cp:coreProperties>
</file>