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271" r:id="rId17"/>
    <p:sldId id="272" r:id="rId18"/>
    <p:sldId id="273" r:id="rId19"/>
    <p:sldId id="274" r:id="rId20"/>
    <p:sldId id="27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111340"/>
    <a:srgbClr val="E2ECF1"/>
    <a:srgbClr val="F1F6F8"/>
    <a:srgbClr val="DBE9F0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1973" autoAdjust="0"/>
  </p:normalViewPr>
  <p:slideViewPr>
    <p:cSldViewPr snapToGrid="0" snapToObjects="1">
      <p:cViewPr varScale="1">
        <p:scale>
          <a:sx n="41" d="100"/>
          <a:sy n="41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DFD396-938E-4043-AB0F-4987F6E646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54381-7AF1-EA47-B177-75A4D56EB74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87AF9201-3B49-334E-B3AF-B492777CD4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D942415D-B450-7A45-B42F-86600B1F5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EF7D9D-BEFF-C840-BDCF-CF03E60256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2F6772-A1DB-6341-BFA4-9852EEA4FF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6EADBD95-BA91-FA45-83E3-1C10F14EFC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B6E9DB04-E555-0E40-9065-8A3B562EBC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B573D68-7533-564E-A80F-B931B09A8D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CC9E5-B334-954A-AC26-D5E1FB67BE9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8E4FF7C3-3E7A-794F-A034-7DEC1DE4D3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E2C8BDF9-C7A3-7943-BFDF-0330AD4B31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47AB53F-AE6F-684F-89A0-92A850DE14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09BE35-44FF-F749-A6AE-1A9E0D8A25E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361ACD90-0528-8147-9C3A-DE68853DB2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0B5C48D5-9EB5-9243-B2C7-39E1737DDB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87228A0-46B3-054B-8671-20D1D31190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D4A106-885D-C642-B2EA-A81DEC64E19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1E0E9D67-9BDF-F044-B14B-7B0AE583D7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754A3378-907F-8C44-8FD3-EB5CBF841A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nfographic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FAEC93-2BEB-0B4C-8939-2DE95CD7A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2192" y="7484208"/>
            <a:ext cx="2745277" cy="2745278"/>
          </a:xfrm>
          <a:custGeom>
            <a:avLst/>
            <a:gdLst>
              <a:gd name="connsiteX0" fmla="*/ 1373262 w 2745277"/>
              <a:gd name="connsiteY0" fmla="*/ 0 h 2745278"/>
              <a:gd name="connsiteX1" fmla="*/ 2745277 w 2745277"/>
              <a:gd name="connsiteY1" fmla="*/ 1372639 h 2745278"/>
              <a:gd name="connsiteX2" fmla="*/ 1373262 w 2745277"/>
              <a:gd name="connsiteY2" fmla="*/ 2745278 h 2745278"/>
              <a:gd name="connsiteX3" fmla="*/ 0 w 2745277"/>
              <a:gd name="connsiteY3" fmla="*/ 1372639 h 2745278"/>
              <a:gd name="connsiteX4" fmla="*/ 1373262 w 2745277"/>
              <a:gd name="connsiteY4" fmla="*/ 0 h 27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277" h="2745278">
                <a:moveTo>
                  <a:pt x="1373262" y="0"/>
                </a:moveTo>
                <a:cubicBezTo>
                  <a:pt x="2130923" y="0"/>
                  <a:pt x="2745277" y="614075"/>
                  <a:pt x="2745277" y="1372639"/>
                </a:cubicBezTo>
                <a:cubicBezTo>
                  <a:pt x="2745277" y="2131202"/>
                  <a:pt x="2130923" y="2745278"/>
                  <a:pt x="1373262" y="2745278"/>
                </a:cubicBezTo>
                <a:cubicBezTo>
                  <a:pt x="614354" y="2745278"/>
                  <a:pt x="0" y="2131202"/>
                  <a:pt x="0" y="1372639"/>
                </a:cubicBezTo>
                <a:cubicBezTo>
                  <a:pt x="0" y="614075"/>
                  <a:pt x="614354" y="0"/>
                  <a:pt x="137326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795488-3A03-5B4A-AF48-B0C778EFEC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185" y="7484208"/>
            <a:ext cx="2745277" cy="2745278"/>
          </a:xfrm>
          <a:custGeom>
            <a:avLst/>
            <a:gdLst>
              <a:gd name="connsiteX0" fmla="*/ 1373262 w 2745277"/>
              <a:gd name="connsiteY0" fmla="*/ 0 h 2745278"/>
              <a:gd name="connsiteX1" fmla="*/ 2745277 w 2745277"/>
              <a:gd name="connsiteY1" fmla="*/ 1372639 h 2745278"/>
              <a:gd name="connsiteX2" fmla="*/ 1373262 w 2745277"/>
              <a:gd name="connsiteY2" fmla="*/ 2745278 h 2745278"/>
              <a:gd name="connsiteX3" fmla="*/ 0 w 2745277"/>
              <a:gd name="connsiteY3" fmla="*/ 1372639 h 2745278"/>
              <a:gd name="connsiteX4" fmla="*/ 1373262 w 2745277"/>
              <a:gd name="connsiteY4" fmla="*/ 0 h 27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277" h="2745278">
                <a:moveTo>
                  <a:pt x="1373262" y="0"/>
                </a:moveTo>
                <a:cubicBezTo>
                  <a:pt x="2130923" y="0"/>
                  <a:pt x="2745277" y="614075"/>
                  <a:pt x="2745277" y="1372639"/>
                </a:cubicBezTo>
                <a:cubicBezTo>
                  <a:pt x="2745277" y="2131202"/>
                  <a:pt x="2130923" y="2745278"/>
                  <a:pt x="1373262" y="2745278"/>
                </a:cubicBezTo>
                <a:cubicBezTo>
                  <a:pt x="614354" y="2745278"/>
                  <a:pt x="0" y="2131202"/>
                  <a:pt x="0" y="1372639"/>
                </a:cubicBezTo>
                <a:cubicBezTo>
                  <a:pt x="0" y="614075"/>
                  <a:pt x="614354" y="0"/>
                  <a:pt x="137326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56E36C-C4E3-D04C-8451-0EA6651DA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86427" y="7484208"/>
            <a:ext cx="2745277" cy="2745278"/>
          </a:xfrm>
          <a:custGeom>
            <a:avLst/>
            <a:gdLst>
              <a:gd name="connsiteX0" fmla="*/ 1373262 w 2745277"/>
              <a:gd name="connsiteY0" fmla="*/ 0 h 2745278"/>
              <a:gd name="connsiteX1" fmla="*/ 2745277 w 2745277"/>
              <a:gd name="connsiteY1" fmla="*/ 1372639 h 2745278"/>
              <a:gd name="connsiteX2" fmla="*/ 1373262 w 2745277"/>
              <a:gd name="connsiteY2" fmla="*/ 2745278 h 2745278"/>
              <a:gd name="connsiteX3" fmla="*/ 0 w 2745277"/>
              <a:gd name="connsiteY3" fmla="*/ 1372639 h 2745278"/>
              <a:gd name="connsiteX4" fmla="*/ 1373262 w 2745277"/>
              <a:gd name="connsiteY4" fmla="*/ 0 h 27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277" h="2745278">
                <a:moveTo>
                  <a:pt x="1373262" y="0"/>
                </a:moveTo>
                <a:cubicBezTo>
                  <a:pt x="2130923" y="0"/>
                  <a:pt x="2745277" y="614075"/>
                  <a:pt x="2745277" y="1372639"/>
                </a:cubicBezTo>
                <a:cubicBezTo>
                  <a:pt x="2745277" y="2131202"/>
                  <a:pt x="2130923" y="2745278"/>
                  <a:pt x="1373262" y="2745278"/>
                </a:cubicBezTo>
                <a:cubicBezTo>
                  <a:pt x="614354" y="2745278"/>
                  <a:pt x="0" y="2131202"/>
                  <a:pt x="0" y="1372639"/>
                </a:cubicBezTo>
                <a:cubicBezTo>
                  <a:pt x="0" y="614075"/>
                  <a:pt x="614354" y="0"/>
                  <a:pt x="137326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B62E7A-18EC-5547-9E85-5B87D2D866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18930" y="7484208"/>
            <a:ext cx="2745277" cy="2745278"/>
          </a:xfrm>
          <a:custGeom>
            <a:avLst/>
            <a:gdLst>
              <a:gd name="connsiteX0" fmla="*/ 1373262 w 2745277"/>
              <a:gd name="connsiteY0" fmla="*/ 0 h 2745278"/>
              <a:gd name="connsiteX1" fmla="*/ 2745277 w 2745277"/>
              <a:gd name="connsiteY1" fmla="*/ 1372639 h 2745278"/>
              <a:gd name="connsiteX2" fmla="*/ 1373262 w 2745277"/>
              <a:gd name="connsiteY2" fmla="*/ 2745278 h 2745278"/>
              <a:gd name="connsiteX3" fmla="*/ 0 w 2745277"/>
              <a:gd name="connsiteY3" fmla="*/ 1372639 h 2745278"/>
              <a:gd name="connsiteX4" fmla="*/ 1373262 w 2745277"/>
              <a:gd name="connsiteY4" fmla="*/ 0 h 27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277" h="2745278">
                <a:moveTo>
                  <a:pt x="1373262" y="0"/>
                </a:moveTo>
                <a:cubicBezTo>
                  <a:pt x="2130923" y="0"/>
                  <a:pt x="2745277" y="614075"/>
                  <a:pt x="2745277" y="1372639"/>
                </a:cubicBezTo>
                <a:cubicBezTo>
                  <a:pt x="2745277" y="2131202"/>
                  <a:pt x="2130923" y="2745278"/>
                  <a:pt x="1373262" y="2745278"/>
                </a:cubicBezTo>
                <a:cubicBezTo>
                  <a:pt x="614354" y="2745278"/>
                  <a:pt x="0" y="2131202"/>
                  <a:pt x="0" y="1372639"/>
                </a:cubicBezTo>
                <a:cubicBezTo>
                  <a:pt x="0" y="614075"/>
                  <a:pt x="614354" y="0"/>
                  <a:pt x="137326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A0D48F-2F68-BF46-A6C2-B66A6F1D41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15560" y="3524969"/>
            <a:ext cx="2745277" cy="2745278"/>
          </a:xfrm>
          <a:custGeom>
            <a:avLst/>
            <a:gdLst>
              <a:gd name="connsiteX0" fmla="*/ 1373262 w 2745277"/>
              <a:gd name="connsiteY0" fmla="*/ 0 h 2745278"/>
              <a:gd name="connsiteX1" fmla="*/ 2745277 w 2745277"/>
              <a:gd name="connsiteY1" fmla="*/ 1372639 h 2745278"/>
              <a:gd name="connsiteX2" fmla="*/ 1373262 w 2745277"/>
              <a:gd name="connsiteY2" fmla="*/ 2745278 h 2745278"/>
              <a:gd name="connsiteX3" fmla="*/ 0 w 2745277"/>
              <a:gd name="connsiteY3" fmla="*/ 1372639 h 2745278"/>
              <a:gd name="connsiteX4" fmla="*/ 1373262 w 2745277"/>
              <a:gd name="connsiteY4" fmla="*/ 0 h 27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277" h="2745278">
                <a:moveTo>
                  <a:pt x="1373262" y="0"/>
                </a:moveTo>
                <a:cubicBezTo>
                  <a:pt x="2130923" y="0"/>
                  <a:pt x="2745277" y="614075"/>
                  <a:pt x="2745277" y="1372639"/>
                </a:cubicBezTo>
                <a:cubicBezTo>
                  <a:pt x="2745277" y="2131202"/>
                  <a:pt x="2130923" y="2745278"/>
                  <a:pt x="1373262" y="2745278"/>
                </a:cubicBezTo>
                <a:cubicBezTo>
                  <a:pt x="614354" y="2745278"/>
                  <a:pt x="0" y="2131202"/>
                  <a:pt x="0" y="1372639"/>
                </a:cubicBezTo>
                <a:cubicBezTo>
                  <a:pt x="0" y="614075"/>
                  <a:pt x="614354" y="0"/>
                  <a:pt x="137326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nfographi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438AC90-9C44-1447-BB07-8F46592EA7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27937" y="3606119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5325CC2-8108-FB47-9611-CCEAA3D9B9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66737" y="6703317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E8B2F4A-6FF4-6846-BDFE-588BB99F81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93385" y="6703318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AD77713-C4CD-9440-88B6-00F51FB5CB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79607" y="9785794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6320F8D-902F-5C42-89E1-2BFD637479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24213" y="9785795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0FAEBB9-87C5-E146-BE38-B4CCCF3A89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403767" y="9785795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0A8BE31-380A-2041-A7D4-1D9EA7FC27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363720" y="9785796"/>
            <a:ext cx="1536808" cy="1536807"/>
          </a:xfrm>
          <a:custGeom>
            <a:avLst/>
            <a:gdLst>
              <a:gd name="connsiteX0" fmla="*/ 767781 w 1536808"/>
              <a:gd name="connsiteY0" fmla="*/ 0 h 1536807"/>
              <a:gd name="connsiteX1" fmla="*/ 1536808 w 1536808"/>
              <a:gd name="connsiteY1" fmla="*/ 767780 h 1536807"/>
              <a:gd name="connsiteX2" fmla="*/ 767781 w 1536808"/>
              <a:gd name="connsiteY2" fmla="*/ 1536807 h 1536807"/>
              <a:gd name="connsiteX3" fmla="*/ 0 w 1536808"/>
              <a:gd name="connsiteY3" fmla="*/ 767780 h 1536807"/>
              <a:gd name="connsiteX4" fmla="*/ 767781 w 1536808"/>
              <a:gd name="connsiteY4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808" h="1536807">
                <a:moveTo>
                  <a:pt x="767781" y="0"/>
                </a:moveTo>
                <a:cubicBezTo>
                  <a:pt x="1192802" y="0"/>
                  <a:pt x="1536808" y="344006"/>
                  <a:pt x="1536808" y="767780"/>
                </a:cubicBezTo>
                <a:cubicBezTo>
                  <a:pt x="1536808" y="1192801"/>
                  <a:pt x="1192802" y="1536807"/>
                  <a:pt x="767781" y="1536807"/>
                </a:cubicBezTo>
                <a:cubicBezTo>
                  <a:pt x="344006" y="1536807"/>
                  <a:pt x="0" y="1192801"/>
                  <a:pt x="0" y="767780"/>
                </a:cubicBezTo>
                <a:cubicBezTo>
                  <a:pt x="0" y="344006"/>
                  <a:pt x="344006" y="0"/>
                  <a:pt x="767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nfographic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0F8FA0-CEF6-4BCF-809C-67686EE180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78301" y="5265018"/>
            <a:ext cx="1542300" cy="1542303"/>
          </a:xfrm>
          <a:custGeom>
            <a:avLst/>
            <a:gdLst>
              <a:gd name="connsiteX0" fmla="*/ 771150 w 1542300"/>
              <a:gd name="connsiteY0" fmla="*/ 0 h 1542303"/>
              <a:gd name="connsiteX1" fmla="*/ 1542300 w 1542300"/>
              <a:gd name="connsiteY1" fmla="*/ 770529 h 1542303"/>
              <a:gd name="connsiteX2" fmla="*/ 771150 w 1542300"/>
              <a:gd name="connsiteY2" fmla="*/ 1542303 h 1542303"/>
              <a:gd name="connsiteX3" fmla="*/ 0 w 1542300"/>
              <a:gd name="connsiteY3" fmla="*/ 770529 h 1542303"/>
              <a:gd name="connsiteX4" fmla="*/ 771150 w 1542300"/>
              <a:gd name="connsiteY4" fmla="*/ 0 h 15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300" h="1542303">
                <a:moveTo>
                  <a:pt x="771150" y="0"/>
                </a:moveTo>
                <a:cubicBezTo>
                  <a:pt x="1196527" y="0"/>
                  <a:pt x="1542300" y="344809"/>
                  <a:pt x="1542300" y="770529"/>
                </a:cubicBezTo>
                <a:cubicBezTo>
                  <a:pt x="1542300" y="1197495"/>
                  <a:pt x="1196527" y="1542303"/>
                  <a:pt x="771150" y="1542303"/>
                </a:cubicBezTo>
                <a:cubicBezTo>
                  <a:pt x="345774" y="1542303"/>
                  <a:pt x="0" y="1197495"/>
                  <a:pt x="0" y="770529"/>
                </a:cubicBezTo>
                <a:cubicBezTo>
                  <a:pt x="0" y="344809"/>
                  <a:pt x="345774" y="0"/>
                  <a:pt x="771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F74C9D-D378-4B29-BC1A-F8482E733D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53016" y="5265018"/>
            <a:ext cx="1542300" cy="1542303"/>
          </a:xfrm>
          <a:custGeom>
            <a:avLst/>
            <a:gdLst>
              <a:gd name="connsiteX0" fmla="*/ 771150 w 1542300"/>
              <a:gd name="connsiteY0" fmla="*/ 0 h 1542303"/>
              <a:gd name="connsiteX1" fmla="*/ 1542300 w 1542300"/>
              <a:gd name="connsiteY1" fmla="*/ 770529 h 1542303"/>
              <a:gd name="connsiteX2" fmla="*/ 771150 w 1542300"/>
              <a:gd name="connsiteY2" fmla="*/ 1542303 h 1542303"/>
              <a:gd name="connsiteX3" fmla="*/ 0 w 1542300"/>
              <a:gd name="connsiteY3" fmla="*/ 770529 h 1542303"/>
              <a:gd name="connsiteX4" fmla="*/ 771150 w 1542300"/>
              <a:gd name="connsiteY4" fmla="*/ 0 h 15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300" h="1542303">
                <a:moveTo>
                  <a:pt x="771150" y="0"/>
                </a:moveTo>
                <a:cubicBezTo>
                  <a:pt x="1197770" y="0"/>
                  <a:pt x="1542300" y="344809"/>
                  <a:pt x="1542300" y="770529"/>
                </a:cubicBezTo>
                <a:cubicBezTo>
                  <a:pt x="1542300" y="1197495"/>
                  <a:pt x="1197770" y="1542303"/>
                  <a:pt x="771150" y="1542303"/>
                </a:cubicBezTo>
                <a:cubicBezTo>
                  <a:pt x="345774" y="1542303"/>
                  <a:pt x="0" y="1197495"/>
                  <a:pt x="0" y="770529"/>
                </a:cubicBezTo>
                <a:cubicBezTo>
                  <a:pt x="0" y="344809"/>
                  <a:pt x="345774" y="0"/>
                  <a:pt x="771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386251A-38EB-4830-9797-B26CBA7FF6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86636" y="6973356"/>
            <a:ext cx="2300344" cy="2300340"/>
          </a:xfrm>
          <a:custGeom>
            <a:avLst/>
            <a:gdLst>
              <a:gd name="connsiteX0" fmla="*/ 1150172 w 2300344"/>
              <a:gd name="connsiteY0" fmla="*/ 0 h 2300340"/>
              <a:gd name="connsiteX1" fmla="*/ 2300344 w 2300344"/>
              <a:gd name="connsiteY1" fmla="*/ 1150170 h 2300340"/>
              <a:gd name="connsiteX2" fmla="*/ 1150172 w 2300344"/>
              <a:gd name="connsiteY2" fmla="*/ 2300340 h 2300340"/>
              <a:gd name="connsiteX3" fmla="*/ 0 w 2300344"/>
              <a:gd name="connsiteY3" fmla="*/ 1150170 h 2300340"/>
              <a:gd name="connsiteX4" fmla="*/ 1150172 w 2300344"/>
              <a:gd name="connsiteY4" fmla="*/ 0 h 230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344" h="2300340">
                <a:moveTo>
                  <a:pt x="1150172" y="0"/>
                </a:moveTo>
                <a:cubicBezTo>
                  <a:pt x="1785008" y="0"/>
                  <a:pt x="2300344" y="515336"/>
                  <a:pt x="2300344" y="1150170"/>
                </a:cubicBezTo>
                <a:cubicBezTo>
                  <a:pt x="2300344" y="1785004"/>
                  <a:pt x="1785008" y="2300340"/>
                  <a:pt x="1150172" y="2300340"/>
                </a:cubicBezTo>
                <a:cubicBezTo>
                  <a:pt x="514092" y="2300340"/>
                  <a:pt x="0" y="1785004"/>
                  <a:pt x="0" y="1150170"/>
                </a:cubicBezTo>
                <a:cubicBezTo>
                  <a:pt x="0" y="515336"/>
                  <a:pt x="514092" y="0"/>
                  <a:pt x="11501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02B102-DA9B-44C6-9DA3-5FB904F120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78301" y="9439732"/>
            <a:ext cx="1542300" cy="1542304"/>
          </a:xfrm>
          <a:custGeom>
            <a:avLst/>
            <a:gdLst>
              <a:gd name="connsiteX0" fmla="*/ 771150 w 1542300"/>
              <a:gd name="connsiteY0" fmla="*/ 0 h 1542304"/>
              <a:gd name="connsiteX1" fmla="*/ 1542300 w 1542300"/>
              <a:gd name="connsiteY1" fmla="*/ 771152 h 1542304"/>
              <a:gd name="connsiteX2" fmla="*/ 771150 w 1542300"/>
              <a:gd name="connsiteY2" fmla="*/ 1542304 h 1542304"/>
              <a:gd name="connsiteX3" fmla="*/ 0 w 1542300"/>
              <a:gd name="connsiteY3" fmla="*/ 771152 h 1542304"/>
              <a:gd name="connsiteX4" fmla="*/ 771150 w 1542300"/>
              <a:gd name="connsiteY4" fmla="*/ 0 h 154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300" h="1542304">
                <a:moveTo>
                  <a:pt x="771150" y="0"/>
                </a:moveTo>
                <a:cubicBezTo>
                  <a:pt x="1196527" y="0"/>
                  <a:pt x="1542300" y="345775"/>
                  <a:pt x="1542300" y="771152"/>
                </a:cubicBezTo>
                <a:cubicBezTo>
                  <a:pt x="1542300" y="1196530"/>
                  <a:pt x="1196527" y="1542304"/>
                  <a:pt x="771150" y="1542304"/>
                </a:cubicBezTo>
                <a:cubicBezTo>
                  <a:pt x="345774" y="1542304"/>
                  <a:pt x="0" y="1196530"/>
                  <a:pt x="0" y="771152"/>
                </a:cubicBezTo>
                <a:cubicBezTo>
                  <a:pt x="0" y="345775"/>
                  <a:pt x="345774" y="0"/>
                  <a:pt x="771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4A0A48F-E579-4103-9CE4-DE4ED17702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53016" y="9439732"/>
            <a:ext cx="1542300" cy="1542304"/>
          </a:xfrm>
          <a:custGeom>
            <a:avLst/>
            <a:gdLst>
              <a:gd name="connsiteX0" fmla="*/ 771150 w 1542300"/>
              <a:gd name="connsiteY0" fmla="*/ 0 h 1542304"/>
              <a:gd name="connsiteX1" fmla="*/ 1542300 w 1542300"/>
              <a:gd name="connsiteY1" fmla="*/ 771152 h 1542304"/>
              <a:gd name="connsiteX2" fmla="*/ 771150 w 1542300"/>
              <a:gd name="connsiteY2" fmla="*/ 1542304 h 1542304"/>
              <a:gd name="connsiteX3" fmla="*/ 0 w 1542300"/>
              <a:gd name="connsiteY3" fmla="*/ 771152 h 1542304"/>
              <a:gd name="connsiteX4" fmla="*/ 771150 w 1542300"/>
              <a:gd name="connsiteY4" fmla="*/ 0 h 154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300" h="1542304">
                <a:moveTo>
                  <a:pt x="771150" y="0"/>
                </a:moveTo>
                <a:cubicBezTo>
                  <a:pt x="1197770" y="0"/>
                  <a:pt x="1542300" y="345775"/>
                  <a:pt x="1542300" y="771152"/>
                </a:cubicBezTo>
                <a:cubicBezTo>
                  <a:pt x="1542300" y="1196530"/>
                  <a:pt x="1197770" y="1542304"/>
                  <a:pt x="771150" y="1542304"/>
                </a:cubicBezTo>
                <a:cubicBezTo>
                  <a:pt x="345774" y="1542304"/>
                  <a:pt x="0" y="1196530"/>
                  <a:pt x="0" y="771152"/>
                </a:cubicBezTo>
                <a:cubicBezTo>
                  <a:pt x="0" y="345775"/>
                  <a:pt x="345774" y="0"/>
                  <a:pt x="771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nfographic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BB50FD8-03FC-4565-A290-918CE49E58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74424" y="3413862"/>
            <a:ext cx="2341987" cy="2102590"/>
          </a:xfrm>
          <a:custGeom>
            <a:avLst/>
            <a:gdLst>
              <a:gd name="connsiteX0" fmla="*/ 722264 w 2341987"/>
              <a:gd name="connsiteY0" fmla="*/ 0 h 2102590"/>
              <a:gd name="connsiteX1" fmla="*/ 1618480 w 2341987"/>
              <a:gd name="connsiteY1" fmla="*/ 0 h 2102590"/>
              <a:gd name="connsiteX2" fmla="*/ 1857471 w 2341987"/>
              <a:gd name="connsiteY2" fmla="*/ 137017 h 2102590"/>
              <a:gd name="connsiteX3" fmla="*/ 2305579 w 2341987"/>
              <a:gd name="connsiteY3" fmla="*/ 914278 h 2102590"/>
              <a:gd name="connsiteX4" fmla="*/ 2305579 w 2341987"/>
              <a:gd name="connsiteY4" fmla="*/ 1188312 h 2102590"/>
              <a:gd name="connsiteX5" fmla="*/ 1857471 w 2341987"/>
              <a:gd name="connsiteY5" fmla="*/ 1965572 h 2102590"/>
              <a:gd name="connsiteX6" fmla="*/ 1618480 w 2341987"/>
              <a:gd name="connsiteY6" fmla="*/ 2102590 h 2102590"/>
              <a:gd name="connsiteX7" fmla="*/ 722264 w 2341987"/>
              <a:gd name="connsiteY7" fmla="*/ 2102590 h 2102590"/>
              <a:gd name="connsiteX8" fmla="*/ 484517 w 2341987"/>
              <a:gd name="connsiteY8" fmla="*/ 1965572 h 2102590"/>
              <a:gd name="connsiteX9" fmla="*/ 36409 w 2341987"/>
              <a:gd name="connsiteY9" fmla="*/ 1188312 h 2102590"/>
              <a:gd name="connsiteX10" fmla="*/ 36409 w 2341987"/>
              <a:gd name="connsiteY10" fmla="*/ 914278 h 2102590"/>
              <a:gd name="connsiteX11" fmla="*/ 484517 w 2341987"/>
              <a:gd name="connsiteY11" fmla="*/ 137017 h 2102590"/>
              <a:gd name="connsiteX12" fmla="*/ 722264 w 2341987"/>
              <a:gd name="connsiteY12" fmla="*/ 0 h 21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1987" h="2102590">
                <a:moveTo>
                  <a:pt x="722264" y="0"/>
                </a:moveTo>
                <a:lnTo>
                  <a:pt x="1618480" y="0"/>
                </a:lnTo>
                <a:cubicBezTo>
                  <a:pt x="1716815" y="0"/>
                  <a:pt x="1807681" y="52316"/>
                  <a:pt x="1857471" y="137017"/>
                </a:cubicBezTo>
                <a:lnTo>
                  <a:pt x="2305579" y="914278"/>
                </a:lnTo>
                <a:cubicBezTo>
                  <a:pt x="2354124" y="997734"/>
                  <a:pt x="2354124" y="1103610"/>
                  <a:pt x="2305579" y="1188312"/>
                </a:cubicBezTo>
                <a:lnTo>
                  <a:pt x="1857471" y="1965572"/>
                </a:lnTo>
                <a:cubicBezTo>
                  <a:pt x="1807681" y="2050274"/>
                  <a:pt x="1716815" y="2102590"/>
                  <a:pt x="1618480" y="2102590"/>
                </a:cubicBezTo>
                <a:lnTo>
                  <a:pt x="722264" y="2102590"/>
                </a:lnTo>
                <a:cubicBezTo>
                  <a:pt x="625173" y="2102590"/>
                  <a:pt x="533062" y="2050274"/>
                  <a:pt x="484517" y="1965572"/>
                </a:cubicBezTo>
                <a:lnTo>
                  <a:pt x="36409" y="1188312"/>
                </a:lnTo>
                <a:cubicBezTo>
                  <a:pt x="-12136" y="1103610"/>
                  <a:pt x="-12136" y="997734"/>
                  <a:pt x="36409" y="914278"/>
                </a:cubicBezTo>
                <a:lnTo>
                  <a:pt x="484517" y="137017"/>
                </a:lnTo>
                <a:cubicBezTo>
                  <a:pt x="533062" y="52316"/>
                  <a:pt x="625173" y="0"/>
                  <a:pt x="7222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FD04162-17AF-4B30-BFBF-9AE223ADE8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57025" y="7000820"/>
            <a:ext cx="1749115" cy="1569764"/>
          </a:xfrm>
          <a:custGeom>
            <a:avLst/>
            <a:gdLst>
              <a:gd name="connsiteX0" fmla="*/ 540732 w 1749115"/>
              <a:gd name="connsiteY0" fmla="*/ 0 h 1569764"/>
              <a:gd name="connsiteX1" fmla="*/ 1209319 w 1749115"/>
              <a:gd name="connsiteY1" fmla="*/ 0 h 1569764"/>
              <a:gd name="connsiteX2" fmla="*/ 1386445 w 1749115"/>
              <a:gd name="connsiteY2" fmla="*/ 103487 h 1569764"/>
              <a:gd name="connsiteX3" fmla="*/ 1721985 w 1749115"/>
              <a:gd name="connsiteY3" fmla="*/ 682018 h 1569764"/>
              <a:gd name="connsiteX4" fmla="*/ 1721985 w 1749115"/>
              <a:gd name="connsiteY4" fmla="*/ 887746 h 1569764"/>
              <a:gd name="connsiteX5" fmla="*/ 1386445 w 1749115"/>
              <a:gd name="connsiteY5" fmla="*/ 1467524 h 1569764"/>
              <a:gd name="connsiteX6" fmla="*/ 1209319 w 1749115"/>
              <a:gd name="connsiteY6" fmla="*/ 1569764 h 1569764"/>
              <a:gd name="connsiteX7" fmla="*/ 540732 w 1749115"/>
              <a:gd name="connsiteY7" fmla="*/ 1569764 h 1569764"/>
              <a:gd name="connsiteX8" fmla="*/ 362359 w 1749115"/>
              <a:gd name="connsiteY8" fmla="*/ 1467524 h 1569764"/>
              <a:gd name="connsiteX9" fmla="*/ 28066 w 1749115"/>
              <a:gd name="connsiteY9" fmla="*/ 887746 h 1569764"/>
              <a:gd name="connsiteX10" fmla="*/ 28066 w 1749115"/>
              <a:gd name="connsiteY10" fmla="*/ 682018 h 1569764"/>
              <a:gd name="connsiteX11" fmla="*/ 362359 w 1749115"/>
              <a:gd name="connsiteY11" fmla="*/ 103487 h 1569764"/>
              <a:gd name="connsiteX12" fmla="*/ 540732 w 1749115"/>
              <a:gd name="connsiteY12" fmla="*/ 0 h 156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9115" h="1569764">
                <a:moveTo>
                  <a:pt x="540732" y="0"/>
                </a:moveTo>
                <a:lnTo>
                  <a:pt x="1209319" y="0"/>
                </a:lnTo>
                <a:cubicBezTo>
                  <a:pt x="1282913" y="0"/>
                  <a:pt x="1350271" y="39899"/>
                  <a:pt x="1386445" y="103487"/>
                </a:cubicBezTo>
                <a:lnTo>
                  <a:pt x="1721985" y="682018"/>
                </a:lnTo>
                <a:cubicBezTo>
                  <a:pt x="1758159" y="745607"/>
                  <a:pt x="1758159" y="824158"/>
                  <a:pt x="1721985" y="887746"/>
                </a:cubicBezTo>
                <a:lnTo>
                  <a:pt x="1386445" y="1467524"/>
                </a:lnTo>
                <a:cubicBezTo>
                  <a:pt x="1350271" y="1531112"/>
                  <a:pt x="1282913" y="1569764"/>
                  <a:pt x="1209319" y="1569764"/>
                </a:cubicBezTo>
                <a:lnTo>
                  <a:pt x="540732" y="1569764"/>
                </a:lnTo>
                <a:cubicBezTo>
                  <a:pt x="467138" y="1569764"/>
                  <a:pt x="398533" y="1531112"/>
                  <a:pt x="362359" y="1467524"/>
                </a:cubicBezTo>
                <a:lnTo>
                  <a:pt x="28066" y="887746"/>
                </a:lnTo>
                <a:cubicBezTo>
                  <a:pt x="-9355" y="824158"/>
                  <a:pt x="-9355" y="745607"/>
                  <a:pt x="28066" y="682018"/>
                </a:cubicBezTo>
                <a:lnTo>
                  <a:pt x="362359" y="103487"/>
                </a:lnTo>
                <a:cubicBezTo>
                  <a:pt x="398533" y="39899"/>
                  <a:pt x="467138" y="0"/>
                  <a:pt x="54073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BA9DE1F-27F9-42A7-B93F-BBE625084B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8555" y="7000820"/>
            <a:ext cx="1749115" cy="1569764"/>
          </a:xfrm>
          <a:custGeom>
            <a:avLst/>
            <a:gdLst>
              <a:gd name="connsiteX0" fmla="*/ 540732 w 1749115"/>
              <a:gd name="connsiteY0" fmla="*/ 0 h 1569764"/>
              <a:gd name="connsiteX1" fmla="*/ 1209319 w 1749115"/>
              <a:gd name="connsiteY1" fmla="*/ 0 h 1569764"/>
              <a:gd name="connsiteX2" fmla="*/ 1386444 w 1749115"/>
              <a:gd name="connsiteY2" fmla="*/ 103487 h 1569764"/>
              <a:gd name="connsiteX3" fmla="*/ 1721985 w 1749115"/>
              <a:gd name="connsiteY3" fmla="*/ 682018 h 1569764"/>
              <a:gd name="connsiteX4" fmla="*/ 1721985 w 1749115"/>
              <a:gd name="connsiteY4" fmla="*/ 887746 h 1569764"/>
              <a:gd name="connsiteX5" fmla="*/ 1386444 w 1749115"/>
              <a:gd name="connsiteY5" fmla="*/ 1467524 h 1569764"/>
              <a:gd name="connsiteX6" fmla="*/ 1209319 w 1749115"/>
              <a:gd name="connsiteY6" fmla="*/ 1569764 h 1569764"/>
              <a:gd name="connsiteX7" fmla="*/ 540732 w 1749115"/>
              <a:gd name="connsiteY7" fmla="*/ 1569764 h 1569764"/>
              <a:gd name="connsiteX8" fmla="*/ 362359 w 1749115"/>
              <a:gd name="connsiteY8" fmla="*/ 1467524 h 1569764"/>
              <a:gd name="connsiteX9" fmla="*/ 28066 w 1749115"/>
              <a:gd name="connsiteY9" fmla="*/ 887746 h 1569764"/>
              <a:gd name="connsiteX10" fmla="*/ 28066 w 1749115"/>
              <a:gd name="connsiteY10" fmla="*/ 682018 h 1569764"/>
              <a:gd name="connsiteX11" fmla="*/ 362359 w 1749115"/>
              <a:gd name="connsiteY11" fmla="*/ 103487 h 1569764"/>
              <a:gd name="connsiteX12" fmla="*/ 540732 w 1749115"/>
              <a:gd name="connsiteY12" fmla="*/ 0 h 156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9115" h="1569764">
                <a:moveTo>
                  <a:pt x="540732" y="0"/>
                </a:moveTo>
                <a:lnTo>
                  <a:pt x="1209319" y="0"/>
                </a:lnTo>
                <a:cubicBezTo>
                  <a:pt x="1282913" y="0"/>
                  <a:pt x="1350271" y="39899"/>
                  <a:pt x="1386444" y="103487"/>
                </a:cubicBezTo>
                <a:lnTo>
                  <a:pt x="1721985" y="682018"/>
                </a:lnTo>
                <a:cubicBezTo>
                  <a:pt x="1758159" y="745607"/>
                  <a:pt x="1758159" y="824158"/>
                  <a:pt x="1721985" y="887746"/>
                </a:cubicBezTo>
                <a:lnTo>
                  <a:pt x="1386444" y="1467524"/>
                </a:lnTo>
                <a:cubicBezTo>
                  <a:pt x="1350271" y="1531112"/>
                  <a:pt x="1282913" y="1569764"/>
                  <a:pt x="1209319" y="1569764"/>
                </a:cubicBezTo>
                <a:lnTo>
                  <a:pt x="540732" y="1569764"/>
                </a:lnTo>
                <a:cubicBezTo>
                  <a:pt x="467138" y="1569764"/>
                  <a:pt x="398533" y="1531112"/>
                  <a:pt x="362359" y="1467524"/>
                </a:cubicBezTo>
                <a:lnTo>
                  <a:pt x="28066" y="887746"/>
                </a:lnTo>
                <a:cubicBezTo>
                  <a:pt x="-9355" y="824158"/>
                  <a:pt x="-9355" y="745607"/>
                  <a:pt x="28066" y="682018"/>
                </a:cubicBezTo>
                <a:lnTo>
                  <a:pt x="362359" y="103487"/>
                </a:lnTo>
                <a:cubicBezTo>
                  <a:pt x="398533" y="39899"/>
                  <a:pt x="467138" y="0"/>
                  <a:pt x="54073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DE3D30-FA73-4F95-AA8C-E56423E78B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20084" y="7000820"/>
            <a:ext cx="1749115" cy="1569764"/>
          </a:xfrm>
          <a:custGeom>
            <a:avLst/>
            <a:gdLst>
              <a:gd name="connsiteX0" fmla="*/ 540733 w 1749115"/>
              <a:gd name="connsiteY0" fmla="*/ 0 h 1569764"/>
              <a:gd name="connsiteX1" fmla="*/ 1209319 w 1749115"/>
              <a:gd name="connsiteY1" fmla="*/ 0 h 1569764"/>
              <a:gd name="connsiteX2" fmla="*/ 1386445 w 1749115"/>
              <a:gd name="connsiteY2" fmla="*/ 103487 h 1569764"/>
              <a:gd name="connsiteX3" fmla="*/ 1721985 w 1749115"/>
              <a:gd name="connsiteY3" fmla="*/ 682018 h 1569764"/>
              <a:gd name="connsiteX4" fmla="*/ 1721985 w 1749115"/>
              <a:gd name="connsiteY4" fmla="*/ 887746 h 1569764"/>
              <a:gd name="connsiteX5" fmla="*/ 1386445 w 1749115"/>
              <a:gd name="connsiteY5" fmla="*/ 1467524 h 1569764"/>
              <a:gd name="connsiteX6" fmla="*/ 1209319 w 1749115"/>
              <a:gd name="connsiteY6" fmla="*/ 1569764 h 1569764"/>
              <a:gd name="connsiteX7" fmla="*/ 540733 w 1749115"/>
              <a:gd name="connsiteY7" fmla="*/ 1569764 h 1569764"/>
              <a:gd name="connsiteX8" fmla="*/ 362359 w 1749115"/>
              <a:gd name="connsiteY8" fmla="*/ 1467524 h 1569764"/>
              <a:gd name="connsiteX9" fmla="*/ 28066 w 1749115"/>
              <a:gd name="connsiteY9" fmla="*/ 887746 h 1569764"/>
              <a:gd name="connsiteX10" fmla="*/ 28066 w 1749115"/>
              <a:gd name="connsiteY10" fmla="*/ 682018 h 1569764"/>
              <a:gd name="connsiteX11" fmla="*/ 362359 w 1749115"/>
              <a:gd name="connsiteY11" fmla="*/ 103487 h 1569764"/>
              <a:gd name="connsiteX12" fmla="*/ 540733 w 1749115"/>
              <a:gd name="connsiteY12" fmla="*/ 0 h 156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9115" h="1569764">
                <a:moveTo>
                  <a:pt x="540733" y="0"/>
                </a:moveTo>
                <a:lnTo>
                  <a:pt x="1209319" y="0"/>
                </a:lnTo>
                <a:cubicBezTo>
                  <a:pt x="1282913" y="0"/>
                  <a:pt x="1350271" y="39899"/>
                  <a:pt x="1386445" y="103487"/>
                </a:cubicBezTo>
                <a:lnTo>
                  <a:pt x="1721985" y="682018"/>
                </a:lnTo>
                <a:cubicBezTo>
                  <a:pt x="1758159" y="745607"/>
                  <a:pt x="1758159" y="824158"/>
                  <a:pt x="1721985" y="887746"/>
                </a:cubicBezTo>
                <a:lnTo>
                  <a:pt x="1386445" y="1467524"/>
                </a:lnTo>
                <a:cubicBezTo>
                  <a:pt x="1350271" y="1531112"/>
                  <a:pt x="1282913" y="1569764"/>
                  <a:pt x="1209319" y="1569764"/>
                </a:cubicBezTo>
                <a:lnTo>
                  <a:pt x="540733" y="1569764"/>
                </a:lnTo>
                <a:cubicBezTo>
                  <a:pt x="467137" y="1569764"/>
                  <a:pt x="398533" y="1531112"/>
                  <a:pt x="362359" y="1467524"/>
                </a:cubicBezTo>
                <a:lnTo>
                  <a:pt x="28066" y="887746"/>
                </a:lnTo>
                <a:cubicBezTo>
                  <a:pt x="-9355" y="824158"/>
                  <a:pt x="-9355" y="745607"/>
                  <a:pt x="28066" y="682018"/>
                </a:cubicBezTo>
                <a:lnTo>
                  <a:pt x="362359" y="103487"/>
                </a:lnTo>
                <a:cubicBezTo>
                  <a:pt x="398533" y="39899"/>
                  <a:pt x="467137" y="0"/>
                  <a:pt x="54073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E5B6CE9-DB94-4BC2-BF23-13C3941296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4450" y="9252969"/>
            <a:ext cx="1459906" cy="1459904"/>
          </a:xfrm>
          <a:custGeom>
            <a:avLst/>
            <a:gdLst>
              <a:gd name="connsiteX0" fmla="*/ 729331 w 1459906"/>
              <a:gd name="connsiteY0" fmla="*/ 0 h 1459904"/>
              <a:gd name="connsiteX1" fmla="*/ 1459906 w 1459906"/>
              <a:gd name="connsiteY1" fmla="*/ 729952 h 1459904"/>
              <a:gd name="connsiteX2" fmla="*/ 729331 w 1459906"/>
              <a:gd name="connsiteY2" fmla="*/ 1459904 h 1459904"/>
              <a:gd name="connsiteX3" fmla="*/ 0 w 1459906"/>
              <a:gd name="connsiteY3" fmla="*/ 729952 h 1459904"/>
              <a:gd name="connsiteX4" fmla="*/ 729331 w 1459906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6" h="1459904">
                <a:moveTo>
                  <a:pt x="729331" y="0"/>
                </a:moveTo>
                <a:cubicBezTo>
                  <a:pt x="1132578" y="0"/>
                  <a:pt x="1459906" y="327607"/>
                  <a:pt x="1459906" y="729952"/>
                </a:cubicBezTo>
                <a:cubicBezTo>
                  <a:pt x="1459906" y="1132298"/>
                  <a:pt x="1132578" y="1459904"/>
                  <a:pt x="729331" y="1459904"/>
                </a:cubicBezTo>
                <a:cubicBezTo>
                  <a:pt x="327328" y="1459904"/>
                  <a:pt x="0" y="1132298"/>
                  <a:pt x="0" y="729952"/>
                </a:cubicBezTo>
                <a:cubicBezTo>
                  <a:pt x="0" y="327607"/>
                  <a:pt x="327328" y="0"/>
                  <a:pt x="72933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250787F-BCC4-4D87-AA57-0BD2B12AAE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85980" y="9252969"/>
            <a:ext cx="1459905" cy="1459904"/>
          </a:xfrm>
          <a:custGeom>
            <a:avLst/>
            <a:gdLst>
              <a:gd name="connsiteX0" fmla="*/ 729330 w 1459905"/>
              <a:gd name="connsiteY0" fmla="*/ 0 h 1459904"/>
              <a:gd name="connsiteX1" fmla="*/ 1459905 w 1459905"/>
              <a:gd name="connsiteY1" fmla="*/ 729952 h 1459904"/>
              <a:gd name="connsiteX2" fmla="*/ 729330 w 1459905"/>
              <a:gd name="connsiteY2" fmla="*/ 1459904 h 1459904"/>
              <a:gd name="connsiteX3" fmla="*/ 0 w 1459905"/>
              <a:gd name="connsiteY3" fmla="*/ 729952 h 1459904"/>
              <a:gd name="connsiteX4" fmla="*/ 729330 w 1459905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5" h="1459904">
                <a:moveTo>
                  <a:pt x="729330" y="0"/>
                </a:moveTo>
                <a:cubicBezTo>
                  <a:pt x="1132578" y="0"/>
                  <a:pt x="1459905" y="327607"/>
                  <a:pt x="1459905" y="729952"/>
                </a:cubicBezTo>
                <a:cubicBezTo>
                  <a:pt x="1459905" y="1132298"/>
                  <a:pt x="1132578" y="1459904"/>
                  <a:pt x="729330" y="1459904"/>
                </a:cubicBezTo>
                <a:cubicBezTo>
                  <a:pt x="327327" y="1459904"/>
                  <a:pt x="0" y="1132298"/>
                  <a:pt x="0" y="729952"/>
                </a:cubicBezTo>
                <a:cubicBezTo>
                  <a:pt x="0" y="327607"/>
                  <a:pt x="327327" y="0"/>
                  <a:pt x="7293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E3ECBD7-7DF3-4DDA-B330-E43453AE1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62018" y="9252969"/>
            <a:ext cx="1459906" cy="1459904"/>
          </a:xfrm>
          <a:custGeom>
            <a:avLst/>
            <a:gdLst>
              <a:gd name="connsiteX0" fmla="*/ 729330 w 1459906"/>
              <a:gd name="connsiteY0" fmla="*/ 0 h 1459904"/>
              <a:gd name="connsiteX1" fmla="*/ 1459906 w 1459906"/>
              <a:gd name="connsiteY1" fmla="*/ 729952 h 1459904"/>
              <a:gd name="connsiteX2" fmla="*/ 729330 w 1459906"/>
              <a:gd name="connsiteY2" fmla="*/ 1459904 h 1459904"/>
              <a:gd name="connsiteX3" fmla="*/ 0 w 1459906"/>
              <a:gd name="connsiteY3" fmla="*/ 729952 h 1459904"/>
              <a:gd name="connsiteX4" fmla="*/ 729330 w 1459906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6" h="1459904">
                <a:moveTo>
                  <a:pt x="729330" y="0"/>
                </a:moveTo>
                <a:cubicBezTo>
                  <a:pt x="1132578" y="0"/>
                  <a:pt x="1459906" y="327607"/>
                  <a:pt x="1459906" y="729952"/>
                </a:cubicBezTo>
                <a:cubicBezTo>
                  <a:pt x="1459906" y="1132298"/>
                  <a:pt x="1132578" y="1459904"/>
                  <a:pt x="729330" y="1459904"/>
                </a:cubicBezTo>
                <a:cubicBezTo>
                  <a:pt x="327328" y="1459904"/>
                  <a:pt x="0" y="1132298"/>
                  <a:pt x="0" y="729952"/>
                </a:cubicBezTo>
                <a:cubicBezTo>
                  <a:pt x="0" y="327607"/>
                  <a:pt x="327328" y="0"/>
                  <a:pt x="7293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97CA09D-21A2-4777-9479-6B670789DF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04450" y="11439201"/>
            <a:ext cx="1459906" cy="1459904"/>
          </a:xfrm>
          <a:custGeom>
            <a:avLst/>
            <a:gdLst>
              <a:gd name="connsiteX0" fmla="*/ 729331 w 1459906"/>
              <a:gd name="connsiteY0" fmla="*/ 0 h 1459904"/>
              <a:gd name="connsiteX1" fmla="*/ 1459906 w 1459906"/>
              <a:gd name="connsiteY1" fmla="*/ 729952 h 1459904"/>
              <a:gd name="connsiteX2" fmla="*/ 729331 w 1459906"/>
              <a:gd name="connsiteY2" fmla="*/ 1459904 h 1459904"/>
              <a:gd name="connsiteX3" fmla="*/ 0 w 1459906"/>
              <a:gd name="connsiteY3" fmla="*/ 729952 h 1459904"/>
              <a:gd name="connsiteX4" fmla="*/ 729331 w 1459906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6" h="1459904">
                <a:moveTo>
                  <a:pt x="729331" y="0"/>
                </a:moveTo>
                <a:cubicBezTo>
                  <a:pt x="1132578" y="0"/>
                  <a:pt x="1459906" y="327607"/>
                  <a:pt x="1459906" y="729952"/>
                </a:cubicBezTo>
                <a:cubicBezTo>
                  <a:pt x="1459906" y="1132298"/>
                  <a:pt x="1132578" y="1459904"/>
                  <a:pt x="729331" y="1459904"/>
                </a:cubicBezTo>
                <a:cubicBezTo>
                  <a:pt x="327328" y="1459904"/>
                  <a:pt x="0" y="1132298"/>
                  <a:pt x="0" y="729952"/>
                </a:cubicBezTo>
                <a:cubicBezTo>
                  <a:pt x="0" y="327607"/>
                  <a:pt x="327328" y="0"/>
                  <a:pt x="72933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881B5DF-72CE-42A1-A73F-E0AF147B2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485980" y="11439201"/>
            <a:ext cx="1459905" cy="1459904"/>
          </a:xfrm>
          <a:custGeom>
            <a:avLst/>
            <a:gdLst>
              <a:gd name="connsiteX0" fmla="*/ 729330 w 1459905"/>
              <a:gd name="connsiteY0" fmla="*/ 0 h 1459904"/>
              <a:gd name="connsiteX1" fmla="*/ 1459905 w 1459905"/>
              <a:gd name="connsiteY1" fmla="*/ 729952 h 1459904"/>
              <a:gd name="connsiteX2" fmla="*/ 729330 w 1459905"/>
              <a:gd name="connsiteY2" fmla="*/ 1459904 h 1459904"/>
              <a:gd name="connsiteX3" fmla="*/ 0 w 1459905"/>
              <a:gd name="connsiteY3" fmla="*/ 729952 h 1459904"/>
              <a:gd name="connsiteX4" fmla="*/ 729330 w 1459905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5" h="1459904">
                <a:moveTo>
                  <a:pt x="729330" y="0"/>
                </a:moveTo>
                <a:cubicBezTo>
                  <a:pt x="1132578" y="0"/>
                  <a:pt x="1459905" y="327607"/>
                  <a:pt x="1459905" y="729952"/>
                </a:cubicBezTo>
                <a:cubicBezTo>
                  <a:pt x="1459905" y="1132298"/>
                  <a:pt x="1132578" y="1459904"/>
                  <a:pt x="729330" y="1459904"/>
                </a:cubicBezTo>
                <a:cubicBezTo>
                  <a:pt x="327327" y="1459904"/>
                  <a:pt x="0" y="1132298"/>
                  <a:pt x="0" y="729952"/>
                </a:cubicBezTo>
                <a:cubicBezTo>
                  <a:pt x="0" y="327607"/>
                  <a:pt x="327327" y="0"/>
                  <a:pt x="7293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349910-AEFB-44A3-A439-E3C9028F2E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962018" y="11439201"/>
            <a:ext cx="1459906" cy="1459904"/>
          </a:xfrm>
          <a:custGeom>
            <a:avLst/>
            <a:gdLst>
              <a:gd name="connsiteX0" fmla="*/ 729330 w 1459906"/>
              <a:gd name="connsiteY0" fmla="*/ 0 h 1459904"/>
              <a:gd name="connsiteX1" fmla="*/ 1459906 w 1459906"/>
              <a:gd name="connsiteY1" fmla="*/ 729952 h 1459904"/>
              <a:gd name="connsiteX2" fmla="*/ 729330 w 1459906"/>
              <a:gd name="connsiteY2" fmla="*/ 1459904 h 1459904"/>
              <a:gd name="connsiteX3" fmla="*/ 0 w 1459906"/>
              <a:gd name="connsiteY3" fmla="*/ 729952 h 1459904"/>
              <a:gd name="connsiteX4" fmla="*/ 729330 w 1459906"/>
              <a:gd name="connsiteY4" fmla="*/ 0 h 145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06" h="1459904">
                <a:moveTo>
                  <a:pt x="729330" y="0"/>
                </a:moveTo>
                <a:cubicBezTo>
                  <a:pt x="1132578" y="0"/>
                  <a:pt x="1459906" y="327607"/>
                  <a:pt x="1459906" y="729952"/>
                </a:cubicBezTo>
                <a:cubicBezTo>
                  <a:pt x="1459906" y="1132298"/>
                  <a:pt x="1132578" y="1459904"/>
                  <a:pt x="729330" y="1459904"/>
                </a:cubicBezTo>
                <a:cubicBezTo>
                  <a:pt x="327328" y="1459904"/>
                  <a:pt x="0" y="1132298"/>
                  <a:pt x="0" y="729952"/>
                </a:cubicBezTo>
                <a:cubicBezTo>
                  <a:pt x="0" y="327607"/>
                  <a:pt x="327328" y="0"/>
                  <a:pt x="7293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30">
            <a:extLst>
              <a:ext uri="{FF2B5EF4-FFF2-40B4-BE49-F238E27FC236}">
                <a16:creationId xmlns:a16="http://schemas.microsoft.com/office/drawing/2014/main" id="{9B0255B4-402E-CC41-8234-1DCFA07F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271" y="5693476"/>
            <a:ext cx="5454597" cy="7525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345">
            <a:extLst>
              <a:ext uri="{FF2B5EF4-FFF2-40B4-BE49-F238E27FC236}">
                <a16:creationId xmlns:a16="http://schemas.microsoft.com/office/drawing/2014/main" id="{7F79CBFC-8922-5141-A4D0-D6F66D88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679" y="8884938"/>
            <a:ext cx="5454593" cy="7525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355">
            <a:extLst>
              <a:ext uri="{FF2B5EF4-FFF2-40B4-BE49-F238E27FC236}">
                <a16:creationId xmlns:a16="http://schemas.microsoft.com/office/drawing/2014/main" id="{2F18B7D6-BCD1-E94E-9884-1AEB62CFC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4" y="10659189"/>
            <a:ext cx="4592187" cy="7525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365">
            <a:extLst>
              <a:ext uri="{FF2B5EF4-FFF2-40B4-BE49-F238E27FC236}">
                <a16:creationId xmlns:a16="http://schemas.microsoft.com/office/drawing/2014/main" id="{010573D2-C5AD-1F4D-8628-A9AA5F275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177" y="10659189"/>
            <a:ext cx="4592187" cy="7525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375">
            <a:extLst>
              <a:ext uri="{FF2B5EF4-FFF2-40B4-BE49-F238E27FC236}">
                <a16:creationId xmlns:a16="http://schemas.microsoft.com/office/drawing/2014/main" id="{0FFC92E0-2F4F-ED4E-8617-7B0BF8AB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10659189"/>
            <a:ext cx="4592187" cy="7525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385">
            <a:extLst>
              <a:ext uri="{FF2B5EF4-FFF2-40B4-BE49-F238E27FC236}">
                <a16:creationId xmlns:a16="http://schemas.microsoft.com/office/drawing/2014/main" id="{6401DD71-7710-0341-B2C2-CBAEB03E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381" y="10659189"/>
            <a:ext cx="4592187" cy="7525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395">
            <a:extLst>
              <a:ext uri="{FF2B5EF4-FFF2-40B4-BE49-F238E27FC236}">
                <a16:creationId xmlns:a16="http://schemas.microsoft.com/office/drawing/2014/main" id="{AA20EEC4-4609-2242-A8F0-E4801EC4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374" y="8884938"/>
            <a:ext cx="5454597" cy="7525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405">
            <a:extLst>
              <a:ext uri="{FF2B5EF4-FFF2-40B4-BE49-F238E27FC236}">
                <a16:creationId xmlns:a16="http://schemas.microsoft.com/office/drawing/2014/main" id="{05490B11-CEA0-A442-8B18-36A371BA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270" y="3908238"/>
            <a:ext cx="6443346" cy="752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420">
            <a:extLst>
              <a:ext uri="{FF2B5EF4-FFF2-40B4-BE49-F238E27FC236}">
                <a16:creationId xmlns:a16="http://schemas.microsoft.com/office/drawing/2014/main" id="{4EB45257-589D-E04A-8B85-F0363FDA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37" y="3287523"/>
            <a:ext cx="1993978" cy="1993978"/>
          </a:xfrm>
          <a:custGeom>
            <a:avLst/>
            <a:gdLst>
              <a:gd name="T0" fmla="*/ 1598 w 1599"/>
              <a:gd name="T1" fmla="*/ 799 h 1599"/>
              <a:gd name="T2" fmla="*/ 1598 w 1599"/>
              <a:gd name="T3" fmla="*/ 799 h 1599"/>
              <a:gd name="T4" fmla="*/ 799 w 1599"/>
              <a:gd name="T5" fmla="*/ 1598 h 1599"/>
              <a:gd name="T6" fmla="*/ 799 w 1599"/>
              <a:gd name="T7" fmla="*/ 1598 h 1599"/>
              <a:gd name="T8" fmla="*/ 0 w 1599"/>
              <a:gd name="T9" fmla="*/ 799 h 1599"/>
              <a:gd name="T10" fmla="*/ 0 w 1599"/>
              <a:gd name="T11" fmla="*/ 799 h 1599"/>
              <a:gd name="T12" fmla="*/ 799 w 1599"/>
              <a:gd name="T13" fmla="*/ 0 h 1599"/>
              <a:gd name="T14" fmla="*/ 799 w 1599"/>
              <a:gd name="T15" fmla="*/ 0 h 1599"/>
              <a:gd name="T16" fmla="*/ 1598 w 1599"/>
              <a:gd name="T17" fmla="*/ 79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9" h="1599">
                <a:moveTo>
                  <a:pt x="1598" y="799"/>
                </a:moveTo>
                <a:lnTo>
                  <a:pt x="1598" y="799"/>
                </a:lnTo>
                <a:cubicBezTo>
                  <a:pt x="1598" y="1241"/>
                  <a:pt x="1240" y="1598"/>
                  <a:pt x="799" y="1598"/>
                </a:cubicBezTo>
                <a:lnTo>
                  <a:pt x="799" y="1598"/>
                </a:lnTo>
                <a:cubicBezTo>
                  <a:pt x="358" y="1598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58" y="0"/>
                  <a:pt x="799" y="0"/>
                </a:cubicBezTo>
                <a:lnTo>
                  <a:pt x="799" y="0"/>
                </a:lnTo>
                <a:cubicBezTo>
                  <a:pt x="1240" y="0"/>
                  <a:pt x="1598" y="358"/>
                  <a:pt x="1598" y="7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AD28173-A569-A245-B2E1-0BA075D5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000" y="3628089"/>
            <a:ext cx="1313810" cy="1284130"/>
          </a:xfrm>
          <a:custGeom>
            <a:avLst/>
            <a:gdLst>
              <a:gd name="connsiteX0" fmla="*/ 994171 w 1313810"/>
              <a:gd name="connsiteY0" fmla="*/ 939315 h 1284130"/>
              <a:gd name="connsiteX1" fmla="*/ 1010651 w 1313810"/>
              <a:gd name="connsiteY1" fmla="*/ 956779 h 1284130"/>
              <a:gd name="connsiteX2" fmla="*/ 1010651 w 1313810"/>
              <a:gd name="connsiteY2" fmla="*/ 1233705 h 1284130"/>
              <a:gd name="connsiteX3" fmla="*/ 994171 w 1313810"/>
              <a:gd name="connsiteY3" fmla="*/ 1251169 h 1284130"/>
              <a:gd name="connsiteX4" fmla="*/ 978869 w 1313810"/>
              <a:gd name="connsiteY4" fmla="*/ 1233705 h 1284130"/>
              <a:gd name="connsiteX5" fmla="*/ 978869 w 1313810"/>
              <a:gd name="connsiteY5" fmla="*/ 956779 h 1284130"/>
              <a:gd name="connsiteX6" fmla="*/ 994171 w 1313810"/>
              <a:gd name="connsiteY6" fmla="*/ 939315 h 1284130"/>
              <a:gd name="connsiteX7" fmla="*/ 318529 w 1313810"/>
              <a:gd name="connsiteY7" fmla="*/ 939315 h 1284130"/>
              <a:gd name="connsiteX8" fmla="*/ 335009 w 1313810"/>
              <a:gd name="connsiteY8" fmla="*/ 956779 h 1284130"/>
              <a:gd name="connsiteX9" fmla="*/ 335009 w 1313810"/>
              <a:gd name="connsiteY9" fmla="*/ 1233705 h 1284130"/>
              <a:gd name="connsiteX10" fmla="*/ 318529 w 1313810"/>
              <a:gd name="connsiteY10" fmla="*/ 1251169 h 1284130"/>
              <a:gd name="connsiteX11" fmla="*/ 303227 w 1313810"/>
              <a:gd name="connsiteY11" fmla="*/ 1233705 h 1284130"/>
              <a:gd name="connsiteX12" fmla="*/ 303227 w 1313810"/>
              <a:gd name="connsiteY12" fmla="*/ 956779 h 1284130"/>
              <a:gd name="connsiteX13" fmla="*/ 318529 w 1313810"/>
              <a:gd name="connsiteY13" fmla="*/ 939315 h 1284130"/>
              <a:gd name="connsiteX14" fmla="*/ 654780 w 1313810"/>
              <a:gd name="connsiteY14" fmla="*/ 823960 h 1284130"/>
              <a:gd name="connsiteX15" fmla="*/ 670082 w 1313810"/>
              <a:gd name="connsiteY15" fmla="*/ 841517 h 1284130"/>
              <a:gd name="connsiteX16" fmla="*/ 670082 w 1313810"/>
              <a:gd name="connsiteY16" fmla="*/ 1196411 h 1284130"/>
              <a:gd name="connsiteX17" fmla="*/ 654780 w 1313810"/>
              <a:gd name="connsiteY17" fmla="*/ 1212713 h 1284130"/>
              <a:gd name="connsiteX18" fmla="*/ 638300 w 1313810"/>
              <a:gd name="connsiteY18" fmla="*/ 1196411 h 1284130"/>
              <a:gd name="connsiteX19" fmla="*/ 638300 w 1313810"/>
              <a:gd name="connsiteY19" fmla="*/ 841517 h 1284130"/>
              <a:gd name="connsiteX20" fmla="*/ 654780 w 1313810"/>
              <a:gd name="connsiteY20" fmla="*/ 823960 h 1284130"/>
              <a:gd name="connsiteX21" fmla="*/ 496253 w 1313810"/>
              <a:gd name="connsiteY21" fmla="*/ 357053 h 1284130"/>
              <a:gd name="connsiteX22" fmla="*/ 768988 w 1313810"/>
              <a:gd name="connsiteY22" fmla="*/ 357053 h 1284130"/>
              <a:gd name="connsiteX23" fmla="*/ 770233 w 1313810"/>
              <a:gd name="connsiteY23" fmla="*/ 357053 h 1284130"/>
              <a:gd name="connsiteX24" fmla="*/ 816312 w 1313810"/>
              <a:gd name="connsiteY24" fmla="*/ 357053 h 1284130"/>
              <a:gd name="connsiteX25" fmla="*/ 935867 w 1313810"/>
              <a:gd name="connsiteY25" fmla="*/ 470446 h 1284130"/>
              <a:gd name="connsiteX26" fmla="*/ 1110218 w 1313810"/>
              <a:gd name="connsiteY26" fmla="*/ 470446 h 1284130"/>
              <a:gd name="connsiteX27" fmla="*/ 1156296 w 1313810"/>
              <a:gd name="connsiteY27" fmla="*/ 470446 h 1284130"/>
              <a:gd name="connsiteX28" fmla="*/ 1282078 w 1313810"/>
              <a:gd name="connsiteY28" fmla="*/ 605021 h 1284130"/>
              <a:gd name="connsiteX29" fmla="*/ 1311967 w 1313810"/>
              <a:gd name="connsiteY29" fmla="*/ 742089 h 1284130"/>
              <a:gd name="connsiteX30" fmla="*/ 1288305 w 1313810"/>
              <a:gd name="connsiteY30" fmla="*/ 816853 h 1284130"/>
              <a:gd name="connsiteX31" fmla="*/ 1173731 w 1313810"/>
              <a:gd name="connsiteY31" fmla="*/ 922770 h 1284130"/>
              <a:gd name="connsiteX32" fmla="*/ 1173731 w 1313810"/>
              <a:gd name="connsiteY32" fmla="*/ 1267931 h 1284130"/>
              <a:gd name="connsiteX33" fmla="*/ 1157542 w 1313810"/>
              <a:gd name="connsiteY33" fmla="*/ 1284130 h 1284130"/>
              <a:gd name="connsiteX34" fmla="*/ 1140106 w 1313810"/>
              <a:gd name="connsiteY34" fmla="*/ 1267931 h 1284130"/>
              <a:gd name="connsiteX35" fmla="*/ 1140106 w 1313810"/>
              <a:gd name="connsiteY35" fmla="*/ 590069 h 1284130"/>
              <a:gd name="connsiteX36" fmla="*/ 1157542 w 1313810"/>
              <a:gd name="connsiteY36" fmla="*/ 573870 h 1284130"/>
              <a:gd name="connsiteX37" fmla="*/ 1173731 w 1313810"/>
              <a:gd name="connsiteY37" fmla="*/ 590069 h 1284130"/>
              <a:gd name="connsiteX38" fmla="*/ 1173731 w 1313810"/>
              <a:gd name="connsiteY38" fmla="*/ 698477 h 1284130"/>
              <a:gd name="connsiteX39" fmla="*/ 1191166 w 1313810"/>
              <a:gd name="connsiteY39" fmla="*/ 682278 h 1284130"/>
              <a:gd name="connsiteX40" fmla="*/ 1214828 w 1313810"/>
              <a:gd name="connsiteY40" fmla="*/ 682278 h 1284130"/>
              <a:gd name="connsiteX41" fmla="*/ 1214828 w 1313810"/>
              <a:gd name="connsiteY41" fmla="*/ 705953 h 1284130"/>
              <a:gd name="connsiteX42" fmla="*/ 1173731 w 1313810"/>
              <a:gd name="connsiteY42" fmla="*/ 745827 h 1284130"/>
              <a:gd name="connsiteX43" fmla="*/ 1173731 w 1313810"/>
              <a:gd name="connsiteY43" fmla="*/ 876665 h 1284130"/>
              <a:gd name="connsiteX44" fmla="*/ 1264643 w 1313810"/>
              <a:gd name="connsiteY44" fmla="*/ 791932 h 1284130"/>
              <a:gd name="connsiteX45" fmla="*/ 1278342 w 1313810"/>
              <a:gd name="connsiteY45" fmla="*/ 749566 h 1284130"/>
              <a:gd name="connsiteX46" fmla="*/ 1248453 w 1313810"/>
              <a:gd name="connsiteY46" fmla="*/ 613744 h 1284130"/>
              <a:gd name="connsiteX47" fmla="*/ 1156296 w 1313810"/>
              <a:gd name="connsiteY47" fmla="*/ 504090 h 1284130"/>
              <a:gd name="connsiteX48" fmla="*/ 1110218 w 1313810"/>
              <a:gd name="connsiteY48" fmla="*/ 504090 h 1284130"/>
              <a:gd name="connsiteX49" fmla="*/ 944584 w 1313810"/>
              <a:gd name="connsiteY49" fmla="*/ 504090 h 1284130"/>
              <a:gd name="connsiteX50" fmla="*/ 971982 w 1313810"/>
              <a:gd name="connsiteY50" fmla="*/ 627451 h 1284130"/>
              <a:gd name="connsiteX51" fmla="*/ 948320 w 1313810"/>
              <a:gd name="connsiteY51" fmla="*/ 702215 h 1284130"/>
              <a:gd name="connsiteX52" fmla="*/ 833747 w 1313810"/>
              <a:gd name="connsiteY52" fmla="*/ 808131 h 1284130"/>
              <a:gd name="connsiteX53" fmla="*/ 833747 w 1313810"/>
              <a:gd name="connsiteY53" fmla="*/ 1196905 h 1284130"/>
              <a:gd name="connsiteX54" fmla="*/ 817557 w 1313810"/>
              <a:gd name="connsiteY54" fmla="*/ 1214350 h 1284130"/>
              <a:gd name="connsiteX55" fmla="*/ 800122 w 1313810"/>
              <a:gd name="connsiteY55" fmla="*/ 1196905 h 1284130"/>
              <a:gd name="connsiteX56" fmla="*/ 800122 w 1313810"/>
              <a:gd name="connsiteY56" fmla="*/ 476676 h 1284130"/>
              <a:gd name="connsiteX57" fmla="*/ 817557 w 1313810"/>
              <a:gd name="connsiteY57" fmla="*/ 459231 h 1284130"/>
              <a:gd name="connsiteX58" fmla="*/ 833747 w 1313810"/>
              <a:gd name="connsiteY58" fmla="*/ 476676 h 1284130"/>
              <a:gd name="connsiteX59" fmla="*/ 833747 w 1313810"/>
              <a:gd name="connsiteY59" fmla="*/ 585084 h 1284130"/>
              <a:gd name="connsiteX60" fmla="*/ 851182 w 1313810"/>
              <a:gd name="connsiteY60" fmla="*/ 567639 h 1284130"/>
              <a:gd name="connsiteX61" fmla="*/ 874844 w 1313810"/>
              <a:gd name="connsiteY61" fmla="*/ 567639 h 1284130"/>
              <a:gd name="connsiteX62" fmla="*/ 874844 w 1313810"/>
              <a:gd name="connsiteY62" fmla="*/ 591315 h 1284130"/>
              <a:gd name="connsiteX63" fmla="*/ 833747 w 1313810"/>
              <a:gd name="connsiteY63" fmla="*/ 631189 h 1284130"/>
              <a:gd name="connsiteX64" fmla="*/ 833747 w 1313810"/>
              <a:gd name="connsiteY64" fmla="*/ 763272 h 1284130"/>
              <a:gd name="connsiteX65" fmla="*/ 924658 w 1313810"/>
              <a:gd name="connsiteY65" fmla="*/ 678540 h 1284130"/>
              <a:gd name="connsiteX66" fmla="*/ 939603 w 1313810"/>
              <a:gd name="connsiteY66" fmla="*/ 634927 h 1284130"/>
              <a:gd name="connsiteX67" fmla="*/ 909714 w 1313810"/>
              <a:gd name="connsiteY67" fmla="*/ 499105 h 1284130"/>
              <a:gd name="connsiteX68" fmla="*/ 816312 w 1313810"/>
              <a:gd name="connsiteY68" fmla="*/ 390697 h 1284130"/>
              <a:gd name="connsiteX69" fmla="*/ 770233 w 1313810"/>
              <a:gd name="connsiteY69" fmla="*/ 390697 h 1284130"/>
              <a:gd name="connsiteX70" fmla="*/ 768988 w 1313810"/>
              <a:gd name="connsiteY70" fmla="*/ 390697 h 1284130"/>
              <a:gd name="connsiteX71" fmla="*/ 496253 w 1313810"/>
              <a:gd name="connsiteY71" fmla="*/ 390697 h 1284130"/>
              <a:gd name="connsiteX72" fmla="*/ 402850 w 1313810"/>
              <a:gd name="connsiteY72" fmla="*/ 500351 h 1284130"/>
              <a:gd name="connsiteX73" fmla="*/ 372962 w 1313810"/>
              <a:gd name="connsiteY73" fmla="*/ 634927 h 1284130"/>
              <a:gd name="connsiteX74" fmla="*/ 386661 w 1313810"/>
              <a:gd name="connsiteY74" fmla="*/ 677294 h 1284130"/>
              <a:gd name="connsiteX75" fmla="*/ 478818 w 1313810"/>
              <a:gd name="connsiteY75" fmla="*/ 763272 h 1284130"/>
              <a:gd name="connsiteX76" fmla="*/ 478818 w 1313810"/>
              <a:gd name="connsiteY76" fmla="*/ 633681 h 1284130"/>
              <a:gd name="connsiteX77" fmla="*/ 436475 w 1313810"/>
              <a:gd name="connsiteY77" fmla="*/ 591315 h 1284130"/>
              <a:gd name="connsiteX78" fmla="*/ 436475 w 1313810"/>
              <a:gd name="connsiteY78" fmla="*/ 567639 h 1284130"/>
              <a:gd name="connsiteX79" fmla="*/ 460137 w 1313810"/>
              <a:gd name="connsiteY79" fmla="*/ 567639 h 1284130"/>
              <a:gd name="connsiteX80" fmla="*/ 478818 w 1313810"/>
              <a:gd name="connsiteY80" fmla="*/ 586330 h 1284130"/>
              <a:gd name="connsiteX81" fmla="*/ 478818 w 1313810"/>
              <a:gd name="connsiteY81" fmla="*/ 476676 h 1284130"/>
              <a:gd name="connsiteX82" fmla="*/ 495007 w 1313810"/>
              <a:gd name="connsiteY82" fmla="*/ 459231 h 1284130"/>
              <a:gd name="connsiteX83" fmla="*/ 511197 w 1313810"/>
              <a:gd name="connsiteY83" fmla="*/ 476676 h 1284130"/>
              <a:gd name="connsiteX84" fmla="*/ 511197 w 1313810"/>
              <a:gd name="connsiteY84" fmla="*/ 1196905 h 1284130"/>
              <a:gd name="connsiteX85" fmla="*/ 495007 w 1313810"/>
              <a:gd name="connsiteY85" fmla="*/ 1214350 h 1284130"/>
              <a:gd name="connsiteX86" fmla="*/ 478818 w 1313810"/>
              <a:gd name="connsiteY86" fmla="*/ 1196905 h 1284130"/>
              <a:gd name="connsiteX87" fmla="*/ 478818 w 1313810"/>
              <a:gd name="connsiteY87" fmla="*/ 808131 h 1284130"/>
              <a:gd name="connsiteX88" fmla="*/ 364244 w 1313810"/>
              <a:gd name="connsiteY88" fmla="*/ 702215 h 1284130"/>
              <a:gd name="connsiteX89" fmla="*/ 340582 w 1313810"/>
              <a:gd name="connsiteY89" fmla="*/ 627451 h 1284130"/>
              <a:gd name="connsiteX90" fmla="*/ 367980 w 1313810"/>
              <a:gd name="connsiteY90" fmla="*/ 504090 h 1284130"/>
              <a:gd name="connsiteX91" fmla="*/ 204837 w 1313810"/>
              <a:gd name="connsiteY91" fmla="*/ 504090 h 1284130"/>
              <a:gd name="connsiteX92" fmla="*/ 203592 w 1313810"/>
              <a:gd name="connsiteY92" fmla="*/ 504090 h 1284130"/>
              <a:gd name="connsiteX93" fmla="*/ 157513 w 1313810"/>
              <a:gd name="connsiteY93" fmla="*/ 504090 h 1284130"/>
              <a:gd name="connsiteX94" fmla="*/ 65356 w 1313810"/>
              <a:gd name="connsiteY94" fmla="*/ 613744 h 1284130"/>
              <a:gd name="connsiteX95" fmla="*/ 35468 w 1313810"/>
              <a:gd name="connsiteY95" fmla="*/ 749566 h 1284130"/>
              <a:gd name="connsiteX96" fmla="*/ 49167 w 1313810"/>
              <a:gd name="connsiteY96" fmla="*/ 791932 h 1284130"/>
              <a:gd name="connsiteX97" fmla="*/ 140078 w 1313810"/>
              <a:gd name="connsiteY97" fmla="*/ 876665 h 1284130"/>
              <a:gd name="connsiteX98" fmla="*/ 140078 w 1313810"/>
              <a:gd name="connsiteY98" fmla="*/ 745827 h 1284130"/>
              <a:gd name="connsiteX99" fmla="*/ 100227 w 1313810"/>
              <a:gd name="connsiteY99" fmla="*/ 705953 h 1284130"/>
              <a:gd name="connsiteX100" fmla="*/ 100227 w 1313810"/>
              <a:gd name="connsiteY100" fmla="*/ 682278 h 1284130"/>
              <a:gd name="connsiteX101" fmla="*/ 123889 w 1313810"/>
              <a:gd name="connsiteY101" fmla="*/ 682278 h 1284130"/>
              <a:gd name="connsiteX102" fmla="*/ 140078 w 1313810"/>
              <a:gd name="connsiteY102" fmla="*/ 698477 h 1284130"/>
              <a:gd name="connsiteX103" fmla="*/ 140078 w 1313810"/>
              <a:gd name="connsiteY103" fmla="*/ 590069 h 1284130"/>
              <a:gd name="connsiteX104" fmla="*/ 157513 w 1313810"/>
              <a:gd name="connsiteY104" fmla="*/ 573870 h 1284130"/>
              <a:gd name="connsiteX105" fmla="*/ 173703 w 1313810"/>
              <a:gd name="connsiteY105" fmla="*/ 590069 h 1284130"/>
              <a:gd name="connsiteX106" fmla="*/ 173703 w 1313810"/>
              <a:gd name="connsiteY106" fmla="*/ 1267931 h 1284130"/>
              <a:gd name="connsiteX107" fmla="*/ 157513 w 1313810"/>
              <a:gd name="connsiteY107" fmla="*/ 1284130 h 1284130"/>
              <a:gd name="connsiteX108" fmla="*/ 140078 w 1313810"/>
              <a:gd name="connsiteY108" fmla="*/ 1267931 h 1284130"/>
              <a:gd name="connsiteX109" fmla="*/ 140078 w 1313810"/>
              <a:gd name="connsiteY109" fmla="*/ 922770 h 1284130"/>
              <a:gd name="connsiteX110" fmla="*/ 25505 w 1313810"/>
              <a:gd name="connsiteY110" fmla="*/ 816853 h 1284130"/>
              <a:gd name="connsiteX111" fmla="*/ 1843 w 1313810"/>
              <a:gd name="connsiteY111" fmla="*/ 742089 h 1284130"/>
              <a:gd name="connsiteX112" fmla="*/ 31732 w 1313810"/>
              <a:gd name="connsiteY112" fmla="*/ 606267 h 1284130"/>
              <a:gd name="connsiteX113" fmla="*/ 157513 w 1313810"/>
              <a:gd name="connsiteY113" fmla="*/ 470446 h 1284130"/>
              <a:gd name="connsiteX114" fmla="*/ 203592 w 1313810"/>
              <a:gd name="connsiteY114" fmla="*/ 470446 h 1284130"/>
              <a:gd name="connsiteX115" fmla="*/ 204837 w 1313810"/>
              <a:gd name="connsiteY115" fmla="*/ 470446 h 1284130"/>
              <a:gd name="connsiteX116" fmla="*/ 376698 w 1313810"/>
              <a:gd name="connsiteY116" fmla="*/ 470446 h 1284130"/>
              <a:gd name="connsiteX117" fmla="*/ 496253 w 1313810"/>
              <a:gd name="connsiteY117" fmla="*/ 357053 h 1284130"/>
              <a:gd name="connsiteX118" fmla="*/ 992600 w 1313810"/>
              <a:gd name="connsiteY118" fmla="*/ 143453 h 1284130"/>
              <a:gd name="connsiteX119" fmla="*/ 880626 w 1313810"/>
              <a:gd name="connsiteY119" fmla="*/ 255428 h 1284130"/>
              <a:gd name="connsiteX120" fmla="*/ 992600 w 1313810"/>
              <a:gd name="connsiteY120" fmla="*/ 366158 h 1284130"/>
              <a:gd name="connsiteX121" fmla="*/ 1103331 w 1313810"/>
              <a:gd name="connsiteY121" fmla="*/ 255428 h 1284130"/>
              <a:gd name="connsiteX122" fmla="*/ 992600 w 1313810"/>
              <a:gd name="connsiteY122" fmla="*/ 143453 h 1284130"/>
              <a:gd name="connsiteX123" fmla="*/ 321205 w 1313810"/>
              <a:gd name="connsiteY123" fmla="*/ 143453 h 1284130"/>
              <a:gd name="connsiteX124" fmla="*/ 210475 w 1313810"/>
              <a:gd name="connsiteY124" fmla="*/ 255428 h 1284130"/>
              <a:gd name="connsiteX125" fmla="*/ 321205 w 1313810"/>
              <a:gd name="connsiteY125" fmla="*/ 366158 h 1284130"/>
              <a:gd name="connsiteX126" fmla="*/ 433180 w 1313810"/>
              <a:gd name="connsiteY126" fmla="*/ 255428 h 1284130"/>
              <a:gd name="connsiteX127" fmla="*/ 321205 w 1313810"/>
              <a:gd name="connsiteY127" fmla="*/ 143453 h 1284130"/>
              <a:gd name="connsiteX128" fmla="*/ 992600 w 1313810"/>
              <a:gd name="connsiteY128" fmla="*/ 109861 h 1284130"/>
              <a:gd name="connsiteX129" fmla="*/ 1136923 w 1313810"/>
              <a:gd name="connsiteY129" fmla="*/ 255428 h 1284130"/>
              <a:gd name="connsiteX130" fmla="*/ 992600 w 1313810"/>
              <a:gd name="connsiteY130" fmla="*/ 399750 h 1284130"/>
              <a:gd name="connsiteX131" fmla="*/ 847034 w 1313810"/>
              <a:gd name="connsiteY131" fmla="*/ 255428 h 1284130"/>
              <a:gd name="connsiteX132" fmla="*/ 992600 w 1313810"/>
              <a:gd name="connsiteY132" fmla="*/ 109861 h 1284130"/>
              <a:gd name="connsiteX133" fmla="*/ 321205 w 1313810"/>
              <a:gd name="connsiteY133" fmla="*/ 109861 h 1284130"/>
              <a:gd name="connsiteX134" fmla="*/ 466772 w 1313810"/>
              <a:gd name="connsiteY134" fmla="*/ 255428 h 1284130"/>
              <a:gd name="connsiteX135" fmla="*/ 321205 w 1313810"/>
              <a:gd name="connsiteY135" fmla="*/ 399750 h 1284130"/>
              <a:gd name="connsiteX136" fmla="*/ 176883 w 1313810"/>
              <a:gd name="connsiteY136" fmla="*/ 255428 h 1284130"/>
              <a:gd name="connsiteX137" fmla="*/ 321205 w 1313810"/>
              <a:gd name="connsiteY137" fmla="*/ 109861 h 1284130"/>
              <a:gd name="connsiteX138" fmla="*/ 656901 w 1313810"/>
              <a:gd name="connsiteY138" fmla="*/ 32487 h 1284130"/>
              <a:gd name="connsiteX139" fmla="*/ 545697 w 1313810"/>
              <a:gd name="connsiteY139" fmla="*/ 144942 h 1284130"/>
              <a:gd name="connsiteX140" fmla="*/ 656901 w 1313810"/>
              <a:gd name="connsiteY140" fmla="*/ 256147 h 1284130"/>
              <a:gd name="connsiteX141" fmla="*/ 768105 w 1313810"/>
              <a:gd name="connsiteY141" fmla="*/ 144942 h 1284130"/>
              <a:gd name="connsiteX142" fmla="*/ 656901 w 1313810"/>
              <a:gd name="connsiteY142" fmla="*/ 32487 h 1284130"/>
              <a:gd name="connsiteX143" fmla="*/ 656901 w 1313810"/>
              <a:gd name="connsiteY143" fmla="*/ 0 h 1284130"/>
              <a:gd name="connsiteX144" fmla="*/ 801842 w 1313810"/>
              <a:gd name="connsiteY144" fmla="*/ 144942 h 1284130"/>
              <a:gd name="connsiteX145" fmla="*/ 656901 w 1313810"/>
              <a:gd name="connsiteY145" fmla="*/ 289884 h 1284130"/>
              <a:gd name="connsiteX146" fmla="*/ 511961 w 1313810"/>
              <a:gd name="connsiteY146" fmla="*/ 144942 h 1284130"/>
              <a:gd name="connsiteX147" fmla="*/ 656901 w 1313810"/>
              <a:gd name="connsiteY147" fmla="*/ 0 h 128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313810" h="1284130">
                <a:moveTo>
                  <a:pt x="994171" y="939315"/>
                </a:moveTo>
                <a:cubicBezTo>
                  <a:pt x="1002411" y="939315"/>
                  <a:pt x="1010651" y="946800"/>
                  <a:pt x="1010651" y="956779"/>
                </a:cubicBezTo>
                <a:lnTo>
                  <a:pt x="1010651" y="1233705"/>
                </a:lnTo>
                <a:cubicBezTo>
                  <a:pt x="1010651" y="1243684"/>
                  <a:pt x="1002411" y="1251169"/>
                  <a:pt x="994171" y="1251169"/>
                </a:cubicBezTo>
                <a:cubicBezTo>
                  <a:pt x="984755" y="1251169"/>
                  <a:pt x="978869" y="1243684"/>
                  <a:pt x="978869" y="1233705"/>
                </a:cubicBezTo>
                <a:lnTo>
                  <a:pt x="978869" y="956779"/>
                </a:lnTo>
                <a:cubicBezTo>
                  <a:pt x="978869" y="946800"/>
                  <a:pt x="984755" y="939315"/>
                  <a:pt x="994171" y="939315"/>
                </a:cubicBezTo>
                <a:close/>
                <a:moveTo>
                  <a:pt x="318529" y="939315"/>
                </a:moveTo>
                <a:cubicBezTo>
                  <a:pt x="327946" y="939315"/>
                  <a:pt x="335009" y="946800"/>
                  <a:pt x="335009" y="956779"/>
                </a:cubicBezTo>
                <a:lnTo>
                  <a:pt x="335009" y="1233705"/>
                </a:lnTo>
                <a:cubicBezTo>
                  <a:pt x="335009" y="1243684"/>
                  <a:pt x="327946" y="1251169"/>
                  <a:pt x="318529" y="1251169"/>
                </a:cubicBezTo>
                <a:cubicBezTo>
                  <a:pt x="310290" y="1251169"/>
                  <a:pt x="303227" y="1243684"/>
                  <a:pt x="303227" y="1233705"/>
                </a:cubicBezTo>
                <a:lnTo>
                  <a:pt x="303227" y="956779"/>
                </a:lnTo>
                <a:cubicBezTo>
                  <a:pt x="303227" y="946800"/>
                  <a:pt x="310290" y="939315"/>
                  <a:pt x="318529" y="939315"/>
                </a:cubicBezTo>
                <a:close/>
                <a:moveTo>
                  <a:pt x="654780" y="823960"/>
                </a:moveTo>
                <a:cubicBezTo>
                  <a:pt x="663019" y="823960"/>
                  <a:pt x="670082" y="832739"/>
                  <a:pt x="670082" y="841517"/>
                </a:cubicBezTo>
                <a:lnTo>
                  <a:pt x="670082" y="1196411"/>
                </a:lnTo>
                <a:cubicBezTo>
                  <a:pt x="670082" y="1205189"/>
                  <a:pt x="663019" y="1212713"/>
                  <a:pt x="654780" y="1212713"/>
                </a:cubicBezTo>
                <a:cubicBezTo>
                  <a:pt x="646540" y="1212713"/>
                  <a:pt x="638300" y="1205189"/>
                  <a:pt x="638300" y="1196411"/>
                </a:cubicBezTo>
                <a:lnTo>
                  <a:pt x="638300" y="841517"/>
                </a:lnTo>
                <a:cubicBezTo>
                  <a:pt x="638300" y="832739"/>
                  <a:pt x="646540" y="823960"/>
                  <a:pt x="654780" y="823960"/>
                </a:cubicBezTo>
                <a:close/>
                <a:moveTo>
                  <a:pt x="496253" y="357053"/>
                </a:moveTo>
                <a:lnTo>
                  <a:pt x="768988" y="357053"/>
                </a:lnTo>
                <a:lnTo>
                  <a:pt x="770233" y="357053"/>
                </a:lnTo>
                <a:lnTo>
                  <a:pt x="816312" y="357053"/>
                </a:lnTo>
                <a:cubicBezTo>
                  <a:pt x="883561" y="357053"/>
                  <a:pt x="908469" y="378236"/>
                  <a:pt x="935867" y="470446"/>
                </a:cubicBezTo>
                <a:lnTo>
                  <a:pt x="1110218" y="470446"/>
                </a:lnTo>
                <a:lnTo>
                  <a:pt x="1156296" y="470446"/>
                </a:lnTo>
                <a:cubicBezTo>
                  <a:pt x="1228527" y="470446"/>
                  <a:pt x="1250944" y="495367"/>
                  <a:pt x="1282078" y="605021"/>
                </a:cubicBezTo>
                <a:lnTo>
                  <a:pt x="1311967" y="742089"/>
                </a:lnTo>
                <a:cubicBezTo>
                  <a:pt x="1318194" y="768257"/>
                  <a:pt x="1308231" y="798162"/>
                  <a:pt x="1288305" y="816853"/>
                </a:cubicBezTo>
                <a:lnTo>
                  <a:pt x="1173731" y="922770"/>
                </a:lnTo>
                <a:lnTo>
                  <a:pt x="1173731" y="1267931"/>
                </a:lnTo>
                <a:cubicBezTo>
                  <a:pt x="1173731" y="1276654"/>
                  <a:pt x="1166259" y="1284130"/>
                  <a:pt x="1157542" y="1284130"/>
                </a:cubicBezTo>
                <a:cubicBezTo>
                  <a:pt x="1147579" y="1284130"/>
                  <a:pt x="1140106" y="1276654"/>
                  <a:pt x="1140106" y="1267931"/>
                </a:cubicBezTo>
                <a:lnTo>
                  <a:pt x="1140106" y="590069"/>
                </a:lnTo>
                <a:cubicBezTo>
                  <a:pt x="1140106" y="581346"/>
                  <a:pt x="1147579" y="573870"/>
                  <a:pt x="1157542" y="573870"/>
                </a:cubicBezTo>
                <a:cubicBezTo>
                  <a:pt x="1166259" y="573870"/>
                  <a:pt x="1173731" y="581346"/>
                  <a:pt x="1173731" y="590069"/>
                </a:cubicBezTo>
                <a:lnTo>
                  <a:pt x="1173731" y="698477"/>
                </a:lnTo>
                <a:lnTo>
                  <a:pt x="1191166" y="682278"/>
                </a:lnTo>
                <a:cubicBezTo>
                  <a:pt x="1197393" y="674801"/>
                  <a:pt x="1208602" y="674801"/>
                  <a:pt x="1214828" y="682278"/>
                </a:cubicBezTo>
                <a:cubicBezTo>
                  <a:pt x="1221055" y="688508"/>
                  <a:pt x="1221055" y="698477"/>
                  <a:pt x="1214828" y="705953"/>
                </a:cubicBezTo>
                <a:lnTo>
                  <a:pt x="1173731" y="745827"/>
                </a:lnTo>
                <a:lnTo>
                  <a:pt x="1173731" y="876665"/>
                </a:lnTo>
                <a:lnTo>
                  <a:pt x="1264643" y="791932"/>
                </a:lnTo>
                <a:cubicBezTo>
                  <a:pt x="1277097" y="780717"/>
                  <a:pt x="1282078" y="764518"/>
                  <a:pt x="1278342" y="749566"/>
                </a:cubicBezTo>
                <a:lnTo>
                  <a:pt x="1248453" y="613744"/>
                </a:lnTo>
                <a:cubicBezTo>
                  <a:pt x="1219810" y="509074"/>
                  <a:pt x="1206111" y="504090"/>
                  <a:pt x="1156296" y="504090"/>
                </a:cubicBezTo>
                <a:lnTo>
                  <a:pt x="1110218" y="504090"/>
                </a:lnTo>
                <a:lnTo>
                  <a:pt x="944584" y="504090"/>
                </a:lnTo>
                <a:lnTo>
                  <a:pt x="971982" y="627451"/>
                </a:lnTo>
                <a:cubicBezTo>
                  <a:pt x="978209" y="654864"/>
                  <a:pt x="968246" y="683524"/>
                  <a:pt x="948320" y="702215"/>
                </a:cubicBezTo>
                <a:lnTo>
                  <a:pt x="833747" y="808131"/>
                </a:lnTo>
                <a:lnTo>
                  <a:pt x="833747" y="1196905"/>
                </a:lnTo>
                <a:cubicBezTo>
                  <a:pt x="833747" y="1206874"/>
                  <a:pt x="826274" y="1214350"/>
                  <a:pt x="817557" y="1214350"/>
                </a:cubicBezTo>
                <a:cubicBezTo>
                  <a:pt x="807594" y="1214350"/>
                  <a:pt x="800122" y="1206874"/>
                  <a:pt x="800122" y="1196905"/>
                </a:cubicBezTo>
                <a:lnTo>
                  <a:pt x="800122" y="476676"/>
                </a:lnTo>
                <a:cubicBezTo>
                  <a:pt x="800122" y="466707"/>
                  <a:pt x="807594" y="459231"/>
                  <a:pt x="817557" y="459231"/>
                </a:cubicBezTo>
                <a:cubicBezTo>
                  <a:pt x="826274" y="459231"/>
                  <a:pt x="833747" y="466707"/>
                  <a:pt x="833747" y="476676"/>
                </a:cubicBezTo>
                <a:lnTo>
                  <a:pt x="833747" y="585084"/>
                </a:lnTo>
                <a:lnTo>
                  <a:pt x="851182" y="567639"/>
                </a:lnTo>
                <a:cubicBezTo>
                  <a:pt x="857409" y="561409"/>
                  <a:pt x="868617" y="561409"/>
                  <a:pt x="874844" y="567639"/>
                </a:cubicBezTo>
                <a:cubicBezTo>
                  <a:pt x="881070" y="573870"/>
                  <a:pt x="881070" y="585084"/>
                  <a:pt x="874844" y="591315"/>
                </a:cubicBezTo>
                <a:lnTo>
                  <a:pt x="833747" y="631189"/>
                </a:lnTo>
                <a:lnTo>
                  <a:pt x="833747" y="763272"/>
                </a:lnTo>
                <a:lnTo>
                  <a:pt x="924658" y="678540"/>
                </a:lnTo>
                <a:cubicBezTo>
                  <a:pt x="937112" y="666079"/>
                  <a:pt x="943339" y="649880"/>
                  <a:pt x="939603" y="634927"/>
                </a:cubicBezTo>
                <a:lnTo>
                  <a:pt x="909714" y="499105"/>
                </a:lnTo>
                <a:cubicBezTo>
                  <a:pt x="879825" y="394435"/>
                  <a:pt x="866126" y="390697"/>
                  <a:pt x="816312" y="390697"/>
                </a:cubicBezTo>
                <a:lnTo>
                  <a:pt x="770233" y="390697"/>
                </a:lnTo>
                <a:lnTo>
                  <a:pt x="768988" y="390697"/>
                </a:lnTo>
                <a:lnTo>
                  <a:pt x="496253" y="390697"/>
                </a:lnTo>
                <a:cubicBezTo>
                  <a:pt x="446438" y="390697"/>
                  <a:pt x="432739" y="394435"/>
                  <a:pt x="402850" y="500351"/>
                </a:cubicBezTo>
                <a:lnTo>
                  <a:pt x="372962" y="634927"/>
                </a:lnTo>
                <a:cubicBezTo>
                  <a:pt x="370471" y="649880"/>
                  <a:pt x="375452" y="666079"/>
                  <a:pt x="386661" y="677294"/>
                </a:cubicBezTo>
                <a:lnTo>
                  <a:pt x="478818" y="763272"/>
                </a:lnTo>
                <a:lnTo>
                  <a:pt x="478818" y="633681"/>
                </a:lnTo>
                <a:lnTo>
                  <a:pt x="436475" y="591315"/>
                </a:lnTo>
                <a:cubicBezTo>
                  <a:pt x="430248" y="585084"/>
                  <a:pt x="430248" y="573870"/>
                  <a:pt x="436475" y="567639"/>
                </a:cubicBezTo>
                <a:cubicBezTo>
                  <a:pt x="443947" y="561409"/>
                  <a:pt x="453910" y="561409"/>
                  <a:pt x="460137" y="567639"/>
                </a:cubicBezTo>
                <a:lnTo>
                  <a:pt x="478818" y="586330"/>
                </a:lnTo>
                <a:lnTo>
                  <a:pt x="478818" y="476676"/>
                </a:lnTo>
                <a:cubicBezTo>
                  <a:pt x="478818" y="466707"/>
                  <a:pt x="486290" y="459231"/>
                  <a:pt x="495007" y="459231"/>
                </a:cubicBezTo>
                <a:cubicBezTo>
                  <a:pt x="503725" y="459231"/>
                  <a:pt x="511197" y="466707"/>
                  <a:pt x="511197" y="476676"/>
                </a:cubicBezTo>
                <a:lnTo>
                  <a:pt x="511197" y="1196905"/>
                </a:lnTo>
                <a:cubicBezTo>
                  <a:pt x="511197" y="1206874"/>
                  <a:pt x="503725" y="1214350"/>
                  <a:pt x="495007" y="1214350"/>
                </a:cubicBezTo>
                <a:cubicBezTo>
                  <a:pt x="486290" y="1214350"/>
                  <a:pt x="478818" y="1206874"/>
                  <a:pt x="478818" y="1196905"/>
                </a:cubicBezTo>
                <a:lnTo>
                  <a:pt x="478818" y="808131"/>
                </a:lnTo>
                <a:lnTo>
                  <a:pt x="364244" y="702215"/>
                </a:lnTo>
                <a:cubicBezTo>
                  <a:pt x="343073" y="683524"/>
                  <a:pt x="334355" y="654864"/>
                  <a:pt x="340582" y="627451"/>
                </a:cubicBezTo>
                <a:lnTo>
                  <a:pt x="367980" y="504090"/>
                </a:lnTo>
                <a:lnTo>
                  <a:pt x="204837" y="504090"/>
                </a:lnTo>
                <a:lnTo>
                  <a:pt x="203592" y="504090"/>
                </a:lnTo>
                <a:lnTo>
                  <a:pt x="157513" y="504090"/>
                </a:lnTo>
                <a:cubicBezTo>
                  <a:pt x="108944" y="504090"/>
                  <a:pt x="94000" y="509074"/>
                  <a:pt x="65356" y="613744"/>
                </a:cubicBezTo>
                <a:lnTo>
                  <a:pt x="35468" y="749566"/>
                </a:lnTo>
                <a:cubicBezTo>
                  <a:pt x="31732" y="764518"/>
                  <a:pt x="36713" y="780717"/>
                  <a:pt x="49167" y="791932"/>
                </a:cubicBezTo>
                <a:lnTo>
                  <a:pt x="140078" y="876665"/>
                </a:lnTo>
                <a:lnTo>
                  <a:pt x="140078" y="745827"/>
                </a:lnTo>
                <a:lnTo>
                  <a:pt x="100227" y="705953"/>
                </a:lnTo>
                <a:cubicBezTo>
                  <a:pt x="92754" y="698477"/>
                  <a:pt x="92754" y="688508"/>
                  <a:pt x="100227" y="682278"/>
                </a:cubicBezTo>
                <a:cubicBezTo>
                  <a:pt x="106453" y="674801"/>
                  <a:pt x="116416" y="674801"/>
                  <a:pt x="123889" y="682278"/>
                </a:cubicBezTo>
                <a:lnTo>
                  <a:pt x="140078" y="698477"/>
                </a:lnTo>
                <a:lnTo>
                  <a:pt x="140078" y="590069"/>
                </a:lnTo>
                <a:cubicBezTo>
                  <a:pt x="140078" y="581346"/>
                  <a:pt x="147551" y="573870"/>
                  <a:pt x="157513" y="573870"/>
                </a:cubicBezTo>
                <a:cubicBezTo>
                  <a:pt x="166231" y="573870"/>
                  <a:pt x="173703" y="581346"/>
                  <a:pt x="173703" y="590069"/>
                </a:cubicBezTo>
                <a:lnTo>
                  <a:pt x="173703" y="1267931"/>
                </a:lnTo>
                <a:cubicBezTo>
                  <a:pt x="173703" y="1276654"/>
                  <a:pt x="166231" y="1284130"/>
                  <a:pt x="157513" y="1284130"/>
                </a:cubicBezTo>
                <a:cubicBezTo>
                  <a:pt x="147551" y="1284130"/>
                  <a:pt x="140078" y="1276654"/>
                  <a:pt x="140078" y="1267931"/>
                </a:cubicBezTo>
                <a:lnTo>
                  <a:pt x="140078" y="922770"/>
                </a:lnTo>
                <a:lnTo>
                  <a:pt x="25505" y="816853"/>
                </a:lnTo>
                <a:cubicBezTo>
                  <a:pt x="5579" y="798162"/>
                  <a:pt x="-4384" y="768257"/>
                  <a:pt x="1843" y="742089"/>
                </a:cubicBezTo>
                <a:lnTo>
                  <a:pt x="31732" y="606267"/>
                </a:lnTo>
                <a:cubicBezTo>
                  <a:pt x="62866" y="495367"/>
                  <a:pt x="86528" y="470446"/>
                  <a:pt x="157513" y="470446"/>
                </a:cubicBezTo>
                <a:lnTo>
                  <a:pt x="203592" y="470446"/>
                </a:lnTo>
                <a:lnTo>
                  <a:pt x="204837" y="470446"/>
                </a:lnTo>
                <a:lnTo>
                  <a:pt x="376698" y="470446"/>
                </a:lnTo>
                <a:cubicBezTo>
                  <a:pt x="405341" y="378236"/>
                  <a:pt x="429003" y="357053"/>
                  <a:pt x="496253" y="357053"/>
                </a:cubicBezTo>
                <a:close/>
                <a:moveTo>
                  <a:pt x="992600" y="143453"/>
                </a:moveTo>
                <a:cubicBezTo>
                  <a:pt x="931637" y="143453"/>
                  <a:pt x="880626" y="193220"/>
                  <a:pt x="880626" y="255428"/>
                </a:cubicBezTo>
                <a:cubicBezTo>
                  <a:pt x="880626" y="316391"/>
                  <a:pt x="931637" y="366158"/>
                  <a:pt x="992600" y="366158"/>
                </a:cubicBezTo>
                <a:cubicBezTo>
                  <a:pt x="1053564" y="366158"/>
                  <a:pt x="1103331" y="316391"/>
                  <a:pt x="1103331" y="255428"/>
                </a:cubicBezTo>
                <a:cubicBezTo>
                  <a:pt x="1103331" y="193220"/>
                  <a:pt x="1053564" y="143453"/>
                  <a:pt x="992600" y="143453"/>
                </a:cubicBezTo>
                <a:close/>
                <a:moveTo>
                  <a:pt x="321205" y="143453"/>
                </a:moveTo>
                <a:cubicBezTo>
                  <a:pt x="260242" y="143453"/>
                  <a:pt x="210475" y="193220"/>
                  <a:pt x="210475" y="255428"/>
                </a:cubicBezTo>
                <a:cubicBezTo>
                  <a:pt x="210475" y="316391"/>
                  <a:pt x="260242" y="366158"/>
                  <a:pt x="321205" y="366158"/>
                </a:cubicBezTo>
                <a:cubicBezTo>
                  <a:pt x="382169" y="366158"/>
                  <a:pt x="433180" y="316391"/>
                  <a:pt x="433180" y="255428"/>
                </a:cubicBezTo>
                <a:cubicBezTo>
                  <a:pt x="433180" y="193220"/>
                  <a:pt x="382169" y="143453"/>
                  <a:pt x="321205" y="143453"/>
                </a:cubicBezTo>
                <a:close/>
                <a:moveTo>
                  <a:pt x="992600" y="109861"/>
                </a:moveTo>
                <a:cubicBezTo>
                  <a:pt x="1072227" y="109861"/>
                  <a:pt x="1136923" y="174557"/>
                  <a:pt x="1136923" y="255428"/>
                </a:cubicBezTo>
                <a:cubicBezTo>
                  <a:pt x="1136923" y="335054"/>
                  <a:pt x="1072227" y="399750"/>
                  <a:pt x="992600" y="399750"/>
                </a:cubicBezTo>
                <a:cubicBezTo>
                  <a:pt x="912974" y="399750"/>
                  <a:pt x="847034" y="335054"/>
                  <a:pt x="847034" y="255428"/>
                </a:cubicBezTo>
                <a:cubicBezTo>
                  <a:pt x="847034" y="174557"/>
                  <a:pt x="912974" y="109861"/>
                  <a:pt x="992600" y="109861"/>
                </a:cubicBezTo>
                <a:close/>
                <a:moveTo>
                  <a:pt x="321205" y="109861"/>
                </a:moveTo>
                <a:cubicBezTo>
                  <a:pt x="402076" y="109861"/>
                  <a:pt x="466772" y="174557"/>
                  <a:pt x="466772" y="255428"/>
                </a:cubicBezTo>
                <a:cubicBezTo>
                  <a:pt x="466772" y="335054"/>
                  <a:pt x="402076" y="399750"/>
                  <a:pt x="321205" y="399750"/>
                </a:cubicBezTo>
                <a:cubicBezTo>
                  <a:pt x="241579" y="399750"/>
                  <a:pt x="176883" y="335054"/>
                  <a:pt x="176883" y="255428"/>
                </a:cubicBezTo>
                <a:cubicBezTo>
                  <a:pt x="176883" y="174557"/>
                  <a:pt x="241579" y="109861"/>
                  <a:pt x="321205" y="109861"/>
                </a:cubicBezTo>
                <a:close/>
                <a:moveTo>
                  <a:pt x="656901" y="32487"/>
                </a:moveTo>
                <a:cubicBezTo>
                  <a:pt x="595676" y="32487"/>
                  <a:pt x="545697" y="83716"/>
                  <a:pt x="545697" y="144942"/>
                </a:cubicBezTo>
                <a:cubicBezTo>
                  <a:pt x="545697" y="206167"/>
                  <a:pt x="595676" y="256147"/>
                  <a:pt x="656901" y="256147"/>
                </a:cubicBezTo>
                <a:cubicBezTo>
                  <a:pt x="718126" y="256147"/>
                  <a:pt x="768105" y="206167"/>
                  <a:pt x="768105" y="144942"/>
                </a:cubicBezTo>
                <a:cubicBezTo>
                  <a:pt x="768105" y="83716"/>
                  <a:pt x="718126" y="32487"/>
                  <a:pt x="656901" y="32487"/>
                </a:cubicBezTo>
                <a:close/>
                <a:moveTo>
                  <a:pt x="656901" y="0"/>
                </a:moveTo>
                <a:cubicBezTo>
                  <a:pt x="736868" y="0"/>
                  <a:pt x="801842" y="64974"/>
                  <a:pt x="801842" y="144942"/>
                </a:cubicBezTo>
                <a:cubicBezTo>
                  <a:pt x="801842" y="224910"/>
                  <a:pt x="736868" y="289884"/>
                  <a:pt x="656901" y="289884"/>
                </a:cubicBezTo>
                <a:cubicBezTo>
                  <a:pt x="576934" y="289884"/>
                  <a:pt x="511961" y="224910"/>
                  <a:pt x="511961" y="144942"/>
                </a:cubicBezTo>
                <a:cubicBezTo>
                  <a:pt x="511961" y="64974"/>
                  <a:pt x="576934" y="0"/>
                  <a:pt x="656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Line 428">
            <a:extLst>
              <a:ext uri="{FF2B5EF4-FFF2-40B4-BE49-F238E27FC236}">
                <a16:creationId xmlns:a16="http://schemas.microsoft.com/office/drawing/2014/main" id="{A5AD2373-D964-8E45-8E08-B37D92855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660783"/>
            <a:ext cx="0" cy="10326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429">
            <a:extLst>
              <a:ext uri="{FF2B5EF4-FFF2-40B4-BE49-F238E27FC236}">
                <a16:creationId xmlns:a16="http://schemas.microsoft.com/office/drawing/2014/main" id="{3E668EF8-D1AA-5D4E-9F10-5518D7D6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18" y="6067004"/>
            <a:ext cx="2724551" cy="2806947"/>
          </a:xfrm>
          <a:custGeom>
            <a:avLst/>
            <a:gdLst>
              <a:gd name="T0" fmla="*/ 0 w 2187"/>
              <a:gd name="T1" fmla="*/ 2252 h 2253"/>
              <a:gd name="T2" fmla="*/ 0 w 2187"/>
              <a:gd name="T3" fmla="*/ 415 h 2253"/>
              <a:gd name="T4" fmla="*/ 0 w 2187"/>
              <a:gd name="T5" fmla="*/ 415 h 2253"/>
              <a:gd name="T6" fmla="*/ 415 w 2187"/>
              <a:gd name="T7" fmla="*/ 0 h 2253"/>
              <a:gd name="T8" fmla="*/ 2186 w 2187"/>
              <a:gd name="T9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7" h="2253">
                <a:moveTo>
                  <a:pt x="0" y="2252"/>
                </a:moveTo>
                <a:lnTo>
                  <a:pt x="0" y="415"/>
                </a:lnTo>
                <a:lnTo>
                  <a:pt x="0" y="415"/>
                </a:lnTo>
                <a:cubicBezTo>
                  <a:pt x="0" y="186"/>
                  <a:pt x="185" y="0"/>
                  <a:pt x="415" y="0"/>
                </a:cubicBezTo>
                <a:lnTo>
                  <a:pt x="2186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Freeform 430">
            <a:extLst>
              <a:ext uri="{FF2B5EF4-FFF2-40B4-BE49-F238E27FC236}">
                <a16:creationId xmlns:a16="http://schemas.microsoft.com/office/drawing/2014/main" id="{1A0E0811-D41B-1345-BE81-BF408A54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372" y="6067004"/>
            <a:ext cx="2724551" cy="2806947"/>
          </a:xfrm>
          <a:custGeom>
            <a:avLst/>
            <a:gdLst>
              <a:gd name="T0" fmla="*/ 2186 w 2187"/>
              <a:gd name="T1" fmla="*/ 2252 h 2253"/>
              <a:gd name="T2" fmla="*/ 2186 w 2187"/>
              <a:gd name="T3" fmla="*/ 415 h 2253"/>
              <a:gd name="T4" fmla="*/ 2186 w 2187"/>
              <a:gd name="T5" fmla="*/ 415 h 2253"/>
              <a:gd name="T6" fmla="*/ 1772 w 2187"/>
              <a:gd name="T7" fmla="*/ 0 h 2253"/>
              <a:gd name="T8" fmla="*/ 0 w 2187"/>
              <a:gd name="T9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7" h="2253">
                <a:moveTo>
                  <a:pt x="2186" y="2252"/>
                </a:moveTo>
                <a:lnTo>
                  <a:pt x="2186" y="415"/>
                </a:lnTo>
                <a:lnTo>
                  <a:pt x="2186" y="415"/>
                </a:lnTo>
                <a:cubicBezTo>
                  <a:pt x="2186" y="186"/>
                  <a:pt x="2001" y="0"/>
                  <a:pt x="1772" y="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Freeform 431">
            <a:extLst>
              <a:ext uri="{FF2B5EF4-FFF2-40B4-BE49-F238E27FC236}">
                <a16:creationId xmlns:a16="http://schemas.microsoft.com/office/drawing/2014/main" id="{C940784D-0513-5A43-8BF8-ED8BF281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9" y="10142845"/>
            <a:ext cx="5454597" cy="516346"/>
          </a:xfrm>
          <a:custGeom>
            <a:avLst/>
            <a:gdLst>
              <a:gd name="T0" fmla="*/ 0 w 4377"/>
              <a:gd name="T1" fmla="*/ 415 h 416"/>
              <a:gd name="T2" fmla="*/ 0 w 4377"/>
              <a:gd name="T3" fmla="*/ 415 h 416"/>
              <a:gd name="T4" fmla="*/ 0 w 4377"/>
              <a:gd name="T5" fmla="*/ 415 h 416"/>
              <a:gd name="T6" fmla="*/ 415 w 4377"/>
              <a:gd name="T7" fmla="*/ 0 h 416"/>
              <a:gd name="T8" fmla="*/ 3962 w 4377"/>
              <a:gd name="T9" fmla="*/ 0 h 416"/>
              <a:gd name="T10" fmla="*/ 3962 w 4377"/>
              <a:gd name="T11" fmla="*/ 0 h 416"/>
              <a:gd name="T12" fmla="*/ 4376 w 4377"/>
              <a:gd name="T13" fmla="*/ 415 h 416"/>
              <a:gd name="T14" fmla="*/ 4376 w 4377"/>
              <a:gd name="T1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77" h="416">
                <a:moveTo>
                  <a:pt x="0" y="415"/>
                </a:moveTo>
                <a:lnTo>
                  <a:pt x="0" y="415"/>
                </a:lnTo>
                <a:lnTo>
                  <a:pt x="0" y="415"/>
                </a:lnTo>
                <a:cubicBezTo>
                  <a:pt x="0" y="186"/>
                  <a:pt x="186" y="0"/>
                  <a:pt x="415" y="0"/>
                </a:cubicBezTo>
                <a:lnTo>
                  <a:pt x="3962" y="0"/>
                </a:lnTo>
                <a:lnTo>
                  <a:pt x="3962" y="0"/>
                </a:lnTo>
                <a:cubicBezTo>
                  <a:pt x="4190" y="0"/>
                  <a:pt x="4376" y="186"/>
                  <a:pt x="4376" y="415"/>
                </a:cubicBezTo>
                <a:lnTo>
                  <a:pt x="4376" y="415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2" name="Freeform 432">
            <a:extLst>
              <a:ext uri="{FF2B5EF4-FFF2-40B4-BE49-F238E27FC236}">
                <a16:creationId xmlns:a16="http://schemas.microsoft.com/office/drawing/2014/main" id="{C76F76DC-9EF2-D745-9FD3-719B7EC9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372" y="10142845"/>
            <a:ext cx="5449102" cy="516346"/>
          </a:xfrm>
          <a:custGeom>
            <a:avLst/>
            <a:gdLst>
              <a:gd name="T0" fmla="*/ 0 w 4376"/>
              <a:gd name="T1" fmla="*/ 415 h 416"/>
              <a:gd name="T2" fmla="*/ 0 w 4376"/>
              <a:gd name="T3" fmla="*/ 415 h 416"/>
              <a:gd name="T4" fmla="*/ 0 w 4376"/>
              <a:gd name="T5" fmla="*/ 415 h 416"/>
              <a:gd name="T6" fmla="*/ 414 w 4376"/>
              <a:gd name="T7" fmla="*/ 0 h 416"/>
              <a:gd name="T8" fmla="*/ 3960 w 4376"/>
              <a:gd name="T9" fmla="*/ 0 h 416"/>
              <a:gd name="T10" fmla="*/ 3960 w 4376"/>
              <a:gd name="T11" fmla="*/ 0 h 416"/>
              <a:gd name="T12" fmla="*/ 4375 w 4376"/>
              <a:gd name="T13" fmla="*/ 415 h 416"/>
              <a:gd name="T14" fmla="*/ 4375 w 4376"/>
              <a:gd name="T1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76" h="416">
                <a:moveTo>
                  <a:pt x="0" y="415"/>
                </a:moveTo>
                <a:lnTo>
                  <a:pt x="0" y="415"/>
                </a:lnTo>
                <a:lnTo>
                  <a:pt x="0" y="415"/>
                </a:lnTo>
                <a:cubicBezTo>
                  <a:pt x="0" y="186"/>
                  <a:pt x="185" y="0"/>
                  <a:pt x="414" y="0"/>
                </a:cubicBezTo>
                <a:lnTo>
                  <a:pt x="3960" y="0"/>
                </a:lnTo>
                <a:lnTo>
                  <a:pt x="3960" y="0"/>
                </a:lnTo>
                <a:cubicBezTo>
                  <a:pt x="4189" y="0"/>
                  <a:pt x="4375" y="186"/>
                  <a:pt x="4375" y="415"/>
                </a:cubicBezTo>
                <a:lnTo>
                  <a:pt x="4375" y="415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Line 433">
            <a:extLst>
              <a:ext uri="{FF2B5EF4-FFF2-40B4-BE49-F238E27FC236}">
                <a16:creationId xmlns:a16="http://schemas.microsoft.com/office/drawing/2014/main" id="{27BE75E0-7B0D-ED4A-AD64-A79AF4FBA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925" y="9626498"/>
            <a:ext cx="0" cy="51634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2675D5F5-18B1-5B49-ABB7-C24B43099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9720" y="9626498"/>
            <a:ext cx="0" cy="51634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D2464-ECAB-BE4B-BEB9-2F25CE5B2642}"/>
              </a:ext>
            </a:extLst>
          </p:cNvPr>
          <p:cNvSpPr txBox="1"/>
          <p:nvPr/>
        </p:nvSpPr>
        <p:spPr>
          <a:xfrm>
            <a:off x="10701867" y="3988383"/>
            <a:ext cx="49704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BOARD 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376B9-2D89-AA45-A965-75565509AE2E}"/>
              </a:ext>
            </a:extLst>
          </p:cNvPr>
          <p:cNvSpPr txBox="1"/>
          <p:nvPr/>
        </p:nvSpPr>
        <p:spPr>
          <a:xfrm>
            <a:off x="9703624" y="5776496"/>
            <a:ext cx="49704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CHIEF EXECUTIVE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EA376-176B-1E4B-A2F8-8615686A94FB}"/>
              </a:ext>
            </a:extLst>
          </p:cNvPr>
          <p:cNvSpPr txBox="1"/>
          <p:nvPr/>
        </p:nvSpPr>
        <p:spPr>
          <a:xfrm>
            <a:off x="9703623" y="6874934"/>
            <a:ext cx="4970404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42DE5-847F-C44C-B2B7-A9C467E09D04}"/>
              </a:ext>
            </a:extLst>
          </p:cNvPr>
          <p:cNvSpPr txBox="1"/>
          <p:nvPr/>
        </p:nvSpPr>
        <p:spPr>
          <a:xfrm>
            <a:off x="4253529" y="8960247"/>
            <a:ext cx="49704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4CD53-8CFE-E94C-8470-85F41975B56F}"/>
              </a:ext>
            </a:extLst>
          </p:cNvPr>
          <p:cNvSpPr txBox="1"/>
          <p:nvPr/>
        </p:nvSpPr>
        <p:spPr>
          <a:xfrm>
            <a:off x="1964720" y="10737443"/>
            <a:ext cx="40979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A911E-0218-4E40-9FD5-EBF74097390D}"/>
              </a:ext>
            </a:extLst>
          </p:cNvPr>
          <p:cNvSpPr txBox="1"/>
          <p:nvPr/>
        </p:nvSpPr>
        <p:spPr>
          <a:xfrm>
            <a:off x="1641990" y="11843565"/>
            <a:ext cx="474344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4FAD-8EF9-4C4D-86A6-5006C32B3059}"/>
              </a:ext>
            </a:extLst>
          </p:cNvPr>
          <p:cNvSpPr txBox="1"/>
          <p:nvPr/>
        </p:nvSpPr>
        <p:spPr>
          <a:xfrm>
            <a:off x="7412050" y="10737443"/>
            <a:ext cx="40979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6125-8EAD-BA48-A7FE-050DC62F28CA}"/>
              </a:ext>
            </a:extLst>
          </p:cNvPr>
          <p:cNvSpPr txBox="1"/>
          <p:nvPr/>
        </p:nvSpPr>
        <p:spPr>
          <a:xfrm>
            <a:off x="7089320" y="11843565"/>
            <a:ext cx="474344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DE373B-F208-B44C-A308-C49F2A7EE22C}"/>
              </a:ext>
            </a:extLst>
          </p:cNvPr>
          <p:cNvSpPr txBox="1"/>
          <p:nvPr/>
        </p:nvSpPr>
        <p:spPr>
          <a:xfrm>
            <a:off x="12867620" y="10737443"/>
            <a:ext cx="40979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563DF-0477-9947-8CA1-E8BD9536133B}"/>
              </a:ext>
            </a:extLst>
          </p:cNvPr>
          <p:cNvSpPr txBox="1"/>
          <p:nvPr/>
        </p:nvSpPr>
        <p:spPr>
          <a:xfrm>
            <a:off x="12544890" y="11843565"/>
            <a:ext cx="474344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4D829-4A8E-A44C-8D77-8E17F20DDADE}"/>
              </a:ext>
            </a:extLst>
          </p:cNvPr>
          <p:cNvSpPr txBox="1"/>
          <p:nvPr/>
        </p:nvSpPr>
        <p:spPr>
          <a:xfrm>
            <a:off x="18314948" y="10737443"/>
            <a:ext cx="40979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8689C-4DAE-9548-AD67-18CDBB0AE6D5}"/>
              </a:ext>
            </a:extLst>
          </p:cNvPr>
          <p:cNvSpPr txBox="1"/>
          <p:nvPr/>
        </p:nvSpPr>
        <p:spPr>
          <a:xfrm>
            <a:off x="17992218" y="11843565"/>
            <a:ext cx="474344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D98ABB5E-A176-42D4-980A-25FFE123AA8B}"/>
              </a:ext>
            </a:extLst>
          </p:cNvPr>
          <p:cNvSpPr txBox="1"/>
          <p:nvPr/>
        </p:nvSpPr>
        <p:spPr>
          <a:xfrm>
            <a:off x="15168282" y="8966217"/>
            <a:ext cx="49704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70">
            <a:extLst>
              <a:ext uri="{FF2B5EF4-FFF2-40B4-BE49-F238E27FC236}">
                <a16:creationId xmlns:a16="http://schemas.microsoft.com/office/drawing/2014/main" id="{FAFFD449-5B62-EA44-B182-FCA0F0E1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28" y="3287523"/>
            <a:ext cx="3488083" cy="1697352"/>
          </a:xfrm>
          <a:prstGeom prst="roundRect">
            <a:avLst>
              <a:gd name="adj" fmla="val 1774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4" name="Freeform 179">
            <a:extLst>
              <a:ext uri="{FF2B5EF4-FFF2-40B4-BE49-F238E27FC236}">
                <a16:creationId xmlns:a16="http://schemas.microsoft.com/office/drawing/2014/main" id="{B4FA6F19-17C5-664D-9F24-21C9E520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604790"/>
            <a:ext cx="2746523" cy="1697352"/>
          </a:xfrm>
          <a:prstGeom prst="roundRect">
            <a:avLst>
              <a:gd name="adj" fmla="val 18822"/>
            </a:avLst>
          </a:prstGeom>
          <a:solidFill>
            <a:schemeClr val="accent2">
              <a:alpha val="977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5" name="Freeform 186">
            <a:extLst>
              <a:ext uri="{FF2B5EF4-FFF2-40B4-BE49-F238E27FC236}">
                <a16:creationId xmlns:a16="http://schemas.microsoft.com/office/drawing/2014/main" id="{C2A9874B-4017-A544-B9CD-7DDF205C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17" y="8604790"/>
            <a:ext cx="2746523" cy="1697352"/>
          </a:xfrm>
          <a:prstGeom prst="roundRect">
            <a:avLst>
              <a:gd name="adj" fmla="val 18104"/>
            </a:avLst>
          </a:prstGeom>
          <a:solidFill>
            <a:schemeClr val="accent2">
              <a:alpha val="977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193">
            <a:extLst>
              <a:ext uri="{FF2B5EF4-FFF2-40B4-BE49-F238E27FC236}">
                <a16:creationId xmlns:a16="http://schemas.microsoft.com/office/drawing/2014/main" id="{BC7058C7-83E1-F04E-A58B-BF4B96C4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990" y="8604790"/>
            <a:ext cx="2746523" cy="1697352"/>
          </a:xfrm>
          <a:prstGeom prst="roundRect">
            <a:avLst/>
          </a:prstGeom>
          <a:solidFill>
            <a:schemeClr val="accent2">
              <a:alpha val="977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Freeform 200">
            <a:extLst>
              <a:ext uri="{FF2B5EF4-FFF2-40B4-BE49-F238E27FC236}">
                <a16:creationId xmlns:a16="http://schemas.microsoft.com/office/drawing/2014/main" id="{667374D9-BBBA-A348-B760-9FC9AB02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60" y="8604790"/>
            <a:ext cx="2746523" cy="1697352"/>
          </a:xfrm>
          <a:prstGeom prst="roundRect">
            <a:avLst>
              <a:gd name="adj" fmla="val 17744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D671A018-4A5F-0A4A-A82F-0313920E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639" y="8604790"/>
            <a:ext cx="2746523" cy="1697352"/>
          </a:xfrm>
          <a:prstGeom prst="roundRect">
            <a:avLst>
              <a:gd name="adj" fmla="val 18463"/>
            </a:avLst>
          </a:prstGeom>
          <a:solidFill>
            <a:schemeClr val="accent4">
              <a:alpha val="1036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214">
            <a:extLst>
              <a:ext uri="{FF2B5EF4-FFF2-40B4-BE49-F238E27FC236}">
                <a16:creationId xmlns:a16="http://schemas.microsoft.com/office/drawing/2014/main" id="{5B4CFE4C-0127-5848-920B-68D5514D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211" y="8604790"/>
            <a:ext cx="2746523" cy="1697352"/>
          </a:xfrm>
          <a:prstGeom prst="roundRect">
            <a:avLst>
              <a:gd name="adj" fmla="val 19899"/>
            </a:avLst>
          </a:prstGeom>
          <a:solidFill>
            <a:schemeClr val="accent4">
              <a:alpha val="1036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221">
            <a:extLst>
              <a:ext uri="{FF2B5EF4-FFF2-40B4-BE49-F238E27FC236}">
                <a16:creationId xmlns:a16="http://schemas.microsoft.com/office/drawing/2014/main" id="{3FDA31CA-0C09-C44D-9073-2AA7622D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0781" y="8604790"/>
            <a:ext cx="2746523" cy="1697352"/>
          </a:xfrm>
          <a:prstGeom prst="roundRect">
            <a:avLst>
              <a:gd name="adj" fmla="val 19899"/>
            </a:avLst>
          </a:prstGeom>
          <a:solidFill>
            <a:schemeClr val="accent4">
              <a:alpha val="1036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296">
            <a:extLst>
              <a:ext uri="{FF2B5EF4-FFF2-40B4-BE49-F238E27FC236}">
                <a16:creationId xmlns:a16="http://schemas.microsoft.com/office/drawing/2014/main" id="{95B51171-5DF1-CF4B-8ABC-616E95DC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387" y="5946156"/>
            <a:ext cx="3482592" cy="1697352"/>
          </a:xfrm>
          <a:prstGeom prst="roundRect">
            <a:avLst>
              <a:gd name="adj" fmla="val 18463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314">
            <a:extLst>
              <a:ext uri="{FF2B5EF4-FFF2-40B4-BE49-F238E27FC236}">
                <a16:creationId xmlns:a16="http://schemas.microsoft.com/office/drawing/2014/main" id="{7AAC53CB-310B-8241-92E1-476EFBC0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28" y="5946156"/>
            <a:ext cx="3488083" cy="1697352"/>
          </a:xfrm>
          <a:prstGeom prst="roundRect">
            <a:avLst>
              <a:gd name="adj" fmla="val 1882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327">
            <a:extLst>
              <a:ext uri="{FF2B5EF4-FFF2-40B4-BE49-F238E27FC236}">
                <a16:creationId xmlns:a16="http://schemas.microsoft.com/office/drawing/2014/main" id="{6A8977FE-C7DC-6743-821E-2D66CF18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177" y="5946156"/>
            <a:ext cx="3488086" cy="1697352"/>
          </a:xfrm>
          <a:prstGeom prst="roundRect">
            <a:avLst>
              <a:gd name="adj" fmla="val 1989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2B0DF4E-8692-BF47-AFFA-8B908267FF33}"/>
              </a:ext>
            </a:extLst>
          </p:cNvPr>
          <p:cNvSpPr/>
          <p:nvPr/>
        </p:nvSpPr>
        <p:spPr>
          <a:xfrm rot="5400000">
            <a:off x="11947127" y="-502678"/>
            <a:ext cx="483388" cy="12414284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15" h="7433187">
                <a:moveTo>
                  <a:pt x="1418215" y="0"/>
                </a:moveTo>
                <a:lnTo>
                  <a:pt x="2370" y="0"/>
                </a:ln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25400">
            <a:solidFill>
              <a:schemeClr val="accent6"/>
            </a:solidFill>
            <a:headEnd type="arrow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A12C35D-CEAD-E04E-B7AE-B95456CCA4BF}"/>
              </a:ext>
            </a:extLst>
          </p:cNvPr>
          <p:cNvSpPr/>
          <p:nvPr/>
        </p:nvSpPr>
        <p:spPr>
          <a:xfrm rot="5400000">
            <a:off x="11947124" y="-947613"/>
            <a:ext cx="483389" cy="18621416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15" h="7433187">
                <a:moveTo>
                  <a:pt x="1418215" y="0"/>
                </a:moveTo>
                <a:lnTo>
                  <a:pt x="2370" y="0"/>
                </a:ln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25400">
            <a:solidFill>
              <a:schemeClr val="accent6"/>
            </a:solidFill>
            <a:headEnd type="arrow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6" name="Line 350">
            <a:extLst>
              <a:ext uri="{FF2B5EF4-FFF2-40B4-BE49-F238E27FC236}">
                <a16:creationId xmlns:a16="http://schemas.microsoft.com/office/drawing/2014/main" id="{6E19D61E-31BC-7646-9EFA-A1AE6D261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984875"/>
            <a:ext cx="0" cy="961281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Line 352">
            <a:extLst>
              <a:ext uri="{FF2B5EF4-FFF2-40B4-BE49-F238E27FC236}">
                <a16:creationId xmlns:a16="http://schemas.microsoft.com/office/drawing/2014/main" id="{54B4553B-9EDB-5D4F-A71E-244EED749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7643508"/>
            <a:ext cx="0" cy="961282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Line 354">
            <a:extLst>
              <a:ext uri="{FF2B5EF4-FFF2-40B4-BE49-F238E27FC236}">
                <a16:creationId xmlns:a16="http://schemas.microsoft.com/office/drawing/2014/main" id="{924CDBB3-85DB-5945-AF3F-865A04785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679" y="8121403"/>
            <a:ext cx="0" cy="48338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Line 356">
            <a:extLst>
              <a:ext uri="{FF2B5EF4-FFF2-40B4-BE49-F238E27FC236}">
                <a16:creationId xmlns:a16="http://schemas.microsoft.com/office/drawing/2014/main" id="{873CD31A-E2A5-FA4F-872E-26504E279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5255" y="8121403"/>
            <a:ext cx="0" cy="48338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Line 358">
            <a:extLst>
              <a:ext uri="{FF2B5EF4-FFF2-40B4-BE49-F238E27FC236}">
                <a16:creationId xmlns:a16="http://schemas.microsoft.com/office/drawing/2014/main" id="{AE831873-0AF5-2D4A-8D99-65089A027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2396" y="8121403"/>
            <a:ext cx="0" cy="48338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Line 360">
            <a:extLst>
              <a:ext uri="{FF2B5EF4-FFF2-40B4-BE49-F238E27FC236}">
                <a16:creationId xmlns:a16="http://schemas.microsoft.com/office/drawing/2014/main" id="{CDB90DBC-E607-C340-AD93-62D63803E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5964" y="8121403"/>
            <a:ext cx="0" cy="48338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AD01B-58D3-1344-A449-217B65B123F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DE537-F070-0249-96E5-CD21510DE28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CDB08-A76E-874C-A58E-0D41C5B1A3DD}"/>
              </a:ext>
            </a:extLst>
          </p:cNvPr>
          <p:cNvSpPr txBox="1"/>
          <p:nvPr/>
        </p:nvSpPr>
        <p:spPr>
          <a:xfrm>
            <a:off x="10627783" y="3840559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DIRECTOR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CC4E0-F992-AA45-8203-C2C5366A0270}"/>
              </a:ext>
            </a:extLst>
          </p:cNvPr>
          <p:cNvSpPr txBox="1"/>
          <p:nvPr/>
        </p:nvSpPr>
        <p:spPr>
          <a:xfrm>
            <a:off x="4424009" y="625664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OPERATIONS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98088-50D4-3E47-A0EC-2E959CAB0124}"/>
              </a:ext>
            </a:extLst>
          </p:cNvPr>
          <p:cNvSpPr txBox="1"/>
          <p:nvPr/>
        </p:nvSpPr>
        <p:spPr>
          <a:xfrm>
            <a:off x="10627783" y="6256642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SALES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649AC-6230-C349-8809-7C4D13CF006C}"/>
              </a:ext>
            </a:extLst>
          </p:cNvPr>
          <p:cNvSpPr txBox="1"/>
          <p:nvPr/>
        </p:nvSpPr>
        <p:spPr>
          <a:xfrm>
            <a:off x="16831557" y="6256643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2F33B-A5C6-F84B-802C-9DE6DD4963DE}"/>
              </a:ext>
            </a:extLst>
          </p:cNvPr>
          <p:cNvSpPr txBox="1"/>
          <p:nvPr/>
        </p:nvSpPr>
        <p:spPr>
          <a:xfrm>
            <a:off x="1611132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8C99B-5006-C245-8CEF-196E82858763}"/>
              </a:ext>
            </a:extLst>
          </p:cNvPr>
          <p:cNvSpPr txBox="1"/>
          <p:nvPr/>
        </p:nvSpPr>
        <p:spPr>
          <a:xfrm>
            <a:off x="4713573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15CFB-9E40-6F44-90AE-EEB3CA8760E4}"/>
              </a:ext>
            </a:extLst>
          </p:cNvPr>
          <p:cNvSpPr txBox="1"/>
          <p:nvPr/>
        </p:nvSpPr>
        <p:spPr>
          <a:xfrm>
            <a:off x="7816014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8E292-91F4-014F-9490-6E786DFC4A1A}"/>
              </a:ext>
            </a:extLst>
          </p:cNvPr>
          <p:cNvSpPr txBox="1"/>
          <p:nvPr/>
        </p:nvSpPr>
        <p:spPr>
          <a:xfrm>
            <a:off x="10918455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2F7FE-396F-A347-8C3A-FBAAF0F0F341}"/>
              </a:ext>
            </a:extLst>
          </p:cNvPr>
          <p:cNvSpPr txBox="1"/>
          <p:nvPr/>
        </p:nvSpPr>
        <p:spPr>
          <a:xfrm>
            <a:off x="14020896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7AB70-1D79-814C-93D1-99BFAAC80DD6}"/>
              </a:ext>
            </a:extLst>
          </p:cNvPr>
          <p:cNvSpPr txBox="1"/>
          <p:nvPr/>
        </p:nvSpPr>
        <p:spPr>
          <a:xfrm>
            <a:off x="17123337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5919A-9777-9141-BFD9-58E8221F11C7}"/>
              </a:ext>
            </a:extLst>
          </p:cNvPr>
          <p:cNvSpPr txBox="1"/>
          <p:nvPr/>
        </p:nvSpPr>
        <p:spPr>
          <a:xfrm>
            <a:off x="20225780" y="9167627"/>
            <a:ext cx="2540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3933E-5497-0F48-9310-E510D6A2760F}"/>
              </a:ext>
            </a:extLst>
          </p:cNvPr>
          <p:cNvSpPr txBox="1"/>
          <p:nvPr/>
        </p:nvSpPr>
        <p:spPr>
          <a:xfrm>
            <a:off x="3582957" y="10834398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3F5B68-914D-6E4D-B349-D3F4B12F3AB4}"/>
              </a:ext>
            </a:extLst>
          </p:cNvPr>
          <p:cNvSpPr txBox="1"/>
          <p:nvPr/>
        </p:nvSpPr>
        <p:spPr>
          <a:xfrm>
            <a:off x="3582958" y="11482568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34DC0-DC56-7646-A0BF-32F3EED10939}"/>
              </a:ext>
            </a:extLst>
          </p:cNvPr>
          <p:cNvSpPr txBox="1"/>
          <p:nvPr/>
        </p:nvSpPr>
        <p:spPr>
          <a:xfrm>
            <a:off x="9784956" y="10834398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D32F8-1EDA-1646-B870-B67F5D147CEA}"/>
              </a:ext>
            </a:extLst>
          </p:cNvPr>
          <p:cNvSpPr txBox="1"/>
          <p:nvPr/>
        </p:nvSpPr>
        <p:spPr>
          <a:xfrm>
            <a:off x="9784957" y="11482568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66EA7-498C-9C40-A500-AFD063611267}"/>
              </a:ext>
            </a:extLst>
          </p:cNvPr>
          <p:cNvSpPr txBox="1"/>
          <p:nvPr/>
        </p:nvSpPr>
        <p:spPr>
          <a:xfrm>
            <a:off x="15986954" y="10834398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FD9A5-2F19-E949-8FF1-021023F9222C}"/>
              </a:ext>
            </a:extLst>
          </p:cNvPr>
          <p:cNvSpPr txBox="1"/>
          <p:nvPr/>
        </p:nvSpPr>
        <p:spPr>
          <a:xfrm>
            <a:off x="15986955" y="11482568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400269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48">
            <a:extLst>
              <a:ext uri="{FF2B5EF4-FFF2-40B4-BE49-F238E27FC236}">
                <a16:creationId xmlns:a16="http://schemas.microsoft.com/office/drawing/2014/main" id="{2DBB6E06-BBD2-5F48-809B-88E2ECD0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704" y="5358401"/>
            <a:ext cx="3488083" cy="1691858"/>
          </a:xfrm>
          <a:prstGeom prst="roundRect">
            <a:avLst>
              <a:gd name="adj" fmla="val 179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157">
            <a:extLst>
              <a:ext uri="{FF2B5EF4-FFF2-40B4-BE49-F238E27FC236}">
                <a16:creationId xmlns:a16="http://schemas.microsoft.com/office/drawing/2014/main" id="{CE148DFC-10B5-BD48-A8E4-0E3949F1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724" y="3413865"/>
            <a:ext cx="3488083" cy="1697350"/>
          </a:xfrm>
          <a:prstGeom prst="roundRect">
            <a:avLst>
              <a:gd name="adj" fmla="val 1753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163">
            <a:extLst>
              <a:ext uri="{FF2B5EF4-FFF2-40B4-BE49-F238E27FC236}">
                <a16:creationId xmlns:a16="http://schemas.microsoft.com/office/drawing/2014/main" id="{C7751DBF-4E9A-4D45-BAC2-455BF447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724" y="5358401"/>
            <a:ext cx="3488083" cy="1691858"/>
          </a:xfrm>
          <a:prstGeom prst="roundRect">
            <a:avLst>
              <a:gd name="adj" fmla="val 1841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171">
            <a:extLst>
              <a:ext uri="{FF2B5EF4-FFF2-40B4-BE49-F238E27FC236}">
                <a16:creationId xmlns:a16="http://schemas.microsoft.com/office/drawing/2014/main" id="{54B2EF7E-D30E-4D42-A0A2-92F282DA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724" y="7302941"/>
            <a:ext cx="3488083" cy="1697350"/>
          </a:xfrm>
          <a:prstGeom prst="roundRect">
            <a:avLst>
              <a:gd name="adj" fmla="val 1927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174">
            <a:extLst>
              <a:ext uri="{FF2B5EF4-FFF2-40B4-BE49-F238E27FC236}">
                <a16:creationId xmlns:a16="http://schemas.microsoft.com/office/drawing/2014/main" id="{DA93C3A2-8731-8B4B-B393-349E7852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713" y="11268920"/>
            <a:ext cx="3488086" cy="1697350"/>
          </a:xfrm>
          <a:prstGeom prst="roundRect">
            <a:avLst>
              <a:gd name="adj" fmla="val 18839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189">
            <a:extLst>
              <a:ext uri="{FF2B5EF4-FFF2-40B4-BE49-F238E27FC236}">
                <a16:creationId xmlns:a16="http://schemas.microsoft.com/office/drawing/2014/main" id="{25DAEEA0-C909-2148-8B4F-C6347D4E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374" y="11268920"/>
            <a:ext cx="3488086" cy="1697350"/>
          </a:xfrm>
          <a:prstGeom prst="roundRect">
            <a:avLst>
              <a:gd name="adj" fmla="val 18405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204">
            <a:extLst>
              <a:ext uri="{FF2B5EF4-FFF2-40B4-BE49-F238E27FC236}">
                <a16:creationId xmlns:a16="http://schemas.microsoft.com/office/drawing/2014/main" id="{FC2F97DD-84EE-974A-A673-397D7C88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034" y="11268920"/>
            <a:ext cx="3482592" cy="1697350"/>
          </a:xfrm>
          <a:prstGeom prst="roundRect">
            <a:avLst>
              <a:gd name="adj" fmla="val 18405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Freeform 219">
            <a:extLst>
              <a:ext uri="{FF2B5EF4-FFF2-40B4-BE49-F238E27FC236}">
                <a16:creationId xmlns:a16="http://schemas.microsoft.com/office/drawing/2014/main" id="{B21B5378-9650-3A4E-AFA5-5FE417CB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1268920"/>
            <a:ext cx="3488083" cy="1697350"/>
          </a:xfrm>
          <a:prstGeom prst="roundRect">
            <a:avLst>
              <a:gd name="adj" fmla="val 18405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Freeform 234">
            <a:extLst>
              <a:ext uri="{FF2B5EF4-FFF2-40B4-BE49-F238E27FC236}">
                <a16:creationId xmlns:a16="http://schemas.microsoft.com/office/drawing/2014/main" id="{97A70CD2-8C98-8B41-BA18-20B85A8B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189" y="11268920"/>
            <a:ext cx="3482592" cy="1697350"/>
          </a:xfrm>
          <a:prstGeom prst="roundRect">
            <a:avLst>
              <a:gd name="adj" fmla="val 17970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2" name="Freeform 249">
            <a:extLst>
              <a:ext uri="{FF2B5EF4-FFF2-40B4-BE49-F238E27FC236}">
                <a16:creationId xmlns:a16="http://schemas.microsoft.com/office/drawing/2014/main" id="{14DD8BEE-589E-CA42-9E32-DB562796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331468"/>
            <a:ext cx="1906085" cy="190608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Freeform 251">
            <a:extLst>
              <a:ext uri="{FF2B5EF4-FFF2-40B4-BE49-F238E27FC236}">
                <a16:creationId xmlns:a16="http://schemas.microsoft.com/office/drawing/2014/main" id="{AB533C22-13F3-A94C-9A6D-1DC1E15D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888" y="3540201"/>
            <a:ext cx="1411715" cy="1411715"/>
          </a:xfrm>
          <a:custGeom>
            <a:avLst/>
            <a:gdLst>
              <a:gd name="T0" fmla="*/ 1133 w 1134"/>
              <a:gd name="T1" fmla="*/ 566 h 1133"/>
              <a:gd name="T2" fmla="*/ 1133 w 1134"/>
              <a:gd name="T3" fmla="*/ 566 h 1133"/>
              <a:gd name="T4" fmla="*/ 566 w 1134"/>
              <a:gd name="T5" fmla="*/ 1132 h 1133"/>
              <a:gd name="T6" fmla="*/ 566 w 1134"/>
              <a:gd name="T7" fmla="*/ 1132 h 1133"/>
              <a:gd name="T8" fmla="*/ 0 w 1134"/>
              <a:gd name="T9" fmla="*/ 566 h 1133"/>
              <a:gd name="T10" fmla="*/ 0 w 1134"/>
              <a:gd name="T11" fmla="*/ 566 h 1133"/>
              <a:gd name="T12" fmla="*/ 566 w 1134"/>
              <a:gd name="T13" fmla="*/ 0 h 1133"/>
              <a:gd name="T14" fmla="*/ 566 w 1134"/>
              <a:gd name="T15" fmla="*/ 0 h 1133"/>
              <a:gd name="T16" fmla="*/ 1133 w 1134"/>
              <a:gd name="T17" fmla="*/ 56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4" h="1133">
                <a:moveTo>
                  <a:pt x="1133" y="566"/>
                </a:moveTo>
                <a:lnTo>
                  <a:pt x="1133" y="566"/>
                </a:lnTo>
                <a:cubicBezTo>
                  <a:pt x="1133" y="879"/>
                  <a:pt x="879" y="1132"/>
                  <a:pt x="566" y="1132"/>
                </a:cubicBezTo>
                <a:lnTo>
                  <a:pt x="566" y="1132"/>
                </a:lnTo>
                <a:cubicBezTo>
                  <a:pt x="254" y="1132"/>
                  <a:pt x="0" y="879"/>
                  <a:pt x="0" y="566"/>
                </a:cubicBezTo>
                <a:lnTo>
                  <a:pt x="0" y="566"/>
                </a:lnTo>
                <a:cubicBezTo>
                  <a:pt x="0" y="253"/>
                  <a:pt x="254" y="0"/>
                  <a:pt x="566" y="0"/>
                </a:cubicBezTo>
                <a:lnTo>
                  <a:pt x="566" y="0"/>
                </a:lnTo>
                <a:cubicBezTo>
                  <a:pt x="879" y="0"/>
                  <a:pt x="1133" y="253"/>
                  <a:pt x="1133" y="5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323">
            <a:extLst>
              <a:ext uri="{FF2B5EF4-FFF2-40B4-BE49-F238E27FC236}">
                <a16:creationId xmlns:a16="http://schemas.microsoft.com/office/drawing/2014/main" id="{A76F9F9F-EBF3-124B-98FD-548FF2CF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5781365"/>
            <a:ext cx="1906085" cy="1906089"/>
          </a:xfrm>
          <a:custGeom>
            <a:avLst/>
            <a:gdLst>
              <a:gd name="T0" fmla="*/ 1529 w 1530"/>
              <a:gd name="T1" fmla="*/ 764 h 1529"/>
              <a:gd name="T2" fmla="*/ 1529 w 1530"/>
              <a:gd name="T3" fmla="*/ 764 h 1529"/>
              <a:gd name="T4" fmla="*/ 765 w 1530"/>
              <a:gd name="T5" fmla="*/ 1528 h 1529"/>
              <a:gd name="T6" fmla="*/ 765 w 1530"/>
              <a:gd name="T7" fmla="*/ 1528 h 1529"/>
              <a:gd name="T8" fmla="*/ 0 w 1530"/>
              <a:gd name="T9" fmla="*/ 764 h 1529"/>
              <a:gd name="T10" fmla="*/ 0 w 1530"/>
              <a:gd name="T11" fmla="*/ 764 h 1529"/>
              <a:gd name="T12" fmla="*/ 765 w 1530"/>
              <a:gd name="T13" fmla="*/ 0 h 1529"/>
              <a:gd name="T14" fmla="*/ 765 w 1530"/>
              <a:gd name="T15" fmla="*/ 0 h 1529"/>
              <a:gd name="T16" fmla="*/ 1529 w 1530"/>
              <a:gd name="T17" fmla="*/ 764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1529" y="764"/>
                </a:moveTo>
                <a:lnTo>
                  <a:pt x="1529" y="764"/>
                </a:lnTo>
                <a:cubicBezTo>
                  <a:pt x="1529" y="1185"/>
                  <a:pt x="1187" y="1528"/>
                  <a:pt x="765" y="1528"/>
                </a:cubicBezTo>
                <a:lnTo>
                  <a:pt x="765" y="1528"/>
                </a:lnTo>
                <a:cubicBezTo>
                  <a:pt x="343" y="1528"/>
                  <a:pt x="0" y="1185"/>
                  <a:pt x="0" y="764"/>
                </a:cubicBez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Freeform 396">
            <a:extLst>
              <a:ext uri="{FF2B5EF4-FFF2-40B4-BE49-F238E27FC236}">
                <a16:creationId xmlns:a16="http://schemas.microsoft.com/office/drawing/2014/main" id="{0D634386-D502-3E45-AB1F-97F64CE6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225771"/>
            <a:ext cx="1906085" cy="1906085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E26607B-B994-EE4E-AC96-B324CE6A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904" y="3748940"/>
            <a:ext cx="877930" cy="993001"/>
          </a:xfrm>
          <a:custGeom>
            <a:avLst/>
            <a:gdLst>
              <a:gd name="connsiteX0" fmla="*/ 432726 w 877930"/>
              <a:gd name="connsiteY0" fmla="*/ 591969 h 993001"/>
              <a:gd name="connsiteX1" fmla="*/ 372818 w 877930"/>
              <a:gd name="connsiteY1" fmla="*/ 824145 h 993001"/>
              <a:gd name="connsiteX2" fmla="*/ 369074 w 877930"/>
              <a:gd name="connsiteY2" fmla="*/ 855185 h 993001"/>
              <a:gd name="connsiteX3" fmla="*/ 367826 w 877930"/>
              <a:gd name="connsiteY3" fmla="*/ 961961 h 993001"/>
              <a:gd name="connsiteX4" fmla="*/ 376562 w 877930"/>
              <a:gd name="connsiteY4" fmla="*/ 963203 h 993001"/>
              <a:gd name="connsiteX5" fmla="*/ 396532 w 877930"/>
              <a:gd name="connsiteY5" fmla="*/ 965686 h 993001"/>
              <a:gd name="connsiteX6" fmla="*/ 406516 w 877930"/>
              <a:gd name="connsiteY6" fmla="*/ 966927 h 993001"/>
              <a:gd name="connsiteX7" fmla="*/ 437718 w 877930"/>
              <a:gd name="connsiteY7" fmla="*/ 966927 h 993001"/>
              <a:gd name="connsiteX8" fmla="*/ 440214 w 877930"/>
              <a:gd name="connsiteY8" fmla="*/ 966927 h 993001"/>
              <a:gd name="connsiteX9" fmla="*/ 441462 w 877930"/>
              <a:gd name="connsiteY9" fmla="*/ 966927 h 993001"/>
              <a:gd name="connsiteX10" fmla="*/ 471416 w 877930"/>
              <a:gd name="connsiteY10" fmla="*/ 966927 h 993001"/>
              <a:gd name="connsiteX11" fmla="*/ 478904 w 877930"/>
              <a:gd name="connsiteY11" fmla="*/ 965686 h 993001"/>
              <a:gd name="connsiteX12" fmla="*/ 500121 w 877930"/>
              <a:gd name="connsiteY12" fmla="*/ 964444 h 993001"/>
              <a:gd name="connsiteX13" fmla="*/ 506362 w 877930"/>
              <a:gd name="connsiteY13" fmla="*/ 963203 h 993001"/>
              <a:gd name="connsiteX14" fmla="*/ 506362 w 877930"/>
              <a:gd name="connsiteY14" fmla="*/ 855185 h 993001"/>
              <a:gd name="connsiteX15" fmla="*/ 501369 w 877930"/>
              <a:gd name="connsiteY15" fmla="*/ 824145 h 993001"/>
              <a:gd name="connsiteX16" fmla="*/ 441462 w 877930"/>
              <a:gd name="connsiteY16" fmla="*/ 591969 h 993001"/>
              <a:gd name="connsiteX17" fmla="*/ 440214 w 877930"/>
              <a:gd name="connsiteY17" fmla="*/ 591969 h 993001"/>
              <a:gd name="connsiteX18" fmla="*/ 438966 w 877930"/>
              <a:gd name="connsiteY18" fmla="*/ 593210 h 993001"/>
              <a:gd name="connsiteX19" fmla="*/ 438966 w 877930"/>
              <a:gd name="connsiteY19" fmla="*/ 591969 h 993001"/>
              <a:gd name="connsiteX20" fmla="*/ 437718 w 877930"/>
              <a:gd name="connsiteY20" fmla="*/ 591969 h 993001"/>
              <a:gd name="connsiteX21" fmla="*/ 623680 w 877930"/>
              <a:gd name="connsiteY21" fmla="*/ 476502 h 993001"/>
              <a:gd name="connsiteX22" fmla="*/ 467672 w 877930"/>
              <a:gd name="connsiteY22" fmla="*/ 590727 h 993001"/>
              <a:gd name="connsiteX23" fmla="*/ 527579 w 877930"/>
              <a:gd name="connsiteY23" fmla="*/ 817937 h 993001"/>
              <a:gd name="connsiteX24" fmla="*/ 532571 w 877930"/>
              <a:gd name="connsiteY24" fmla="*/ 855185 h 993001"/>
              <a:gd name="connsiteX25" fmla="*/ 532571 w 877930"/>
              <a:gd name="connsiteY25" fmla="*/ 959478 h 993001"/>
              <a:gd name="connsiteX26" fmla="*/ 664867 w 877930"/>
              <a:gd name="connsiteY26" fmla="*/ 923472 h 993001"/>
              <a:gd name="connsiteX27" fmla="*/ 664867 w 877930"/>
              <a:gd name="connsiteY27" fmla="*/ 699987 h 993001"/>
              <a:gd name="connsiteX28" fmla="*/ 677347 w 877930"/>
              <a:gd name="connsiteY28" fmla="*/ 687571 h 993001"/>
              <a:gd name="connsiteX29" fmla="*/ 689828 w 877930"/>
              <a:gd name="connsiteY29" fmla="*/ 699987 h 993001"/>
              <a:gd name="connsiteX30" fmla="*/ 689828 w 877930"/>
              <a:gd name="connsiteY30" fmla="*/ 912298 h 993001"/>
              <a:gd name="connsiteX31" fmla="*/ 827116 w 877930"/>
              <a:gd name="connsiteY31" fmla="*/ 826628 h 993001"/>
              <a:gd name="connsiteX32" fmla="*/ 849581 w 877930"/>
              <a:gd name="connsiteY32" fmla="*/ 759583 h 993001"/>
              <a:gd name="connsiteX33" fmla="*/ 823372 w 877930"/>
              <a:gd name="connsiteY33" fmla="*/ 645357 h 993001"/>
              <a:gd name="connsiteX34" fmla="*/ 676099 w 877930"/>
              <a:gd name="connsiteY34" fmla="*/ 476502 h 993001"/>
              <a:gd name="connsiteX35" fmla="*/ 525083 w 877930"/>
              <a:gd name="connsiteY35" fmla="*/ 476502 h 993001"/>
              <a:gd name="connsiteX36" fmla="*/ 517594 w 877930"/>
              <a:gd name="connsiteY36" fmla="*/ 481468 h 993001"/>
              <a:gd name="connsiteX37" fmla="*/ 467672 w 877930"/>
              <a:gd name="connsiteY37" fmla="*/ 564654 h 993001"/>
              <a:gd name="connsiteX38" fmla="*/ 596223 w 877930"/>
              <a:gd name="connsiteY38" fmla="*/ 476502 h 993001"/>
              <a:gd name="connsiteX39" fmla="*/ 279213 w 877930"/>
              <a:gd name="connsiteY39" fmla="*/ 476502 h 993001"/>
              <a:gd name="connsiteX40" fmla="*/ 410260 w 877930"/>
              <a:gd name="connsiteY40" fmla="*/ 565896 h 993001"/>
              <a:gd name="connsiteX41" fmla="*/ 361586 w 877930"/>
              <a:gd name="connsiteY41" fmla="*/ 481468 h 993001"/>
              <a:gd name="connsiteX42" fmla="*/ 352849 w 877930"/>
              <a:gd name="connsiteY42" fmla="*/ 476502 h 993001"/>
              <a:gd name="connsiteX43" fmla="*/ 203081 w 877930"/>
              <a:gd name="connsiteY43" fmla="*/ 476502 h 993001"/>
              <a:gd name="connsiteX44" fmla="*/ 54560 w 877930"/>
              <a:gd name="connsiteY44" fmla="*/ 646599 h 993001"/>
              <a:gd name="connsiteX45" fmla="*/ 28351 w 877930"/>
              <a:gd name="connsiteY45" fmla="*/ 759583 h 993001"/>
              <a:gd name="connsiteX46" fmla="*/ 50816 w 877930"/>
              <a:gd name="connsiteY46" fmla="*/ 826628 h 993001"/>
              <a:gd name="connsiteX47" fmla="*/ 188104 w 877930"/>
              <a:gd name="connsiteY47" fmla="*/ 912298 h 993001"/>
              <a:gd name="connsiteX48" fmla="*/ 188104 w 877930"/>
              <a:gd name="connsiteY48" fmla="*/ 699987 h 993001"/>
              <a:gd name="connsiteX49" fmla="*/ 200585 w 877930"/>
              <a:gd name="connsiteY49" fmla="*/ 687571 h 993001"/>
              <a:gd name="connsiteX50" fmla="*/ 214313 w 877930"/>
              <a:gd name="connsiteY50" fmla="*/ 699987 h 993001"/>
              <a:gd name="connsiteX51" fmla="*/ 214313 w 877930"/>
              <a:gd name="connsiteY51" fmla="*/ 923472 h 993001"/>
              <a:gd name="connsiteX52" fmla="*/ 342865 w 877930"/>
              <a:gd name="connsiteY52" fmla="*/ 959478 h 993001"/>
              <a:gd name="connsiteX53" fmla="*/ 342865 w 877930"/>
              <a:gd name="connsiteY53" fmla="*/ 855185 h 993001"/>
              <a:gd name="connsiteX54" fmla="*/ 347857 w 877930"/>
              <a:gd name="connsiteY54" fmla="*/ 817937 h 993001"/>
              <a:gd name="connsiteX55" fmla="*/ 406516 w 877930"/>
              <a:gd name="connsiteY55" fmla="*/ 590727 h 993001"/>
              <a:gd name="connsiteX56" fmla="*/ 253004 w 877930"/>
              <a:gd name="connsiteY56" fmla="*/ 476502 h 993001"/>
              <a:gd name="connsiteX57" fmla="*/ 203081 w 877930"/>
              <a:gd name="connsiteY57" fmla="*/ 450428 h 993001"/>
              <a:gd name="connsiteX58" fmla="*/ 249259 w 877930"/>
              <a:gd name="connsiteY58" fmla="*/ 450428 h 993001"/>
              <a:gd name="connsiteX59" fmla="*/ 352849 w 877930"/>
              <a:gd name="connsiteY59" fmla="*/ 450428 h 993001"/>
              <a:gd name="connsiteX60" fmla="*/ 361586 w 877930"/>
              <a:gd name="connsiteY60" fmla="*/ 450428 h 993001"/>
              <a:gd name="connsiteX61" fmla="*/ 372818 w 877930"/>
              <a:gd name="connsiteY61" fmla="*/ 455395 h 993001"/>
              <a:gd name="connsiteX62" fmla="*/ 384051 w 877930"/>
              <a:gd name="connsiteY62" fmla="*/ 469052 h 993001"/>
              <a:gd name="connsiteX63" fmla="*/ 438966 w 877930"/>
              <a:gd name="connsiteY63" fmla="*/ 563412 h 993001"/>
              <a:gd name="connsiteX64" fmla="*/ 493881 w 877930"/>
              <a:gd name="connsiteY64" fmla="*/ 469052 h 993001"/>
              <a:gd name="connsiteX65" fmla="*/ 502618 w 877930"/>
              <a:gd name="connsiteY65" fmla="*/ 459119 h 993001"/>
              <a:gd name="connsiteX66" fmla="*/ 515098 w 877930"/>
              <a:gd name="connsiteY66" fmla="*/ 450428 h 993001"/>
              <a:gd name="connsiteX67" fmla="*/ 525083 w 877930"/>
              <a:gd name="connsiteY67" fmla="*/ 450428 h 993001"/>
              <a:gd name="connsiteX68" fmla="*/ 627425 w 877930"/>
              <a:gd name="connsiteY68" fmla="*/ 450428 h 993001"/>
              <a:gd name="connsiteX69" fmla="*/ 676099 w 877930"/>
              <a:gd name="connsiteY69" fmla="*/ 450428 h 993001"/>
              <a:gd name="connsiteX70" fmla="*/ 849581 w 877930"/>
              <a:gd name="connsiteY70" fmla="*/ 639149 h 993001"/>
              <a:gd name="connsiteX71" fmla="*/ 875790 w 877930"/>
              <a:gd name="connsiteY71" fmla="*/ 753375 h 993001"/>
              <a:gd name="connsiteX72" fmla="*/ 843341 w 877930"/>
              <a:gd name="connsiteY72" fmla="*/ 847735 h 993001"/>
              <a:gd name="connsiteX73" fmla="*/ 532571 w 877930"/>
              <a:gd name="connsiteY73" fmla="*/ 985551 h 993001"/>
              <a:gd name="connsiteX74" fmla="*/ 521339 w 877930"/>
              <a:gd name="connsiteY74" fmla="*/ 988034 h 993001"/>
              <a:gd name="connsiteX75" fmla="*/ 497625 w 877930"/>
              <a:gd name="connsiteY75" fmla="*/ 990517 h 993001"/>
              <a:gd name="connsiteX76" fmla="*/ 488889 w 877930"/>
              <a:gd name="connsiteY76" fmla="*/ 991759 h 993001"/>
              <a:gd name="connsiteX77" fmla="*/ 472664 w 877930"/>
              <a:gd name="connsiteY77" fmla="*/ 991759 h 993001"/>
              <a:gd name="connsiteX78" fmla="*/ 463927 w 877930"/>
              <a:gd name="connsiteY78" fmla="*/ 993001 h 993001"/>
              <a:gd name="connsiteX79" fmla="*/ 440214 w 877930"/>
              <a:gd name="connsiteY79" fmla="*/ 993001 h 993001"/>
              <a:gd name="connsiteX80" fmla="*/ 438966 w 877930"/>
              <a:gd name="connsiteY80" fmla="*/ 993001 h 993001"/>
              <a:gd name="connsiteX81" fmla="*/ 437718 w 877930"/>
              <a:gd name="connsiteY81" fmla="*/ 993001 h 993001"/>
              <a:gd name="connsiteX82" fmla="*/ 414005 w 877930"/>
              <a:gd name="connsiteY82" fmla="*/ 993001 h 993001"/>
              <a:gd name="connsiteX83" fmla="*/ 405268 w 877930"/>
              <a:gd name="connsiteY83" fmla="*/ 991759 h 993001"/>
              <a:gd name="connsiteX84" fmla="*/ 387795 w 877930"/>
              <a:gd name="connsiteY84" fmla="*/ 990517 h 993001"/>
              <a:gd name="connsiteX85" fmla="*/ 381555 w 877930"/>
              <a:gd name="connsiteY85" fmla="*/ 990517 h 993001"/>
              <a:gd name="connsiteX86" fmla="*/ 354097 w 877930"/>
              <a:gd name="connsiteY86" fmla="*/ 988034 h 993001"/>
              <a:gd name="connsiteX87" fmla="*/ 342865 w 877930"/>
              <a:gd name="connsiteY87" fmla="*/ 985551 h 993001"/>
              <a:gd name="connsiteX88" fmla="*/ 34591 w 877930"/>
              <a:gd name="connsiteY88" fmla="*/ 847735 h 993001"/>
              <a:gd name="connsiteX89" fmla="*/ 2141 w 877930"/>
              <a:gd name="connsiteY89" fmla="*/ 753375 h 993001"/>
              <a:gd name="connsiteX90" fmla="*/ 28351 w 877930"/>
              <a:gd name="connsiteY90" fmla="*/ 640391 h 993001"/>
              <a:gd name="connsiteX91" fmla="*/ 203081 w 877930"/>
              <a:gd name="connsiteY91" fmla="*/ 450428 h 993001"/>
              <a:gd name="connsiteX92" fmla="*/ 498511 w 877930"/>
              <a:gd name="connsiteY92" fmla="*/ 127182 h 993001"/>
              <a:gd name="connsiteX93" fmla="*/ 299646 w 877930"/>
              <a:gd name="connsiteY93" fmla="*/ 184539 h 993001"/>
              <a:gd name="connsiteX94" fmla="*/ 258372 w 877930"/>
              <a:gd name="connsiteY94" fmla="*/ 183292 h 993001"/>
              <a:gd name="connsiteX95" fmla="*/ 257121 w 877930"/>
              <a:gd name="connsiteY95" fmla="*/ 203242 h 993001"/>
              <a:gd name="connsiteX96" fmla="*/ 433473 w 877930"/>
              <a:gd name="connsiteY96" fmla="*/ 379053 h 993001"/>
              <a:gd name="connsiteX97" fmla="*/ 608574 w 877930"/>
              <a:gd name="connsiteY97" fmla="*/ 215711 h 993001"/>
              <a:gd name="connsiteX98" fmla="*/ 498511 w 877930"/>
              <a:gd name="connsiteY98" fmla="*/ 127182 h 993001"/>
              <a:gd name="connsiteX99" fmla="*/ 554793 w 877930"/>
              <a:gd name="connsiteY99" fmla="*/ 76060 h 993001"/>
              <a:gd name="connsiteX100" fmla="*/ 519773 w 877930"/>
              <a:gd name="connsiteY100" fmla="*/ 110973 h 993001"/>
              <a:gd name="connsiteX101" fmla="*/ 608574 w 877930"/>
              <a:gd name="connsiteY101" fmla="*/ 189527 h 993001"/>
              <a:gd name="connsiteX102" fmla="*/ 554793 w 877930"/>
              <a:gd name="connsiteY102" fmla="*/ 76060 h 993001"/>
              <a:gd name="connsiteX103" fmla="*/ 433473 w 877930"/>
              <a:gd name="connsiteY103" fmla="*/ 27431 h 993001"/>
              <a:gd name="connsiteX104" fmla="*/ 263375 w 877930"/>
              <a:gd name="connsiteY104" fmla="*/ 157108 h 993001"/>
              <a:gd name="connsiteX105" fmla="*/ 533531 w 877930"/>
              <a:gd name="connsiteY105" fmla="*/ 58604 h 993001"/>
              <a:gd name="connsiteX106" fmla="*/ 433473 w 877930"/>
              <a:gd name="connsiteY106" fmla="*/ 27431 h 993001"/>
              <a:gd name="connsiteX107" fmla="*/ 433473 w 877930"/>
              <a:gd name="connsiteY107" fmla="*/ 0 h 993001"/>
              <a:gd name="connsiteX108" fmla="*/ 636090 w 877930"/>
              <a:gd name="connsiteY108" fmla="*/ 203242 h 993001"/>
              <a:gd name="connsiteX109" fmla="*/ 433473 w 877930"/>
              <a:gd name="connsiteY109" fmla="*/ 405238 h 993001"/>
              <a:gd name="connsiteX110" fmla="*/ 230856 w 877930"/>
              <a:gd name="connsiteY110" fmla="*/ 203242 h 993001"/>
              <a:gd name="connsiteX111" fmla="*/ 433473 w 877930"/>
              <a:gd name="connsiteY111" fmla="*/ 0 h 99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77930" h="993001">
                <a:moveTo>
                  <a:pt x="432726" y="591969"/>
                </a:moveTo>
                <a:lnTo>
                  <a:pt x="372818" y="824145"/>
                </a:lnTo>
                <a:cubicBezTo>
                  <a:pt x="370322" y="834078"/>
                  <a:pt x="369074" y="845252"/>
                  <a:pt x="369074" y="855185"/>
                </a:cubicBezTo>
                <a:lnTo>
                  <a:pt x="367826" y="961961"/>
                </a:lnTo>
                <a:cubicBezTo>
                  <a:pt x="371570" y="963203"/>
                  <a:pt x="374066" y="963203"/>
                  <a:pt x="376562" y="963203"/>
                </a:cubicBezTo>
                <a:cubicBezTo>
                  <a:pt x="384051" y="964444"/>
                  <a:pt x="390291" y="964444"/>
                  <a:pt x="396532" y="965686"/>
                </a:cubicBezTo>
                <a:cubicBezTo>
                  <a:pt x="400276" y="965686"/>
                  <a:pt x="402772" y="965686"/>
                  <a:pt x="406516" y="966927"/>
                </a:cubicBezTo>
                <a:cubicBezTo>
                  <a:pt x="416501" y="966927"/>
                  <a:pt x="427733" y="966927"/>
                  <a:pt x="437718" y="966927"/>
                </a:cubicBezTo>
                <a:lnTo>
                  <a:pt x="440214" y="966927"/>
                </a:lnTo>
                <a:cubicBezTo>
                  <a:pt x="440214" y="966927"/>
                  <a:pt x="440214" y="966927"/>
                  <a:pt x="441462" y="966927"/>
                </a:cubicBezTo>
                <a:cubicBezTo>
                  <a:pt x="451447" y="966927"/>
                  <a:pt x="461431" y="966927"/>
                  <a:pt x="471416" y="966927"/>
                </a:cubicBezTo>
                <a:cubicBezTo>
                  <a:pt x="473912" y="965686"/>
                  <a:pt x="476408" y="965686"/>
                  <a:pt x="478904" y="965686"/>
                </a:cubicBezTo>
                <a:cubicBezTo>
                  <a:pt x="486393" y="964444"/>
                  <a:pt x="493881" y="964444"/>
                  <a:pt x="500121" y="964444"/>
                </a:cubicBezTo>
                <a:cubicBezTo>
                  <a:pt x="502618" y="963203"/>
                  <a:pt x="503866" y="963203"/>
                  <a:pt x="506362" y="963203"/>
                </a:cubicBezTo>
                <a:lnTo>
                  <a:pt x="506362" y="855185"/>
                </a:lnTo>
                <a:cubicBezTo>
                  <a:pt x="506362" y="845252"/>
                  <a:pt x="505114" y="834078"/>
                  <a:pt x="501369" y="824145"/>
                </a:cubicBezTo>
                <a:lnTo>
                  <a:pt x="441462" y="591969"/>
                </a:lnTo>
                <a:lnTo>
                  <a:pt x="440214" y="591969"/>
                </a:lnTo>
                <a:lnTo>
                  <a:pt x="438966" y="593210"/>
                </a:lnTo>
                <a:lnTo>
                  <a:pt x="438966" y="591969"/>
                </a:lnTo>
                <a:lnTo>
                  <a:pt x="437718" y="591969"/>
                </a:lnTo>
                <a:close/>
                <a:moveTo>
                  <a:pt x="623680" y="476502"/>
                </a:moveTo>
                <a:cubicBezTo>
                  <a:pt x="616192" y="506300"/>
                  <a:pt x="584990" y="582036"/>
                  <a:pt x="467672" y="590727"/>
                </a:cubicBezTo>
                <a:lnTo>
                  <a:pt x="527579" y="817937"/>
                </a:lnTo>
                <a:cubicBezTo>
                  <a:pt x="531323" y="830353"/>
                  <a:pt x="532571" y="842769"/>
                  <a:pt x="532571" y="855185"/>
                </a:cubicBezTo>
                <a:lnTo>
                  <a:pt x="532571" y="959478"/>
                </a:lnTo>
                <a:cubicBezTo>
                  <a:pt x="577502" y="953270"/>
                  <a:pt x="622432" y="940854"/>
                  <a:pt x="664867" y="923472"/>
                </a:cubicBezTo>
                <a:lnTo>
                  <a:pt x="664867" y="699987"/>
                </a:lnTo>
                <a:cubicBezTo>
                  <a:pt x="664867" y="692537"/>
                  <a:pt x="669859" y="687571"/>
                  <a:pt x="677347" y="687571"/>
                </a:cubicBezTo>
                <a:cubicBezTo>
                  <a:pt x="684836" y="687571"/>
                  <a:pt x="689828" y="692537"/>
                  <a:pt x="689828" y="699987"/>
                </a:cubicBezTo>
                <a:lnTo>
                  <a:pt x="689828" y="912298"/>
                </a:lnTo>
                <a:cubicBezTo>
                  <a:pt x="738503" y="889949"/>
                  <a:pt x="784681" y="862634"/>
                  <a:pt x="827116" y="826628"/>
                </a:cubicBezTo>
                <a:cubicBezTo>
                  <a:pt x="847085" y="810488"/>
                  <a:pt x="855821" y="784414"/>
                  <a:pt x="849581" y="759583"/>
                </a:cubicBezTo>
                <a:lnTo>
                  <a:pt x="823372" y="645357"/>
                </a:lnTo>
                <a:cubicBezTo>
                  <a:pt x="780937" y="491401"/>
                  <a:pt x="758472" y="476502"/>
                  <a:pt x="676099" y="476502"/>
                </a:cubicBezTo>
                <a:close/>
                <a:moveTo>
                  <a:pt x="525083" y="476502"/>
                </a:moveTo>
                <a:cubicBezTo>
                  <a:pt x="521339" y="476502"/>
                  <a:pt x="518842" y="478985"/>
                  <a:pt x="517594" y="481468"/>
                </a:cubicBezTo>
                <a:lnTo>
                  <a:pt x="467672" y="564654"/>
                </a:lnTo>
                <a:cubicBezTo>
                  <a:pt x="561277" y="555963"/>
                  <a:pt x="588734" y="503816"/>
                  <a:pt x="596223" y="476502"/>
                </a:cubicBezTo>
                <a:close/>
                <a:moveTo>
                  <a:pt x="279213" y="476502"/>
                </a:moveTo>
                <a:cubicBezTo>
                  <a:pt x="287949" y="503816"/>
                  <a:pt x="316655" y="557205"/>
                  <a:pt x="410260" y="565896"/>
                </a:cubicBezTo>
                <a:lnTo>
                  <a:pt x="361586" y="481468"/>
                </a:lnTo>
                <a:cubicBezTo>
                  <a:pt x="360338" y="478985"/>
                  <a:pt x="356593" y="476502"/>
                  <a:pt x="352849" y="476502"/>
                </a:cubicBezTo>
                <a:close/>
                <a:moveTo>
                  <a:pt x="203081" y="476502"/>
                </a:moveTo>
                <a:cubicBezTo>
                  <a:pt x="120708" y="476502"/>
                  <a:pt x="98243" y="491401"/>
                  <a:pt x="54560" y="646599"/>
                </a:cubicBezTo>
                <a:lnTo>
                  <a:pt x="28351" y="759583"/>
                </a:lnTo>
                <a:cubicBezTo>
                  <a:pt x="22111" y="784414"/>
                  <a:pt x="32095" y="810488"/>
                  <a:pt x="50816" y="826628"/>
                </a:cubicBezTo>
                <a:cubicBezTo>
                  <a:pt x="93251" y="862634"/>
                  <a:pt x="139429" y="889949"/>
                  <a:pt x="188104" y="912298"/>
                </a:cubicBezTo>
                <a:lnTo>
                  <a:pt x="188104" y="699987"/>
                </a:lnTo>
                <a:cubicBezTo>
                  <a:pt x="188104" y="692537"/>
                  <a:pt x="194344" y="687571"/>
                  <a:pt x="200585" y="687571"/>
                </a:cubicBezTo>
                <a:cubicBezTo>
                  <a:pt x="208073" y="687571"/>
                  <a:pt x="214313" y="692537"/>
                  <a:pt x="214313" y="699987"/>
                </a:cubicBezTo>
                <a:lnTo>
                  <a:pt x="214313" y="923472"/>
                </a:lnTo>
                <a:cubicBezTo>
                  <a:pt x="255500" y="940854"/>
                  <a:pt x="299182" y="952028"/>
                  <a:pt x="342865" y="959478"/>
                </a:cubicBezTo>
                <a:lnTo>
                  <a:pt x="342865" y="855185"/>
                </a:lnTo>
                <a:cubicBezTo>
                  <a:pt x="342865" y="842769"/>
                  <a:pt x="344113" y="830353"/>
                  <a:pt x="347857" y="817937"/>
                </a:cubicBezTo>
                <a:lnTo>
                  <a:pt x="406516" y="590727"/>
                </a:lnTo>
                <a:cubicBezTo>
                  <a:pt x="291694" y="580795"/>
                  <a:pt x="260492" y="506300"/>
                  <a:pt x="253004" y="476502"/>
                </a:cubicBezTo>
                <a:close/>
                <a:moveTo>
                  <a:pt x="203081" y="450428"/>
                </a:moveTo>
                <a:lnTo>
                  <a:pt x="249259" y="450428"/>
                </a:lnTo>
                <a:lnTo>
                  <a:pt x="352849" y="450428"/>
                </a:lnTo>
                <a:lnTo>
                  <a:pt x="361586" y="450428"/>
                </a:lnTo>
                <a:cubicBezTo>
                  <a:pt x="365330" y="450428"/>
                  <a:pt x="370322" y="452911"/>
                  <a:pt x="372818" y="455395"/>
                </a:cubicBezTo>
                <a:cubicBezTo>
                  <a:pt x="377811" y="459119"/>
                  <a:pt x="381555" y="464086"/>
                  <a:pt x="384051" y="469052"/>
                </a:cubicBezTo>
                <a:lnTo>
                  <a:pt x="438966" y="563412"/>
                </a:lnTo>
                <a:lnTo>
                  <a:pt x="493881" y="469052"/>
                </a:lnTo>
                <a:cubicBezTo>
                  <a:pt x="496377" y="465327"/>
                  <a:pt x="498873" y="461603"/>
                  <a:pt x="502618" y="459119"/>
                </a:cubicBezTo>
                <a:cubicBezTo>
                  <a:pt x="503866" y="454153"/>
                  <a:pt x="508858" y="450428"/>
                  <a:pt x="515098" y="450428"/>
                </a:cubicBezTo>
                <a:lnTo>
                  <a:pt x="525083" y="450428"/>
                </a:lnTo>
                <a:lnTo>
                  <a:pt x="627425" y="450428"/>
                </a:lnTo>
                <a:lnTo>
                  <a:pt x="676099" y="450428"/>
                </a:lnTo>
                <a:cubicBezTo>
                  <a:pt x="777193" y="450428"/>
                  <a:pt x="804650" y="480226"/>
                  <a:pt x="849581" y="639149"/>
                </a:cubicBezTo>
                <a:lnTo>
                  <a:pt x="875790" y="753375"/>
                </a:lnTo>
                <a:cubicBezTo>
                  <a:pt x="883279" y="788139"/>
                  <a:pt x="870798" y="824145"/>
                  <a:pt x="843341" y="847735"/>
                </a:cubicBezTo>
                <a:cubicBezTo>
                  <a:pt x="754728" y="920989"/>
                  <a:pt x="646146" y="969411"/>
                  <a:pt x="532571" y="985551"/>
                </a:cubicBezTo>
                <a:lnTo>
                  <a:pt x="521339" y="988034"/>
                </a:lnTo>
                <a:cubicBezTo>
                  <a:pt x="513850" y="989276"/>
                  <a:pt x="505114" y="989276"/>
                  <a:pt x="497625" y="990517"/>
                </a:cubicBezTo>
                <a:cubicBezTo>
                  <a:pt x="493881" y="990517"/>
                  <a:pt x="492633" y="990517"/>
                  <a:pt x="488889" y="991759"/>
                </a:cubicBezTo>
                <a:cubicBezTo>
                  <a:pt x="483896" y="991759"/>
                  <a:pt x="478904" y="991759"/>
                  <a:pt x="472664" y="991759"/>
                </a:cubicBezTo>
                <a:cubicBezTo>
                  <a:pt x="470168" y="991759"/>
                  <a:pt x="466424" y="991759"/>
                  <a:pt x="463927" y="993001"/>
                </a:cubicBezTo>
                <a:cubicBezTo>
                  <a:pt x="456439" y="993001"/>
                  <a:pt x="448951" y="993001"/>
                  <a:pt x="440214" y="993001"/>
                </a:cubicBezTo>
                <a:cubicBezTo>
                  <a:pt x="440214" y="993001"/>
                  <a:pt x="440214" y="993001"/>
                  <a:pt x="438966" y="993001"/>
                </a:cubicBezTo>
                <a:cubicBezTo>
                  <a:pt x="438966" y="993001"/>
                  <a:pt x="438966" y="993001"/>
                  <a:pt x="437718" y="993001"/>
                </a:cubicBezTo>
                <a:cubicBezTo>
                  <a:pt x="430229" y="993001"/>
                  <a:pt x="422741" y="993001"/>
                  <a:pt x="414005" y="993001"/>
                </a:cubicBezTo>
                <a:cubicBezTo>
                  <a:pt x="411508" y="991759"/>
                  <a:pt x="409012" y="991759"/>
                  <a:pt x="405268" y="991759"/>
                </a:cubicBezTo>
                <a:cubicBezTo>
                  <a:pt x="400276" y="991759"/>
                  <a:pt x="394035" y="991759"/>
                  <a:pt x="387795" y="990517"/>
                </a:cubicBezTo>
                <a:cubicBezTo>
                  <a:pt x="385299" y="990517"/>
                  <a:pt x="384051" y="990517"/>
                  <a:pt x="381555" y="990517"/>
                </a:cubicBezTo>
                <a:cubicBezTo>
                  <a:pt x="371570" y="989276"/>
                  <a:pt x="362834" y="988034"/>
                  <a:pt x="354097" y="988034"/>
                </a:cubicBezTo>
                <a:lnTo>
                  <a:pt x="342865" y="985551"/>
                </a:lnTo>
                <a:cubicBezTo>
                  <a:pt x="230538" y="968169"/>
                  <a:pt x="123204" y="920989"/>
                  <a:pt x="34591" y="847735"/>
                </a:cubicBezTo>
                <a:cubicBezTo>
                  <a:pt x="7134" y="824145"/>
                  <a:pt x="-5347" y="788139"/>
                  <a:pt x="2141" y="753375"/>
                </a:cubicBezTo>
                <a:lnTo>
                  <a:pt x="28351" y="640391"/>
                </a:lnTo>
                <a:cubicBezTo>
                  <a:pt x="73281" y="480226"/>
                  <a:pt x="100739" y="450428"/>
                  <a:pt x="203081" y="450428"/>
                </a:cubicBezTo>
                <a:close/>
                <a:moveTo>
                  <a:pt x="498511" y="127182"/>
                </a:moveTo>
                <a:cubicBezTo>
                  <a:pt x="429721" y="175811"/>
                  <a:pt x="350925" y="184539"/>
                  <a:pt x="299646" y="184539"/>
                </a:cubicBezTo>
                <a:cubicBezTo>
                  <a:pt x="282136" y="184539"/>
                  <a:pt x="268378" y="184539"/>
                  <a:pt x="258372" y="183292"/>
                </a:cubicBezTo>
                <a:cubicBezTo>
                  <a:pt x="257121" y="189527"/>
                  <a:pt x="257121" y="197008"/>
                  <a:pt x="257121" y="203242"/>
                </a:cubicBezTo>
                <a:cubicBezTo>
                  <a:pt x="257121" y="300500"/>
                  <a:pt x="335917" y="379053"/>
                  <a:pt x="433473" y="379053"/>
                </a:cubicBezTo>
                <a:cubicBezTo>
                  <a:pt x="526027" y="379053"/>
                  <a:pt x="603571" y="306734"/>
                  <a:pt x="608574" y="215711"/>
                </a:cubicBezTo>
                <a:cubicBezTo>
                  <a:pt x="543537" y="208230"/>
                  <a:pt x="511018" y="155861"/>
                  <a:pt x="498511" y="127182"/>
                </a:cubicBezTo>
                <a:close/>
                <a:moveTo>
                  <a:pt x="554793" y="76060"/>
                </a:moveTo>
                <a:cubicBezTo>
                  <a:pt x="543537" y="88529"/>
                  <a:pt x="532280" y="99751"/>
                  <a:pt x="519773" y="110973"/>
                </a:cubicBezTo>
                <a:cubicBezTo>
                  <a:pt x="527277" y="129676"/>
                  <a:pt x="552292" y="182045"/>
                  <a:pt x="608574" y="189527"/>
                </a:cubicBezTo>
                <a:cubicBezTo>
                  <a:pt x="606073" y="143392"/>
                  <a:pt x="584811" y="104738"/>
                  <a:pt x="554793" y="76060"/>
                </a:cubicBezTo>
                <a:close/>
                <a:moveTo>
                  <a:pt x="433473" y="27431"/>
                </a:moveTo>
                <a:cubicBezTo>
                  <a:pt x="352176" y="27431"/>
                  <a:pt x="283386" y="82294"/>
                  <a:pt x="263375" y="157108"/>
                </a:cubicBezTo>
                <a:cubicBezTo>
                  <a:pt x="307150" y="162095"/>
                  <a:pt x="445980" y="165836"/>
                  <a:pt x="533531" y="58604"/>
                </a:cubicBezTo>
                <a:cubicBezTo>
                  <a:pt x="504764" y="38653"/>
                  <a:pt x="470995" y="27431"/>
                  <a:pt x="433473" y="27431"/>
                </a:cubicBezTo>
                <a:close/>
                <a:moveTo>
                  <a:pt x="433473" y="0"/>
                </a:moveTo>
                <a:cubicBezTo>
                  <a:pt x="546038" y="0"/>
                  <a:pt x="636090" y="91023"/>
                  <a:pt x="636090" y="203242"/>
                </a:cubicBezTo>
                <a:cubicBezTo>
                  <a:pt x="636090" y="314215"/>
                  <a:pt x="546038" y="405238"/>
                  <a:pt x="433473" y="405238"/>
                </a:cubicBezTo>
                <a:cubicBezTo>
                  <a:pt x="320908" y="405238"/>
                  <a:pt x="230856" y="314215"/>
                  <a:pt x="230856" y="203242"/>
                </a:cubicBezTo>
                <a:cubicBezTo>
                  <a:pt x="230856" y="91023"/>
                  <a:pt x="320908" y="0"/>
                  <a:pt x="433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7" name="Freeform 400">
            <a:extLst>
              <a:ext uri="{FF2B5EF4-FFF2-40B4-BE49-F238E27FC236}">
                <a16:creationId xmlns:a16="http://schemas.microsoft.com/office/drawing/2014/main" id="{05F52BDB-0B57-364D-ABC6-7E52C4C8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1008" y="4259793"/>
            <a:ext cx="620716" cy="3889076"/>
          </a:xfrm>
          <a:custGeom>
            <a:avLst/>
            <a:gdLst>
              <a:gd name="T0" fmla="*/ 498 w 499"/>
              <a:gd name="T1" fmla="*/ 3123 h 3124"/>
              <a:gd name="T2" fmla="*/ 0 w 499"/>
              <a:gd name="T3" fmla="*/ 3123 h 3124"/>
              <a:gd name="T4" fmla="*/ 0 w 499"/>
              <a:gd name="T5" fmla="*/ 0 h 3124"/>
              <a:gd name="T6" fmla="*/ 498 w 499"/>
              <a:gd name="T7" fmla="*/ 0 h 3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" h="3124">
                <a:moveTo>
                  <a:pt x="498" y="3123"/>
                </a:moveTo>
                <a:lnTo>
                  <a:pt x="0" y="3123"/>
                </a:lnTo>
                <a:lnTo>
                  <a:pt x="0" y="0"/>
                </a:lnTo>
                <a:lnTo>
                  <a:pt x="498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Line 401">
            <a:extLst>
              <a:ext uri="{FF2B5EF4-FFF2-40B4-BE49-F238E27FC236}">
                <a16:creationId xmlns:a16="http://schemas.microsoft.com/office/drawing/2014/main" id="{A98D50C7-5035-AA4A-9385-B0D5651B3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5788" y="6209821"/>
            <a:ext cx="124142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Line 403">
            <a:extLst>
              <a:ext uri="{FF2B5EF4-FFF2-40B4-BE49-F238E27FC236}">
                <a16:creationId xmlns:a16="http://schemas.microsoft.com/office/drawing/2014/main" id="{A7318B91-B348-FE4A-89B8-DE35418E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8998" y="7050258"/>
            <a:ext cx="0" cy="3597945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Freeform 478">
            <a:extLst>
              <a:ext uri="{FF2B5EF4-FFF2-40B4-BE49-F238E27FC236}">
                <a16:creationId xmlns:a16="http://schemas.microsoft.com/office/drawing/2014/main" id="{F292C2FF-2433-9045-A360-1F5EB0AE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141" y="10648203"/>
            <a:ext cx="17879870" cy="620716"/>
          </a:xfrm>
          <a:custGeom>
            <a:avLst/>
            <a:gdLst>
              <a:gd name="T0" fmla="*/ 0 w 6136"/>
              <a:gd name="T1" fmla="*/ 538 h 539"/>
              <a:gd name="T2" fmla="*/ 0 w 6136"/>
              <a:gd name="T3" fmla="*/ 0 h 539"/>
              <a:gd name="T4" fmla="*/ 6135 w 6136"/>
              <a:gd name="T5" fmla="*/ 0 h 539"/>
              <a:gd name="T6" fmla="*/ 6135 w 6136"/>
              <a:gd name="T7" fmla="*/ 53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36" h="539">
                <a:moveTo>
                  <a:pt x="0" y="538"/>
                </a:moveTo>
                <a:lnTo>
                  <a:pt x="0" y="0"/>
                </a:lnTo>
                <a:lnTo>
                  <a:pt x="6135" y="0"/>
                </a:lnTo>
                <a:lnTo>
                  <a:pt x="6135" y="538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64C9E-55EA-5A4F-B0B9-E78D65B2A9D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0F9C9-B1C7-A041-ACD9-4BDEBA8AB83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274F4-BE10-F74E-AF1D-DDF90C823924}"/>
              </a:ext>
            </a:extLst>
          </p:cNvPr>
          <p:cNvSpPr txBox="1"/>
          <p:nvPr/>
        </p:nvSpPr>
        <p:spPr>
          <a:xfrm>
            <a:off x="1671359" y="3669182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24BEB-CAD3-244E-A091-54C761CDC29B}"/>
              </a:ext>
            </a:extLst>
          </p:cNvPr>
          <p:cNvSpPr txBox="1"/>
          <p:nvPr/>
        </p:nvSpPr>
        <p:spPr>
          <a:xfrm>
            <a:off x="3874881" y="3476807"/>
            <a:ext cx="59129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C2F42-6984-974E-9670-89E5E2DD4B1A}"/>
              </a:ext>
            </a:extLst>
          </p:cNvPr>
          <p:cNvSpPr txBox="1"/>
          <p:nvPr/>
        </p:nvSpPr>
        <p:spPr>
          <a:xfrm>
            <a:off x="3874882" y="4126511"/>
            <a:ext cx="59129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96020-C651-364C-A5A7-1BCC0B3F2173}"/>
              </a:ext>
            </a:extLst>
          </p:cNvPr>
          <p:cNvSpPr txBox="1"/>
          <p:nvPr/>
        </p:nvSpPr>
        <p:spPr>
          <a:xfrm>
            <a:off x="1671359" y="6110969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4769-2DF5-0541-A5BC-F3642B3C4E51}"/>
              </a:ext>
            </a:extLst>
          </p:cNvPr>
          <p:cNvSpPr txBox="1"/>
          <p:nvPr/>
        </p:nvSpPr>
        <p:spPr>
          <a:xfrm>
            <a:off x="3874881" y="5918594"/>
            <a:ext cx="59129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EFC51-48EE-9442-8341-650633219D0C}"/>
              </a:ext>
            </a:extLst>
          </p:cNvPr>
          <p:cNvSpPr txBox="1"/>
          <p:nvPr/>
        </p:nvSpPr>
        <p:spPr>
          <a:xfrm>
            <a:off x="3874882" y="6568298"/>
            <a:ext cx="59129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7F599-CA0D-8F49-AC06-16D3C8BF2B80}"/>
              </a:ext>
            </a:extLst>
          </p:cNvPr>
          <p:cNvSpPr txBox="1"/>
          <p:nvPr/>
        </p:nvSpPr>
        <p:spPr>
          <a:xfrm>
            <a:off x="1671359" y="8561404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F31A-C249-4043-A5A2-23E8ECB4742B}"/>
              </a:ext>
            </a:extLst>
          </p:cNvPr>
          <p:cNvSpPr txBox="1"/>
          <p:nvPr/>
        </p:nvSpPr>
        <p:spPr>
          <a:xfrm>
            <a:off x="3874881" y="8369029"/>
            <a:ext cx="59129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F459F-E56F-874A-89A8-A25D0629E653}"/>
              </a:ext>
            </a:extLst>
          </p:cNvPr>
          <p:cNvSpPr txBox="1"/>
          <p:nvPr/>
        </p:nvSpPr>
        <p:spPr>
          <a:xfrm>
            <a:off x="3874882" y="9018733"/>
            <a:ext cx="59129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2B0B7-4ED5-2640-9D3F-B6705238A0A4}"/>
              </a:ext>
            </a:extLst>
          </p:cNvPr>
          <p:cNvSpPr txBox="1"/>
          <p:nvPr/>
        </p:nvSpPr>
        <p:spPr>
          <a:xfrm>
            <a:off x="12862311" y="5911450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DIRECTOR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06344-58F0-854C-94E2-E51EDA40D67B}"/>
              </a:ext>
            </a:extLst>
          </p:cNvPr>
          <p:cNvSpPr txBox="1"/>
          <p:nvPr/>
        </p:nvSpPr>
        <p:spPr>
          <a:xfrm>
            <a:off x="17576200" y="3972450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LEGAL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B42993-9B12-1440-8D80-44FBB15DEC0A}"/>
              </a:ext>
            </a:extLst>
          </p:cNvPr>
          <p:cNvSpPr txBox="1"/>
          <p:nvPr/>
        </p:nvSpPr>
        <p:spPr>
          <a:xfrm>
            <a:off x="17576200" y="5911449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FINANCE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49F1A-D293-0348-AFB7-DFB29F673CEA}"/>
              </a:ext>
            </a:extLst>
          </p:cNvPr>
          <p:cNvSpPr txBox="1"/>
          <p:nvPr/>
        </p:nvSpPr>
        <p:spPr>
          <a:xfrm>
            <a:off x="17576200" y="7850448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D47B3-60CB-F646-BF4E-3B082BDFC913}"/>
              </a:ext>
            </a:extLst>
          </p:cNvPr>
          <p:cNvSpPr txBox="1"/>
          <p:nvPr/>
        </p:nvSpPr>
        <p:spPr>
          <a:xfrm>
            <a:off x="1684147" y="1157335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2DAD61-DB76-BE40-B13A-4128042F2928}"/>
              </a:ext>
            </a:extLst>
          </p:cNvPr>
          <p:cNvSpPr txBox="1"/>
          <p:nvPr/>
        </p:nvSpPr>
        <p:spPr>
          <a:xfrm>
            <a:off x="6153836" y="1157335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BF633-54DB-8844-958D-D4639589D42D}"/>
              </a:ext>
            </a:extLst>
          </p:cNvPr>
          <p:cNvSpPr txBox="1"/>
          <p:nvPr/>
        </p:nvSpPr>
        <p:spPr>
          <a:xfrm>
            <a:off x="10627783" y="1157335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EC7830-A4C0-E348-A265-9E22368664E6}"/>
              </a:ext>
            </a:extLst>
          </p:cNvPr>
          <p:cNvSpPr txBox="1"/>
          <p:nvPr/>
        </p:nvSpPr>
        <p:spPr>
          <a:xfrm>
            <a:off x="15101730" y="1157335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466BEE-22D8-A14B-A778-4CEED7155FDC}"/>
              </a:ext>
            </a:extLst>
          </p:cNvPr>
          <p:cNvSpPr txBox="1"/>
          <p:nvPr/>
        </p:nvSpPr>
        <p:spPr>
          <a:xfrm>
            <a:off x="19575677" y="11573351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05</a:t>
            </a:r>
          </a:p>
        </p:txBody>
      </p:sp>
    </p:spTree>
    <p:extLst>
      <p:ext uri="{BB962C8B-B14F-4D97-AF65-F5344CB8AC3E}">
        <p14:creationId xmlns:p14="http://schemas.microsoft.com/office/powerpoint/2010/main" val="371624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4">
            <a:extLst>
              <a:ext uri="{FF2B5EF4-FFF2-40B4-BE49-F238E27FC236}">
                <a16:creationId xmlns:a16="http://schemas.microsoft.com/office/drawing/2014/main" id="{6140C68E-10C3-C64D-AE7E-DCAB6DA3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1"/>
            <a:ext cx="21367951" cy="213679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295">
            <a:extLst>
              <a:ext uri="{FF2B5EF4-FFF2-40B4-BE49-F238E27FC236}">
                <a16:creationId xmlns:a16="http://schemas.microsoft.com/office/drawing/2014/main" id="{5DE1B57C-E6AD-BF48-9C18-CFE920C3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5803337"/>
            <a:ext cx="21367951" cy="213130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296">
            <a:extLst>
              <a:ext uri="{FF2B5EF4-FFF2-40B4-BE49-F238E27FC236}">
                <a16:creationId xmlns:a16="http://schemas.microsoft.com/office/drawing/2014/main" id="{E35BD0CA-5F03-4745-ADE1-988F7B0A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8313662"/>
            <a:ext cx="21367951" cy="2136794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297">
            <a:extLst>
              <a:ext uri="{FF2B5EF4-FFF2-40B4-BE49-F238E27FC236}">
                <a16:creationId xmlns:a16="http://schemas.microsoft.com/office/drawing/2014/main" id="{1ED870E1-5A63-054B-9CDE-8291EF54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10829476"/>
            <a:ext cx="21367951" cy="2136794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298">
            <a:extLst>
              <a:ext uri="{FF2B5EF4-FFF2-40B4-BE49-F238E27FC236}">
                <a16:creationId xmlns:a16="http://schemas.microsoft.com/office/drawing/2014/main" id="{42E94E5A-3E9F-E747-9348-8669D197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827" y="3699504"/>
            <a:ext cx="3488083" cy="13073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302">
            <a:extLst>
              <a:ext uri="{FF2B5EF4-FFF2-40B4-BE49-F238E27FC236}">
                <a16:creationId xmlns:a16="http://schemas.microsoft.com/office/drawing/2014/main" id="{32CADC78-420B-7442-B4AA-0AE4EF5A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796" y="6215318"/>
            <a:ext cx="3488086" cy="13073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313">
            <a:extLst>
              <a:ext uri="{FF2B5EF4-FFF2-40B4-BE49-F238E27FC236}">
                <a16:creationId xmlns:a16="http://schemas.microsoft.com/office/drawing/2014/main" id="{71BA46CB-E33C-6247-BEA7-8EA3265B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796" y="11241453"/>
            <a:ext cx="3488086" cy="13073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323">
            <a:extLst>
              <a:ext uri="{FF2B5EF4-FFF2-40B4-BE49-F238E27FC236}">
                <a16:creationId xmlns:a16="http://schemas.microsoft.com/office/drawing/2014/main" id="{DB0EDDA1-6B20-2F48-9924-16D262FB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350" y="11241453"/>
            <a:ext cx="3488083" cy="13073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333">
            <a:extLst>
              <a:ext uri="{FF2B5EF4-FFF2-40B4-BE49-F238E27FC236}">
                <a16:creationId xmlns:a16="http://schemas.microsoft.com/office/drawing/2014/main" id="{8CA241C4-B4F7-DE4A-B99A-867CDF67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724" y="8731134"/>
            <a:ext cx="2598209" cy="13073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340">
            <a:extLst>
              <a:ext uri="{FF2B5EF4-FFF2-40B4-BE49-F238E27FC236}">
                <a16:creationId xmlns:a16="http://schemas.microsoft.com/office/drawing/2014/main" id="{8C4016A5-8659-8C48-AC5C-B9287612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248" y="8731134"/>
            <a:ext cx="2598213" cy="13073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347">
            <a:extLst>
              <a:ext uri="{FF2B5EF4-FFF2-40B4-BE49-F238E27FC236}">
                <a16:creationId xmlns:a16="http://schemas.microsoft.com/office/drawing/2014/main" id="{5F05276E-EBEA-AE48-A6AA-42534E86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7795" y="8731134"/>
            <a:ext cx="2598209" cy="13073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Freeform 353">
            <a:extLst>
              <a:ext uri="{FF2B5EF4-FFF2-40B4-BE49-F238E27FC236}">
                <a16:creationId xmlns:a16="http://schemas.microsoft.com/office/drawing/2014/main" id="{E8075EAA-E8BE-9B48-8A23-1E4D888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350" y="6215318"/>
            <a:ext cx="3488083" cy="13073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F773A-589C-064F-A4A4-B2CBB195E0EF}"/>
              </a:ext>
            </a:extLst>
          </p:cNvPr>
          <p:cNvGrpSpPr/>
          <p:nvPr/>
        </p:nvGrpSpPr>
        <p:grpSpPr>
          <a:xfrm>
            <a:off x="1620200" y="3402878"/>
            <a:ext cx="1906089" cy="1906086"/>
            <a:chOff x="1620200" y="3402878"/>
            <a:chExt cx="1906089" cy="1906086"/>
          </a:xfrm>
        </p:grpSpPr>
        <p:sp>
          <p:nvSpPr>
            <p:cNvPr id="42" name="Freeform 363">
              <a:extLst>
                <a:ext uri="{FF2B5EF4-FFF2-40B4-BE49-F238E27FC236}">
                  <a16:creationId xmlns:a16="http://schemas.microsoft.com/office/drawing/2014/main" id="{B03BED5A-488C-D44B-BBDA-EC703462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00" y="3402878"/>
              <a:ext cx="1906089" cy="1906085"/>
            </a:xfrm>
            <a:custGeom>
              <a:avLst/>
              <a:gdLst>
                <a:gd name="T0" fmla="*/ 1528 w 1529"/>
                <a:gd name="T1" fmla="*/ 765 h 1530"/>
                <a:gd name="T2" fmla="*/ 1528 w 1529"/>
                <a:gd name="T3" fmla="*/ 765 h 1530"/>
                <a:gd name="T4" fmla="*/ 1299 w 1529"/>
                <a:gd name="T5" fmla="*/ 1311 h 1530"/>
                <a:gd name="T6" fmla="*/ 1299 w 1529"/>
                <a:gd name="T7" fmla="*/ 1311 h 1530"/>
                <a:gd name="T8" fmla="*/ 889 w 1529"/>
                <a:gd name="T9" fmla="*/ 1519 h 1530"/>
                <a:gd name="T10" fmla="*/ 889 w 1529"/>
                <a:gd name="T11" fmla="*/ 1519 h 1530"/>
                <a:gd name="T12" fmla="*/ 831 w 1529"/>
                <a:gd name="T13" fmla="*/ 1527 h 1530"/>
                <a:gd name="T14" fmla="*/ 831 w 1529"/>
                <a:gd name="T15" fmla="*/ 1527 h 1530"/>
                <a:gd name="T16" fmla="*/ 822 w 1529"/>
                <a:gd name="T17" fmla="*/ 1527 h 1530"/>
                <a:gd name="T18" fmla="*/ 822 w 1529"/>
                <a:gd name="T19" fmla="*/ 1527 h 1530"/>
                <a:gd name="T20" fmla="*/ 764 w 1529"/>
                <a:gd name="T21" fmla="*/ 1529 h 1530"/>
                <a:gd name="T22" fmla="*/ 763 w 1529"/>
                <a:gd name="T23" fmla="*/ 1529 h 1530"/>
                <a:gd name="T24" fmla="*/ 763 w 1529"/>
                <a:gd name="T25" fmla="*/ 1529 h 1530"/>
                <a:gd name="T26" fmla="*/ 706 w 1529"/>
                <a:gd name="T27" fmla="*/ 1527 h 1530"/>
                <a:gd name="T28" fmla="*/ 706 w 1529"/>
                <a:gd name="T29" fmla="*/ 1527 h 1530"/>
                <a:gd name="T30" fmla="*/ 697 w 1529"/>
                <a:gd name="T31" fmla="*/ 1527 h 1530"/>
                <a:gd name="T32" fmla="*/ 697 w 1529"/>
                <a:gd name="T33" fmla="*/ 1527 h 1530"/>
                <a:gd name="T34" fmla="*/ 697 w 1529"/>
                <a:gd name="T35" fmla="*/ 1527 h 1530"/>
                <a:gd name="T36" fmla="*/ 697 w 1529"/>
                <a:gd name="T37" fmla="*/ 1527 h 1530"/>
                <a:gd name="T38" fmla="*/ 636 w 1529"/>
                <a:gd name="T39" fmla="*/ 1519 h 1530"/>
                <a:gd name="T40" fmla="*/ 636 w 1529"/>
                <a:gd name="T41" fmla="*/ 1519 h 1530"/>
                <a:gd name="T42" fmla="*/ 218 w 1529"/>
                <a:gd name="T43" fmla="*/ 1300 h 1530"/>
                <a:gd name="T44" fmla="*/ 218 w 1529"/>
                <a:gd name="T45" fmla="*/ 1300 h 1530"/>
                <a:gd name="T46" fmla="*/ 0 w 1529"/>
                <a:gd name="T47" fmla="*/ 765 h 1530"/>
                <a:gd name="T48" fmla="*/ 0 w 1529"/>
                <a:gd name="T49" fmla="*/ 765 h 1530"/>
                <a:gd name="T50" fmla="*/ 764 w 1529"/>
                <a:gd name="T51" fmla="*/ 0 h 1530"/>
                <a:gd name="T52" fmla="*/ 764 w 1529"/>
                <a:gd name="T53" fmla="*/ 0 h 1530"/>
                <a:gd name="T54" fmla="*/ 1528 w 1529"/>
                <a:gd name="T55" fmla="*/ 765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9" h="1530">
                  <a:moveTo>
                    <a:pt x="1528" y="765"/>
                  </a:moveTo>
                  <a:lnTo>
                    <a:pt x="1528" y="765"/>
                  </a:lnTo>
                  <a:cubicBezTo>
                    <a:pt x="1528" y="979"/>
                    <a:pt x="1441" y="1172"/>
                    <a:pt x="1299" y="1311"/>
                  </a:cubicBezTo>
                  <a:lnTo>
                    <a:pt x="1299" y="1311"/>
                  </a:lnTo>
                  <a:cubicBezTo>
                    <a:pt x="1190" y="1418"/>
                    <a:pt x="1047" y="1493"/>
                    <a:pt x="889" y="1519"/>
                  </a:cubicBezTo>
                  <a:lnTo>
                    <a:pt x="889" y="1519"/>
                  </a:lnTo>
                  <a:cubicBezTo>
                    <a:pt x="870" y="1522"/>
                    <a:pt x="850" y="1525"/>
                    <a:pt x="831" y="1527"/>
                  </a:cubicBezTo>
                  <a:lnTo>
                    <a:pt x="831" y="1527"/>
                  </a:lnTo>
                  <a:cubicBezTo>
                    <a:pt x="828" y="1527"/>
                    <a:pt x="825" y="1527"/>
                    <a:pt x="822" y="1527"/>
                  </a:cubicBezTo>
                  <a:lnTo>
                    <a:pt x="822" y="1527"/>
                  </a:lnTo>
                  <a:cubicBezTo>
                    <a:pt x="803" y="1528"/>
                    <a:pt x="784" y="1529"/>
                    <a:pt x="764" y="1529"/>
                  </a:cubicBezTo>
                  <a:lnTo>
                    <a:pt x="763" y="1529"/>
                  </a:lnTo>
                  <a:lnTo>
                    <a:pt x="763" y="1529"/>
                  </a:lnTo>
                  <a:cubicBezTo>
                    <a:pt x="744" y="1529"/>
                    <a:pt x="725" y="1528"/>
                    <a:pt x="706" y="1527"/>
                  </a:cubicBezTo>
                  <a:lnTo>
                    <a:pt x="706" y="1527"/>
                  </a:lnTo>
                  <a:cubicBezTo>
                    <a:pt x="703" y="1527"/>
                    <a:pt x="700" y="1527"/>
                    <a:pt x="697" y="1527"/>
                  </a:cubicBezTo>
                  <a:lnTo>
                    <a:pt x="697" y="1527"/>
                  </a:lnTo>
                  <a:lnTo>
                    <a:pt x="697" y="1527"/>
                  </a:lnTo>
                  <a:lnTo>
                    <a:pt x="697" y="1527"/>
                  </a:lnTo>
                  <a:cubicBezTo>
                    <a:pt x="677" y="1525"/>
                    <a:pt x="656" y="1522"/>
                    <a:pt x="636" y="1519"/>
                  </a:cubicBezTo>
                  <a:lnTo>
                    <a:pt x="636" y="1519"/>
                  </a:lnTo>
                  <a:cubicBezTo>
                    <a:pt x="474" y="1491"/>
                    <a:pt x="329" y="1413"/>
                    <a:pt x="218" y="1300"/>
                  </a:cubicBezTo>
                  <a:lnTo>
                    <a:pt x="218" y="1300"/>
                  </a:lnTo>
                  <a:cubicBezTo>
                    <a:pt x="83" y="1162"/>
                    <a:pt x="0" y="973"/>
                    <a:pt x="0" y="765"/>
                  </a:cubicBezTo>
                  <a:lnTo>
                    <a:pt x="0" y="765"/>
                  </a:lnTo>
                  <a:cubicBezTo>
                    <a:pt x="0" y="343"/>
                    <a:pt x="342" y="0"/>
                    <a:pt x="764" y="0"/>
                  </a:cubicBezTo>
                  <a:lnTo>
                    <a:pt x="764" y="0"/>
                  </a:lnTo>
                  <a:cubicBezTo>
                    <a:pt x="1186" y="0"/>
                    <a:pt x="1528" y="343"/>
                    <a:pt x="1528" y="765"/>
                  </a:cubicBezTo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E11282-F4EB-BB49-A810-C620DDB1B311}"/>
                </a:ext>
              </a:extLst>
            </p:cNvPr>
            <p:cNvGrpSpPr/>
            <p:nvPr/>
          </p:nvGrpSpPr>
          <p:grpSpPr>
            <a:xfrm>
              <a:off x="1889362" y="3600630"/>
              <a:ext cx="1350043" cy="1708334"/>
              <a:chOff x="1889362" y="3600630"/>
              <a:chExt cx="1350043" cy="1708334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5CFF5AF-EA19-C143-8C98-C15726498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362" y="4611347"/>
                <a:ext cx="1350043" cy="696366"/>
              </a:xfrm>
              <a:custGeom>
                <a:avLst/>
                <a:gdLst>
                  <a:gd name="connsiteX0" fmla="*/ 681139 w 1350043"/>
                  <a:gd name="connsiteY0" fmla="*/ 0 h 696366"/>
                  <a:gd name="connsiteX1" fmla="*/ 814670 w 1350043"/>
                  <a:gd name="connsiteY1" fmla="*/ 0 h 696366"/>
                  <a:gd name="connsiteX2" fmla="*/ 824654 w 1350043"/>
                  <a:gd name="connsiteY2" fmla="*/ 7488 h 696366"/>
                  <a:gd name="connsiteX3" fmla="*/ 830894 w 1350043"/>
                  <a:gd name="connsiteY3" fmla="*/ 12480 h 696366"/>
                  <a:gd name="connsiteX4" fmla="*/ 837134 w 1350043"/>
                  <a:gd name="connsiteY4" fmla="*/ 16224 h 696366"/>
                  <a:gd name="connsiteX5" fmla="*/ 845869 w 1350043"/>
                  <a:gd name="connsiteY5" fmla="*/ 21216 h 696366"/>
                  <a:gd name="connsiteX6" fmla="*/ 847117 w 1350043"/>
                  <a:gd name="connsiteY6" fmla="*/ 23712 h 696366"/>
                  <a:gd name="connsiteX7" fmla="*/ 869580 w 1350043"/>
                  <a:gd name="connsiteY7" fmla="*/ 36191 h 696366"/>
                  <a:gd name="connsiteX8" fmla="*/ 880812 w 1350043"/>
                  <a:gd name="connsiteY8" fmla="*/ 42431 h 696366"/>
                  <a:gd name="connsiteX9" fmla="*/ 887052 w 1350043"/>
                  <a:gd name="connsiteY9" fmla="*/ 44927 h 696366"/>
                  <a:gd name="connsiteX10" fmla="*/ 899531 w 1350043"/>
                  <a:gd name="connsiteY10" fmla="*/ 51167 h 696366"/>
                  <a:gd name="connsiteX11" fmla="*/ 905771 w 1350043"/>
                  <a:gd name="connsiteY11" fmla="*/ 53663 h 696366"/>
                  <a:gd name="connsiteX12" fmla="*/ 1011847 w 1350043"/>
                  <a:gd name="connsiteY12" fmla="*/ 84862 h 696366"/>
                  <a:gd name="connsiteX13" fmla="*/ 1034310 w 1350043"/>
                  <a:gd name="connsiteY13" fmla="*/ 87358 h 696366"/>
                  <a:gd name="connsiteX14" fmla="*/ 1297629 w 1350043"/>
                  <a:gd name="connsiteY14" fmla="*/ 244602 h 696366"/>
                  <a:gd name="connsiteX15" fmla="*/ 1350043 w 1350043"/>
                  <a:gd name="connsiteY15" fmla="*/ 424309 h 696366"/>
                  <a:gd name="connsiteX16" fmla="*/ 838382 w 1350043"/>
                  <a:gd name="connsiteY16" fmla="*/ 683887 h 696366"/>
                  <a:gd name="connsiteX17" fmla="*/ 766000 w 1350043"/>
                  <a:gd name="connsiteY17" fmla="*/ 693870 h 696366"/>
                  <a:gd name="connsiteX18" fmla="*/ 754768 w 1350043"/>
                  <a:gd name="connsiteY18" fmla="*/ 693870 h 696366"/>
                  <a:gd name="connsiteX19" fmla="*/ 682387 w 1350043"/>
                  <a:gd name="connsiteY19" fmla="*/ 696366 h 696366"/>
                  <a:gd name="connsiteX20" fmla="*/ 681139 w 1350043"/>
                  <a:gd name="connsiteY20" fmla="*/ 696366 h 696366"/>
                  <a:gd name="connsiteX21" fmla="*/ 540169 w 1350043"/>
                  <a:gd name="connsiteY21" fmla="*/ 0 h 696366"/>
                  <a:gd name="connsiteX22" fmla="*/ 679890 w 1350043"/>
                  <a:gd name="connsiteY22" fmla="*/ 0 h 696366"/>
                  <a:gd name="connsiteX23" fmla="*/ 679890 w 1350043"/>
                  <a:gd name="connsiteY23" fmla="*/ 696366 h 696366"/>
                  <a:gd name="connsiteX24" fmla="*/ 608782 w 1350043"/>
                  <a:gd name="connsiteY24" fmla="*/ 693870 h 696366"/>
                  <a:gd name="connsiteX25" fmla="*/ 597554 w 1350043"/>
                  <a:gd name="connsiteY25" fmla="*/ 693870 h 696366"/>
                  <a:gd name="connsiteX26" fmla="*/ 521457 w 1350043"/>
                  <a:gd name="connsiteY26" fmla="*/ 683887 h 696366"/>
                  <a:gd name="connsiteX27" fmla="*/ 0 w 1350043"/>
                  <a:gd name="connsiteY27" fmla="*/ 410582 h 696366"/>
                  <a:gd name="connsiteX28" fmla="*/ 38673 w 1350043"/>
                  <a:gd name="connsiteY28" fmla="*/ 257082 h 696366"/>
                  <a:gd name="connsiteX29" fmla="*/ 321856 w 1350043"/>
                  <a:gd name="connsiteY29" fmla="*/ 87358 h 696366"/>
                  <a:gd name="connsiteX30" fmla="*/ 351796 w 1350043"/>
                  <a:gd name="connsiteY30" fmla="*/ 83614 h 696366"/>
                  <a:gd name="connsiteX31" fmla="*/ 457834 w 1350043"/>
                  <a:gd name="connsiteY31" fmla="*/ 51167 h 696366"/>
                  <a:gd name="connsiteX32" fmla="*/ 508982 w 1350043"/>
                  <a:gd name="connsiteY32" fmla="*/ 22464 h 696366"/>
                  <a:gd name="connsiteX33" fmla="*/ 516467 w 1350043"/>
                  <a:gd name="connsiteY33" fmla="*/ 17472 h 696366"/>
                  <a:gd name="connsiteX34" fmla="*/ 525199 w 1350043"/>
                  <a:gd name="connsiteY34" fmla="*/ 12480 h 69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50043" h="696366">
                    <a:moveTo>
                      <a:pt x="681139" y="0"/>
                    </a:moveTo>
                    <a:lnTo>
                      <a:pt x="814670" y="0"/>
                    </a:lnTo>
                    <a:cubicBezTo>
                      <a:pt x="818414" y="3744"/>
                      <a:pt x="822158" y="6240"/>
                      <a:pt x="824654" y="7488"/>
                    </a:cubicBezTo>
                    <a:cubicBezTo>
                      <a:pt x="827150" y="9984"/>
                      <a:pt x="828398" y="11232"/>
                      <a:pt x="830894" y="12480"/>
                    </a:cubicBezTo>
                    <a:cubicBezTo>
                      <a:pt x="833390" y="13728"/>
                      <a:pt x="834638" y="14976"/>
                      <a:pt x="837134" y="16224"/>
                    </a:cubicBezTo>
                    <a:cubicBezTo>
                      <a:pt x="839629" y="17472"/>
                      <a:pt x="842125" y="19968"/>
                      <a:pt x="845869" y="21216"/>
                    </a:cubicBezTo>
                    <a:cubicBezTo>
                      <a:pt x="847117" y="22464"/>
                      <a:pt x="847117" y="22464"/>
                      <a:pt x="847117" y="23712"/>
                    </a:cubicBezTo>
                    <a:cubicBezTo>
                      <a:pt x="854605" y="27456"/>
                      <a:pt x="862093" y="32447"/>
                      <a:pt x="869580" y="36191"/>
                    </a:cubicBezTo>
                    <a:cubicBezTo>
                      <a:pt x="873324" y="38687"/>
                      <a:pt x="877068" y="39935"/>
                      <a:pt x="880812" y="42431"/>
                    </a:cubicBezTo>
                    <a:cubicBezTo>
                      <a:pt x="883308" y="42431"/>
                      <a:pt x="885804" y="44927"/>
                      <a:pt x="887052" y="44927"/>
                    </a:cubicBezTo>
                    <a:cubicBezTo>
                      <a:pt x="892044" y="47423"/>
                      <a:pt x="895787" y="48671"/>
                      <a:pt x="899531" y="51167"/>
                    </a:cubicBezTo>
                    <a:cubicBezTo>
                      <a:pt x="900779" y="52415"/>
                      <a:pt x="903275" y="53663"/>
                      <a:pt x="905771" y="53663"/>
                    </a:cubicBezTo>
                    <a:cubicBezTo>
                      <a:pt x="939466" y="68638"/>
                      <a:pt x="974409" y="78622"/>
                      <a:pt x="1011847" y="84862"/>
                    </a:cubicBezTo>
                    <a:cubicBezTo>
                      <a:pt x="1019335" y="86110"/>
                      <a:pt x="1026823" y="86110"/>
                      <a:pt x="1034310" y="87358"/>
                    </a:cubicBezTo>
                    <a:cubicBezTo>
                      <a:pt x="1066757" y="91102"/>
                      <a:pt x="1238975" y="113565"/>
                      <a:pt x="1297629" y="244602"/>
                    </a:cubicBezTo>
                    <a:cubicBezTo>
                      <a:pt x="1312605" y="277049"/>
                      <a:pt x="1331324" y="343191"/>
                      <a:pt x="1350043" y="424309"/>
                    </a:cubicBezTo>
                    <a:cubicBezTo>
                      <a:pt x="1214016" y="557842"/>
                      <a:pt x="1035558" y="651439"/>
                      <a:pt x="838382" y="683887"/>
                    </a:cubicBezTo>
                    <a:cubicBezTo>
                      <a:pt x="814670" y="687630"/>
                      <a:pt x="789711" y="691374"/>
                      <a:pt x="766000" y="693870"/>
                    </a:cubicBezTo>
                    <a:cubicBezTo>
                      <a:pt x="762256" y="693870"/>
                      <a:pt x="758512" y="693870"/>
                      <a:pt x="754768" y="693870"/>
                    </a:cubicBezTo>
                    <a:cubicBezTo>
                      <a:pt x="731057" y="695118"/>
                      <a:pt x="707346" y="696366"/>
                      <a:pt x="682387" y="696366"/>
                    </a:cubicBezTo>
                    <a:lnTo>
                      <a:pt x="681139" y="696366"/>
                    </a:lnTo>
                    <a:close/>
                    <a:moveTo>
                      <a:pt x="540169" y="0"/>
                    </a:moveTo>
                    <a:lnTo>
                      <a:pt x="679890" y="0"/>
                    </a:lnTo>
                    <a:lnTo>
                      <a:pt x="679890" y="696366"/>
                    </a:lnTo>
                    <a:cubicBezTo>
                      <a:pt x="656187" y="696366"/>
                      <a:pt x="632485" y="695118"/>
                      <a:pt x="608782" y="693870"/>
                    </a:cubicBezTo>
                    <a:cubicBezTo>
                      <a:pt x="605039" y="693870"/>
                      <a:pt x="601297" y="693870"/>
                      <a:pt x="597554" y="693870"/>
                    </a:cubicBezTo>
                    <a:cubicBezTo>
                      <a:pt x="572604" y="691374"/>
                      <a:pt x="546407" y="687630"/>
                      <a:pt x="521457" y="683887"/>
                    </a:cubicBezTo>
                    <a:cubicBezTo>
                      <a:pt x="319361" y="648943"/>
                      <a:pt x="138473" y="551602"/>
                      <a:pt x="0" y="410582"/>
                    </a:cubicBezTo>
                    <a:cubicBezTo>
                      <a:pt x="14970" y="343191"/>
                      <a:pt x="28693" y="287033"/>
                      <a:pt x="38673" y="257082"/>
                    </a:cubicBezTo>
                    <a:cubicBezTo>
                      <a:pt x="81088" y="137277"/>
                      <a:pt x="285678" y="91102"/>
                      <a:pt x="321856" y="87358"/>
                    </a:cubicBezTo>
                    <a:cubicBezTo>
                      <a:pt x="331836" y="86110"/>
                      <a:pt x="341816" y="84862"/>
                      <a:pt x="351796" y="83614"/>
                    </a:cubicBezTo>
                    <a:cubicBezTo>
                      <a:pt x="387974" y="76126"/>
                      <a:pt x="422904" y="66143"/>
                      <a:pt x="457834" y="51167"/>
                    </a:cubicBezTo>
                    <a:cubicBezTo>
                      <a:pt x="475299" y="42431"/>
                      <a:pt x="491517" y="33695"/>
                      <a:pt x="508982" y="22464"/>
                    </a:cubicBezTo>
                    <a:cubicBezTo>
                      <a:pt x="511477" y="21216"/>
                      <a:pt x="513972" y="18720"/>
                      <a:pt x="516467" y="17472"/>
                    </a:cubicBezTo>
                    <a:cubicBezTo>
                      <a:pt x="518962" y="16224"/>
                      <a:pt x="522704" y="13728"/>
                      <a:pt x="525199" y="1248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5" name="Freeform 366">
                <a:extLst>
                  <a:ext uri="{FF2B5EF4-FFF2-40B4-BE49-F238E27FC236}">
                    <a16:creationId xmlns:a16="http://schemas.microsoft.com/office/drawing/2014/main" id="{8DA742A7-3051-A345-906B-AB85E43EE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4611347"/>
                <a:ext cx="444938" cy="697614"/>
              </a:xfrm>
              <a:custGeom>
                <a:avLst/>
                <a:gdLst>
                  <a:gd name="T0" fmla="*/ 358 w 359"/>
                  <a:gd name="T1" fmla="*/ 43 h 559"/>
                  <a:gd name="T2" fmla="*/ 358 w 359"/>
                  <a:gd name="T3" fmla="*/ 43 h 559"/>
                  <a:gd name="T4" fmla="*/ 318 w 359"/>
                  <a:gd name="T5" fmla="*/ 222 h 559"/>
                  <a:gd name="T6" fmla="*/ 304 w 359"/>
                  <a:gd name="T7" fmla="*/ 286 h 559"/>
                  <a:gd name="T8" fmla="*/ 246 w 359"/>
                  <a:gd name="T9" fmla="*/ 556 h 559"/>
                  <a:gd name="T10" fmla="*/ 246 w 359"/>
                  <a:gd name="T11" fmla="*/ 556 h 559"/>
                  <a:gd name="T12" fmla="*/ 237 w 359"/>
                  <a:gd name="T13" fmla="*/ 556 h 559"/>
                  <a:gd name="T14" fmla="*/ 237 w 359"/>
                  <a:gd name="T15" fmla="*/ 556 h 559"/>
                  <a:gd name="T16" fmla="*/ 179 w 359"/>
                  <a:gd name="T17" fmla="*/ 558 h 559"/>
                  <a:gd name="T18" fmla="*/ 178 w 359"/>
                  <a:gd name="T19" fmla="*/ 558 h 559"/>
                  <a:gd name="T20" fmla="*/ 178 w 359"/>
                  <a:gd name="T21" fmla="*/ 558 h 559"/>
                  <a:gd name="T22" fmla="*/ 121 w 359"/>
                  <a:gd name="T23" fmla="*/ 556 h 559"/>
                  <a:gd name="T24" fmla="*/ 121 w 359"/>
                  <a:gd name="T25" fmla="*/ 556 h 559"/>
                  <a:gd name="T26" fmla="*/ 112 w 359"/>
                  <a:gd name="T27" fmla="*/ 556 h 559"/>
                  <a:gd name="T28" fmla="*/ 39 w 359"/>
                  <a:gd name="T29" fmla="*/ 222 h 559"/>
                  <a:gd name="T30" fmla="*/ 2 w 359"/>
                  <a:gd name="T31" fmla="*/ 48 h 559"/>
                  <a:gd name="T32" fmla="*/ 1 w 359"/>
                  <a:gd name="T33" fmla="*/ 47 h 559"/>
                  <a:gd name="T34" fmla="*/ 1 w 359"/>
                  <a:gd name="T35" fmla="*/ 45 h 559"/>
                  <a:gd name="T36" fmla="*/ 1 w 359"/>
                  <a:gd name="T37" fmla="*/ 44 h 559"/>
                  <a:gd name="T38" fmla="*/ 0 w 359"/>
                  <a:gd name="T39" fmla="*/ 43 h 559"/>
                  <a:gd name="T40" fmla="*/ 0 w 359"/>
                  <a:gd name="T41" fmla="*/ 41 h 559"/>
                  <a:gd name="T42" fmla="*/ 0 w 359"/>
                  <a:gd name="T43" fmla="*/ 41 h 559"/>
                  <a:gd name="T44" fmla="*/ 0 w 359"/>
                  <a:gd name="T45" fmla="*/ 41 h 559"/>
                  <a:gd name="T46" fmla="*/ 0 w 359"/>
                  <a:gd name="T47" fmla="*/ 41 h 559"/>
                  <a:gd name="T48" fmla="*/ 0 w 359"/>
                  <a:gd name="T49" fmla="*/ 41 h 559"/>
                  <a:gd name="T50" fmla="*/ 0 w 359"/>
                  <a:gd name="T51" fmla="*/ 40 h 559"/>
                  <a:gd name="T52" fmla="*/ 0 w 359"/>
                  <a:gd name="T53" fmla="*/ 40 h 559"/>
                  <a:gd name="T54" fmla="*/ 0 w 359"/>
                  <a:gd name="T55" fmla="*/ 40 h 559"/>
                  <a:gd name="T56" fmla="*/ 41 w 359"/>
                  <a:gd name="T57" fmla="*/ 18 h 559"/>
                  <a:gd name="T58" fmla="*/ 41 w 359"/>
                  <a:gd name="T59" fmla="*/ 18 h 559"/>
                  <a:gd name="T60" fmla="*/ 47 w 359"/>
                  <a:gd name="T61" fmla="*/ 14 h 559"/>
                  <a:gd name="T62" fmla="*/ 47 w 359"/>
                  <a:gd name="T63" fmla="*/ 14 h 559"/>
                  <a:gd name="T64" fmla="*/ 54 w 359"/>
                  <a:gd name="T65" fmla="*/ 10 h 559"/>
                  <a:gd name="T66" fmla="*/ 66 w 359"/>
                  <a:gd name="T67" fmla="*/ 0 h 559"/>
                  <a:gd name="T68" fmla="*/ 285 w 359"/>
                  <a:gd name="T69" fmla="*/ 0 h 559"/>
                  <a:gd name="T70" fmla="*/ 285 w 359"/>
                  <a:gd name="T71" fmla="*/ 0 h 559"/>
                  <a:gd name="T72" fmla="*/ 293 w 359"/>
                  <a:gd name="T73" fmla="*/ 6 h 559"/>
                  <a:gd name="T74" fmla="*/ 293 w 359"/>
                  <a:gd name="T75" fmla="*/ 6 h 559"/>
                  <a:gd name="T76" fmla="*/ 298 w 359"/>
                  <a:gd name="T77" fmla="*/ 10 h 559"/>
                  <a:gd name="T78" fmla="*/ 298 w 359"/>
                  <a:gd name="T79" fmla="*/ 10 h 559"/>
                  <a:gd name="T80" fmla="*/ 298 w 359"/>
                  <a:gd name="T81" fmla="*/ 10 h 559"/>
                  <a:gd name="T82" fmla="*/ 298 w 359"/>
                  <a:gd name="T83" fmla="*/ 10 h 559"/>
                  <a:gd name="T84" fmla="*/ 303 w 359"/>
                  <a:gd name="T85" fmla="*/ 13 h 559"/>
                  <a:gd name="T86" fmla="*/ 303 w 359"/>
                  <a:gd name="T87" fmla="*/ 13 h 559"/>
                  <a:gd name="T88" fmla="*/ 310 w 359"/>
                  <a:gd name="T89" fmla="*/ 17 h 559"/>
                  <a:gd name="T90" fmla="*/ 310 w 359"/>
                  <a:gd name="T91" fmla="*/ 17 h 559"/>
                  <a:gd name="T92" fmla="*/ 311 w 359"/>
                  <a:gd name="T93" fmla="*/ 19 h 559"/>
                  <a:gd name="T94" fmla="*/ 311 w 359"/>
                  <a:gd name="T95" fmla="*/ 19 h 559"/>
                  <a:gd name="T96" fmla="*/ 329 w 359"/>
                  <a:gd name="T97" fmla="*/ 29 h 559"/>
                  <a:gd name="T98" fmla="*/ 329 w 359"/>
                  <a:gd name="T99" fmla="*/ 29 h 559"/>
                  <a:gd name="T100" fmla="*/ 338 w 359"/>
                  <a:gd name="T101" fmla="*/ 34 h 559"/>
                  <a:gd name="T102" fmla="*/ 338 w 359"/>
                  <a:gd name="T103" fmla="*/ 34 h 559"/>
                  <a:gd name="T104" fmla="*/ 343 w 359"/>
                  <a:gd name="T105" fmla="*/ 36 h 559"/>
                  <a:gd name="T106" fmla="*/ 343 w 359"/>
                  <a:gd name="T107" fmla="*/ 36 h 559"/>
                  <a:gd name="T108" fmla="*/ 353 w 359"/>
                  <a:gd name="T109" fmla="*/ 41 h 559"/>
                  <a:gd name="T110" fmla="*/ 353 w 359"/>
                  <a:gd name="T111" fmla="*/ 41 h 559"/>
                  <a:gd name="T112" fmla="*/ 358 w 359"/>
                  <a:gd name="T113" fmla="*/ 43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" h="559">
                    <a:moveTo>
                      <a:pt x="358" y="43"/>
                    </a:moveTo>
                    <a:lnTo>
                      <a:pt x="358" y="43"/>
                    </a:lnTo>
                    <a:lnTo>
                      <a:pt x="318" y="222"/>
                    </a:lnTo>
                    <a:lnTo>
                      <a:pt x="304" y="286"/>
                    </a:lnTo>
                    <a:lnTo>
                      <a:pt x="246" y="556"/>
                    </a:lnTo>
                    <a:lnTo>
                      <a:pt x="246" y="556"/>
                    </a:lnTo>
                    <a:cubicBezTo>
                      <a:pt x="243" y="556"/>
                      <a:pt x="240" y="556"/>
                      <a:pt x="237" y="556"/>
                    </a:cubicBezTo>
                    <a:lnTo>
                      <a:pt x="237" y="556"/>
                    </a:lnTo>
                    <a:cubicBezTo>
                      <a:pt x="218" y="557"/>
                      <a:pt x="199" y="558"/>
                      <a:pt x="179" y="558"/>
                    </a:cubicBezTo>
                    <a:lnTo>
                      <a:pt x="178" y="558"/>
                    </a:lnTo>
                    <a:lnTo>
                      <a:pt x="178" y="558"/>
                    </a:lnTo>
                    <a:cubicBezTo>
                      <a:pt x="159" y="558"/>
                      <a:pt x="140" y="557"/>
                      <a:pt x="121" y="556"/>
                    </a:cubicBezTo>
                    <a:lnTo>
                      <a:pt x="121" y="556"/>
                    </a:lnTo>
                    <a:cubicBezTo>
                      <a:pt x="118" y="556"/>
                      <a:pt x="115" y="556"/>
                      <a:pt x="112" y="556"/>
                    </a:cubicBezTo>
                    <a:lnTo>
                      <a:pt x="39" y="222"/>
                    </a:lnTo>
                    <a:lnTo>
                      <a:pt x="2" y="48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cubicBezTo>
                      <a:pt x="14" y="34"/>
                      <a:pt x="27" y="27"/>
                      <a:pt x="41" y="18"/>
                    </a:cubicBezTo>
                    <a:lnTo>
                      <a:pt x="41" y="18"/>
                    </a:lnTo>
                    <a:cubicBezTo>
                      <a:pt x="43" y="17"/>
                      <a:pt x="45" y="15"/>
                      <a:pt x="47" y="14"/>
                    </a:cubicBezTo>
                    <a:lnTo>
                      <a:pt x="47" y="14"/>
                    </a:lnTo>
                    <a:cubicBezTo>
                      <a:pt x="49" y="13"/>
                      <a:pt x="52" y="11"/>
                      <a:pt x="54" y="10"/>
                    </a:cubicBezTo>
                    <a:lnTo>
                      <a:pt x="66" y="0"/>
                    </a:lnTo>
                    <a:lnTo>
                      <a:pt x="285" y="0"/>
                    </a:lnTo>
                    <a:lnTo>
                      <a:pt x="285" y="0"/>
                    </a:lnTo>
                    <a:cubicBezTo>
                      <a:pt x="288" y="3"/>
                      <a:pt x="291" y="5"/>
                      <a:pt x="293" y="6"/>
                    </a:cubicBezTo>
                    <a:lnTo>
                      <a:pt x="293" y="6"/>
                    </a:lnTo>
                    <a:cubicBezTo>
                      <a:pt x="295" y="8"/>
                      <a:pt x="296" y="9"/>
                      <a:pt x="298" y="10"/>
                    </a:cubicBezTo>
                    <a:lnTo>
                      <a:pt x="298" y="10"/>
                    </a:lnTo>
                    <a:lnTo>
                      <a:pt x="298" y="10"/>
                    </a:lnTo>
                    <a:lnTo>
                      <a:pt x="298" y="10"/>
                    </a:lnTo>
                    <a:cubicBezTo>
                      <a:pt x="300" y="11"/>
                      <a:pt x="301" y="12"/>
                      <a:pt x="303" y="13"/>
                    </a:cubicBezTo>
                    <a:lnTo>
                      <a:pt x="303" y="13"/>
                    </a:lnTo>
                    <a:cubicBezTo>
                      <a:pt x="305" y="14"/>
                      <a:pt x="307" y="16"/>
                      <a:pt x="310" y="17"/>
                    </a:cubicBezTo>
                    <a:lnTo>
                      <a:pt x="310" y="17"/>
                    </a:lnTo>
                    <a:cubicBezTo>
                      <a:pt x="311" y="18"/>
                      <a:pt x="311" y="18"/>
                      <a:pt x="311" y="19"/>
                    </a:cubicBezTo>
                    <a:lnTo>
                      <a:pt x="311" y="19"/>
                    </a:lnTo>
                    <a:cubicBezTo>
                      <a:pt x="317" y="22"/>
                      <a:pt x="323" y="26"/>
                      <a:pt x="329" y="29"/>
                    </a:cubicBezTo>
                    <a:lnTo>
                      <a:pt x="329" y="29"/>
                    </a:lnTo>
                    <a:cubicBezTo>
                      <a:pt x="332" y="31"/>
                      <a:pt x="335" y="32"/>
                      <a:pt x="338" y="34"/>
                    </a:cubicBezTo>
                    <a:lnTo>
                      <a:pt x="338" y="34"/>
                    </a:lnTo>
                    <a:cubicBezTo>
                      <a:pt x="340" y="34"/>
                      <a:pt x="342" y="36"/>
                      <a:pt x="343" y="36"/>
                    </a:cubicBezTo>
                    <a:lnTo>
                      <a:pt x="343" y="36"/>
                    </a:lnTo>
                    <a:cubicBezTo>
                      <a:pt x="347" y="38"/>
                      <a:pt x="350" y="39"/>
                      <a:pt x="353" y="41"/>
                    </a:cubicBezTo>
                    <a:lnTo>
                      <a:pt x="353" y="41"/>
                    </a:lnTo>
                    <a:cubicBezTo>
                      <a:pt x="354" y="42"/>
                      <a:pt x="356" y="43"/>
                      <a:pt x="358" y="43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6" name="Freeform 367">
                <a:extLst>
                  <a:ext uri="{FF2B5EF4-FFF2-40B4-BE49-F238E27FC236}">
                    <a16:creationId xmlns:a16="http://schemas.microsoft.com/office/drawing/2014/main" id="{9EE7B243-437F-4C41-93AD-15F387408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447951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7" name="Freeform 368">
                <a:extLst>
                  <a:ext uri="{FF2B5EF4-FFF2-40B4-BE49-F238E27FC236}">
                    <a16:creationId xmlns:a16="http://schemas.microsoft.com/office/drawing/2014/main" id="{44413C02-6B36-6348-A5F0-19AAC7761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447951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8" name="Freeform 369">
                <a:extLst>
                  <a:ext uri="{FF2B5EF4-FFF2-40B4-BE49-F238E27FC236}">
                    <a16:creationId xmlns:a16="http://schemas.microsoft.com/office/drawing/2014/main" id="{1E2028E9-3F12-4D4F-9229-3AF8D525C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584" y="4770646"/>
                <a:ext cx="137325" cy="120848"/>
              </a:xfrm>
              <a:custGeom>
                <a:avLst/>
                <a:gdLst>
                  <a:gd name="T0" fmla="*/ 16 w 109"/>
                  <a:gd name="T1" fmla="*/ 95 h 96"/>
                  <a:gd name="T2" fmla="*/ 91 w 109"/>
                  <a:gd name="T3" fmla="*/ 95 h 96"/>
                  <a:gd name="T4" fmla="*/ 108 w 109"/>
                  <a:gd name="T5" fmla="*/ 0 h 96"/>
                  <a:gd name="T6" fmla="*/ 0 w 109"/>
                  <a:gd name="T7" fmla="*/ 0 h 96"/>
                  <a:gd name="T8" fmla="*/ 16 w 109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96">
                    <a:moveTo>
                      <a:pt x="16" y="95"/>
                    </a:moveTo>
                    <a:lnTo>
                      <a:pt x="91" y="95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16" y="95"/>
                    </a:ln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9" name="Freeform 370">
                <a:extLst>
                  <a:ext uri="{FF2B5EF4-FFF2-40B4-BE49-F238E27FC236}">
                    <a16:creationId xmlns:a16="http://schemas.microsoft.com/office/drawing/2014/main" id="{6C7DBD6D-FD5F-854D-9404-222EB334E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501" y="4594866"/>
                <a:ext cx="225212" cy="291133"/>
              </a:xfrm>
              <a:custGeom>
                <a:avLst/>
                <a:gdLst>
                  <a:gd name="T0" fmla="*/ 107 w 181"/>
                  <a:gd name="T1" fmla="*/ 0 h 234"/>
                  <a:gd name="T2" fmla="*/ 0 w 181"/>
                  <a:gd name="T3" fmla="*/ 141 h 234"/>
                  <a:gd name="T4" fmla="*/ 140 w 181"/>
                  <a:gd name="T5" fmla="*/ 233 h 234"/>
                  <a:gd name="T6" fmla="*/ 180 w 181"/>
                  <a:gd name="T7" fmla="*/ 54 h 234"/>
                  <a:gd name="T8" fmla="*/ 107 w 181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234">
                    <a:moveTo>
                      <a:pt x="107" y="0"/>
                    </a:moveTo>
                    <a:lnTo>
                      <a:pt x="0" y="141"/>
                    </a:lnTo>
                    <a:lnTo>
                      <a:pt x="140" y="233"/>
                    </a:lnTo>
                    <a:lnTo>
                      <a:pt x="180" y="54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0" name="Freeform 371">
                <a:extLst>
                  <a:ext uri="{FF2B5EF4-FFF2-40B4-BE49-F238E27FC236}">
                    <a16:creationId xmlns:a16="http://schemas.microsoft.com/office/drawing/2014/main" id="{C0BBE6C3-0534-F14F-8E4D-6562A5085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4594866"/>
                <a:ext cx="225216" cy="291133"/>
              </a:xfrm>
              <a:custGeom>
                <a:avLst/>
                <a:gdLst>
                  <a:gd name="T0" fmla="*/ 66 w 179"/>
                  <a:gd name="T1" fmla="*/ 0 h 234"/>
                  <a:gd name="T2" fmla="*/ 178 w 179"/>
                  <a:gd name="T3" fmla="*/ 141 h 234"/>
                  <a:gd name="T4" fmla="*/ 39 w 179"/>
                  <a:gd name="T5" fmla="*/ 233 h 234"/>
                  <a:gd name="T6" fmla="*/ 0 w 179"/>
                  <a:gd name="T7" fmla="*/ 51 h 234"/>
                  <a:gd name="T8" fmla="*/ 66 w 17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234">
                    <a:moveTo>
                      <a:pt x="66" y="0"/>
                    </a:moveTo>
                    <a:lnTo>
                      <a:pt x="178" y="141"/>
                    </a:lnTo>
                    <a:lnTo>
                      <a:pt x="39" y="233"/>
                    </a:lnTo>
                    <a:lnTo>
                      <a:pt x="0" y="51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87903B9-D01C-8548-ACC4-2C7A7B6CE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4594866"/>
                <a:ext cx="449186" cy="289889"/>
              </a:xfrm>
              <a:custGeom>
                <a:avLst/>
                <a:gdLst>
                  <a:gd name="connsiteX0" fmla="*/ 358355 w 449186"/>
                  <a:gd name="connsiteY0" fmla="*/ 0 h 289889"/>
                  <a:gd name="connsiteX1" fmla="*/ 449186 w 449186"/>
                  <a:gd name="connsiteY1" fmla="*/ 67185 h 289889"/>
                  <a:gd name="connsiteX2" fmla="*/ 399415 w 449186"/>
                  <a:gd name="connsiteY2" fmla="*/ 289889 h 289889"/>
                  <a:gd name="connsiteX3" fmla="*/ 225218 w 449186"/>
                  <a:gd name="connsiteY3" fmla="*/ 175427 h 289889"/>
                  <a:gd name="connsiteX4" fmla="*/ 83040 w 449186"/>
                  <a:gd name="connsiteY4" fmla="*/ 0 h 289889"/>
                  <a:gd name="connsiteX5" fmla="*/ 223958 w 449186"/>
                  <a:gd name="connsiteY5" fmla="*/ 175427 h 289889"/>
                  <a:gd name="connsiteX6" fmla="*/ 49069 w 449186"/>
                  <a:gd name="connsiteY6" fmla="*/ 289889 h 289889"/>
                  <a:gd name="connsiteX7" fmla="*/ 0 w 449186"/>
                  <a:gd name="connsiteY7" fmla="*/ 63452 h 28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9186" h="289889">
                    <a:moveTo>
                      <a:pt x="358355" y="0"/>
                    </a:moveTo>
                    <a:lnTo>
                      <a:pt x="449186" y="67185"/>
                    </a:lnTo>
                    <a:lnTo>
                      <a:pt x="399415" y="289889"/>
                    </a:lnTo>
                    <a:lnTo>
                      <a:pt x="225218" y="175427"/>
                    </a:lnTo>
                    <a:close/>
                    <a:moveTo>
                      <a:pt x="83040" y="0"/>
                    </a:moveTo>
                    <a:lnTo>
                      <a:pt x="223958" y="175427"/>
                    </a:lnTo>
                    <a:lnTo>
                      <a:pt x="49069" y="289889"/>
                    </a:lnTo>
                    <a:lnTo>
                      <a:pt x="0" y="634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" name="Freeform 374">
                <a:extLst>
                  <a:ext uri="{FF2B5EF4-FFF2-40B4-BE49-F238E27FC236}">
                    <a16:creationId xmlns:a16="http://schemas.microsoft.com/office/drawing/2014/main" id="{31A1FA33-8F8F-2548-9A47-3D1958486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367" y="3847814"/>
                <a:ext cx="565785" cy="697618"/>
              </a:xfrm>
              <a:custGeom>
                <a:avLst/>
                <a:gdLst>
                  <a:gd name="T0" fmla="*/ 0 w 454"/>
                  <a:gd name="T1" fmla="*/ 212 h 561"/>
                  <a:gd name="T2" fmla="*/ 0 w 454"/>
                  <a:gd name="T3" fmla="*/ 212 h 561"/>
                  <a:gd name="T4" fmla="*/ 196 w 454"/>
                  <a:gd name="T5" fmla="*/ 560 h 561"/>
                  <a:gd name="T6" fmla="*/ 196 w 454"/>
                  <a:gd name="T7" fmla="*/ 560 h 561"/>
                  <a:gd name="T8" fmla="*/ 258 w 454"/>
                  <a:gd name="T9" fmla="*/ 559 h 561"/>
                  <a:gd name="T10" fmla="*/ 258 w 454"/>
                  <a:gd name="T11" fmla="*/ 559 h 561"/>
                  <a:gd name="T12" fmla="*/ 453 w 454"/>
                  <a:gd name="T13" fmla="*/ 212 h 561"/>
                  <a:gd name="T14" fmla="*/ 453 w 454"/>
                  <a:gd name="T15" fmla="*/ 212 h 561"/>
                  <a:gd name="T16" fmla="*/ 227 w 454"/>
                  <a:gd name="T17" fmla="*/ 0 h 561"/>
                  <a:gd name="T18" fmla="*/ 227 w 454"/>
                  <a:gd name="T19" fmla="*/ 0 h 561"/>
                  <a:gd name="T20" fmla="*/ 0 w 454"/>
                  <a:gd name="T21" fmla="*/ 212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4" h="561">
                    <a:moveTo>
                      <a:pt x="0" y="212"/>
                    </a:moveTo>
                    <a:lnTo>
                      <a:pt x="0" y="212"/>
                    </a:lnTo>
                    <a:cubicBezTo>
                      <a:pt x="0" y="300"/>
                      <a:pt x="64" y="560"/>
                      <a:pt x="196" y="560"/>
                    </a:cubicBezTo>
                    <a:lnTo>
                      <a:pt x="196" y="560"/>
                    </a:lnTo>
                    <a:cubicBezTo>
                      <a:pt x="229" y="560"/>
                      <a:pt x="229" y="559"/>
                      <a:pt x="258" y="559"/>
                    </a:cubicBezTo>
                    <a:lnTo>
                      <a:pt x="258" y="559"/>
                    </a:lnTo>
                    <a:cubicBezTo>
                      <a:pt x="399" y="559"/>
                      <a:pt x="453" y="329"/>
                      <a:pt x="453" y="212"/>
                    </a:cubicBezTo>
                    <a:lnTo>
                      <a:pt x="453" y="212"/>
                    </a:lnTo>
                    <a:cubicBezTo>
                      <a:pt x="453" y="95"/>
                      <a:pt x="343" y="0"/>
                      <a:pt x="227" y="0"/>
                    </a:cubicBezTo>
                    <a:lnTo>
                      <a:pt x="227" y="0"/>
                    </a:lnTo>
                    <a:cubicBezTo>
                      <a:pt x="111" y="0"/>
                      <a:pt x="0" y="95"/>
                      <a:pt x="0" y="2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" name="Freeform 375">
                <a:extLst>
                  <a:ext uri="{FF2B5EF4-FFF2-40B4-BE49-F238E27FC236}">
                    <a16:creationId xmlns:a16="http://schemas.microsoft.com/office/drawing/2014/main" id="{D713670F-42F5-164C-982A-F599FCFD5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559" y="3600630"/>
                <a:ext cx="796494" cy="626206"/>
              </a:xfrm>
              <a:custGeom>
                <a:avLst/>
                <a:gdLst>
                  <a:gd name="T0" fmla="*/ 568 w 639"/>
                  <a:gd name="T1" fmla="*/ 502 h 503"/>
                  <a:gd name="T2" fmla="*/ 568 w 639"/>
                  <a:gd name="T3" fmla="*/ 502 h 503"/>
                  <a:gd name="T4" fmla="*/ 551 w 639"/>
                  <a:gd name="T5" fmla="*/ 404 h 503"/>
                  <a:gd name="T6" fmla="*/ 551 w 639"/>
                  <a:gd name="T7" fmla="*/ 404 h 503"/>
                  <a:gd name="T8" fmla="*/ 521 w 639"/>
                  <a:gd name="T9" fmla="*/ 305 h 503"/>
                  <a:gd name="T10" fmla="*/ 521 w 639"/>
                  <a:gd name="T11" fmla="*/ 305 h 503"/>
                  <a:gd name="T12" fmla="*/ 377 w 639"/>
                  <a:gd name="T13" fmla="*/ 276 h 503"/>
                  <a:gd name="T14" fmla="*/ 377 w 639"/>
                  <a:gd name="T15" fmla="*/ 276 h 503"/>
                  <a:gd name="T16" fmla="*/ 224 w 639"/>
                  <a:gd name="T17" fmla="*/ 250 h 503"/>
                  <a:gd name="T18" fmla="*/ 224 w 639"/>
                  <a:gd name="T19" fmla="*/ 250 h 503"/>
                  <a:gd name="T20" fmla="*/ 135 w 639"/>
                  <a:gd name="T21" fmla="*/ 502 h 503"/>
                  <a:gd name="T22" fmla="*/ 135 w 639"/>
                  <a:gd name="T23" fmla="*/ 502 h 503"/>
                  <a:gd name="T24" fmla="*/ 160 w 639"/>
                  <a:gd name="T25" fmla="*/ 107 h 503"/>
                  <a:gd name="T26" fmla="*/ 160 w 639"/>
                  <a:gd name="T27" fmla="*/ 107 h 503"/>
                  <a:gd name="T28" fmla="*/ 245 w 639"/>
                  <a:gd name="T29" fmla="*/ 84 h 503"/>
                  <a:gd name="T30" fmla="*/ 245 w 639"/>
                  <a:gd name="T31" fmla="*/ 84 h 503"/>
                  <a:gd name="T32" fmla="*/ 611 w 639"/>
                  <a:gd name="T33" fmla="*/ 235 h 503"/>
                  <a:gd name="T34" fmla="*/ 611 w 639"/>
                  <a:gd name="T35" fmla="*/ 235 h 503"/>
                  <a:gd name="T36" fmla="*/ 568 w 639"/>
                  <a:gd name="T37" fmla="*/ 50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9" h="503">
                    <a:moveTo>
                      <a:pt x="568" y="502"/>
                    </a:moveTo>
                    <a:lnTo>
                      <a:pt x="568" y="502"/>
                    </a:lnTo>
                    <a:cubicBezTo>
                      <a:pt x="568" y="502"/>
                      <a:pt x="562" y="470"/>
                      <a:pt x="551" y="404"/>
                    </a:cubicBezTo>
                    <a:lnTo>
                      <a:pt x="551" y="404"/>
                    </a:lnTo>
                    <a:cubicBezTo>
                      <a:pt x="546" y="378"/>
                      <a:pt x="543" y="357"/>
                      <a:pt x="521" y="305"/>
                    </a:cubicBezTo>
                    <a:lnTo>
                      <a:pt x="521" y="305"/>
                    </a:lnTo>
                    <a:cubicBezTo>
                      <a:pt x="505" y="265"/>
                      <a:pt x="463" y="265"/>
                      <a:pt x="377" y="276"/>
                    </a:cubicBezTo>
                    <a:lnTo>
                      <a:pt x="377" y="276"/>
                    </a:lnTo>
                    <a:cubicBezTo>
                      <a:pt x="268" y="290"/>
                      <a:pt x="226" y="235"/>
                      <a:pt x="224" y="250"/>
                    </a:cubicBezTo>
                    <a:lnTo>
                      <a:pt x="224" y="250"/>
                    </a:lnTo>
                    <a:cubicBezTo>
                      <a:pt x="212" y="329"/>
                      <a:pt x="140" y="339"/>
                      <a:pt x="135" y="502"/>
                    </a:cubicBezTo>
                    <a:lnTo>
                      <a:pt x="135" y="502"/>
                    </a:lnTo>
                    <a:cubicBezTo>
                      <a:pt x="135" y="502"/>
                      <a:pt x="0" y="261"/>
                      <a:pt x="160" y="107"/>
                    </a:cubicBezTo>
                    <a:lnTo>
                      <a:pt x="160" y="107"/>
                    </a:lnTo>
                    <a:cubicBezTo>
                      <a:pt x="196" y="72"/>
                      <a:pt x="232" y="91"/>
                      <a:pt x="245" y="84"/>
                    </a:cubicBezTo>
                    <a:lnTo>
                      <a:pt x="245" y="84"/>
                    </a:lnTo>
                    <a:cubicBezTo>
                      <a:pt x="418" y="0"/>
                      <a:pt x="587" y="84"/>
                      <a:pt x="611" y="235"/>
                    </a:cubicBezTo>
                    <a:lnTo>
                      <a:pt x="611" y="235"/>
                    </a:lnTo>
                    <a:cubicBezTo>
                      <a:pt x="638" y="409"/>
                      <a:pt x="568" y="502"/>
                      <a:pt x="568" y="5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" name="Freeform 376">
                <a:extLst>
                  <a:ext uri="{FF2B5EF4-FFF2-40B4-BE49-F238E27FC236}">
                    <a16:creationId xmlns:a16="http://schemas.microsoft.com/office/drawing/2014/main" id="{AFEEBCCC-B236-1E42-AD82-AF0937657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089" y="4891492"/>
                <a:ext cx="148314" cy="417472"/>
              </a:xfrm>
              <a:custGeom>
                <a:avLst/>
                <a:gdLst>
                  <a:gd name="T0" fmla="*/ 116 w 117"/>
                  <a:gd name="T1" fmla="*/ 331 h 334"/>
                  <a:gd name="T2" fmla="*/ 116 w 117"/>
                  <a:gd name="T3" fmla="*/ 331 h 334"/>
                  <a:gd name="T4" fmla="*/ 58 w 117"/>
                  <a:gd name="T5" fmla="*/ 333 h 334"/>
                  <a:gd name="T6" fmla="*/ 57 w 117"/>
                  <a:gd name="T7" fmla="*/ 333 h 334"/>
                  <a:gd name="T8" fmla="*/ 57 w 117"/>
                  <a:gd name="T9" fmla="*/ 333 h 334"/>
                  <a:gd name="T10" fmla="*/ 0 w 117"/>
                  <a:gd name="T11" fmla="*/ 331 h 334"/>
                  <a:gd name="T12" fmla="*/ 20 w 117"/>
                  <a:gd name="T13" fmla="*/ 0 h 334"/>
                  <a:gd name="T14" fmla="*/ 95 w 117"/>
                  <a:gd name="T15" fmla="*/ 0 h 334"/>
                  <a:gd name="T16" fmla="*/ 116 w 117"/>
                  <a:gd name="T17" fmla="*/ 33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34">
                    <a:moveTo>
                      <a:pt x="116" y="331"/>
                    </a:moveTo>
                    <a:lnTo>
                      <a:pt x="116" y="331"/>
                    </a:lnTo>
                    <a:cubicBezTo>
                      <a:pt x="97" y="332"/>
                      <a:pt x="78" y="333"/>
                      <a:pt x="58" y="333"/>
                    </a:cubicBezTo>
                    <a:lnTo>
                      <a:pt x="57" y="333"/>
                    </a:lnTo>
                    <a:lnTo>
                      <a:pt x="57" y="333"/>
                    </a:lnTo>
                    <a:cubicBezTo>
                      <a:pt x="38" y="333"/>
                      <a:pt x="19" y="332"/>
                      <a:pt x="0" y="331"/>
                    </a:cubicBezTo>
                    <a:lnTo>
                      <a:pt x="20" y="0"/>
                    </a:lnTo>
                    <a:lnTo>
                      <a:pt x="95" y="0"/>
                    </a:lnTo>
                    <a:lnTo>
                      <a:pt x="116" y="33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3A9DEF1-B07A-364B-9581-8CB3F73DB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918" y="4660783"/>
                <a:ext cx="657916" cy="646930"/>
              </a:xfrm>
              <a:custGeom>
                <a:avLst/>
                <a:gdLst>
                  <a:gd name="connsiteX0" fmla="*/ 146801 w 657916"/>
                  <a:gd name="connsiteY0" fmla="*/ 166477 h 646930"/>
                  <a:gd name="connsiteX1" fmla="*/ 148340 w 657916"/>
                  <a:gd name="connsiteY1" fmla="*/ 171549 h 646930"/>
                  <a:gd name="connsiteX2" fmla="*/ 149256 w 657916"/>
                  <a:gd name="connsiteY2" fmla="*/ 177896 h 646930"/>
                  <a:gd name="connsiteX3" fmla="*/ 144568 w 657916"/>
                  <a:gd name="connsiteY3" fmla="*/ 156095 h 646930"/>
                  <a:gd name="connsiteX4" fmla="*/ 146801 w 657916"/>
                  <a:gd name="connsiteY4" fmla="*/ 166477 h 646930"/>
                  <a:gd name="connsiteX5" fmla="*/ 146206 w 657916"/>
                  <a:gd name="connsiteY5" fmla="*/ 164517 h 646930"/>
                  <a:gd name="connsiteX6" fmla="*/ 144568 w 657916"/>
                  <a:gd name="connsiteY6" fmla="*/ 156916 h 646930"/>
                  <a:gd name="connsiteX7" fmla="*/ 144149 w 657916"/>
                  <a:gd name="connsiteY7" fmla="*/ 154145 h 646930"/>
                  <a:gd name="connsiteX8" fmla="*/ 144568 w 657916"/>
                  <a:gd name="connsiteY8" fmla="*/ 155389 h 646930"/>
                  <a:gd name="connsiteX9" fmla="*/ 144568 w 657916"/>
                  <a:gd name="connsiteY9" fmla="*/ 156095 h 646930"/>
                  <a:gd name="connsiteX10" fmla="*/ 114398 w 657916"/>
                  <a:gd name="connsiteY10" fmla="*/ 21133 h 646930"/>
                  <a:gd name="connsiteX11" fmla="*/ 116912 w 657916"/>
                  <a:gd name="connsiteY11" fmla="*/ 34807 h 646930"/>
                  <a:gd name="connsiteX12" fmla="*/ 116912 w 657916"/>
                  <a:gd name="connsiteY12" fmla="*/ 29835 h 646930"/>
                  <a:gd name="connsiteX13" fmla="*/ 114398 w 657916"/>
                  <a:gd name="connsiteY13" fmla="*/ 21133 h 646930"/>
                  <a:gd name="connsiteX14" fmla="*/ 551799 w 657916"/>
                  <a:gd name="connsiteY14" fmla="*/ 5496 h 646930"/>
                  <a:gd name="connsiteX15" fmla="*/ 657916 w 657916"/>
                  <a:gd name="connsiteY15" fmla="*/ 36755 h 646930"/>
                  <a:gd name="connsiteX16" fmla="*/ 657916 w 657916"/>
                  <a:gd name="connsiteY16" fmla="*/ 211805 h 646930"/>
                  <a:gd name="connsiteX17" fmla="*/ 551799 w 657916"/>
                  <a:gd name="connsiteY17" fmla="*/ 248066 h 646930"/>
                  <a:gd name="connsiteX18" fmla="*/ 647928 w 657916"/>
                  <a:gd name="connsiteY18" fmla="*/ 309333 h 646930"/>
                  <a:gd name="connsiteX19" fmla="*/ 484383 w 657916"/>
                  <a:gd name="connsiteY19" fmla="*/ 636927 h 646930"/>
                  <a:gd name="connsiteX20" fmla="*/ 411974 w 657916"/>
                  <a:gd name="connsiteY20" fmla="*/ 646930 h 646930"/>
                  <a:gd name="connsiteX21" fmla="*/ 484383 w 657916"/>
                  <a:gd name="connsiteY21" fmla="*/ 309333 h 646930"/>
                  <a:gd name="connsiteX22" fmla="*/ 501861 w 657916"/>
                  <a:gd name="connsiteY22" fmla="*/ 229310 h 646930"/>
                  <a:gd name="connsiteX23" fmla="*/ 110626 w 657916"/>
                  <a:gd name="connsiteY23" fmla="*/ 0 h 646930"/>
                  <a:gd name="connsiteX24" fmla="*/ 110626 w 657916"/>
                  <a:gd name="connsiteY24" fmla="*/ 1243 h 646930"/>
                  <a:gd name="connsiteX25" fmla="*/ 110626 w 657916"/>
                  <a:gd name="connsiteY25" fmla="*/ 3730 h 646930"/>
                  <a:gd name="connsiteX26" fmla="*/ 111883 w 657916"/>
                  <a:gd name="connsiteY26" fmla="*/ 4973 h 646930"/>
                  <a:gd name="connsiteX27" fmla="*/ 111883 w 657916"/>
                  <a:gd name="connsiteY27" fmla="*/ 6216 h 646930"/>
                  <a:gd name="connsiteX28" fmla="*/ 111883 w 657916"/>
                  <a:gd name="connsiteY28" fmla="*/ 8702 h 646930"/>
                  <a:gd name="connsiteX29" fmla="*/ 113140 w 657916"/>
                  <a:gd name="connsiteY29" fmla="*/ 9945 h 646930"/>
                  <a:gd name="connsiteX30" fmla="*/ 144149 w 657916"/>
                  <a:gd name="connsiteY30" fmla="*/ 154145 h 646930"/>
                  <a:gd name="connsiteX31" fmla="*/ 143656 w 657916"/>
                  <a:gd name="connsiteY31" fmla="*/ 152684 h 646930"/>
                  <a:gd name="connsiteX32" fmla="*/ 133726 w 657916"/>
                  <a:gd name="connsiteY32" fmla="*/ 106597 h 646930"/>
                  <a:gd name="connsiteX33" fmla="*/ 120683 w 657916"/>
                  <a:gd name="connsiteY33" fmla="*/ 49725 h 646930"/>
                  <a:gd name="connsiteX34" fmla="*/ 133254 w 657916"/>
                  <a:gd name="connsiteY34" fmla="*/ 106908 h 646930"/>
                  <a:gd name="connsiteX35" fmla="*/ 135768 w 657916"/>
                  <a:gd name="connsiteY35" fmla="*/ 119339 h 646930"/>
                  <a:gd name="connsiteX36" fmla="*/ 139540 w 657916"/>
                  <a:gd name="connsiteY36" fmla="*/ 135499 h 646930"/>
                  <a:gd name="connsiteX37" fmla="*/ 142054 w 657916"/>
                  <a:gd name="connsiteY37" fmla="*/ 147930 h 646930"/>
                  <a:gd name="connsiteX38" fmla="*/ 143656 w 657916"/>
                  <a:gd name="connsiteY38" fmla="*/ 152684 h 646930"/>
                  <a:gd name="connsiteX39" fmla="*/ 144568 w 657916"/>
                  <a:gd name="connsiteY39" fmla="*/ 156916 h 646930"/>
                  <a:gd name="connsiteX40" fmla="*/ 144568 w 657916"/>
                  <a:gd name="connsiteY40" fmla="*/ 159118 h 646930"/>
                  <a:gd name="connsiteX41" fmla="*/ 146206 w 657916"/>
                  <a:gd name="connsiteY41" fmla="*/ 164517 h 646930"/>
                  <a:gd name="connsiteX42" fmla="*/ 149597 w 657916"/>
                  <a:gd name="connsiteY42" fmla="*/ 180251 h 646930"/>
                  <a:gd name="connsiteX43" fmla="*/ 149256 w 657916"/>
                  <a:gd name="connsiteY43" fmla="*/ 177896 h 646930"/>
                  <a:gd name="connsiteX44" fmla="*/ 159654 w 657916"/>
                  <a:gd name="connsiteY44" fmla="*/ 226246 h 646930"/>
                  <a:gd name="connsiteX45" fmla="*/ 251423 w 657916"/>
                  <a:gd name="connsiteY45" fmla="*/ 641445 h 646930"/>
                  <a:gd name="connsiteX46" fmla="*/ 174739 w 657916"/>
                  <a:gd name="connsiteY46" fmla="*/ 631500 h 646930"/>
                  <a:gd name="connsiteX47" fmla="*/ 10057 w 657916"/>
                  <a:gd name="connsiteY47" fmla="*/ 305805 h 646930"/>
                  <a:gd name="connsiteX48" fmla="*/ 106855 w 657916"/>
                  <a:gd name="connsiteY48" fmla="*/ 244893 h 646930"/>
                  <a:gd name="connsiteX49" fmla="*/ 0 w 657916"/>
                  <a:gd name="connsiteY49" fmla="*/ 208843 h 646930"/>
                  <a:gd name="connsiteX50" fmla="*/ 0 w 657916"/>
                  <a:gd name="connsiteY50" fmla="*/ 34807 h 646930"/>
                  <a:gd name="connsiteX51" fmla="*/ 3771 w 657916"/>
                  <a:gd name="connsiteY51" fmla="*/ 33564 h 64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57916" h="646930">
                    <a:moveTo>
                      <a:pt x="146801" y="166477"/>
                    </a:moveTo>
                    <a:lnTo>
                      <a:pt x="148340" y="171549"/>
                    </a:lnTo>
                    <a:lnTo>
                      <a:pt x="149256" y="177896"/>
                    </a:lnTo>
                    <a:close/>
                    <a:moveTo>
                      <a:pt x="144568" y="156095"/>
                    </a:moveTo>
                    <a:lnTo>
                      <a:pt x="146801" y="166477"/>
                    </a:lnTo>
                    <a:lnTo>
                      <a:pt x="146206" y="164517"/>
                    </a:lnTo>
                    <a:lnTo>
                      <a:pt x="144568" y="156916"/>
                    </a:lnTo>
                    <a:close/>
                    <a:moveTo>
                      <a:pt x="144149" y="154145"/>
                    </a:moveTo>
                    <a:lnTo>
                      <a:pt x="144568" y="155389"/>
                    </a:lnTo>
                    <a:lnTo>
                      <a:pt x="144568" y="156095"/>
                    </a:lnTo>
                    <a:close/>
                    <a:moveTo>
                      <a:pt x="114398" y="21133"/>
                    </a:moveTo>
                    <a:cubicBezTo>
                      <a:pt x="115655" y="24862"/>
                      <a:pt x="116912" y="28592"/>
                      <a:pt x="116912" y="34807"/>
                    </a:cubicBezTo>
                    <a:cubicBezTo>
                      <a:pt x="116912" y="32321"/>
                      <a:pt x="116912" y="31078"/>
                      <a:pt x="116912" y="29835"/>
                    </a:cubicBezTo>
                    <a:cubicBezTo>
                      <a:pt x="115655" y="26106"/>
                      <a:pt x="114398" y="22376"/>
                      <a:pt x="114398" y="21133"/>
                    </a:cubicBezTo>
                    <a:close/>
                    <a:moveTo>
                      <a:pt x="551799" y="5496"/>
                    </a:moveTo>
                    <a:lnTo>
                      <a:pt x="657916" y="36755"/>
                    </a:lnTo>
                    <a:lnTo>
                      <a:pt x="657916" y="211805"/>
                    </a:lnTo>
                    <a:lnTo>
                      <a:pt x="551799" y="248066"/>
                    </a:lnTo>
                    <a:lnTo>
                      <a:pt x="647928" y="309333"/>
                    </a:lnTo>
                    <a:lnTo>
                      <a:pt x="484383" y="636927"/>
                    </a:lnTo>
                    <a:cubicBezTo>
                      <a:pt x="460663" y="640678"/>
                      <a:pt x="435694" y="644429"/>
                      <a:pt x="411974" y="646930"/>
                    </a:cubicBezTo>
                    <a:lnTo>
                      <a:pt x="484383" y="309333"/>
                    </a:lnTo>
                    <a:lnTo>
                      <a:pt x="501861" y="229310"/>
                    </a:lnTo>
                    <a:close/>
                    <a:moveTo>
                      <a:pt x="110626" y="0"/>
                    </a:moveTo>
                    <a:lnTo>
                      <a:pt x="110626" y="1243"/>
                    </a:lnTo>
                    <a:lnTo>
                      <a:pt x="110626" y="3730"/>
                    </a:lnTo>
                    <a:lnTo>
                      <a:pt x="111883" y="4973"/>
                    </a:lnTo>
                    <a:lnTo>
                      <a:pt x="111883" y="6216"/>
                    </a:lnTo>
                    <a:lnTo>
                      <a:pt x="111883" y="8702"/>
                    </a:lnTo>
                    <a:lnTo>
                      <a:pt x="113140" y="9945"/>
                    </a:lnTo>
                    <a:lnTo>
                      <a:pt x="144149" y="154145"/>
                    </a:lnTo>
                    <a:lnTo>
                      <a:pt x="143656" y="152684"/>
                    </a:lnTo>
                    <a:lnTo>
                      <a:pt x="133726" y="106597"/>
                    </a:lnTo>
                    <a:cubicBezTo>
                      <a:pt x="128854" y="84532"/>
                      <a:pt x="124455" y="65264"/>
                      <a:pt x="120683" y="49725"/>
                    </a:cubicBezTo>
                    <a:cubicBezTo>
                      <a:pt x="124454" y="65885"/>
                      <a:pt x="128226" y="84532"/>
                      <a:pt x="133254" y="106908"/>
                    </a:cubicBezTo>
                    <a:cubicBezTo>
                      <a:pt x="134511" y="110637"/>
                      <a:pt x="134511" y="114366"/>
                      <a:pt x="135768" y="119339"/>
                    </a:cubicBezTo>
                    <a:cubicBezTo>
                      <a:pt x="137026" y="124311"/>
                      <a:pt x="138283" y="129284"/>
                      <a:pt x="139540" y="135499"/>
                    </a:cubicBezTo>
                    <a:cubicBezTo>
                      <a:pt x="140797" y="139229"/>
                      <a:pt x="142054" y="144201"/>
                      <a:pt x="142054" y="147930"/>
                    </a:cubicBezTo>
                    <a:lnTo>
                      <a:pt x="143656" y="152684"/>
                    </a:lnTo>
                    <a:lnTo>
                      <a:pt x="144568" y="156916"/>
                    </a:lnTo>
                    <a:lnTo>
                      <a:pt x="144568" y="159118"/>
                    </a:lnTo>
                    <a:lnTo>
                      <a:pt x="146206" y="164517"/>
                    </a:lnTo>
                    <a:lnTo>
                      <a:pt x="149597" y="180251"/>
                    </a:lnTo>
                    <a:lnTo>
                      <a:pt x="149256" y="177896"/>
                    </a:lnTo>
                    <a:lnTo>
                      <a:pt x="159654" y="226246"/>
                    </a:lnTo>
                    <a:lnTo>
                      <a:pt x="251423" y="641445"/>
                    </a:lnTo>
                    <a:cubicBezTo>
                      <a:pt x="226281" y="638959"/>
                      <a:pt x="199881" y="635230"/>
                      <a:pt x="174739" y="631500"/>
                    </a:cubicBezTo>
                    <a:lnTo>
                      <a:pt x="10057" y="305805"/>
                    </a:lnTo>
                    <a:lnTo>
                      <a:pt x="106855" y="244893"/>
                    </a:lnTo>
                    <a:lnTo>
                      <a:pt x="0" y="208843"/>
                    </a:lnTo>
                    <a:lnTo>
                      <a:pt x="0" y="34807"/>
                    </a:lnTo>
                    <a:lnTo>
                      <a:pt x="3771" y="33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81831-A39E-C84E-B623-2D9CB2449C10}"/>
              </a:ext>
            </a:extLst>
          </p:cNvPr>
          <p:cNvGrpSpPr/>
          <p:nvPr/>
        </p:nvGrpSpPr>
        <p:grpSpPr>
          <a:xfrm>
            <a:off x="1620200" y="10944830"/>
            <a:ext cx="1906089" cy="1906089"/>
            <a:chOff x="1620200" y="10944830"/>
            <a:chExt cx="1906089" cy="1906089"/>
          </a:xfrm>
        </p:grpSpPr>
        <p:sp>
          <p:nvSpPr>
            <p:cNvPr id="57" name="Freeform 379">
              <a:extLst>
                <a:ext uri="{FF2B5EF4-FFF2-40B4-BE49-F238E27FC236}">
                  <a16:creationId xmlns:a16="http://schemas.microsoft.com/office/drawing/2014/main" id="{55B09B08-A8E3-9445-9D3C-DC354B36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00" y="10944830"/>
              <a:ext cx="1906089" cy="1906089"/>
            </a:xfrm>
            <a:custGeom>
              <a:avLst/>
              <a:gdLst>
                <a:gd name="T0" fmla="*/ 1528 w 1529"/>
                <a:gd name="T1" fmla="*/ 765 h 1530"/>
                <a:gd name="T2" fmla="*/ 1528 w 1529"/>
                <a:gd name="T3" fmla="*/ 765 h 1530"/>
                <a:gd name="T4" fmla="*/ 1299 w 1529"/>
                <a:gd name="T5" fmla="*/ 1310 h 1530"/>
                <a:gd name="T6" fmla="*/ 1299 w 1529"/>
                <a:gd name="T7" fmla="*/ 1310 h 1530"/>
                <a:gd name="T8" fmla="*/ 889 w 1529"/>
                <a:gd name="T9" fmla="*/ 1519 h 1530"/>
                <a:gd name="T10" fmla="*/ 889 w 1529"/>
                <a:gd name="T11" fmla="*/ 1519 h 1530"/>
                <a:gd name="T12" fmla="*/ 831 w 1529"/>
                <a:gd name="T13" fmla="*/ 1526 h 1530"/>
                <a:gd name="T14" fmla="*/ 831 w 1529"/>
                <a:gd name="T15" fmla="*/ 1526 h 1530"/>
                <a:gd name="T16" fmla="*/ 822 w 1529"/>
                <a:gd name="T17" fmla="*/ 1527 h 1530"/>
                <a:gd name="T18" fmla="*/ 822 w 1529"/>
                <a:gd name="T19" fmla="*/ 1527 h 1530"/>
                <a:gd name="T20" fmla="*/ 764 w 1529"/>
                <a:gd name="T21" fmla="*/ 1529 h 1530"/>
                <a:gd name="T22" fmla="*/ 763 w 1529"/>
                <a:gd name="T23" fmla="*/ 1529 h 1530"/>
                <a:gd name="T24" fmla="*/ 763 w 1529"/>
                <a:gd name="T25" fmla="*/ 1529 h 1530"/>
                <a:gd name="T26" fmla="*/ 706 w 1529"/>
                <a:gd name="T27" fmla="*/ 1527 h 1530"/>
                <a:gd name="T28" fmla="*/ 706 w 1529"/>
                <a:gd name="T29" fmla="*/ 1527 h 1530"/>
                <a:gd name="T30" fmla="*/ 697 w 1529"/>
                <a:gd name="T31" fmla="*/ 1526 h 1530"/>
                <a:gd name="T32" fmla="*/ 697 w 1529"/>
                <a:gd name="T33" fmla="*/ 1526 h 1530"/>
                <a:gd name="T34" fmla="*/ 697 w 1529"/>
                <a:gd name="T35" fmla="*/ 1526 h 1530"/>
                <a:gd name="T36" fmla="*/ 697 w 1529"/>
                <a:gd name="T37" fmla="*/ 1526 h 1530"/>
                <a:gd name="T38" fmla="*/ 636 w 1529"/>
                <a:gd name="T39" fmla="*/ 1518 h 1530"/>
                <a:gd name="T40" fmla="*/ 636 w 1529"/>
                <a:gd name="T41" fmla="*/ 1518 h 1530"/>
                <a:gd name="T42" fmla="*/ 218 w 1529"/>
                <a:gd name="T43" fmla="*/ 1300 h 1530"/>
                <a:gd name="T44" fmla="*/ 218 w 1529"/>
                <a:gd name="T45" fmla="*/ 1300 h 1530"/>
                <a:gd name="T46" fmla="*/ 0 w 1529"/>
                <a:gd name="T47" fmla="*/ 765 h 1530"/>
                <a:gd name="T48" fmla="*/ 0 w 1529"/>
                <a:gd name="T49" fmla="*/ 765 h 1530"/>
                <a:gd name="T50" fmla="*/ 764 w 1529"/>
                <a:gd name="T51" fmla="*/ 0 h 1530"/>
                <a:gd name="T52" fmla="*/ 764 w 1529"/>
                <a:gd name="T53" fmla="*/ 0 h 1530"/>
                <a:gd name="T54" fmla="*/ 1528 w 1529"/>
                <a:gd name="T55" fmla="*/ 765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9" h="1530">
                  <a:moveTo>
                    <a:pt x="1528" y="765"/>
                  </a:moveTo>
                  <a:lnTo>
                    <a:pt x="1528" y="765"/>
                  </a:lnTo>
                  <a:cubicBezTo>
                    <a:pt x="1528" y="978"/>
                    <a:pt x="1441" y="1172"/>
                    <a:pt x="1299" y="1310"/>
                  </a:cubicBezTo>
                  <a:lnTo>
                    <a:pt x="1299" y="1310"/>
                  </a:lnTo>
                  <a:cubicBezTo>
                    <a:pt x="1190" y="1418"/>
                    <a:pt x="1047" y="1493"/>
                    <a:pt x="889" y="1519"/>
                  </a:cubicBezTo>
                  <a:lnTo>
                    <a:pt x="889" y="1519"/>
                  </a:lnTo>
                  <a:cubicBezTo>
                    <a:pt x="870" y="1522"/>
                    <a:pt x="850" y="1524"/>
                    <a:pt x="831" y="1526"/>
                  </a:cubicBezTo>
                  <a:lnTo>
                    <a:pt x="831" y="1526"/>
                  </a:lnTo>
                  <a:cubicBezTo>
                    <a:pt x="828" y="1527"/>
                    <a:pt x="825" y="1527"/>
                    <a:pt x="822" y="1527"/>
                  </a:cubicBezTo>
                  <a:lnTo>
                    <a:pt x="822" y="1527"/>
                  </a:lnTo>
                  <a:cubicBezTo>
                    <a:pt x="803" y="1528"/>
                    <a:pt x="784" y="1529"/>
                    <a:pt x="764" y="1529"/>
                  </a:cubicBezTo>
                  <a:lnTo>
                    <a:pt x="763" y="1529"/>
                  </a:lnTo>
                  <a:lnTo>
                    <a:pt x="763" y="1529"/>
                  </a:lnTo>
                  <a:cubicBezTo>
                    <a:pt x="744" y="1529"/>
                    <a:pt x="725" y="1528"/>
                    <a:pt x="706" y="1527"/>
                  </a:cubicBezTo>
                  <a:lnTo>
                    <a:pt x="706" y="1527"/>
                  </a:lnTo>
                  <a:cubicBezTo>
                    <a:pt x="703" y="1527"/>
                    <a:pt x="700" y="1526"/>
                    <a:pt x="697" y="1526"/>
                  </a:cubicBezTo>
                  <a:lnTo>
                    <a:pt x="697" y="1526"/>
                  </a:lnTo>
                  <a:lnTo>
                    <a:pt x="697" y="1526"/>
                  </a:lnTo>
                  <a:lnTo>
                    <a:pt x="697" y="1526"/>
                  </a:lnTo>
                  <a:cubicBezTo>
                    <a:pt x="677" y="1524"/>
                    <a:pt x="656" y="1522"/>
                    <a:pt x="636" y="1518"/>
                  </a:cubicBezTo>
                  <a:lnTo>
                    <a:pt x="636" y="1518"/>
                  </a:lnTo>
                  <a:cubicBezTo>
                    <a:pt x="474" y="1491"/>
                    <a:pt x="329" y="1412"/>
                    <a:pt x="218" y="1300"/>
                  </a:cubicBezTo>
                  <a:lnTo>
                    <a:pt x="218" y="1300"/>
                  </a:lnTo>
                  <a:cubicBezTo>
                    <a:pt x="83" y="1162"/>
                    <a:pt x="0" y="973"/>
                    <a:pt x="0" y="765"/>
                  </a:cubicBezTo>
                  <a:lnTo>
                    <a:pt x="0" y="765"/>
                  </a:lnTo>
                  <a:cubicBezTo>
                    <a:pt x="0" y="342"/>
                    <a:pt x="342" y="0"/>
                    <a:pt x="764" y="0"/>
                  </a:cubicBezTo>
                  <a:lnTo>
                    <a:pt x="764" y="0"/>
                  </a:lnTo>
                  <a:cubicBezTo>
                    <a:pt x="1186" y="0"/>
                    <a:pt x="1528" y="342"/>
                    <a:pt x="1528" y="765"/>
                  </a:cubicBez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326AD2-C44C-B643-A48B-85F1C20616D3}"/>
                </a:ext>
              </a:extLst>
            </p:cNvPr>
            <p:cNvGrpSpPr/>
            <p:nvPr/>
          </p:nvGrpSpPr>
          <p:grpSpPr>
            <a:xfrm>
              <a:off x="1889362" y="11142579"/>
              <a:ext cx="1350043" cy="1708338"/>
              <a:chOff x="1889362" y="11142579"/>
              <a:chExt cx="1350043" cy="1708338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739A1375-1B2C-7142-9458-4DBFFD650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362" y="12153299"/>
                <a:ext cx="1350043" cy="696370"/>
              </a:xfrm>
              <a:custGeom>
                <a:avLst/>
                <a:gdLst>
                  <a:gd name="connsiteX0" fmla="*/ 681139 w 1350043"/>
                  <a:gd name="connsiteY0" fmla="*/ 0 h 696370"/>
                  <a:gd name="connsiteX1" fmla="*/ 814670 w 1350043"/>
                  <a:gd name="connsiteY1" fmla="*/ 0 h 696370"/>
                  <a:gd name="connsiteX2" fmla="*/ 824654 w 1350043"/>
                  <a:gd name="connsiteY2" fmla="*/ 7488 h 696370"/>
                  <a:gd name="connsiteX3" fmla="*/ 830894 w 1350043"/>
                  <a:gd name="connsiteY3" fmla="*/ 12480 h 696370"/>
                  <a:gd name="connsiteX4" fmla="*/ 837134 w 1350043"/>
                  <a:gd name="connsiteY4" fmla="*/ 14976 h 696370"/>
                  <a:gd name="connsiteX5" fmla="*/ 845869 w 1350043"/>
                  <a:gd name="connsiteY5" fmla="*/ 21216 h 696370"/>
                  <a:gd name="connsiteX6" fmla="*/ 847117 w 1350043"/>
                  <a:gd name="connsiteY6" fmla="*/ 22464 h 696370"/>
                  <a:gd name="connsiteX7" fmla="*/ 869580 w 1350043"/>
                  <a:gd name="connsiteY7" fmla="*/ 36191 h 696370"/>
                  <a:gd name="connsiteX8" fmla="*/ 880812 w 1350043"/>
                  <a:gd name="connsiteY8" fmla="*/ 41183 h 696370"/>
                  <a:gd name="connsiteX9" fmla="*/ 887052 w 1350043"/>
                  <a:gd name="connsiteY9" fmla="*/ 44927 h 696370"/>
                  <a:gd name="connsiteX10" fmla="*/ 899531 w 1350043"/>
                  <a:gd name="connsiteY10" fmla="*/ 51167 h 696370"/>
                  <a:gd name="connsiteX11" fmla="*/ 905771 w 1350043"/>
                  <a:gd name="connsiteY11" fmla="*/ 53663 h 696370"/>
                  <a:gd name="connsiteX12" fmla="*/ 1011847 w 1350043"/>
                  <a:gd name="connsiteY12" fmla="*/ 84862 h 696370"/>
                  <a:gd name="connsiteX13" fmla="*/ 1034310 w 1350043"/>
                  <a:gd name="connsiteY13" fmla="*/ 86110 h 696370"/>
                  <a:gd name="connsiteX14" fmla="*/ 1297629 w 1350043"/>
                  <a:gd name="connsiteY14" fmla="*/ 244603 h 696370"/>
                  <a:gd name="connsiteX15" fmla="*/ 1350043 w 1350043"/>
                  <a:gd name="connsiteY15" fmla="*/ 423063 h 696370"/>
                  <a:gd name="connsiteX16" fmla="*/ 838382 w 1350043"/>
                  <a:gd name="connsiteY16" fmla="*/ 683890 h 696370"/>
                  <a:gd name="connsiteX17" fmla="*/ 766000 w 1350043"/>
                  <a:gd name="connsiteY17" fmla="*/ 692626 h 696370"/>
                  <a:gd name="connsiteX18" fmla="*/ 754768 w 1350043"/>
                  <a:gd name="connsiteY18" fmla="*/ 693874 h 696370"/>
                  <a:gd name="connsiteX19" fmla="*/ 682387 w 1350043"/>
                  <a:gd name="connsiteY19" fmla="*/ 696370 h 696370"/>
                  <a:gd name="connsiteX20" fmla="*/ 681139 w 1350043"/>
                  <a:gd name="connsiteY20" fmla="*/ 696370 h 696370"/>
                  <a:gd name="connsiteX21" fmla="*/ 540169 w 1350043"/>
                  <a:gd name="connsiteY21" fmla="*/ 0 h 696370"/>
                  <a:gd name="connsiteX22" fmla="*/ 679890 w 1350043"/>
                  <a:gd name="connsiteY22" fmla="*/ 0 h 696370"/>
                  <a:gd name="connsiteX23" fmla="*/ 679890 w 1350043"/>
                  <a:gd name="connsiteY23" fmla="*/ 696370 h 696370"/>
                  <a:gd name="connsiteX24" fmla="*/ 608782 w 1350043"/>
                  <a:gd name="connsiteY24" fmla="*/ 693874 h 696370"/>
                  <a:gd name="connsiteX25" fmla="*/ 597554 w 1350043"/>
                  <a:gd name="connsiteY25" fmla="*/ 692626 h 696370"/>
                  <a:gd name="connsiteX26" fmla="*/ 521457 w 1350043"/>
                  <a:gd name="connsiteY26" fmla="*/ 682642 h 696370"/>
                  <a:gd name="connsiteX27" fmla="*/ 0 w 1350043"/>
                  <a:gd name="connsiteY27" fmla="*/ 410584 h 696370"/>
                  <a:gd name="connsiteX28" fmla="*/ 38673 w 1350043"/>
                  <a:gd name="connsiteY28" fmla="*/ 257083 h 696370"/>
                  <a:gd name="connsiteX29" fmla="*/ 321856 w 1350043"/>
                  <a:gd name="connsiteY29" fmla="*/ 86110 h 696370"/>
                  <a:gd name="connsiteX30" fmla="*/ 351796 w 1350043"/>
                  <a:gd name="connsiteY30" fmla="*/ 83614 h 696370"/>
                  <a:gd name="connsiteX31" fmla="*/ 457834 w 1350043"/>
                  <a:gd name="connsiteY31" fmla="*/ 49919 h 696370"/>
                  <a:gd name="connsiteX32" fmla="*/ 508982 w 1350043"/>
                  <a:gd name="connsiteY32" fmla="*/ 21216 h 696370"/>
                  <a:gd name="connsiteX33" fmla="*/ 516467 w 1350043"/>
                  <a:gd name="connsiteY33" fmla="*/ 16224 h 696370"/>
                  <a:gd name="connsiteX34" fmla="*/ 525199 w 1350043"/>
                  <a:gd name="connsiteY34" fmla="*/ 11232 h 69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50043" h="696370">
                    <a:moveTo>
                      <a:pt x="681139" y="0"/>
                    </a:moveTo>
                    <a:lnTo>
                      <a:pt x="814670" y="0"/>
                    </a:lnTo>
                    <a:cubicBezTo>
                      <a:pt x="818414" y="2496"/>
                      <a:pt x="822158" y="4992"/>
                      <a:pt x="824654" y="7488"/>
                    </a:cubicBezTo>
                    <a:cubicBezTo>
                      <a:pt x="827150" y="8736"/>
                      <a:pt x="828398" y="9984"/>
                      <a:pt x="830894" y="12480"/>
                    </a:cubicBezTo>
                    <a:cubicBezTo>
                      <a:pt x="833390" y="12480"/>
                      <a:pt x="834638" y="13728"/>
                      <a:pt x="837134" y="14976"/>
                    </a:cubicBezTo>
                    <a:cubicBezTo>
                      <a:pt x="839629" y="17472"/>
                      <a:pt x="842125" y="19968"/>
                      <a:pt x="845869" y="21216"/>
                    </a:cubicBezTo>
                    <a:cubicBezTo>
                      <a:pt x="847117" y="21216"/>
                      <a:pt x="847117" y="22464"/>
                      <a:pt x="847117" y="22464"/>
                    </a:cubicBezTo>
                    <a:cubicBezTo>
                      <a:pt x="854605" y="27455"/>
                      <a:pt x="862093" y="31199"/>
                      <a:pt x="869580" y="36191"/>
                    </a:cubicBezTo>
                    <a:cubicBezTo>
                      <a:pt x="873324" y="37439"/>
                      <a:pt x="877068" y="39935"/>
                      <a:pt x="880812" y="41183"/>
                    </a:cubicBezTo>
                    <a:cubicBezTo>
                      <a:pt x="883308" y="43679"/>
                      <a:pt x="885804" y="43679"/>
                      <a:pt x="887052" y="44927"/>
                    </a:cubicBezTo>
                    <a:cubicBezTo>
                      <a:pt x="892044" y="47423"/>
                      <a:pt x="895787" y="48671"/>
                      <a:pt x="899531" y="51167"/>
                    </a:cubicBezTo>
                    <a:cubicBezTo>
                      <a:pt x="900779" y="51167"/>
                      <a:pt x="903275" y="52415"/>
                      <a:pt x="905771" y="53663"/>
                    </a:cubicBezTo>
                    <a:cubicBezTo>
                      <a:pt x="939466" y="68639"/>
                      <a:pt x="974409" y="78622"/>
                      <a:pt x="1011847" y="84862"/>
                    </a:cubicBezTo>
                    <a:cubicBezTo>
                      <a:pt x="1019335" y="84862"/>
                      <a:pt x="1026823" y="86110"/>
                      <a:pt x="1034310" y="86110"/>
                    </a:cubicBezTo>
                    <a:cubicBezTo>
                      <a:pt x="1066757" y="89854"/>
                      <a:pt x="1238975" y="113566"/>
                      <a:pt x="1297629" y="244603"/>
                    </a:cubicBezTo>
                    <a:cubicBezTo>
                      <a:pt x="1312605" y="277050"/>
                      <a:pt x="1331324" y="344441"/>
                      <a:pt x="1350043" y="423063"/>
                    </a:cubicBezTo>
                    <a:cubicBezTo>
                      <a:pt x="1214016" y="557845"/>
                      <a:pt x="1035558" y="651443"/>
                      <a:pt x="838382" y="683890"/>
                    </a:cubicBezTo>
                    <a:cubicBezTo>
                      <a:pt x="814670" y="687634"/>
                      <a:pt x="789711" y="690130"/>
                      <a:pt x="766000" y="692626"/>
                    </a:cubicBezTo>
                    <a:cubicBezTo>
                      <a:pt x="762256" y="693874"/>
                      <a:pt x="758512" y="693874"/>
                      <a:pt x="754768" y="693874"/>
                    </a:cubicBezTo>
                    <a:cubicBezTo>
                      <a:pt x="731057" y="695122"/>
                      <a:pt x="707346" y="696370"/>
                      <a:pt x="682387" y="696370"/>
                    </a:cubicBezTo>
                    <a:lnTo>
                      <a:pt x="681139" y="696370"/>
                    </a:lnTo>
                    <a:close/>
                    <a:moveTo>
                      <a:pt x="540169" y="0"/>
                    </a:moveTo>
                    <a:lnTo>
                      <a:pt x="679890" y="0"/>
                    </a:lnTo>
                    <a:lnTo>
                      <a:pt x="679890" y="696370"/>
                    </a:lnTo>
                    <a:cubicBezTo>
                      <a:pt x="656187" y="696370"/>
                      <a:pt x="632485" y="695122"/>
                      <a:pt x="608782" y="693874"/>
                    </a:cubicBezTo>
                    <a:cubicBezTo>
                      <a:pt x="605039" y="693874"/>
                      <a:pt x="601297" y="692626"/>
                      <a:pt x="597554" y="692626"/>
                    </a:cubicBezTo>
                    <a:cubicBezTo>
                      <a:pt x="572604" y="690130"/>
                      <a:pt x="546407" y="687634"/>
                      <a:pt x="521457" y="682642"/>
                    </a:cubicBezTo>
                    <a:cubicBezTo>
                      <a:pt x="319361" y="648947"/>
                      <a:pt x="138473" y="550357"/>
                      <a:pt x="0" y="410584"/>
                    </a:cubicBezTo>
                    <a:cubicBezTo>
                      <a:pt x="14970" y="343193"/>
                      <a:pt x="28693" y="287034"/>
                      <a:pt x="38673" y="257083"/>
                    </a:cubicBezTo>
                    <a:cubicBezTo>
                      <a:pt x="81088" y="136029"/>
                      <a:pt x="285678" y="91102"/>
                      <a:pt x="321856" y="86110"/>
                    </a:cubicBezTo>
                    <a:cubicBezTo>
                      <a:pt x="331836" y="86110"/>
                      <a:pt x="341816" y="84862"/>
                      <a:pt x="351796" y="83614"/>
                    </a:cubicBezTo>
                    <a:cubicBezTo>
                      <a:pt x="387974" y="77374"/>
                      <a:pt x="422904" y="66143"/>
                      <a:pt x="457834" y="49919"/>
                    </a:cubicBezTo>
                    <a:cubicBezTo>
                      <a:pt x="475299" y="41183"/>
                      <a:pt x="491517" y="32447"/>
                      <a:pt x="508982" y="21216"/>
                    </a:cubicBezTo>
                    <a:cubicBezTo>
                      <a:pt x="511477" y="19968"/>
                      <a:pt x="513972" y="18720"/>
                      <a:pt x="516467" y="16224"/>
                    </a:cubicBezTo>
                    <a:cubicBezTo>
                      <a:pt x="518962" y="14976"/>
                      <a:pt x="522704" y="13728"/>
                      <a:pt x="525199" y="11232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0" name="Freeform 382">
                <a:extLst>
                  <a:ext uri="{FF2B5EF4-FFF2-40B4-BE49-F238E27FC236}">
                    <a16:creationId xmlns:a16="http://schemas.microsoft.com/office/drawing/2014/main" id="{37144809-8BC4-C540-892A-938C973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12153299"/>
                <a:ext cx="444938" cy="697618"/>
              </a:xfrm>
              <a:custGeom>
                <a:avLst/>
                <a:gdLst>
                  <a:gd name="T0" fmla="*/ 358 w 359"/>
                  <a:gd name="T1" fmla="*/ 43 h 559"/>
                  <a:gd name="T2" fmla="*/ 358 w 359"/>
                  <a:gd name="T3" fmla="*/ 43 h 559"/>
                  <a:gd name="T4" fmla="*/ 318 w 359"/>
                  <a:gd name="T5" fmla="*/ 222 h 559"/>
                  <a:gd name="T6" fmla="*/ 304 w 359"/>
                  <a:gd name="T7" fmla="*/ 286 h 559"/>
                  <a:gd name="T8" fmla="*/ 246 w 359"/>
                  <a:gd name="T9" fmla="*/ 555 h 559"/>
                  <a:gd name="T10" fmla="*/ 246 w 359"/>
                  <a:gd name="T11" fmla="*/ 555 h 559"/>
                  <a:gd name="T12" fmla="*/ 237 w 359"/>
                  <a:gd name="T13" fmla="*/ 556 h 559"/>
                  <a:gd name="T14" fmla="*/ 237 w 359"/>
                  <a:gd name="T15" fmla="*/ 556 h 559"/>
                  <a:gd name="T16" fmla="*/ 179 w 359"/>
                  <a:gd name="T17" fmla="*/ 558 h 559"/>
                  <a:gd name="T18" fmla="*/ 178 w 359"/>
                  <a:gd name="T19" fmla="*/ 558 h 559"/>
                  <a:gd name="T20" fmla="*/ 178 w 359"/>
                  <a:gd name="T21" fmla="*/ 558 h 559"/>
                  <a:gd name="T22" fmla="*/ 121 w 359"/>
                  <a:gd name="T23" fmla="*/ 556 h 559"/>
                  <a:gd name="T24" fmla="*/ 121 w 359"/>
                  <a:gd name="T25" fmla="*/ 556 h 559"/>
                  <a:gd name="T26" fmla="*/ 112 w 359"/>
                  <a:gd name="T27" fmla="*/ 555 h 559"/>
                  <a:gd name="T28" fmla="*/ 39 w 359"/>
                  <a:gd name="T29" fmla="*/ 221 h 559"/>
                  <a:gd name="T30" fmla="*/ 2 w 359"/>
                  <a:gd name="T31" fmla="*/ 48 h 559"/>
                  <a:gd name="T32" fmla="*/ 1 w 359"/>
                  <a:gd name="T33" fmla="*/ 46 h 559"/>
                  <a:gd name="T34" fmla="*/ 1 w 359"/>
                  <a:gd name="T35" fmla="*/ 45 h 559"/>
                  <a:gd name="T36" fmla="*/ 1 w 359"/>
                  <a:gd name="T37" fmla="*/ 43 h 559"/>
                  <a:gd name="T38" fmla="*/ 0 w 359"/>
                  <a:gd name="T39" fmla="*/ 42 h 559"/>
                  <a:gd name="T40" fmla="*/ 0 w 359"/>
                  <a:gd name="T41" fmla="*/ 41 h 559"/>
                  <a:gd name="T42" fmla="*/ 0 w 359"/>
                  <a:gd name="T43" fmla="*/ 41 h 559"/>
                  <a:gd name="T44" fmla="*/ 0 w 359"/>
                  <a:gd name="T45" fmla="*/ 41 h 559"/>
                  <a:gd name="T46" fmla="*/ 0 w 359"/>
                  <a:gd name="T47" fmla="*/ 41 h 559"/>
                  <a:gd name="T48" fmla="*/ 0 w 359"/>
                  <a:gd name="T49" fmla="*/ 40 h 559"/>
                  <a:gd name="T50" fmla="*/ 0 w 359"/>
                  <a:gd name="T51" fmla="*/ 40 h 559"/>
                  <a:gd name="T52" fmla="*/ 0 w 359"/>
                  <a:gd name="T53" fmla="*/ 40 h 559"/>
                  <a:gd name="T54" fmla="*/ 0 w 359"/>
                  <a:gd name="T55" fmla="*/ 40 h 559"/>
                  <a:gd name="T56" fmla="*/ 41 w 359"/>
                  <a:gd name="T57" fmla="*/ 17 h 559"/>
                  <a:gd name="T58" fmla="*/ 41 w 359"/>
                  <a:gd name="T59" fmla="*/ 17 h 559"/>
                  <a:gd name="T60" fmla="*/ 47 w 359"/>
                  <a:gd name="T61" fmla="*/ 13 h 559"/>
                  <a:gd name="T62" fmla="*/ 47 w 359"/>
                  <a:gd name="T63" fmla="*/ 13 h 559"/>
                  <a:gd name="T64" fmla="*/ 54 w 359"/>
                  <a:gd name="T65" fmla="*/ 9 h 559"/>
                  <a:gd name="T66" fmla="*/ 66 w 359"/>
                  <a:gd name="T67" fmla="*/ 0 h 559"/>
                  <a:gd name="T68" fmla="*/ 285 w 359"/>
                  <a:gd name="T69" fmla="*/ 0 h 559"/>
                  <a:gd name="T70" fmla="*/ 285 w 359"/>
                  <a:gd name="T71" fmla="*/ 0 h 559"/>
                  <a:gd name="T72" fmla="*/ 293 w 359"/>
                  <a:gd name="T73" fmla="*/ 6 h 559"/>
                  <a:gd name="T74" fmla="*/ 293 w 359"/>
                  <a:gd name="T75" fmla="*/ 6 h 559"/>
                  <a:gd name="T76" fmla="*/ 298 w 359"/>
                  <a:gd name="T77" fmla="*/ 10 h 559"/>
                  <a:gd name="T78" fmla="*/ 298 w 359"/>
                  <a:gd name="T79" fmla="*/ 10 h 559"/>
                  <a:gd name="T80" fmla="*/ 298 w 359"/>
                  <a:gd name="T81" fmla="*/ 10 h 559"/>
                  <a:gd name="T82" fmla="*/ 298 w 359"/>
                  <a:gd name="T83" fmla="*/ 10 h 559"/>
                  <a:gd name="T84" fmla="*/ 303 w 359"/>
                  <a:gd name="T85" fmla="*/ 12 h 559"/>
                  <a:gd name="T86" fmla="*/ 303 w 359"/>
                  <a:gd name="T87" fmla="*/ 12 h 559"/>
                  <a:gd name="T88" fmla="*/ 310 w 359"/>
                  <a:gd name="T89" fmla="*/ 17 h 559"/>
                  <a:gd name="T90" fmla="*/ 310 w 359"/>
                  <a:gd name="T91" fmla="*/ 17 h 559"/>
                  <a:gd name="T92" fmla="*/ 311 w 359"/>
                  <a:gd name="T93" fmla="*/ 18 h 559"/>
                  <a:gd name="T94" fmla="*/ 311 w 359"/>
                  <a:gd name="T95" fmla="*/ 18 h 559"/>
                  <a:gd name="T96" fmla="*/ 329 w 359"/>
                  <a:gd name="T97" fmla="*/ 29 h 559"/>
                  <a:gd name="T98" fmla="*/ 329 w 359"/>
                  <a:gd name="T99" fmla="*/ 29 h 559"/>
                  <a:gd name="T100" fmla="*/ 338 w 359"/>
                  <a:gd name="T101" fmla="*/ 33 h 559"/>
                  <a:gd name="T102" fmla="*/ 338 w 359"/>
                  <a:gd name="T103" fmla="*/ 33 h 559"/>
                  <a:gd name="T104" fmla="*/ 343 w 359"/>
                  <a:gd name="T105" fmla="*/ 36 h 559"/>
                  <a:gd name="T106" fmla="*/ 343 w 359"/>
                  <a:gd name="T107" fmla="*/ 36 h 559"/>
                  <a:gd name="T108" fmla="*/ 353 w 359"/>
                  <a:gd name="T109" fmla="*/ 41 h 559"/>
                  <a:gd name="T110" fmla="*/ 353 w 359"/>
                  <a:gd name="T111" fmla="*/ 41 h 559"/>
                  <a:gd name="T112" fmla="*/ 358 w 359"/>
                  <a:gd name="T113" fmla="*/ 43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" h="559">
                    <a:moveTo>
                      <a:pt x="358" y="43"/>
                    </a:moveTo>
                    <a:lnTo>
                      <a:pt x="358" y="43"/>
                    </a:lnTo>
                    <a:lnTo>
                      <a:pt x="318" y="222"/>
                    </a:lnTo>
                    <a:lnTo>
                      <a:pt x="304" y="286"/>
                    </a:lnTo>
                    <a:lnTo>
                      <a:pt x="246" y="555"/>
                    </a:lnTo>
                    <a:lnTo>
                      <a:pt x="246" y="555"/>
                    </a:lnTo>
                    <a:cubicBezTo>
                      <a:pt x="243" y="556"/>
                      <a:pt x="240" y="556"/>
                      <a:pt x="237" y="556"/>
                    </a:cubicBezTo>
                    <a:lnTo>
                      <a:pt x="237" y="556"/>
                    </a:lnTo>
                    <a:cubicBezTo>
                      <a:pt x="218" y="557"/>
                      <a:pt x="199" y="558"/>
                      <a:pt x="179" y="558"/>
                    </a:cubicBezTo>
                    <a:lnTo>
                      <a:pt x="178" y="558"/>
                    </a:lnTo>
                    <a:lnTo>
                      <a:pt x="178" y="558"/>
                    </a:lnTo>
                    <a:cubicBezTo>
                      <a:pt x="159" y="558"/>
                      <a:pt x="140" y="557"/>
                      <a:pt x="121" y="556"/>
                    </a:cubicBezTo>
                    <a:lnTo>
                      <a:pt x="121" y="556"/>
                    </a:lnTo>
                    <a:cubicBezTo>
                      <a:pt x="118" y="556"/>
                      <a:pt x="115" y="555"/>
                      <a:pt x="112" y="555"/>
                    </a:cubicBezTo>
                    <a:lnTo>
                      <a:pt x="39" y="221"/>
                    </a:lnTo>
                    <a:lnTo>
                      <a:pt x="2" y="48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43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cubicBezTo>
                      <a:pt x="0" y="40"/>
                      <a:pt x="0" y="40"/>
                      <a:pt x="0" y="40"/>
                    </a:cubicBez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cubicBezTo>
                      <a:pt x="14" y="33"/>
                      <a:pt x="27" y="26"/>
                      <a:pt x="41" y="17"/>
                    </a:cubicBezTo>
                    <a:lnTo>
                      <a:pt x="41" y="17"/>
                    </a:lnTo>
                    <a:cubicBezTo>
                      <a:pt x="43" y="16"/>
                      <a:pt x="45" y="15"/>
                      <a:pt x="47" y="13"/>
                    </a:cubicBezTo>
                    <a:lnTo>
                      <a:pt x="47" y="13"/>
                    </a:lnTo>
                    <a:cubicBezTo>
                      <a:pt x="49" y="12"/>
                      <a:pt x="52" y="11"/>
                      <a:pt x="54" y="9"/>
                    </a:cubicBezTo>
                    <a:lnTo>
                      <a:pt x="66" y="0"/>
                    </a:lnTo>
                    <a:lnTo>
                      <a:pt x="285" y="0"/>
                    </a:lnTo>
                    <a:lnTo>
                      <a:pt x="285" y="0"/>
                    </a:lnTo>
                    <a:cubicBezTo>
                      <a:pt x="288" y="2"/>
                      <a:pt x="291" y="4"/>
                      <a:pt x="293" y="6"/>
                    </a:cubicBezTo>
                    <a:lnTo>
                      <a:pt x="293" y="6"/>
                    </a:lnTo>
                    <a:cubicBezTo>
                      <a:pt x="295" y="7"/>
                      <a:pt x="296" y="8"/>
                      <a:pt x="298" y="10"/>
                    </a:cubicBezTo>
                    <a:lnTo>
                      <a:pt x="298" y="10"/>
                    </a:lnTo>
                    <a:lnTo>
                      <a:pt x="298" y="10"/>
                    </a:lnTo>
                    <a:lnTo>
                      <a:pt x="298" y="10"/>
                    </a:lnTo>
                    <a:cubicBezTo>
                      <a:pt x="300" y="10"/>
                      <a:pt x="301" y="11"/>
                      <a:pt x="303" y="12"/>
                    </a:cubicBezTo>
                    <a:lnTo>
                      <a:pt x="303" y="12"/>
                    </a:lnTo>
                    <a:cubicBezTo>
                      <a:pt x="305" y="14"/>
                      <a:pt x="307" y="16"/>
                      <a:pt x="310" y="17"/>
                    </a:cubicBezTo>
                    <a:lnTo>
                      <a:pt x="310" y="17"/>
                    </a:lnTo>
                    <a:cubicBezTo>
                      <a:pt x="311" y="17"/>
                      <a:pt x="311" y="18"/>
                      <a:pt x="311" y="18"/>
                    </a:cubicBezTo>
                    <a:lnTo>
                      <a:pt x="311" y="18"/>
                    </a:lnTo>
                    <a:cubicBezTo>
                      <a:pt x="317" y="22"/>
                      <a:pt x="323" y="25"/>
                      <a:pt x="329" y="29"/>
                    </a:cubicBezTo>
                    <a:lnTo>
                      <a:pt x="329" y="29"/>
                    </a:lnTo>
                    <a:cubicBezTo>
                      <a:pt x="332" y="30"/>
                      <a:pt x="335" y="32"/>
                      <a:pt x="338" y="33"/>
                    </a:cubicBezTo>
                    <a:lnTo>
                      <a:pt x="338" y="33"/>
                    </a:lnTo>
                    <a:cubicBezTo>
                      <a:pt x="340" y="35"/>
                      <a:pt x="342" y="35"/>
                      <a:pt x="343" y="36"/>
                    </a:cubicBezTo>
                    <a:lnTo>
                      <a:pt x="343" y="36"/>
                    </a:lnTo>
                    <a:cubicBezTo>
                      <a:pt x="347" y="38"/>
                      <a:pt x="350" y="39"/>
                      <a:pt x="353" y="41"/>
                    </a:cubicBezTo>
                    <a:lnTo>
                      <a:pt x="353" y="41"/>
                    </a:lnTo>
                    <a:cubicBezTo>
                      <a:pt x="354" y="41"/>
                      <a:pt x="356" y="42"/>
                      <a:pt x="358" y="4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1" name="Freeform 383">
                <a:extLst>
                  <a:ext uri="{FF2B5EF4-FFF2-40B4-BE49-F238E27FC236}">
                    <a16:creationId xmlns:a16="http://schemas.microsoft.com/office/drawing/2014/main" id="{A7EE1D92-CA61-494B-9A61-31398938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1202146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2" name="Freeform 384">
                <a:extLst>
                  <a:ext uri="{FF2B5EF4-FFF2-40B4-BE49-F238E27FC236}">
                    <a16:creationId xmlns:a16="http://schemas.microsoft.com/office/drawing/2014/main" id="{ADF6A584-15A0-BB4A-AC1A-08CA89089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1202146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3" name="Freeform 385">
                <a:extLst>
                  <a:ext uri="{FF2B5EF4-FFF2-40B4-BE49-F238E27FC236}">
                    <a16:creationId xmlns:a16="http://schemas.microsoft.com/office/drawing/2014/main" id="{12B8AED1-F6C3-C04B-B519-0F0E67161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583" y="12312599"/>
                <a:ext cx="137325" cy="120848"/>
              </a:xfrm>
              <a:custGeom>
                <a:avLst/>
                <a:gdLst>
                  <a:gd name="T0" fmla="*/ 16 w 109"/>
                  <a:gd name="T1" fmla="*/ 95 h 96"/>
                  <a:gd name="T2" fmla="*/ 91 w 109"/>
                  <a:gd name="T3" fmla="*/ 95 h 96"/>
                  <a:gd name="T4" fmla="*/ 108 w 109"/>
                  <a:gd name="T5" fmla="*/ 0 h 96"/>
                  <a:gd name="T6" fmla="*/ 0 w 109"/>
                  <a:gd name="T7" fmla="*/ 0 h 96"/>
                  <a:gd name="T8" fmla="*/ 16 w 109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96">
                    <a:moveTo>
                      <a:pt x="16" y="95"/>
                    </a:moveTo>
                    <a:lnTo>
                      <a:pt x="91" y="95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16" y="95"/>
                    </a:ln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06EE4A9D-4CDC-B349-9ED9-687D60F27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12136821"/>
                <a:ext cx="449186" cy="289890"/>
              </a:xfrm>
              <a:custGeom>
                <a:avLst/>
                <a:gdLst>
                  <a:gd name="connsiteX0" fmla="*/ 358355 w 449186"/>
                  <a:gd name="connsiteY0" fmla="*/ 0 h 289890"/>
                  <a:gd name="connsiteX1" fmla="*/ 449186 w 449186"/>
                  <a:gd name="connsiteY1" fmla="*/ 68137 h 289890"/>
                  <a:gd name="connsiteX2" fmla="*/ 399415 w 449186"/>
                  <a:gd name="connsiteY2" fmla="*/ 289890 h 289890"/>
                  <a:gd name="connsiteX3" fmla="*/ 225218 w 449186"/>
                  <a:gd name="connsiteY3" fmla="*/ 175916 h 289890"/>
                  <a:gd name="connsiteX4" fmla="*/ 83040 w 449186"/>
                  <a:gd name="connsiteY4" fmla="*/ 0 h 289890"/>
                  <a:gd name="connsiteX5" fmla="*/ 223958 w 449186"/>
                  <a:gd name="connsiteY5" fmla="*/ 176668 h 289890"/>
                  <a:gd name="connsiteX6" fmla="*/ 49069 w 449186"/>
                  <a:gd name="connsiteY6" fmla="*/ 289885 h 289890"/>
                  <a:gd name="connsiteX7" fmla="*/ 0 w 449186"/>
                  <a:gd name="connsiteY7" fmla="*/ 64695 h 28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9186" h="289890">
                    <a:moveTo>
                      <a:pt x="358355" y="0"/>
                    </a:moveTo>
                    <a:lnTo>
                      <a:pt x="449186" y="68137"/>
                    </a:lnTo>
                    <a:lnTo>
                      <a:pt x="399415" y="289890"/>
                    </a:lnTo>
                    <a:lnTo>
                      <a:pt x="225218" y="175916"/>
                    </a:lnTo>
                    <a:close/>
                    <a:moveTo>
                      <a:pt x="83040" y="0"/>
                    </a:moveTo>
                    <a:lnTo>
                      <a:pt x="223958" y="176668"/>
                    </a:lnTo>
                    <a:lnTo>
                      <a:pt x="49069" y="289885"/>
                    </a:lnTo>
                    <a:lnTo>
                      <a:pt x="0" y="646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5" name="Freeform 388">
                <a:extLst>
                  <a:ext uri="{FF2B5EF4-FFF2-40B4-BE49-F238E27FC236}">
                    <a16:creationId xmlns:a16="http://schemas.microsoft.com/office/drawing/2014/main" id="{86ED3132-7E29-484E-BE05-FD713644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367" y="11389767"/>
                <a:ext cx="565785" cy="697614"/>
              </a:xfrm>
              <a:custGeom>
                <a:avLst/>
                <a:gdLst>
                  <a:gd name="T0" fmla="*/ 0 w 454"/>
                  <a:gd name="T1" fmla="*/ 211 h 560"/>
                  <a:gd name="T2" fmla="*/ 0 w 454"/>
                  <a:gd name="T3" fmla="*/ 211 h 560"/>
                  <a:gd name="T4" fmla="*/ 196 w 454"/>
                  <a:gd name="T5" fmla="*/ 559 h 560"/>
                  <a:gd name="T6" fmla="*/ 196 w 454"/>
                  <a:gd name="T7" fmla="*/ 559 h 560"/>
                  <a:gd name="T8" fmla="*/ 258 w 454"/>
                  <a:gd name="T9" fmla="*/ 559 h 560"/>
                  <a:gd name="T10" fmla="*/ 258 w 454"/>
                  <a:gd name="T11" fmla="*/ 559 h 560"/>
                  <a:gd name="T12" fmla="*/ 453 w 454"/>
                  <a:gd name="T13" fmla="*/ 211 h 560"/>
                  <a:gd name="T14" fmla="*/ 453 w 454"/>
                  <a:gd name="T15" fmla="*/ 211 h 560"/>
                  <a:gd name="T16" fmla="*/ 227 w 454"/>
                  <a:gd name="T17" fmla="*/ 0 h 560"/>
                  <a:gd name="T18" fmla="*/ 227 w 454"/>
                  <a:gd name="T19" fmla="*/ 0 h 560"/>
                  <a:gd name="T20" fmla="*/ 0 w 454"/>
                  <a:gd name="T21" fmla="*/ 21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4" h="560">
                    <a:moveTo>
                      <a:pt x="0" y="211"/>
                    </a:moveTo>
                    <a:lnTo>
                      <a:pt x="0" y="211"/>
                    </a:lnTo>
                    <a:cubicBezTo>
                      <a:pt x="0" y="299"/>
                      <a:pt x="64" y="559"/>
                      <a:pt x="196" y="559"/>
                    </a:cubicBezTo>
                    <a:lnTo>
                      <a:pt x="196" y="559"/>
                    </a:lnTo>
                    <a:cubicBezTo>
                      <a:pt x="229" y="559"/>
                      <a:pt x="229" y="559"/>
                      <a:pt x="258" y="559"/>
                    </a:cubicBezTo>
                    <a:lnTo>
                      <a:pt x="258" y="559"/>
                    </a:lnTo>
                    <a:cubicBezTo>
                      <a:pt x="399" y="559"/>
                      <a:pt x="453" y="329"/>
                      <a:pt x="453" y="211"/>
                    </a:cubicBezTo>
                    <a:lnTo>
                      <a:pt x="453" y="211"/>
                    </a:lnTo>
                    <a:cubicBezTo>
                      <a:pt x="453" y="95"/>
                      <a:pt x="343" y="0"/>
                      <a:pt x="227" y="0"/>
                    </a:cubicBezTo>
                    <a:lnTo>
                      <a:pt x="227" y="0"/>
                    </a:lnTo>
                    <a:cubicBezTo>
                      <a:pt x="111" y="0"/>
                      <a:pt x="0" y="95"/>
                      <a:pt x="0" y="2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6" name="Freeform 389">
                <a:extLst>
                  <a:ext uri="{FF2B5EF4-FFF2-40B4-BE49-F238E27FC236}">
                    <a16:creationId xmlns:a16="http://schemas.microsoft.com/office/drawing/2014/main" id="{A9A25596-EB4C-5546-A3AD-3AAF3E4BE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559" y="11142579"/>
                <a:ext cx="796494" cy="626206"/>
              </a:xfrm>
              <a:custGeom>
                <a:avLst/>
                <a:gdLst>
                  <a:gd name="T0" fmla="*/ 568 w 639"/>
                  <a:gd name="T1" fmla="*/ 502 h 503"/>
                  <a:gd name="T2" fmla="*/ 568 w 639"/>
                  <a:gd name="T3" fmla="*/ 502 h 503"/>
                  <a:gd name="T4" fmla="*/ 551 w 639"/>
                  <a:gd name="T5" fmla="*/ 405 h 503"/>
                  <a:gd name="T6" fmla="*/ 551 w 639"/>
                  <a:gd name="T7" fmla="*/ 405 h 503"/>
                  <a:gd name="T8" fmla="*/ 521 w 639"/>
                  <a:gd name="T9" fmla="*/ 306 h 503"/>
                  <a:gd name="T10" fmla="*/ 521 w 639"/>
                  <a:gd name="T11" fmla="*/ 306 h 503"/>
                  <a:gd name="T12" fmla="*/ 377 w 639"/>
                  <a:gd name="T13" fmla="*/ 277 h 503"/>
                  <a:gd name="T14" fmla="*/ 377 w 639"/>
                  <a:gd name="T15" fmla="*/ 277 h 503"/>
                  <a:gd name="T16" fmla="*/ 224 w 639"/>
                  <a:gd name="T17" fmla="*/ 251 h 503"/>
                  <a:gd name="T18" fmla="*/ 224 w 639"/>
                  <a:gd name="T19" fmla="*/ 251 h 503"/>
                  <a:gd name="T20" fmla="*/ 135 w 639"/>
                  <a:gd name="T21" fmla="*/ 502 h 503"/>
                  <a:gd name="T22" fmla="*/ 135 w 639"/>
                  <a:gd name="T23" fmla="*/ 502 h 503"/>
                  <a:gd name="T24" fmla="*/ 160 w 639"/>
                  <a:gd name="T25" fmla="*/ 107 h 503"/>
                  <a:gd name="T26" fmla="*/ 160 w 639"/>
                  <a:gd name="T27" fmla="*/ 107 h 503"/>
                  <a:gd name="T28" fmla="*/ 245 w 639"/>
                  <a:gd name="T29" fmla="*/ 86 h 503"/>
                  <a:gd name="T30" fmla="*/ 245 w 639"/>
                  <a:gd name="T31" fmla="*/ 86 h 503"/>
                  <a:gd name="T32" fmla="*/ 611 w 639"/>
                  <a:gd name="T33" fmla="*/ 236 h 503"/>
                  <a:gd name="T34" fmla="*/ 611 w 639"/>
                  <a:gd name="T35" fmla="*/ 236 h 503"/>
                  <a:gd name="T36" fmla="*/ 568 w 639"/>
                  <a:gd name="T37" fmla="*/ 50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9" h="503">
                    <a:moveTo>
                      <a:pt x="568" y="502"/>
                    </a:moveTo>
                    <a:lnTo>
                      <a:pt x="568" y="502"/>
                    </a:lnTo>
                    <a:cubicBezTo>
                      <a:pt x="568" y="502"/>
                      <a:pt x="562" y="471"/>
                      <a:pt x="551" y="405"/>
                    </a:cubicBezTo>
                    <a:lnTo>
                      <a:pt x="551" y="405"/>
                    </a:lnTo>
                    <a:cubicBezTo>
                      <a:pt x="546" y="380"/>
                      <a:pt x="543" y="358"/>
                      <a:pt x="521" y="306"/>
                    </a:cubicBezTo>
                    <a:lnTo>
                      <a:pt x="521" y="306"/>
                    </a:lnTo>
                    <a:cubicBezTo>
                      <a:pt x="505" y="266"/>
                      <a:pt x="463" y="266"/>
                      <a:pt x="377" y="277"/>
                    </a:cubicBezTo>
                    <a:lnTo>
                      <a:pt x="377" y="277"/>
                    </a:lnTo>
                    <a:cubicBezTo>
                      <a:pt x="268" y="290"/>
                      <a:pt x="226" y="236"/>
                      <a:pt x="224" y="251"/>
                    </a:cubicBezTo>
                    <a:lnTo>
                      <a:pt x="224" y="251"/>
                    </a:lnTo>
                    <a:cubicBezTo>
                      <a:pt x="212" y="330"/>
                      <a:pt x="140" y="340"/>
                      <a:pt x="135" y="502"/>
                    </a:cubicBezTo>
                    <a:lnTo>
                      <a:pt x="135" y="502"/>
                    </a:lnTo>
                    <a:cubicBezTo>
                      <a:pt x="135" y="502"/>
                      <a:pt x="0" y="261"/>
                      <a:pt x="160" y="107"/>
                    </a:cubicBezTo>
                    <a:lnTo>
                      <a:pt x="160" y="107"/>
                    </a:lnTo>
                    <a:cubicBezTo>
                      <a:pt x="196" y="72"/>
                      <a:pt x="232" y="92"/>
                      <a:pt x="245" y="86"/>
                    </a:cubicBezTo>
                    <a:lnTo>
                      <a:pt x="245" y="86"/>
                    </a:lnTo>
                    <a:cubicBezTo>
                      <a:pt x="418" y="0"/>
                      <a:pt x="587" y="84"/>
                      <a:pt x="611" y="236"/>
                    </a:cubicBezTo>
                    <a:lnTo>
                      <a:pt x="611" y="236"/>
                    </a:lnTo>
                    <a:cubicBezTo>
                      <a:pt x="638" y="409"/>
                      <a:pt x="568" y="502"/>
                      <a:pt x="568" y="50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7" name="Freeform 390">
                <a:extLst>
                  <a:ext uri="{FF2B5EF4-FFF2-40B4-BE49-F238E27FC236}">
                    <a16:creationId xmlns:a16="http://schemas.microsoft.com/office/drawing/2014/main" id="{E0D1DE73-2FA8-874E-968B-281809223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089" y="12433445"/>
                <a:ext cx="148314" cy="417472"/>
              </a:xfrm>
              <a:custGeom>
                <a:avLst/>
                <a:gdLst>
                  <a:gd name="T0" fmla="*/ 116 w 117"/>
                  <a:gd name="T1" fmla="*/ 331 h 334"/>
                  <a:gd name="T2" fmla="*/ 116 w 117"/>
                  <a:gd name="T3" fmla="*/ 331 h 334"/>
                  <a:gd name="T4" fmla="*/ 58 w 117"/>
                  <a:gd name="T5" fmla="*/ 333 h 334"/>
                  <a:gd name="T6" fmla="*/ 57 w 117"/>
                  <a:gd name="T7" fmla="*/ 333 h 334"/>
                  <a:gd name="T8" fmla="*/ 57 w 117"/>
                  <a:gd name="T9" fmla="*/ 333 h 334"/>
                  <a:gd name="T10" fmla="*/ 0 w 117"/>
                  <a:gd name="T11" fmla="*/ 331 h 334"/>
                  <a:gd name="T12" fmla="*/ 20 w 117"/>
                  <a:gd name="T13" fmla="*/ 0 h 334"/>
                  <a:gd name="T14" fmla="*/ 95 w 117"/>
                  <a:gd name="T15" fmla="*/ 0 h 334"/>
                  <a:gd name="T16" fmla="*/ 116 w 117"/>
                  <a:gd name="T17" fmla="*/ 33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34">
                    <a:moveTo>
                      <a:pt x="116" y="331"/>
                    </a:moveTo>
                    <a:lnTo>
                      <a:pt x="116" y="331"/>
                    </a:lnTo>
                    <a:cubicBezTo>
                      <a:pt x="97" y="332"/>
                      <a:pt x="78" y="333"/>
                      <a:pt x="58" y="333"/>
                    </a:cubicBezTo>
                    <a:lnTo>
                      <a:pt x="57" y="333"/>
                    </a:lnTo>
                    <a:lnTo>
                      <a:pt x="57" y="333"/>
                    </a:lnTo>
                    <a:cubicBezTo>
                      <a:pt x="38" y="333"/>
                      <a:pt x="19" y="332"/>
                      <a:pt x="0" y="331"/>
                    </a:cubicBezTo>
                    <a:lnTo>
                      <a:pt x="20" y="0"/>
                    </a:lnTo>
                    <a:lnTo>
                      <a:pt x="95" y="0"/>
                    </a:lnTo>
                    <a:lnTo>
                      <a:pt x="116" y="33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FDC009B-E00F-3C48-BB0D-DF50BE959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918" y="12202738"/>
                <a:ext cx="657916" cy="641438"/>
              </a:xfrm>
              <a:custGeom>
                <a:avLst/>
                <a:gdLst>
                  <a:gd name="connsiteX0" fmla="*/ 147479 w 657916"/>
                  <a:gd name="connsiteY0" fmla="*/ 169038 h 641438"/>
                  <a:gd name="connsiteX1" fmla="*/ 148340 w 657916"/>
                  <a:gd name="connsiteY1" fmla="*/ 171881 h 641438"/>
                  <a:gd name="connsiteX2" fmla="*/ 149212 w 657916"/>
                  <a:gd name="connsiteY2" fmla="*/ 177065 h 641438"/>
                  <a:gd name="connsiteX3" fmla="*/ 114398 w 657916"/>
                  <a:gd name="connsiteY3" fmla="*/ 19928 h 641438"/>
                  <a:gd name="connsiteX4" fmla="*/ 116912 w 657916"/>
                  <a:gd name="connsiteY4" fmla="*/ 34874 h 641438"/>
                  <a:gd name="connsiteX5" fmla="*/ 116912 w 657916"/>
                  <a:gd name="connsiteY5" fmla="*/ 28647 h 641438"/>
                  <a:gd name="connsiteX6" fmla="*/ 114398 w 657916"/>
                  <a:gd name="connsiteY6" fmla="*/ 19928 h 641438"/>
                  <a:gd name="connsiteX7" fmla="*/ 551799 w 657916"/>
                  <a:gd name="connsiteY7" fmla="*/ 0 h 641438"/>
                  <a:gd name="connsiteX8" fmla="*/ 657916 w 657916"/>
                  <a:gd name="connsiteY8" fmla="*/ 31052 h 641438"/>
                  <a:gd name="connsiteX9" fmla="*/ 657916 w 657916"/>
                  <a:gd name="connsiteY9" fmla="*/ 204945 h 641438"/>
                  <a:gd name="connsiteX10" fmla="*/ 551799 w 657916"/>
                  <a:gd name="connsiteY10" fmla="*/ 239724 h 641438"/>
                  <a:gd name="connsiteX11" fmla="*/ 647928 w 657916"/>
                  <a:gd name="connsiteY11" fmla="*/ 301828 h 641438"/>
                  <a:gd name="connsiteX12" fmla="*/ 484383 w 657916"/>
                  <a:gd name="connsiteY12" fmla="*/ 627256 h 641438"/>
                  <a:gd name="connsiteX13" fmla="*/ 411974 w 657916"/>
                  <a:gd name="connsiteY13" fmla="*/ 635951 h 641438"/>
                  <a:gd name="connsiteX14" fmla="*/ 484383 w 657916"/>
                  <a:gd name="connsiteY14" fmla="*/ 301828 h 641438"/>
                  <a:gd name="connsiteX15" fmla="*/ 501861 w 657916"/>
                  <a:gd name="connsiteY15" fmla="*/ 222334 h 641438"/>
                  <a:gd name="connsiteX16" fmla="*/ 110626 w 657916"/>
                  <a:gd name="connsiteY16" fmla="*/ 0 h 641438"/>
                  <a:gd name="connsiteX17" fmla="*/ 110626 w 657916"/>
                  <a:gd name="connsiteY17" fmla="*/ 1246 h 641438"/>
                  <a:gd name="connsiteX18" fmla="*/ 110626 w 657916"/>
                  <a:gd name="connsiteY18" fmla="*/ 2491 h 641438"/>
                  <a:gd name="connsiteX19" fmla="*/ 111883 w 657916"/>
                  <a:gd name="connsiteY19" fmla="*/ 3737 h 641438"/>
                  <a:gd name="connsiteX20" fmla="*/ 111883 w 657916"/>
                  <a:gd name="connsiteY20" fmla="*/ 6228 h 641438"/>
                  <a:gd name="connsiteX21" fmla="*/ 111883 w 657916"/>
                  <a:gd name="connsiteY21" fmla="*/ 7473 h 641438"/>
                  <a:gd name="connsiteX22" fmla="*/ 113140 w 657916"/>
                  <a:gd name="connsiteY22" fmla="*/ 9964 h 641438"/>
                  <a:gd name="connsiteX23" fmla="*/ 119426 w 657916"/>
                  <a:gd name="connsiteY23" fmla="*/ 39082 h 641438"/>
                  <a:gd name="connsiteX24" fmla="*/ 147479 w 657916"/>
                  <a:gd name="connsiteY24" fmla="*/ 169038 h 641438"/>
                  <a:gd name="connsiteX25" fmla="*/ 147076 w 657916"/>
                  <a:gd name="connsiteY25" fmla="*/ 167706 h 641438"/>
                  <a:gd name="connsiteX26" fmla="*/ 144568 w 657916"/>
                  <a:gd name="connsiteY26" fmla="*/ 156122 h 641438"/>
                  <a:gd name="connsiteX27" fmla="*/ 144568 w 657916"/>
                  <a:gd name="connsiteY27" fmla="*/ 155689 h 641438"/>
                  <a:gd name="connsiteX28" fmla="*/ 144306 w 657916"/>
                  <a:gd name="connsiteY28" fmla="*/ 154909 h 641438"/>
                  <a:gd name="connsiteX29" fmla="*/ 133726 w 657916"/>
                  <a:gd name="connsiteY29" fmla="*/ 106024 h 641438"/>
                  <a:gd name="connsiteX30" fmla="*/ 120683 w 657916"/>
                  <a:gd name="connsiteY30" fmla="*/ 48575 h 641438"/>
                  <a:gd name="connsiteX31" fmla="*/ 133254 w 657916"/>
                  <a:gd name="connsiteY31" fmla="*/ 107114 h 641438"/>
                  <a:gd name="connsiteX32" fmla="*/ 135768 w 657916"/>
                  <a:gd name="connsiteY32" fmla="*/ 118324 h 641438"/>
                  <a:gd name="connsiteX33" fmla="*/ 139540 w 657916"/>
                  <a:gd name="connsiteY33" fmla="*/ 134515 h 641438"/>
                  <a:gd name="connsiteX34" fmla="*/ 142054 w 657916"/>
                  <a:gd name="connsiteY34" fmla="*/ 148216 h 641438"/>
                  <a:gd name="connsiteX35" fmla="*/ 144306 w 657916"/>
                  <a:gd name="connsiteY35" fmla="*/ 154909 h 641438"/>
                  <a:gd name="connsiteX36" fmla="*/ 144568 w 657916"/>
                  <a:gd name="connsiteY36" fmla="*/ 156122 h 641438"/>
                  <a:gd name="connsiteX37" fmla="*/ 144568 w 657916"/>
                  <a:gd name="connsiteY37" fmla="*/ 159425 h 641438"/>
                  <a:gd name="connsiteX38" fmla="*/ 147076 w 657916"/>
                  <a:gd name="connsiteY38" fmla="*/ 167706 h 641438"/>
                  <a:gd name="connsiteX39" fmla="*/ 149597 w 657916"/>
                  <a:gd name="connsiteY39" fmla="*/ 179354 h 641438"/>
                  <a:gd name="connsiteX40" fmla="*/ 149212 w 657916"/>
                  <a:gd name="connsiteY40" fmla="*/ 177065 h 641438"/>
                  <a:gd name="connsiteX41" fmla="*/ 159654 w 657916"/>
                  <a:gd name="connsiteY41" fmla="*/ 225438 h 641438"/>
                  <a:gd name="connsiteX42" fmla="*/ 251423 w 657916"/>
                  <a:gd name="connsiteY42" fmla="*/ 641438 h 641438"/>
                  <a:gd name="connsiteX43" fmla="*/ 174739 w 657916"/>
                  <a:gd name="connsiteY43" fmla="*/ 631474 h 641438"/>
                  <a:gd name="connsiteX44" fmla="*/ 10057 w 657916"/>
                  <a:gd name="connsiteY44" fmla="*/ 306396 h 641438"/>
                  <a:gd name="connsiteX45" fmla="*/ 106855 w 657916"/>
                  <a:gd name="connsiteY45" fmla="*/ 244120 h 641438"/>
                  <a:gd name="connsiteX46" fmla="*/ 0 w 657916"/>
                  <a:gd name="connsiteY46" fmla="*/ 209246 h 641438"/>
                  <a:gd name="connsiteX47" fmla="*/ 0 w 657916"/>
                  <a:gd name="connsiteY47" fmla="*/ 33629 h 641438"/>
                  <a:gd name="connsiteX48" fmla="*/ 3771 w 657916"/>
                  <a:gd name="connsiteY48" fmla="*/ 33629 h 64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57916" h="641438">
                    <a:moveTo>
                      <a:pt x="147479" y="169038"/>
                    </a:moveTo>
                    <a:lnTo>
                      <a:pt x="148340" y="171881"/>
                    </a:lnTo>
                    <a:lnTo>
                      <a:pt x="149212" y="177065"/>
                    </a:lnTo>
                    <a:close/>
                    <a:moveTo>
                      <a:pt x="114398" y="19928"/>
                    </a:moveTo>
                    <a:cubicBezTo>
                      <a:pt x="115655" y="24910"/>
                      <a:pt x="116912" y="28647"/>
                      <a:pt x="116912" y="34874"/>
                    </a:cubicBezTo>
                    <a:cubicBezTo>
                      <a:pt x="116912" y="32383"/>
                      <a:pt x="116912" y="31138"/>
                      <a:pt x="116912" y="28647"/>
                    </a:cubicBezTo>
                    <a:cubicBezTo>
                      <a:pt x="115655" y="26156"/>
                      <a:pt x="114398" y="22419"/>
                      <a:pt x="114398" y="19928"/>
                    </a:cubicBezTo>
                    <a:close/>
                    <a:moveTo>
                      <a:pt x="551799" y="0"/>
                    </a:moveTo>
                    <a:lnTo>
                      <a:pt x="657916" y="31052"/>
                    </a:lnTo>
                    <a:lnTo>
                      <a:pt x="657916" y="204945"/>
                    </a:lnTo>
                    <a:lnTo>
                      <a:pt x="551799" y="239724"/>
                    </a:lnTo>
                    <a:lnTo>
                      <a:pt x="647928" y="301828"/>
                    </a:lnTo>
                    <a:lnTo>
                      <a:pt x="484383" y="627256"/>
                    </a:lnTo>
                    <a:cubicBezTo>
                      <a:pt x="460663" y="630983"/>
                      <a:pt x="435694" y="633467"/>
                      <a:pt x="411974" y="635951"/>
                    </a:cubicBezTo>
                    <a:lnTo>
                      <a:pt x="484383" y="301828"/>
                    </a:lnTo>
                    <a:lnTo>
                      <a:pt x="501861" y="222334"/>
                    </a:lnTo>
                    <a:close/>
                    <a:moveTo>
                      <a:pt x="110626" y="0"/>
                    </a:moveTo>
                    <a:cubicBezTo>
                      <a:pt x="110626" y="0"/>
                      <a:pt x="110626" y="0"/>
                      <a:pt x="110626" y="1246"/>
                    </a:cubicBezTo>
                    <a:lnTo>
                      <a:pt x="110626" y="2491"/>
                    </a:lnTo>
                    <a:lnTo>
                      <a:pt x="111883" y="3737"/>
                    </a:lnTo>
                    <a:lnTo>
                      <a:pt x="111883" y="6228"/>
                    </a:lnTo>
                    <a:lnTo>
                      <a:pt x="111883" y="7473"/>
                    </a:lnTo>
                    <a:lnTo>
                      <a:pt x="113140" y="9964"/>
                    </a:lnTo>
                    <a:lnTo>
                      <a:pt x="119426" y="39082"/>
                    </a:lnTo>
                    <a:lnTo>
                      <a:pt x="147479" y="169038"/>
                    </a:lnTo>
                    <a:lnTo>
                      <a:pt x="147076" y="167706"/>
                    </a:lnTo>
                    <a:lnTo>
                      <a:pt x="144568" y="156122"/>
                    </a:lnTo>
                    <a:lnTo>
                      <a:pt x="144568" y="155689"/>
                    </a:lnTo>
                    <a:lnTo>
                      <a:pt x="144306" y="154909"/>
                    </a:lnTo>
                    <a:lnTo>
                      <a:pt x="133726" y="106024"/>
                    </a:lnTo>
                    <a:cubicBezTo>
                      <a:pt x="128854" y="84072"/>
                      <a:pt x="124455" y="64767"/>
                      <a:pt x="120683" y="48575"/>
                    </a:cubicBezTo>
                    <a:cubicBezTo>
                      <a:pt x="124454" y="64767"/>
                      <a:pt x="128226" y="84695"/>
                      <a:pt x="133254" y="107114"/>
                    </a:cubicBezTo>
                    <a:cubicBezTo>
                      <a:pt x="134511" y="110851"/>
                      <a:pt x="134511" y="114587"/>
                      <a:pt x="135768" y="118324"/>
                    </a:cubicBezTo>
                    <a:cubicBezTo>
                      <a:pt x="137026" y="123306"/>
                      <a:pt x="138283" y="128288"/>
                      <a:pt x="139540" y="134515"/>
                    </a:cubicBezTo>
                    <a:cubicBezTo>
                      <a:pt x="140797" y="139497"/>
                      <a:pt x="142054" y="143234"/>
                      <a:pt x="142054" y="148216"/>
                    </a:cubicBezTo>
                    <a:lnTo>
                      <a:pt x="144306" y="154909"/>
                    </a:lnTo>
                    <a:lnTo>
                      <a:pt x="144568" y="156122"/>
                    </a:lnTo>
                    <a:lnTo>
                      <a:pt x="144568" y="159425"/>
                    </a:lnTo>
                    <a:lnTo>
                      <a:pt x="147076" y="167706"/>
                    </a:lnTo>
                    <a:lnTo>
                      <a:pt x="149597" y="179354"/>
                    </a:lnTo>
                    <a:lnTo>
                      <a:pt x="149212" y="177065"/>
                    </a:lnTo>
                    <a:lnTo>
                      <a:pt x="159654" y="225438"/>
                    </a:lnTo>
                    <a:lnTo>
                      <a:pt x="251423" y="641438"/>
                    </a:lnTo>
                    <a:cubicBezTo>
                      <a:pt x="226281" y="638947"/>
                      <a:pt x="199881" y="636456"/>
                      <a:pt x="174739" y="631474"/>
                    </a:cubicBezTo>
                    <a:lnTo>
                      <a:pt x="10057" y="306396"/>
                    </a:lnTo>
                    <a:lnTo>
                      <a:pt x="106855" y="244120"/>
                    </a:lnTo>
                    <a:lnTo>
                      <a:pt x="0" y="209246"/>
                    </a:lnTo>
                    <a:lnTo>
                      <a:pt x="0" y="33629"/>
                    </a:lnTo>
                    <a:lnTo>
                      <a:pt x="3771" y="336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F8A7BA-32F5-9E45-AEB6-46B62C5848F1}"/>
              </a:ext>
            </a:extLst>
          </p:cNvPr>
          <p:cNvGrpSpPr/>
          <p:nvPr/>
        </p:nvGrpSpPr>
        <p:grpSpPr>
          <a:xfrm>
            <a:off x="1620200" y="5918692"/>
            <a:ext cx="1906089" cy="1906086"/>
            <a:chOff x="1620200" y="5918692"/>
            <a:chExt cx="1906089" cy="1906086"/>
          </a:xfrm>
        </p:grpSpPr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7BCB7D6-00C0-3C48-B2F6-08B5F608E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00" y="5918692"/>
              <a:ext cx="1906089" cy="1906085"/>
            </a:xfrm>
            <a:custGeom>
              <a:avLst/>
              <a:gdLst>
                <a:gd name="T0" fmla="*/ 1528 w 1529"/>
                <a:gd name="T1" fmla="*/ 764 h 1529"/>
                <a:gd name="T2" fmla="*/ 1528 w 1529"/>
                <a:gd name="T3" fmla="*/ 764 h 1529"/>
                <a:gd name="T4" fmla="*/ 1299 w 1529"/>
                <a:gd name="T5" fmla="*/ 1309 h 1529"/>
                <a:gd name="T6" fmla="*/ 1299 w 1529"/>
                <a:gd name="T7" fmla="*/ 1309 h 1529"/>
                <a:gd name="T8" fmla="*/ 889 w 1529"/>
                <a:gd name="T9" fmla="*/ 1517 h 1529"/>
                <a:gd name="T10" fmla="*/ 889 w 1529"/>
                <a:gd name="T11" fmla="*/ 1517 h 1529"/>
                <a:gd name="T12" fmla="*/ 831 w 1529"/>
                <a:gd name="T13" fmla="*/ 1525 h 1529"/>
                <a:gd name="T14" fmla="*/ 831 w 1529"/>
                <a:gd name="T15" fmla="*/ 1525 h 1529"/>
                <a:gd name="T16" fmla="*/ 822 w 1529"/>
                <a:gd name="T17" fmla="*/ 1525 h 1529"/>
                <a:gd name="T18" fmla="*/ 822 w 1529"/>
                <a:gd name="T19" fmla="*/ 1525 h 1529"/>
                <a:gd name="T20" fmla="*/ 764 w 1529"/>
                <a:gd name="T21" fmla="*/ 1528 h 1529"/>
                <a:gd name="T22" fmla="*/ 763 w 1529"/>
                <a:gd name="T23" fmla="*/ 1528 h 1529"/>
                <a:gd name="T24" fmla="*/ 763 w 1529"/>
                <a:gd name="T25" fmla="*/ 1528 h 1529"/>
                <a:gd name="T26" fmla="*/ 706 w 1529"/>
                <a:gd name="T27" fmla="*/ 1525 h 1529"/>
                <a:gd name="T28" fmla="*/ 706 w 1529"/>
                <a:gd name="T29" fmla="*/ 1525 h 1529"/>
                <a:gd name="T30" fmla="*/ 697 w 1529"/>
                <a:gd name="T31" fmla="*/ 1525 h 1529"/>
                <a:gd name="T32" fmla="*/ 697 w 1529"/>
                <a:gd name="T33" fmla="*/ 1525 h 1529"/>
                <a:gd name="T34" fmla="*/ 697 w 1529"/>
                <a:gd name="T35" fmla="*/ 1525 h 1529"/>
                <a:gd name="T36" fmla="*/ 697 w 1529"/>
                <a:gd name="T37" fmla="*/ 1525 h 1529"/>
                <a:gd name="T38" fmla="*/ 636 w 1529"/>
                <a:gd name="T39" fmla="*/ 1517 h 1529"/>
                <a:gd name="T40" fmla="*/ 636 w 1529"/>
                <a:gd name="T41" fmla="*/ 1517 h 1529"/>
                <a:gd name="T42" fmla="*/ 218 w 1529"/>
                <a:gd name="T43" fmla="*/ 1299 h 1529"/>
                <a:gd name="T44" fmla="*/ 218 w 1529"/>
                <a:gd name="T45" fmla="*/ 1299 h 1529"/>
                <a:gd name="T46" fmla="*/ 0 w 1529"/>
                <a:gd name="T47" fmla="*/ 764 h 1529"/>
                <a:gd name="T48" fmla="*/ 0 w 1529"/>
                <a:gd name="T49" fmla="*/ 764 h 1529"/>
                <a:gd name="T50" fmla="*/ 764 w 1529"/>
                <a:gd name="T51" fmla="*/ 0 h 1529"/>
                <a:gd name="T52" fmla="*/ 764 w 1529"/>
                <a:gd name="T53" fmla="*/ 0 h 1529"/>
                <a:gd name="T54" fmla="*/ 1528 w 1529"/>
                <a:gd name="T55" fmla="*/ 764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9" h="1529">
                  <a:moveTo>
                    <a:pt x="1528" y="764"/>
                  </a:moveTo>
                  <a:lnTo>
                    <a:pt x="1528" y="764"/>
                  </a:lnTo>
                  <a:cubicBezTo>
                    <a:pt x="1528" y="977"/>
                    <a:pt x="1441" y="1170"/>
                    <a:pt x="1299" y="1309"/>
                  </a:cubicBezTo>
                  <a:lnTo>
                    <a:pt x="1299" y="1309"/>
                  </a:lnTo>
                  <a:cubicBezTo>
                    <a:pt x="1190" y="1416"/>
                    <a:pt x="1047" y="1491"/>
                    <a:pt x="889" y="1517"/>
                  </a:cubicBezTo>
                  <a:lnTo>
                    <a:pt x="889" y="1517"/>
                  </a:lnTo>
                  <a:cubicBezTo>
                    <a:pt x="870" y="1520"/>
                    <a:pt x="850" y="1523"/>
                    <a:pt x="831" y="1525"/>
                  </a:cubicBezTo>
                  <a:lnTo>
                    <a:pt x="831" y="1525"/>
                  </a:lnTo>
                  <a:cubicBezTo>
                    <a:pt x="828" y="1525"/>
                    <a:pt x="825" y="1525"/>
                    <a:pt x="822" y="1525"/>
                  </a:cubicBezTo>
                  <a:lnTo>
                    <a:pt x="822" y="1525"/>
                  </a:lnTo>
                  <a:cubicBezTo>
                    <a:pt x="803" y="1527"/>
                    <a:pt x="784" y="1528"/>
                    <a:pt x="764" y="1528"/>
                  </a:cubicBezTo>
                  <a:lnTo>
                    <a:pt x="763" y="1528"/>
                  </a:lnTo>
                  <a:lnTo>
                    <a:pt x="763" y="1528"/>
                  </a:lnTo>
                  <a:cubicBezTo>
                    <a:pt x="744" y="1528"/>
                    <a:pt x="725" y="1527"/>
                    <a:pt x="706" y="1525"/>
                  </a:cubicBezTo>
                  <a:lnTo>
                    <a:pt x="706" y="1525"/>
                  </a:lnTo>
                  <a:cubicBezTo>
                    <a:pt x="703" y="1525"/>
                    <a:pt x="700" y="1525"/>
                    <a:pt x="697" y="1525"/>
                  </a:cubicBezTo>
                  <a:lnTo>
                    <a:pt x="697" y="1525"/>
                  </a:lnTo>
                  <a:lnTo>
                    <a:pt x="697" y="1525"/>
                  </a:lnTo>
                  <a:lnTo>
                    <a:pt x="697" y="1525"/>
                  </a:lnTo>
                  <a:cubicBezTo>
                    <a:pt x="677" y="1523"/>
                    <a:pt x="656" y="1520"/>
                    <a:pt x="636" y="1517"/>
                  </a:cubicBezTo>
                  <a:lnTo>
                    <a:pt x="636" y="1517"/>
                  </a:lnTo>
                  <a:cubicBezTo>
                    <a:pt x="474" y="1489"/>
                    <a:pt x="329" y="1411"/>
                    <a:pt x="218" y="1299"/>
                  </a:cubicBezTo>
                  <a:lnTo>
                    <a:pt x="218" y="1299"/>
                  </a:lnTo>
                  <a:cubicBezTo>
                    <a:pt x="83" y="1160"/>
                    <a:pt x="0" y="971"/>
                    <a:pt x="0" y="764"/>
                  </a:cubicBezTo>
                  <a:lnTo>
                    <a:pt x="0" y="764"/>
                  </a:lnTo>
                  <a:cubicBezTo>
                    <a:pt x="0" y="342"/>
                    <a:pt x="342" y="0"/>
                    <a:pt x="764" y="0"/>
                  </a:cubicBezTo>
                  <a:lnTo>
                    <a:pt x="764" y="0"/>
                  </a:lnTo>
                  <a:cubicBezTo>
                    <a:pt x="1186" y="0"/>
                    <a:pt x="1528" y="342"/>
                    <a:pt x="1528" y="764"/>
                  </a:cubicBezTo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01D0D7-268C-2B43-B763-DF8E3174E082}"/>
                </a:ext>
              </a:extLst>
            </p:cNvPr>
            <p:cNvGrpSpPr/>
            <p:nvPr/>
          </p:nvGrpSpPr>
          <p:grpSpPr>
            <a:xfrm>
              <a:off x="1889362" y="6116444"/>
              <a:ext cx="1350043" cy="1708334"/>
              <a:chOff x="1889362" y="6116444"/>
              <a:chExt cx="1350043" cy="1708334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3DBD8B6-F64A-884A-9FFC-B4FD47007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362" y="7127163"/>
                <a:ext cx="1350043" cy="696366"/>
              </a:xfrm>
              <a:custGeom>
                <a:avLst/>
                <a:gdLst>
                  <a:gd name="connsiteX0" fmla="*/ 681139 w 1350043"/>
                  <a:gd name="connsiteY0" fmla="*/ 0 h 696366"/>
                  <a:gd name="connsiteX1" fmla="*/ 814670 w 1350043"/>
                  <a:gd name="connsiteY1" fmla="*/ 0 h 696366"/>
                  <a:gd name="connsiteX2" fmla="*/ 824654 w 1350043"/>
                  <a:gd name="connsiteY2" fmla="*/ 7488 h 696366"/>
                  <a:gd name="connsiteX3" fmla="*/ 830894 w 1350043"/>
                  <a:gd name="connsiteY3" fmla="*/ 11232 h 696366"/>
                  <a:gd name="connsiteX4" fmla="*/ 837134 w 1350043"/>
                  <a:gd name="connsiteY4" fmla="*/ 14976 h 696366"/>
                  <a:gd name="connsiteX5" fmla="*/ 845869 w 1350043"/>
                  <a:gd name="connsiteY5" fmla="*/ 21216 h 696366"/>
                  <a:gd name="connsiteX6" fmla="*/ 847117 w 1350043"/>
                  <a:gd name="connsiteY6" fmla="*/ 22464 h 696366"/>
                  <a:gd name="connsiteX7" fmla="*/ 869580 w 1350043"/>
                  <a:gd name="connsiteY7" fmla="*/ 34943 h 696366"/>
                  <a:gd name="connsiteX8" fmla="*/ 880812 w 1350043"/>
                  <a:gd name="connsiteY8" fmla="*/ 41183 h 696366"/>
                  <a:gd name="connsiteX9" fmla="*/ 887052 w 1350043"/>
                  <a:gd name="connsiteY9" fmla="*/ 44927 h 696366"/>
                  <a:gd name="connsiteX10" fmla="*/ 899531 w 1350043"/>
                  <a:gd name="connsiteY10" fmla="*/ 51167 h 696366"/>
                  <a:gd name="connsiteX11" fmla="*/ 905771 w 1350043"/>
                  <a:gd name="connsiteY11" fmla="*/ 52415 h 696366"/>
                  <a:gd name="connsiteX12" fmla="*/ 1011847 w 1350043"/>
                  <a:gd name="connsiteY12" fmla="*/ 83614 h 696366"/>
                  <a:gd name="connsiteX13" fmla="*/ 1034310 w 1350043"/>
                  <a:gd name="connsiteY13" fmla="*/ 86110 h 696366"/>
                  <a:gd name="connsiteX14" fmla="*/ 1297629 w 1350043"/>
                  <a:gd name="connsiteY14" fmla="*/ 243354 h 696366"/>
                  <a:gd name="connsiteX15" fmla="*/ 1350043 w 1350043"/>
                  <a:gd name="connsiteY15" fmla="*/ 423061 h 696366"/>
                  <a:gd name="connsiteX16" fmla="*/ 838382 w 1350043"/>
                  <a:gd name="connsiteY16" fmla="*/ 682639 h 696366"/>
                  <a:gd name="connsiteX17" fmla="*/ 766000 w 1350043"/>
                  <a:gd name="connsiteY17" fmla="*/ 692622 h 696366"/>
                  <a:gd name="connsiteX18" fmla="*/ 754768 w 1350043"/>
                  <a:gd name="connsiteY18" fmla="*/ 692622 h 696366"/>
                  <a:gd name="connsiteX19" fmla="*/ 682387 w 1350043"/>
                  <a:gd name="connsiteY19" fmla="*/ 696366 h 696366"/>
                  <a:gd name="connsiteX20" fmla="*/ 681139 w 1350043"/>
                  <a:gd name="connsiteY20" fmla="*/ 696366 h 696366"/>
                  <a:gd name="connsiteX21" fmla="*/ 540169 w 1350043"/>
                  <a:gd name="connsiteY21" fmla="*/ 0 h 696366"/>
                  <a:gd name="connsiteX22" fmla="*/ 679890 w 1350043"/>
                  <a:gd name="connsiteY22" fmla="*/ 0 h 696366"/>
                  <a:gd name="connsiteX23" fmla="*/ 679890 w 1350043"/>
                  <a:gd name="connsiteY23" fmla="*/ 696366 h 696366"/>
                  <a:gd name="connsiteX24" fmla="*/ 608782 w 1350043"/>
                  <a:gd name="connsiteY24" fmla="*/ 692622 h 696366"/>
                  <a:gd name="connsiteX25" fmla="*/ 597554 w 1350043"/>
                  <a:gd name="connsiteY25" fmla="*/ 692622 h 696366"/>
                  <a:gd name="connsiteX26" fmla="*/ 521457 w 1350043"/>
                  <a:gd name="connsiteY26" fmla="*/ 682639 h 696366"/>
                  <a:gd name="connsiteX27" fmla="*/ 0 w 1350043"/>
                  <a:gd name="connsiteY27" fmla="*/ 410582 h 696366"/>
                  <a:gd name="connsiteX28" fmla="*/ 38673 w 1350043"/>
                  <a:gd name="connsiteY28" fmla="*/ 257082 h 696366"/>
                  <a:gd name="connsiteX29" fmla="*/ 321856 w 1350043"/>
                  <a:gd name="connsiteY29" fmla="*/ 86110 h 696366"/>
                  <a:gd name="connsiteX30" fmla="*/ 351796 w 1350043"/>
                  <a:gd name="connsiteY30" fmla="*/ 82366 h 696366"/>
                  <a:gd name="connsiteX31" fmla="*/ 457834 w 1350043"/>
                  <a:gd name="connsiteY31" fmla="*/ 49919 h 696366"/>
                  <a:gd name="connsiteX32" fmla="*/ 508982 w 1350043"/>
                  <a:gd name="connsiteY32" fmla="*/ 21216 h 696366"/>
                  <a:gd name="connsiteX33" fmla="*/ 516467 w 1350043"/>
                  <a:gd name="connsiteY33" fmla="*/ 16224 h 696366"/>
                  <a:gd name="connsiteX34" fmla="*/ 525199 w 1350043"/>
                  <a:gd name="connsiteY34" fmla="*/ 11232 h 69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50043" h="696366">
                    <a:moveTo>
                      <a:pt x="681139" y="0"/>
                    </a:moveTo>
                    <a:lnTo>
                      <a:pt x="814670" y="0"/>
                    </a:lnTo>
                    <a:cubicBezTo>
                      <a:pt x="818414" y="2496"/>
                      <a:pt x="822158" y="4992"/>
                      <a:pt x="824654" y="7488"/>
                    </a:cubicBezTo>
                    <a:cubicBezTo>
                      <a:pt x="827150" y="8736"/>
                      <a:pt x="828398" y="9984"/>
                      <a:pt x="830894" y="11232"/>
                    </a:cubicBezTo>
                    <a:cubicBezTo>
                      <a:pt x="833390" y="12480"/>
                      <a:pt x="834638" y="13728"/>
                      <a:pt x="837134" y="14976"/>
                    </a:cubicBezTo>
                    <a:cubicBezTo>
                      <a:pt x="839629" y="17472"/>
                      <a:pt x="842125" y="18720"/>
                      <a:pt x="845869" y="21216"/>
                    </a:cubicBezTo>
                    <a:cubicBezTo>
                      <a:pt x="847117" y="21216"/>
                      <a:pt x="847117" y="21216"/>
                      <a:pt x="847117" y="22464"/>
                    </a:cubicBezTo>
                    <a:cubicBezTo>
                      <a:pt x="854605" y="26208"/>
                      <a:pt x="862093" y="31199"/>
                      <a:pt x="869580" y="34943"/>
                    </a:cubicBezTo>
                    <a:cubicBezTo>
                      <a:pt x="873324" y="37439"/>
                      <a:pt x="877068" y="39935"/>
                      <a:pt x="880812" y="41183"/>
                    </a:cubicBezTo>
                    <a:cubicBezTo>
                      <a:pt x="883308" y="42431"/>
                      <a:pt x="885804" y="43679"/>
                      <a:pt x="887052" y="44927"/>
                    </a:cubicBezTo>
                    <a:cubicBezTo>
                      <a:pt x="892044" y="46175"/>
                      <a:pt x="895787" y="48671"/>
                      <a:pt x="899531" y="51167"/>
                    </a:cubicBezTo>
                    <a:cubicBezTo>
                      <a:pt x="900779" y="51167"/>
                      <a:pt x="903275" y="52415"/>
                      <a:pt x="905771" y="52415"/>
                    </a:cubicBezTo>
                    <a:cubicBezTo>
                      <a:pt x="939466" y="67391"/>
                      <a:pt x="974409" y="78622"/>
                      <a:pt x="1011847" y="83614"/>
                    </a:cubicBezTo>
                    <a:cubicBezTo>
                      <a:pt x="1019335" y="84862"/>
                      <a:pt x="1026823" y="86110"/>
                      <a:pt x="1034310" y="86110"/>
                    </a:cubicBezTo>
                    <a:cubicBezTo>
                      <a:pt x="1066757" y="89854"/>
                      <a:pt x="1238975" y="113565"/>
                      <a:pt x="1297629" y="243354"/>
                    </a:cubicBezTo>
                    <a:cubicBezTo>
                      <a:pt x="1312605" y="275801"/>
                      <a:pt x="1331324" y="343191"/>
                      <a:pt x="1350043" y="423061"/>
                    </a:cubicBezTo>
                    <a:cubicBezTo>
                      <a:pt x="1214016" y="556594"/>
                      <a:pt x="1035558" y="650191"/>
                      <a:pt x="838382" y="682639"/>
                    </a:cubicBezTo>
                    <a:cubicBezTo>
                      <a:pt x="814670" y="686383"/>
                      <a:pt x="789711" y="690126"/>
                      <a:pt x="766000" y="692622"/>
                    </a:cubicBezTo>
                    <a:cubicBezTo>
                      <a:pt x="762256" y="692622"/>
                      <a:pt x="758512" y="692622"/>
                      <a:pt x="754768" y="692622"/>
                    </a:cubicBezTo>
                    <a:cubicBezTo>
                      <a:pt x="731057" y="695118"/>
                      <a:pt x="707346" y="696366"/>
                      <a:pt x="682387" y="696366"/>
                    </a:cubicBezTo>
                    <a:lnTo>
                      <a:pt x="681139" y="696366"/>
                    </a:lnTo>
                    <a:close/>
                    <a:moveTo>
                      <a:pt x="540169" y="0"/>
                    </a:moveTo>
                    <a:lnTo>
                      <a:pt x="679890" y="0"/>
                    </a:lnTo>
                    <a:lnTo>
                      <a:pt x="679890" y="696366"/>
                    </a:lnTo>
                    <a:cubicBezTo>
                      <a:pt x="656187" y="696366"/>
                      <a:pt x="632485" y="695118"/>
                      <a:pt x="608782" y="692622"/>
                    </a:cubicBezTo>
                    <a:cubicBezTo>
                      <a:pt x="605039" y="692622"/>
                      <a:pt x="601297" y="692622"/>
                      <a:pt x="597554" y="692622"/>
                    </a:cubicBezTo>
                    <a:cubicBezTo>
                      <a:pt x="572604" y="690126"/>
                      <a:pt x="546407" y="686383"/>
                      <a:pt x="521457" y="682639"/>
                    </a:cubicBezTo>
                    <a:cubicBezTo>
                      <a:pt x="319361" y="647696"/>
                      <a:pt x="138473" y="550354"/>
                      <a:pt x="0" y="410582"/>
                    </a:cubicBezTo>
                    <a:cubicBezTo>
                      <a:pt x="14970" y="341943"/>
                      <a:pt x="28693" y="285785"/>
                      <a:pt x="38673" y="257082"/>
                    </a:cubicBezTo>
                    <a:cubicBezTo>
                      <a:pt x="81088" y="136029"/>
                      <a:pt x="285678" y="89854"/>
                      <a:pt x="321856" y="86110"/>
                    </a:cubicBezTo>
                    <a:cubicBezTo>
                      <a:pt x="331836" y="86110"/>
                      <a:pt x="341816" y="83614"/>
                      <a:pt x="351796" y="82366"/>
                    </a:cubicBezTo>
                    <a:cubicBezTo>
                      <a:pt x="387974" y="76126"/>
                      <a:pt x="422904" y="64895"/>
                      <a:pt x="457834" y="49919"/>
                    </a:cubicBezTo>
                    <a:cubicBezTo>
                      <a:pt x="475299" y="41183"/>
                      <a:pt x="491517" y="32447"/>
                      <a:pt x="508982" y="21216"/>
                    </a:cubicBezTo>
                    <a:cubicBezTo>
                      <a:pt x="511477" y="19968"/>
                      <a:pt x="513972" y="17472"/>
                      <a:pt x="516467" y="16224"/>
                    </a:cubicBezTo>
                    <a:cubicBezTo>
                      <a:pt x="518962" y="14976"/>
                      <a:pt x="522704" y="12480"/>
                      <a:pt x="525199" y="11232"/>
                    </a:cubicBez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3" name="Freeform 396">
                <a:extLst>
                  <a:ext uri="{FF2B5EF4-FFF2-40B4-BE49-F238E27FC236}">
                    <a16:creationId xmlns:a16="http://schemas.microsoft.com/office/drawing/2014/main" id="{34ECCCDB-ED3C-D84A-A71D-A303EDA18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7127163"/>
                <a:ext cx="444938" cy="697614"/>
              </a:xfrm>
              <a:custGeom>
                <a:avLst/>
                <a:gdLst>
                  <a:gd name="T0" fmla="*/ 358 w 359"/>
                  <a:gd name="T1" fmla="*/ 42 h 559"/>
                  <a:gd name="T2" fmla="*/ 358 w 359"/>
                  <a:gd name="T3" fmla="*/ 42 h 559"/>
                  <a:gd name="T4" fmla="*/ 318 w 359"/>
                  <a:gd name="T5" fmla="*/ 221 h 559"/>
                  <a:gd name="T6" fmla="*/ 304 w 359"/>
                  <a:gd name="T7" fmla="*/ 286 h 559"/>
                  <a:gd name="T8" fmla="*/ 246 w 359"/>
                  <a:gd name="T9" fmla="*/ 555 h 559"/>
                  <a:gd name="T10" fmla="*/ 246 w 359"/>
                  <a:gd name="T11" fmla="*/ 555 h 559"/>
                  <a:gd name="T12" fmla="*/ 237 w 359"/>
                  <a:gd name="T13" fmla="*/ 555 h 559"/>
                  <a:gd name="T14" fmla="*/ 237 w 359"/>
                  <a:gd name="T15" fmla="*/ 555 h 559"/>
                  <a:gd name="T16" fmla="*/ 179 w 359"/>
                  <a:gd name="T17" fmla="*/ 558 h 559"/>
                  <a:gd name="T18" fmla="*/ 178 w 359"/>
                  <a:gd name="T19" fmla="*/ 558 h 559"/>
                  <a:gd name="T20" fmla="*/ 178 w 359"/>
                  <a:gd name="T21" fmla="*/ 558 h 559"/>
                  <a:gd name="T22" fmla="*/ 121 w 359"/>
                  <a:gd name="T23" fmla="*/ 555 h 559"/>
                  <a:gd name="T24" fmla="*/ 121 w 359"/>
                  <a:gd name="T25" fmla="*/ 555 h 559"/>
                  <a:gd name="T26" fmla="*/ 112 w 359"/>
                  <a:gd name="T27" fmla="*/ 555 h 559"/>
                  <a:gd name="T28" fmla="*/ 39 w 359"/>
                  <a:gd name="T29" fmla="*/ 221 h 559"/>
                  <a:gd name="T30" fmla="*/ 2 w 359"/>
                  <a:gd name="T31" fmla="*/ 48 h 559"/>
                  <a:gd name="T32" fmla="*/ 1 w 359"/>
                  <a:gd name="T33" fmla="*/ 46 h 559"/>
                  <a:gd name="T34" fmla="*/ 1 w 359"/>
                  <a:gd name="T35" fmla="*/ 44 h 559"/>
                  <a:gd name="T36" fmla="*/ 1 w 359"/>
                  <a:gd name="T37" fmla="*/ 43 h 559"/>
                  <a:gd name="T38" fmla="*/ 0 w 359"/>
                  <a:gd name="T39" fmla="*/ 42 h 559"/>
                  <a:gd name="T40" fmla="*/ 0 w 359"/>
                  <a:gd name="T41" fmla="*/ 41 h 559"/>
                  <a:gd name="T42" fmla="*/ 0 w 359"/>
                  <a:gd name="T43" fmla="*/ 41 h 559"/>
                  <a:gd name="T44" fmla="*/ 0 w 359"/>
                  <a:gd name="T45" fmla="*/ 40 h 559"/>
                  <a:gd name="T46" fmla="*/ 0 w 359"/>
                  <a:gd name="T47" fmla="*/ 40 h 559"/>
                  <a:gd name="T48" fmla="*/ 0 w 359"/>
                  <a:gd name="T49" fmla="*/ 40 h 559"/>
                  <a:gd name="T50" fmla="*/ 0 w 359"/>
                  <a:gd name="T51" fmla="*/ 39 h 559"/>
                  <a:gd name="T52" fmla="*/ 0 w 359"/>
                  <a:gd name="T53" fmla="*/ 39 h 559"/>
                  <a:gd name="T54" fmla="*/ 0 w 359"/>
                  <a:gd name="T55" fmla="*/ 39 h 559"/>
                  <a:gd name="T56" fmla="*/ 41 w 359"/>
                  <a:gd name="T57" fmla="*/ 17 h 559"/>
                  <a:gd name="T58" fmla="*/ 41 w 359"/>
                  <a:gd name="T59" fmla="*/ 17 h 559"/>
                  <a:gd name="T60" fmla="*/ 47 w 359"/>
                  <a:gd name="T61" fmla="*/ 13 h 559"/>
                  <a:gd name="T62" fmla="*/ 47 w 359"/>
                  <a:gd name="T63" fmla="*/ 13 h 559"/>
                  <a:gd name="T64" fmla="*/ 54 w 359"/>
                  <a:gd name="T65" fmla="*/ 9 h 559"/>
                  <a:gd name="T66" fmla="*/ 66 w 359"/>
                  <a:gd name="T67" fmla="*/ 0 h 559"/>
                  <a:gd name="T68" fmla="*/ 285 w 359"/>
                  <a:gd name="T69" fmla="*/ 0 h 559"/>
                  <a:gd name="T70" fmla="*/ 285 w 359"/>
                  <a:gd name="T71" fmla="*/ 0 h 559"/>
                  <a:gd name="T72" fmla="*/ 293 w 359"/>
                  <a:gd name="T73" fmla="*/ 6 h 559"/>
                  <a:gd name="T74" fmla="*/ 293 w 359"/>
                  <a:gd name="T75" fmla="*/ 6 h 559"/>
                  <a:gd name="T76" fmla="*/ 298 w 359"/>
                  <a:gd name="T77" fmla="*/ 9 h 559"/>
                  <a:gd name="T78" fmla="*/ 298 w 359"/>
                  <a:gd name="T79" fmla="*/ 9 h 559"/>
                  <a:gd name="T80" fmla="*/ 298 w 359"/>
                  <a:gd name="T81" fmla="*/ 9 h 559"/>
                  <a:gd name="T82" fmla="*/ 298 w 359"/>
                  <a:gd name="T83" fmla="*/ 9 h 559"/>
                  <a:gd name="T84" fmla="*/ 303 w 359"/>
                  <a:gd name="T85" fmla="*/ 12 h 559"/>
                  <a:gd name="T86" fmla="*/ 303 w 359"/>
                  <a:gd name="T87" fmla="*/ 12 h 559"/>
                  <a:gd name="T88" fmla="*/ 310 w 359"/>
                  <a:gd name="T89" fmla="*/ 17 h 559"/>
                  <a:gd name="T90" fmla="*/ 310 w 359"/>
                  <a:gd name="T91" fmla="*/ 17 h 559"/>
                  <a:gd name="T92" fmla="*/ 311 w 359"/>
                  <a:gd name="T93" fmla="*/ 18 h 559"/>
                  <a:gd name="T94" fmla="*/ 311 w 359"/>
                  <a:gd name="T95" fmla="*/ 18 h 559"/>
                  <a:gd name="T96" fmla="*/ 329 w 359"/>
                  <a:gd name="T97" fmla="*/ 28 h 559"/>
                  <a:gd name="T98" fmla="*/ 329 w 359"/>
                  <a:gd name="T99" fmla="*/ 28 h 559"/>
                  <a:gd name="T100" fmla="*/ 338 w 359"/>
                  <a:gd name="T101" fmla="*/ 33 h 559"/>
                  <a:gd name="T102" fmla="*/ 338 w 359"/>
                  <a:gd name="T103" fmla="*/ 33 h 559"/>
                  <a:gd name="T104" fmla="*/ 343 w 359"/>
                  <a:gd name="T105" fmla="*/ 36 h 559"/>
                  <a:gd name="T106" fmla="*/ 343 w 359"/>
                  <a:gd name="T107" fmla="*/ 36 h 559"/>
                  <a:gd name="T108" fmla="*/ 353 w 359"/>
                  <a:gd name="T109" fmla="*/ 41 h 559"/>
                  <a:gd name="T110" fmla="*/ 353 w 359"/>
                  <a:gd name="T111" fmla="*/ 41 h 559"/>
                  <a:gd name="T112" fmla="*/ 358 w 359"/>
                  <a:gd name="T113" fmla="*/ 4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" h="559">
                    <a:moveTo>
                      <a:pt x="358" y="42"/>
                    </a:moveTo>
                    <a:lnTo>
                      <a:pt x="358" y="42"/>
                    </a:lnTo>
                    <a:lnTo>
                      <a:pt x="318" y="221"/>
                    </a:lnTo>
                    <a:lnTo>
                      <a:pt x="304" y="286"/>
                    </a:lnTo>
                    <a:lnTo>
                      <a:pt x="246" y="555"/>
                    </a:lnTo>
                    <a:lnTo>
                      <a:pt x="246" y="555"/>
                    </a:lnTo>
                    <a:cubicBezTo>
                      <a:pt x="243" y="555"/>
                      <a:pt x="240" y="555"/>
                      <a:pt x="237" y="555"/>
                    </a:cubicBezTo>
                    <a:lnTo>
                      <a:pt x="237" y="555"/>
                    </a:lnTo>
                    <a:cubicBezTo>
                      <a:pt x="218" y="557"/>
                      <a:pt x="199" y="558"/>
                      <a:pt x="179" y="558"/>
                    </a:cubicBezTo>
                    <a:lnTo>
                      <a:pt x="178" y="558"/>
                    </a:lnTo>
                    <a:lnTo>
                      <a:pt x="178" y="558"/>
                    </a:lnTo>
                    <a:cubicBezTo>
                      <a:pt x="159" y="558"/>
                      <a:pt x="140" y="557"/>
                      <a:pt x="121" y="555"/>
                    </a:cubicBezTo>
                    <a:lnTo>
                      <a:pt x="121" y="555"/>
                    </a:lnTo>
                    <a:cubicBezTo>
                      <a:pt x="118" y="555"/>
                      <a:pt x="115" y="555"/>
                      <a:pt x="112" y="555"/>
                    </a:cubicBezTo>
                    <a:lnTo>
                      <a:pt x="39" y="221"/>
                    </a:lnTo>
                    <a:lnTo>
                      <a:pt x="2" y="48"/>
                    </a:lnTo>
                    <a:lnTo>
                      <a:pt x="1" y="46"/>
                    </a:lnTo>
                    <a:lnTo>
                      <a:pt x="1" y="44"/>
                    </a:lnTo>
                    <a:lnTo>
                      <a:pt x="1" y="43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0" y="41"/>
                    </a:lnTo>
                    <a:cubicBezTo>
                      <a:pt x="0" y="41"/>
                      <a:pt x="0" y="41"/>
                      <a:pt x="0" y="40"/>
                    </a:cubicBezTo>
                    <a:lnTo>
                      <a:pt x="0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9"/>
                    </a:lnTo>
                    <a:cubicBezTo>
                      <a:pt x="14" y="33"/>
                      <a:pt x="27" y="26"/>
                      <a:pt x="41" y="17"/>
                    </a:cubicBezTo>
                    <a:lnTo>
                      <a:pt x="41" y="17"/>
                    </a:lnTo>
                    <a:cubicBezTo>
                      <a:pt x="43" y="16"/>
                      <a:pt x="45" y="14"/>
                      <a:pt x="47" y="13"/>
                    </a:cubicBezTo>
                    <a:lnTo>
                      <a:pt x="47" y="13"/>
                    </a:lnTo>
                    <a:cubicBezTo>
                      <a:pt x="49" y="12"/>
                      <a:pt x="52" y="10"/>
                      <a:pt x="54" y="9"/>
                    </a:cubicBezTo>
                    <a:lnTo>
                      <a:pt x="66" y="0"/>
                    </a:lnTo>
                    <a:lnTo>
                      <a:pt x="285" y="0"/>
                    </a:lnTo>
                    <a:lnTo>
                      <a:pt x="285" y="0"/>
                    </a:lnTo>
                    <a:cubicBezTo>
                      <a:pt x="288" y="2"/>
                      <a:pt x="291" y="4"/>
                      <a:pt x="293" y="6"/>
                    </a:cubicBezTo>
                    <a:lnTo>
                      <a:pt x="293" y="6"/>
                    </a:lnTo>
                    <a:cubicBezTo>
                      <a:pt x="295" y="7"/>
                      <a:pt x="296" y="8"/>
                      <a:pt x="298" y="9"/>
                    </a:cubicBezTo>
                    <a:lnTo>
                      <a:pt x="298" y="9"/>
                    </a:lnTo>
                    <a:lnTo>
                      <a:pt x="298" y="9"/>
                    </a:lnTo>
                    <a:lnTo>
                      <a:pt x="298" y="9"/>
                    </a:lnTo>
                    <a:cubicBezTo>
                      <a:pt x="300" y="10"/>
                      <a:pt x="301" y="11"/>
                      <a:pt x="303" y="12"/>
                    </a:cubicBezTo>
                    <a:lnTo>
                      <a:pt x="303" y="12"/>
                    </a:lnTo>
                    <a:cubicBezTo>
                      <a:pt x="305" y="14"/>
                      <a:pt x="307" y="15"/>
                      <a:pt x="310" y="17"/>
                    </a:cubicBezTo>
                    <a:lnTo>
                      <a:pt x="310" y="17"/>
                    </a:lnTo>
                    <a:cubicBezTo>
                      <a:pt x="311" y="17"/>
                      <a:pt x="311" y="17"/>
                      <a:pt x="311" y="18"/>
                    </a:cubicBezTo>
                    <a:lnTo>
                      <a:pt x="311" y="18"/>
                    </a:lnTo>
                    <a:cubicBezTo>
                      <a:pt x="317" y="21"/>
                      <a:pt x="323" y="25"/>
                      <a:pt x="329" y="28"/>
                    </a:cubicBezTo>
                    <a:lnTo>
                      <a:pt x="329" y="28"/>
                    </a:lnTo>
                    <a:cubicBezTo>
                      <a:pt x="332" y="30"/>
                      <a:pt x="335" y="31"/>
                      <a:pt x="338" y="33"/>
                    </a:cubicBezTo>
                    <a:lnTo>
                      <a:pt x="338" y="33"/>
                    </a:lnTo>
                    <a:cubicBezTo>
                      <a:pt x="340" y="34"/>
                      <a:pt x="342" y="35"/>
                      <a:pt x="343" y="36"/>
                    </a:cubicBezTo>
                    <a:lnTo>
                      <a:pt x="343" y="36"/>
                    </a:lnTo>
                    <a:cubicBezTo>
                      <a:pt x="347" y="37"/>
                      <a:pt x="350" y="39"/>
                      <a:pt x="353" y="41"/>
                    </a:cubicBezTo>
                    <a:lnTo>
                      <a:pt x="353" y="41"/>
                    </a:lnTo>
                    <a:cubicBezTo>
                      <a:pt x="354" y="41"/>
                      <a:pt x="356" y="42"/>
                      <a:pt x="358" y="4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4" name="Freeform 397">
                <a:extLst>
                  <a:ext uri="{FF2B5EF4-FFF2-40B4-BE49-F238E27FC236}">
                    <a16:creationId xmlns:a16="http://schemas.microsoft.com/office/drawing/2014/main" id="{FE93BBAA-41FC-E942-ADC1-0D553F7B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698983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5" name="Freeform 398">
                <a:extLst>
                  <a:ext uri="{FF2B5EF4-FFF2-40B4-BE49-F238E27FC236}">
                    <a16:creationId xmlns:a16="http://schemas.microsoft.com/office/drawing/2014/main" id="{F712FD17-484D-E64D-A324-647449D33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6989836"/>
                <a:ext cx="274652" cy="296624"/>
              </a:xfrm>
              <a:custGeom>
                <a:avLst/>
                <a:gdLst>
                  <a:gd name="T0" fmla="*/ 0 w 220"/>
                  <a:gd name="T1" fmla="*/ 178 h 238"/>
                  <a:gd name="T2" fmla="*/ 112 w 220"/>
                  <a:gd name="T3" fmla="*/ 237 h 238"/>
                  <a:gd name="T4" fmla="*/ 219 w 220"/>
                  <a:gd name="T5" fmla="*/ 178 h 238"/>
                  <a:gd name="T6" fmla="*/ 219 w 220"/>
                  <a:gd name="T7" fmla="*/ 0 h 238"/>
                  <a:gd name="T8" fmla="*/ 0 w 220"/>
                  <a:gd name="T9" fmla="*/ 0 h 238"/>
                  <a:gd name="T10" fmla="*/ 0 w 220"/>
                  <a:gd name="T11" fmla="*/ 17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8">
                    <a:moveTo>
                      <a:pt x="0" y="178"/>
                    </a:moveTo>
                    <a:lnTo>
                      <a:pt x="112" y="237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6" name="Freeform 399">
                <a:extLst>
                  <a:ext uri="{FF2B5EF4-FFF2-40B4-BE49-F238E27FC236}">
                    <a16:creationId xmlns:a16="http://schemas.microsoft.com/office/drawing/2014/main" id="{54C67690-55C9-BA4E-8816-5D4640AC3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584" y="7286460"/>
                <a:ext cx="137325" cy="120848"/>
              </a:xfrm>
              <a:custGeom>
                <a:avLst/>
                <a:gdLst>
                  <a:gd name="T0" fmla="*/ 16 w 109"/>
                  <a:gd name="T1" fmla="*/ 96 h 97"/>
                  <a:gd name="T2" fmla="*/ 91 w 109"/>
                  <a:gd name="T3" fmla="*/ 96 h 97"/>
                  <a:gd name="T4" fmla="*/ 108 w 109"/>
                  <a:gd name="T5" fmla="*/ 0 h 97"/>
                  <a:gd name="T6" fmla="*/ 0 w 109"/>
                  <a:gd name="T7" fmla="*/ 0 h 97"/>
                  <a:gd name="T8" fmla="*/ 16 w 109"/>
                  <a:gd name="T9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97">
                    <a:moveTo>
                      <a:pt x="16" y="96"/>
                    </a:moveTo>
                    <a:lnTo>
                      <a:pt x="91" y="96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16" y="96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F9E4EC3-CDB8-0F41-ABA0-E88A2F75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7110682"/>
                <a:ext cx="449186" cy="289889"/>
              </a:xfrm>
              <a:custGeom>
                <a:avLst/>
                <a:gdLst>
                  <a:gd name="connsiteX0" fmla="*/ 358355 w 449186"/>
                  <a:gd name="connsiteY0" fmla="*/ 0 h 289889"/>
                  <a:gd name="connsiteX1" fmla="*/ 449186 w 449186"/>
                  <a:gd name="connsiteY1" fmla="*/ 67185 h 289889"/>
                  <a:gd name="connsiteX2" fmla="*/ 399415 w 449186"/>
                  <a:gd name="connsiteY2" fmla="*/ 289889 h 289889"/>
                  <a:gd name="connsiteX3" fmla="*/ 225218 w 449186"/>
                  <a:gd name="connsiteY3" fmla="*/ 175427 h 289889"/>
                  <a:gd name="connsiteX4" fmla="*/ 83041 w 449186"/>
                  <a:gd name="connsiteY4" fmla="*/ 0 h 289889"/>
                  <a:gd name="connsiteX5" fmla="*/ 223958 w 449186"/>
                  <a:gd name="connsiteY5" fmla="*/ 175427 h 289889"/>
                  <a:gd name="connsiteX6" fmla="*/ 49070 w 449186"/>
                  <a:gd name="connsiteY6" fmla="*/ 289889 h 289889"/>
                  <a:gd name="connsiteX7" fmla="*/ 0 w 449186"/>
                  <a:gd name="connsiteY7" fmla="*/ 63452 h 28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9186" h="289889">
                    <a:moveTo>
                      <a:pt x="358355" y="0"/>
                    </a:moveTo>
                    <a:lnTo>
                      <a:pt x="449186" y="67185"/>
                    </a:lnTo>
                    <a:lnTo>
                      <a:pt x="399415" y="289889"/>
                    </a:lnTo>
                    <a:lnTo>
                      <a:pt x="225218" y="175427"/>
                    </a:lnTo>
                    <a:close/>
                    <a:moveTo>
                      <a:pt x="83041" y="0"/>
                    </a:moveTo>
                    <a:lnTo>
                      <a:pt x="223958" y="175427"/>
                    </a:lnTo>
                    <a:lnTo>
                      <a:pt x="49070" y="289889"/>
                    </a:lnTo>
                    <a:lnTo>
                      <a:pt x="0" y="634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8" name="Freeform 402">
                <a:extLst>
                  <a:ext uri="{FF2B5EF4-FFF2-40B4-BE49-F238E27FC236}">
                    <a16:creationId xmlns:a16="http://schemas.microsoft.com/office/drawing/2014/main" id="{A57B762C-DCC2-354B-BCBB-261C79339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367" y="6358137"/>
                <a:ext cx="565785" cy="697614"/>
              </a:xfrm>
              <a:custGeom>
                <a:avLst/>
                <a:gdLst>
                  <a:gd name="T0" fmla="*/ 0 w 454"/>
                  <a:gd name="T1" fmla="*/ 212 h 560"/>
                  <a:gd name="T2" fmla="*/ 0 w 454"/>
                  <a:gd name="T3" fmla="*/ 212 h 560"/>
                  <a:gd name="T4" fmla="*/ 196 w 454"/>
                  <a:gd name="T5" fmla="*/ 559 h 560"/>
                  <a:gd name="T6" fmla="*/ 196 w 454"/>
                  <a:gd name="T7" fmla="*/ 559 h 560"/>
                  <a:gd name="T8" fmla="*/ 258 w 454"/>
                  <a:gd name="T9" fmla="*/ 558 h 560"/>
                  <a:gd name="T10" fmla="*/ 258 w 454"/>
                  <a:gd name="T11" fmla="*/ 558 h 560"/>
                  <a:gd name="T12" fmla="*/ 453 w 454"/>
                  <a:gd name="T13" fmla="*/ 212 h 560"/>
                  <a:gd name="T14" fmla="*/ 453 w 454"/>
                  <a:gd name="T15" fmla="*/ 212 h 560"/>
                  <a:gd name="T16" fmla="*/ 227 w 454"/>
                  <a:gd name="T17" fmla="*/ 0 h 560"/>
                  <a:gd name="T18" fmla="*/ 227 w 454"/>
                  <a:gd name="T19" fmla="*/ 0 h 560"/>
                  <a:gd name="T20" fmla="*/ 0 w 454"/>
                  <a:gd name="T21" fmla="*/ 212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4" h="560">
                    <a:moveTo>
                      <a:pt x="0" y="212"/>
                    </a:moveTo>
                    <a:lnTo>
                      <a:pt x="0" y="212"/>
                    </a:lnTo>
                    <a:cubicBezTo>
                      <a:pt x="0" y="300"/>
                      <a:pt x="64" y="559"/>
                      <a:pt x="196" y="559"/>
                    </a:cubicBezTo>
                    <a:lnTo>
                      <a:pt x="196" y="559"/>
                    </a:lnTo>
                    <a:cubicBezTo>
                      <a:pt x="229" y="559"/>
                      <a:pt x="229" y="558"/>
                      <a:pt x="258" y="558"/>
                    </a:cubicBezTo>
                    <a:lnTo>
                      <a:pt x="258" y="558"/>
                    </a:lnTo>
                    <a:cubicBezTo>
                      <a:pt x="399" y="558"/>
                      <a:pt x="453" y="329"/>
                      <a:pt x="453" y="212"/>
                    </a:cubicBezTo>
                    <a:lnTo>
                      <a:pt x="453" y="212"/>
                    </a:lnTo>
                    <a:cubicBezTo>
                      <a:pt x="453" y="95"/>
                      <a:pt x="343" y="0"/>
                      <a:pt x="227" y="0"/>
                    </a:cubicBezTo>
                    <a:lnTo>
                      <a:pt x="227" y="0"/>
                    </a:lnTo>
                    <a:cubicBezTo>
                      <a:pt x="111" y="0"/>
                      <a:pt x="0" y="95"/>
                      <a:pt x="0" y="2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9" name="Freeform 403">
                <a:extLst>
                  <a:ext uri="{FF2B5EF4-FFF2-40B4-BE49-F238E27FC236}">
                    <a16:creationId xmlns:a16="http://schemas.microsoft.com/office/drawing/2014/main" id="{5033FC3C-BDAE-7C4F-89A4-01CD2166D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559" y="6116444"/>
                <a:ext cx="796494" cy="626206"/>
              </a:xfrm>
              <a:custGeom>
                <a:avLst/>
                <a:gdLst>
                  <a:gd name="T0" fmla="*/ 568 w 639"/>
                  <a:gd name="T1" fmla="*/ 502 h 503"/>
                  <a:gd name="T2" fmla="*/ 568 w 639"/>
                  <a:gd name="T3" fmla="*/ 502 h 503"/>
                  <a:gd name="T4" fmla="*/ 551 w 639"/>
                  <a:gd name="T5" fmla="*/ 404 h 503"/>
                  <a:gd name="T6" fmla="*/ 551 w 639"/>
                  <a:gd name="T7" fmla="*/ 404 h 503"/>
                  <a:gd name="T8" fmla="*/ 521 w 639"/>
                  <a:gd name="T9" fmla="*/ 305 h 503"/>
                  <a:gd name="T10" fmla="*/ 521 w 639"/>
                  <a:gd name="T11" fmla="*/ 305 h 503"/>
                  <a:gd name="T12" fmla="*/ 377 w 639"/>
                  <a:gd name="T13" fmla="*/ 277 h 503"/>
                  <a:gd name="T14" fmla="*/ 377 w 639"/>
                  <a:gd name="T15" fmla="*/ 277 h 503"/>
                  <a:gd name="T16" fmla="*/ 224 w 639"/>
                  <a:gd name="T17" fmla="*/ 250 h 503"/>
                  <a:gd name="T18" fmla="*/ 224 w 639"/>
                  <a:gd name="T19" fmla="*/ 250 h 503"/>
                  <a:gd name="T20" fmla="*/ 135 w 639"/>
                  <a:gd name="T21" fmla="*/ 502 h 503"/>
                  <a:gd name="T22" fmla="*/ 135 w 639"/>
                  <a:gd name="T23" fmla="*/ 502 h 503"/>
                  <a:gd name="T24" fmla="*/ 160 w 639"/>
                  <a:gd name="T25" fmla="*/ 107 h 503"/>
                  <a:gd name="T26" fmla="*/ 160 w 639"/>
                  <a:gd name="T27" fmla="*/ 107 h 503"/>
                  <a:gd name="T28" fmla="*/ 245 w 639"/>
                  <a:gd name="T29" fmla="*/ 84 h 503"/>
                  <a:gd name="T30" fmla="*/ 245 w 639"/>
                  <a:gd name="T31" fmla="*/ 84 h 503"/>
                  <a:gd name="T32" fmla="*/ 611 w 639"/>
                  <a:gd name="T33" fmla="*/ 235 h 503"/>
                  <a:gd name="T34" fmla="*/ 611 w 639"/>
                  <a:gd name="T35" fmla="*/ 235 h 503"/>
                  <a:gd name="T36" fmla="*/ 568 w 639"/>
                  <a:gd name="T37" fmla="*/ 50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9" h="503">
                    <a:moveTo>
                      <a:pt x="568" y="502"/>
                    </a:moveTo>
                    <a:lnTo>
                      <a:pt x="568" y="502"/>
                    </a:lnTo>
                    <a:cubicBezTo>
                      <a:pt x="568" y="502"/>
                      <a:pt x="562" y="470"/>
                      <a:pt x="551" y="404"/>
                    </a:cubicBezTo>
                    <a:lnTo>
                      <a:pt x="551" y="404"/>
                    </a:lnTo>
                    <a:cubicBezTo>
                      <a:pt x="546" y="379"/>
                      <a:pt x="543" y="357"/>
                      <a:pt x="521" y="305"/>
                    </a:cubicBezTo>
                    <a:lnTo>
                      <a:pt x="521" y="305"/>
                    </a:lnTo>
                    <a:cubicBezTo>
                      <a:pt x="505" y="266"/>
                      <a:pt x="463" y="266"/>
                      <a:pt x="377" y="277"/>
                    </a:cubicBezTo>
                    <a:lnTo>
                      <a:pt x="377" y="277"/>
                    </a:lnTo>
                    <a:cubicBezTo>
                      <a:pt x="268" y="290"/>
                      <a:pt x="226" y="236"/>
                      <a:pt x="224" y="250"/>
                    </a:cubicBezTo>
                    <a:lnTo>
                      <a:pt x="224" y="250"/>
                    </a:lnTo>
                    <a:cubicBezTo>
                      <a:pt x="212" y="329"/>
                      <a:pt x="140" y="340"/>
                      <a:pt x="135" y="502"/>
                    </a:cubicBezTo>
                    <a:lnTo>
                      <a:pt x="135" y="502"/>
                    </a:lnTo>
                    <a:cubicBezTo>
                      <a:pt x="135" y="502"/>
                      <a:pt x="0" y="261"/>
                      <a:pt x="160" y="107"/>
                    </a:cubicBezTo>
                    <a:lnTo>
                      <a:pt x="160" y="107"/>
                    </a:lnTo>
                    <a:cubicBezTo>
                      <a:pt x="196" y="72"/>
                      <a:pt x="232" y="91"/>
                      <a:pt x="245" y="84"/>
                    </a:cubicBezTo>
                    <a:lnTo>
                      <a:pt x="245" y="84"/>
                    </a:lnTo>
                    <a:cubicBezTo>
                      <a:pt x="418" y="0"/>
                      <a:pt x="587" y="84"/>
                      <a:pt x="611" y="235"/>
                    </a:cubicBezTo>
                    <a:lnTo>
                      <a:pt x="611" y="235"/>
                    </a:lnTo>
                    <a:cubicBezTo>
                      <a:pt x="638" y="409"/>
                      <a:pt x="568" y="502"/>
                      <a:pt x="568" y="50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0" name="Freeform 404">
                <a:extLst>
                  <a:ext uri="{FF2B5EF4-FFF2-40B4-BE49-F238E27FC236}">
                    <a16:creationId xmlns:a16="http://schemas.microsoft.com/office/drawing/2014/main" id="{A85FDCC4-B67E-524B-BC2A-603A2928D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089" y="7407306"/>
                <a:ext cx="148314" cy="417472"/>
              </a:xfrm>
              <a:custGeom>
                <a:avLst/>
                <a:gdLst>
                  <a:gd name="T0" fmla="*/ 116 w 117"/>
                  <a:gd name="T1" fmla="*/ 330 h 334"/>
                  <a:gd name="T2" fmla="*/ 116 w 117"/>
                  <a:gd name="T3" fmla="*/ 330 h 334"/>
                  <a:gd name="T4" fmla="*/ 58 w 117"/>
                  <a:gd name="T5" fmla="*/ 333 h 334"/>
                  <a:gd name="T6" fmla="*/ 57 w 117"/>
                  <a:gd name="T7" fmla="*/ 333 h 334"/>
                  <a:gd name="T8" fmla="*/ 57 w 117"/>
                  <a:gd name="T9" fmla="*/ 333 h 334"/>
                  <a:gd name="T10" fmla="*/ 0 w 117"/>
                  <a:gd name="T11" fmla="*/ 330 h 334"/>
                  <a:gd name="T12" fmla="*/ 20 w 117"/>
                  <a:gd name="T13" fmla="*/ 0 h 334"/>
                  <a:gd name="T14" fmla="*/ 95 w 117"/>
                  <a:gd name="T15" fmla="*/ 0 h 334"/>
                  <a:gd name="T16" fmla="*/ 116 w 117"/>
                  <a:gd name="T17" fmla="*/ 33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34">
                    <a:moveTo>
                      <a:pt x="116" y="330"/>
                    </a:moveTo>
                    <a:lnTo>
                      <a:pt x="116" y="330"/>
                    </a:lnTo>
                    <a:cubicBezTo>
                      <a:pt x="97" y="332"/>
                      <a:pt x="78" y="333"/>
                      <a:pt x="58" y="333"/>
                    </a:cubicBezTo>
                    <a:lnTo>
                      <a:pt x="57" y="333"/>
                    </a:lnTo>
                    <a:lnTo>
                      <a:pt x="57" y="333"/>
                    </a:lnTo>
                    <a:cubicBezTo>
                      <a:pt x="38" y="333"/>
                      <a:pt x="19" y="332"/>
                      <a:pt x="0" y="330"/>
                    </a:cubicBezTo>
                    <a:lnTo>
                      <a:pt x="20" y="0"/>
                    </a:lnTo>
                    <a:lnTo>
                      <a:pt x="95" y="0"/>
                    </a:lnTo>
                    <a:lnTo>
                      <a:pt x="116" y="33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96FFA23-7670-E14C-9564-3E57CDDA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918" y="7171108"/>
                <a:ext cx="657916" cy="646929"/>
              </a:xfrm>
              <a:custGeom>
                <a:avLst/>
                <a:gdLst>
                  <a:gd name="connsiteX0" fmla="*/ 146900 w 657916"/>
                  <a:gd name="connsiteY0" fmla="*/ 167277 h 646929"/>
                  <a:gd name="connsiteX1" fmla="*/ 148339 w 657916"/>
                  <a:gd name="connsiteY1" fmla="*/ 171548 h 646929"/>
                  <a:gd name="connsiteX2" fmla="*/ 149377 w 657916"/>
                  <a:gd name="connsiteY2" fmla="*/ 178731 h 646929"/>
                  <a:gd name="connsiteX3" fmla="*/ 144568 w 657916"/>
                  <a:gd name="connsiteY3" fmla="*/ 156497 h 646929"/>
                  <a:gd name="connsiteX4" fmla="*/ 146900 w 657916"/>
                  <a:gd name="connsiteY4" fmla="*/ 167277 h 646929"/>
                  <a:gd name="connsiteX5" fmla="*/ 146573 w 657916"/>
                  <a:gd name="connsiteY5" fmla="*/ 166308 h 646929"/>
                  <a:gd name="connsiteX6" fmla="*/ 144568 w 657916"/>
                  <a:gd name="connsiteY6" fmla="*/ 157063 h 646929"/>
                  <a:gd name="connsiteX7" fmla="*/ 143899 w 657916"/>
                  <a:gd name="connsiteY7" fmla="*/ 153402 h 646929"/>
                  <a:gd name="connsiteX8" fmla="*/ 144568 w 657916"/>
                  <a:gd name="connsiteY8" fmla="*/ 155388 h 646929"/>
                  <a:gd name="connsiteX9" fmla="*/ 144568 w 657916"/>
                  <a:gd name="connsiteY9" fmla="*/ 156497 h 646929"/>
                  <a:gd name="connsiteX10" fmla="*/ 114397 w 657916"/>
                  <a:gd name="connsiteY10" fmla="*/ 21133 h 646929"/>
                  <a:gd name="connsiteX11" fmla="*/ 116912 w 657916"/>
                  <a:gd name="connsiteY11" fmla="*/ 34807 h 646929"/>
                  <a:gd name="connsiteX12" fmla="*/ 116912 w 657916"/>
                  <a:gd name="connsiteY12" fmla="*/ 29835 h 646929"/>
                  <a:gd name="connsiteX13" fmla="*/ 114397 w 657916"/>
                  <a:gd name="connsiteY13" fmla="*/ 21133 h 646929"/>
                  <a:gd name="connsiteX14" fmla="*/ 551799 w 657916"/>
                  <a:gd name="connsiteY14" fmla="*/ 5491 h 646929"/>
                  <a:gd name="connsiteX15" fmla="*/ 657916 w 657916"/>
                  <a:gd name="connsiteY15" fmla="*/ 36750 h 646929"/>
                  <a:gd name="connsiteX16" fmla="*/ 657916 w 657916"/>
                  <a:gd name="connsiteY16" fmla="*/ 213052 h 646929"/>
                  <a:gd name="connsiteX17" fmla="*/ 551799 w 657916"/>
                  <a:gd name="connsiteY17" fmla="*/ 248062 h 646929"/>
                  <a:gd name="connsiteX18" fmla="*/ 647928 w 657916"/>
                  <a:gd name="connsiteY18" fmla="*/ 310580 h 646929"/>
                  <a:gd name="connsiteX19" fmla="*/ 484383 w 657916"/>
                  <a:gd name="connsiteY19" fmla="*/ 636926 h 646929"/>
                  <a:gd name="connsiteX20" fmla="*/ 411974 w 657916"/>
                  <a:gd name="connsiteY20" fmla="*/ 646929 h 646929"/>
                  <a:gd name="connsiteX21" fmla="*/ 484383 w 657916"/>
                  <a:gd name="connsiteY21" fmla="*/ 310580 h 646929"/>
                  <a:gd name="connsiteX22" fmla="*/ 501861 w 657916"/>
                  <a:gd name="connsiteY22" fmla="*/ 229307 h 646929"/>
                  <a:gd name="connsiteX23" fmla="*/ 110626 w 657916"/>
                  <a:gd name="connsiteY23" fmla="*/ 0 h 646929"/>
                  <a:gd name="connsiteX24" fmla="*/ 110626 w 657916"/>
                  <a:gd name="connsiteY24" fmla="*/ 1243 h 646929"/>
                  <a:gd name="connsiteX25" fmla="*/ 110626 w 657916"/>
                  <a:gd name="connsiteY25" fmla="*/ 2486 h 646929"/>
                  <a:gd name="connsiteX26" fmla="*/ 110626 w 657916"/>
                  <a:gd name="connsiteY26" fmla="*/ 3729 h 646929"/>
                  <a:gd name="connsiteX27" fmla="*/ 111883 w 657916"/>
                  <a:gd name="connsiteY27" fmla="*/ 4972 h 646929"/>
                  <a:gd name="connsiteX28" fmla="*/ 111883 w 657916"/>
                  <a:gd name="connsiteY28" fmla="*/ 6216 h 646929"/>
                  <a:gd name="connsiteX29" fmla="*/ 111883 w 657916"/>
                  <a:gd name="connsiteY29" fmla="*/ 8702 h 646929"/>
                  <a:gd name="connsiteX30" fmla="*/ 113140 w 657916"/>
                  <a:gd name="connsiteY30" fmla="*/ 11188 h 646929"/>
                  <a:gd name="connsiteX31" fmla="*/ 119426 w 657916"/>
                  <a:gd name="connsiteY31" fmla="*/ 40250 h 646929"/>
                  <a:gd name="connsiteX32" fmla="*/ 143899 w 657916"/>
                  <a:gd name="connsiteY32" fmla="*/ 153402 h 646929"/>
                  <a:gd name="connsiteX33" fmla="*/ 143550 w 657916"/>
                  <a:gd name="connsiteY33" fmla="*/ 152368 h 646929"/>
                  <a:gd name="connsiteX34" fmla="*/ 133725 w 657916"/>
                  <a:gd name="connsiteY34" fmla="*/ 107063 h 646929"/>
                  <a:gd name="connsiteX35" fmla="*/ 120683 w 657916"/>
                  <a:gd name="connsiteY35" fmla="*/ 49724 h 646929"/>
                  <a:gd name="connsiteX36" fmla="*/ 133254 w 657916"/>
                  <a:gd name="connsiteY36" fmla="*/ 106907 h 646929"/>
                  <a:gd name="connsiteX37" fmla="*/ 135768 w 657916"/>
                  <a:gd name="connsiteY37" fmla="*/ 119338 h 646929"/>
                  <a:gd name="connsiteX38" fmla="*/ 139540 w 657916"/>
                  <a:gd name="connsiteY38" fmla="*/ 135498 h 646929"/>
                  <a:gd name="connsiteX39" fmla="*/ 142054 w 657916"/>
                  <a:gd name="connsiteY39" fmla="*/ 147929 h 646929"/>
                  <a:gd name="connsiteX40" fmla="*/ 143550 w 657916"/>
                  <a:gd name="connsiteY40" fmla="*/ 152368 h 646929"/>
                  <a:gd name="connsiteX41" fmla="*/ 144568 w 657916"/>
                  <a:gd name="connsiteY41" fmla="*/ 157063 h 646929"/>
                  <a:gd name="connsiteX42" fmla="*/ 144568 w 657916"/>
                  <a:gd name="connsiteY42" fmla="*/ 160360 h 646929"/>
                  <a:gd name="connsiteX43" fmla="*/ 146573 w 657916"/>
                  <a:gd name="connsiteY43" fmla="*/ 166308 h 646929"/>
                  <a:gd name="connsiteX44" fmla="*/ 149596 w 657916"/>
                  <a:gd name="connsiteY44" fmla="*/ 180250 h 646929"/>
                  <a:gd name="connsiteX45" fmla="*/ 149377 w 657916"/>
                  <a:gd name="connsiteY45" fmla="*/ 178731 h 646929"/>
                  <a:gd name="connsiteX46" fmla="*/ 159653 w 657916"/>
                  <a:gd name="connsiteY46" fmla="*/ 226245 h 646929"/>
                  <a:gd name="connsiteX47" fmla="*/ 251423 w 657916"/>
                  <a:gd name="connsiteY47" fmla="*/ 641441 h 646929"/>
                  <a:gd name="connsiteX48" fmla="*/ 174739 w 657916"/>
                  <a:gd name="connsiteY48" fmla="*/ 631496 h 646929"/>
                  <a:gd name="connsiteX49" fmla="*/ 10057 w 657916"/>
                  <a:gd name="connsiteY49" fmla="*/ 307047 h 646929"/>
                  <a:gd name="connsiteX50" fmla="*/ 106855 w 657916"/>
                  <a:gd name="connsiteY50" fmla="*/ 244891 h 646929"/>
                  <a:gd name="connsiteX51" fmla="*/ 0 w 657916"/>
                  <a:gd name="connsiteY51" fmla="*/ 210085 h 646929"/>
                  <a:gd name="connsiteX52" fmla="*/ 0 w 657916"/>
                  <a:gd name="connsiteY52" fmla="*/ 34807 h 646929"/>
                  <a:gd name="connsiteX53" fmla="*/ 3771 w 657916"/>
                  <a:gd name="connsiteY53" fmla="*/ 33564 h 64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57916" h="646929">
                    <a:moveTo>
                      <a:pt x="146900" y="167277"/>
                    </a:moveTo>
                    <a:lnTo>
                      <a:pt x="148339" y="171548"/>
                    </a:lnTo>
                    <a:lnTo>
                      <a:pt x="149377" y="178731"/>
                    </a:lnTo>
                    <a:close/>
                    <a:moveTo>
                      <a:pt x="144568" y="156497"/>
                    </a:moveTo>
                    <a:lnTo>
                      <a:pt x="146900" y="167277"/>
                    </a:lnTo>
                    <a:lnTo>
                      <a:pt x="146573" y="166308"/>
                    </a:lnTo>
                    <a:lnTo>
                      <a:pt x="144568" y="157063"/>
                    </a:lnTo>
                    <a:close/>
                    <a:moveTo>
                      <a:pt x="143899" y="153402"/>
                    </a:moveTo>
                    <a:lnTo>
                      <a:pt x="144568" y="155388"/>
                    </a:lnTo>
                    <a:lnTo>
                      <a:pt x="144568" y="156497"/>
                    </a:lnTo>
                    <a:close/>
                    <a:moveTo>
                      <a:pt x="114397" y="21133"/>
                    </a:moveTo>
                    <a:cubicBezTo>
                      <a:pt x="115654" y="24862"/>
                      <a:pt x="116912" y="29835"/>
                      <a:pt x="116912" y="34807"/>
                    </a:cubicBezTo>
                    <a:cubicBezTo>
                      <a:pt x="116912" y="32321"/>
                      <a:pt x="116912" y="31078"/>
                      <a:pt x="116912" y="29835"/>
                    </a:cubicBezTo>
                    <a:cubicBezTo>
                      <a:pt x="115654" y="26105"/>
                      <a:pt x="114397" y="23619"/>
                      <a:pt x="114397" y="21133"/>
                    </a:cubicBezTo>
                    <a:close/>
                    <a:moveTo>
                      <a:pt x="551799" y="5491"/>
                    </a:moveTo>
                    <a:lnTo>
                      <a:pt x="657916" y="36750"/>
                    </a:lnTo>
                    <a:lnTo>
                      <a:pt x="657916" y="213052"/>
                    </a:lnTo>
                    <a:lnTo>
                      <a:pt x="551799" y="248062"/>
                    </a:lnTo>
                    <a:lnTo>
                      <a:pt x="647928" y="310580"/>
                    </a:lnTo>
                    <a:lnTo>
                      <a:pt x="484383" y="636926"/>
                    </a:lnTo>
                    <a:cubicBezTo>
                      <a:pt x="460663" y="640677"/>
                      <a:pt x="435694" y="644428"/>
                      <a:pt x="411974" y="646929"/>
                    </a:cubicBezTo>
                    <a:lnTo>
                      <a:pt x="484383" y="310580"/>
                    </a:lnTo>
                    <a:lnTo>
                      <a:pt x="501861" y="229307"/>
                    </a:lnTo>
                    <a:close/>
                    <a:moveTo>
                      <a:pt x="110626" y="0"/>
                    </a:moveTo>
                    <a:lnTo>
                      <a:pt x="110626" y="1243"/>
                    </a:lnTo>
                    <a:cubicBezTo>
                      <a:pt x="110626" y="2486"/>
                      <a:pt x="110626" y="2486"/>
                      <a:pt x="110626" y="2486"/>
                    </a:cubicBezTo>
                    <a:lnTo>
                      <a:pt x="110626" y="3729"/>
                    </a:lnTo>
                    <a:lnTo>
                      <a:pt x="111883" y="4972"/>
                    </a:lnTo>
                    <a:lnTo>
                      <a:pt x="111883" y="6216"/>
                    </a:lnTo>
                    <a:lnTo>
                      <a:pt x="111883" y="8702"/>
                    </a:lnTo>
                    <a:lnTo>
                      <a:pt x="113140" y="11188"/>
                    </a:lnTo>
                    <a:lnTo>
                      <a:pt x="119426" y="40250"/>
                    </a:lnTo>
                    <a:lnTo>
                      <a:pt x="143899" y="153402"/>
                    </a:lnTo>
                    <a:lnTo>
                      <a:pt x="143550" y="152368"/>
                    </a:lnTo>
                    <a:lnTo>
                      <a:pt x="133725" y="107063"/>
                    </a:lnTo>
                    <a:cubicBezTo>
                      <a:pt x="128854" y="85153"/>
                      <a:pt x="124454" y="65885"/>
                      <a:pt x="120683" y="49724"/>
                    </a:cubicBezTo>
                    <a:cubicBezTo>
                      <a:pt x="124454" y="65885"/>
                      <a:pt x="128226" y="85774"/>
                      <a:pt x="133254" y="106907"/>
                    </a:cubicBezTo>
                    <a:cubicBezTo>
                      <a:pt x="134511" y="110636"/>
                      <a:pt x="134511" y="115609"/>
                      <a:pt x="135768" y="119338"/>
                    </a:cubicBezTo>
                    <a:cubicBezTo>
                      <a:pt x="137025" y="124310"/>
                      <a:pt x="138282" y="129283"/>
                      <a:pt x="139540" y="135498"/>
                    </a:cubicBezTo>
                    <a:cubicBezTo>
                      <a:pt x="140797" y="139228"/>
                      <a:pt x="142054" y="144200"/>
                      <a:pt x="142054" y="147929"/>
                    </a:cubicBezTo>
                    <a:lnTo>
                      <a:pt x="143550" y="152368"/>
                    </a:lnTo>
                    <a:lnTo>
                      <a:pt x="144568" y="157063"/>
                    </a:lnTo>
                    <a:lnTo>
                      <a:pt x="144568" y="160360"/>
                    </a:lnTo>
                    <a:lnTo>
                      <a:pt x="146573" y="166308"/>
                    </a:lnTo>
                    <a:lnTo>
                      <a:pt x="149596" y="180250"/>
                    </a:lnTo>
                    <a:lnTo>
                      <a:pt x="149377" y="178731"/>
                    </a:lnTo>
                    <a:lnTo>
                      <a:pt x="159653" y="226245"/>
                    </a:lnTo>
                    <a:lnTo>
                      <a:pt x="251423" y="641441"/>
                    </a:lnTo>
                    <a:cubicBezTo>
                      <a:pt x="226280" y="638955"/>
                      <a:pt x="199881" y="635226"/>
                      <a:pt x="174739" y="631496"/>
                    </a:cubicBezTo>
                    <a:lnTo>
                      <a:pt x="10057" y="307047"/>
                    </a:lnTo>
                    <a:lnTo>
                      <a:pt x="106855" y="244891"/>
                    </a:lnTo>
                    <a:lnTo>
                      <a:pt x="0" y="210085"/>
                    </a:lnTo>
                    <a:lnTo>
                      <a:pt x="0" y="34807"/>
                    </a:lnTo>
                    <a:lnTo>
                      <a:pt x="3771" y="3356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2FAEA8-05F7-074C-907F-1EC1F5C82ED2}"/>
              </a:ext>
            </a:extLst>
          </p:cNvPr>
          <p:cNvGrpSpPr/>
          <p:nvPr/>
        </p:nvGrpSpPr>
        <p:grpSpPr>
          <a:xfrm>
            <a:off x="1620200" y="8429014"/>
            <a:ext cx="1906089" cy="1906089"/>
            <a:chOff x="1620200" y="8429014"/>
            <a:chExt cx="1906089" cy="1906089"/>
          </a:xfrm>
        </p:grpSpPr>
        <p:sp>
          <p:nvSpPr>
            <p:cNvPr id="83" name="Freeform 407">
              <a:extLst>
                <a:ext uri="{FF2B5EF4-FFF2-40B4-BE49-F238E27FC236}">
                  <a16:creationId xmlns:a16="http://schemas.microsoft.com/office/drawing/2014/main" id="{36759DC8-B54B-6B4D-A293-3F8FD63B3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00" y="8429014"/>
              <a:ext cx="1906089" cy="1906089"/>
            </a:xfrm>
            <a:custGeom>
              <a:avLst/>
              <a:gdLst>
                <a:gd name="T0" fmla="*/ 1528 w 1529"/>
                <a:gd name="T1" fmla="*/ 765 h 1530"/>
                <a:gd name="T2" fmla="*/ 1528 w 1529"/>
                <a:gd name="T3" fmla="*/ 765 h 1530"/>
                <a:gd name="T4" fmla="*/ 1299 w 1529"/>
                <a:gd name="T5" fmla="*/ 1310 h 1530"/>
                <a:gd name="T6" fmla="*/ 1299 w 1529"/>
                <a:gd name="T7" fmla="*/ 1310 h 1530"/>
                <a:gd name="T8" fmla="*/ 889 w 1529"/>
                <a:gd name="T9" fmla="*/ 1518 h 1530"/>
                <a:gd name="T10" fmla="*/ 889 w 1529"/>
                <a:gd name="T11" fmla="*/ 1518 h 1530"/>
                <a:gd name="T12" fmla="*/ 831 w 1529"/>
                <a:gd name="T13" fmla="*/ 1526 h 1530"/>
                <a:gd name="T14" fmla="*/ 831 w 1529"/>
                <a:gd name="T15" fmla="*/ 1526 h 1530"/>
                <a:gd name="T16" fmla="*/ 822 w 1529"/>
                <a:gd name="T17" fmla="*/ 1527 h 1530"/>
                <a:gd name="T18" fmla="*/ 822 w 1529"/>
                <a:gd name="T19" fmla="*/ 1527 h 1530"/>
                <a:gd name="T20" fmla="*/ 764 w 1529"/>
                <a:gd name="T21" fmla="*/ 1529 h 1530"/>
                <a:gd name="T22" fmla="*/ 763 w 1529"/>
                <a:gd name="T23" fmla="*/ 1529 h 1530"/>
                <a:gd name="T24" fmla="*/ 763 w 1529"/>
                <a:gd name="T25" fmla="*/ 1529 h 1530"/>
                <a:gd name="T26" fmla="*/ 706 w 1529"/>
                <a:gd name="T27" fmla="*/ 1527 h 1530"/>
                <a:gd name="T28" fmla="*/ 706 w 1529"/>
                <a:gd name="T29" fmla="*/ 1527 h 1530"/>
                <a:gd name="T30" fmla="*/ 697 w 1529"/>
                <a:gd name="T31" fmla="*/ 1526 h 1530"/>
                <a:gd name="T32" fmla="*/ 697 w 1529"/>
                <a:gd name="T33" fmla="*/ 1526 h 1530"/>
                <a:gd name="T34" fmla="*/ 697 w 1529"/>
                <a:gd name="T35" fmla="*/ 1526 h 1530"/>
                <a:gd name="T36" fmla="*/ 697 w 1529"/>
                <a:gd name="T37" fmla="*/ 1526 h 1530"/>
                <a:gd name="T38" fmla="*/ 636 w 1529"/>
                <a:gd name="T39" fmla="*/ 1518 h 1530"/>
                <a:gd name="T40" fmla="*/ 636 w 1529"/>
                <a:gd name="T41" fmla="*/ 1518 h 1530"/>
                <a:gd name="T42" fmla="*/ 218 w 1529"/>
                <a:gd name="T43" fmla="*/ 1300 h 1530"/>
                <a:gd name="T44" fmla="*/ 218 w 1529"/>
                <a:gd name="T45" fmla="*/ 1300 h 1530"/>
                <a:gd name="T46" fmla="*/ 0 w 1529"/>
                <a:gd name="T47" fmla="*/ 765 h 1530"/>
                <a:gd name="T48" fmla="*/ 0 w 1529"/>
                <a:gd name="T49" fmla="*/ 765 h 1530"/>
                <a:gd name="T50" fmla="*/ 764 w 1529"/>
                <a:gd name="T51" fmla="*/ 0 h 1530"/>
                <a:gd name="T52" fmla="*/ 764 w 1529"/>
                <a:gd name="T53" fmla="*/ 0 h 1530"/>
                <a:gd name="T54" fmla="*/ 1528 w 1529"/>
                <a:gd name="T55" fmla="*/ 765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9" h="1530">
                  <a:moveTo>
                    <a:pt x="1528" y="765"/>
                  </a:moveTo>
                  <a:lnTo>
                    <a:pt x="1528" y="765"/>
                  </a:lnTo>
                  <a:cubicBezTo>
                    <a:pt x="1528" y="978"/>
                    <a:pt x="1441" y="1171"/>
                    <a:pt x="1299" y="1310"/>
                  </a:cubicBezTo>
                  <a:lnTo>
                    <a:pt x="1299" y="1310"/>
                  </a:lnTo>
                  <a:cubicBezTo>
                    <a:pt x="1190" y="1418"/>
                    <a:pt x="1047" y="1492"/>
                    <a:pt x="889" y="1518"/>
                  </a:cubicBezTo>
                  <a:lnTo>
                    <a:pt x="889" y="1518"/>
                  </a:lnTo>
                  <a:cubicBezTo>
                    <a:pt x="870" y="1522"/>
                    <a:pt x="850" y="1524"/>
                    <a:pt x="831" y="1526"/>
                  </a:cubicBezTo>
                  <a:lnTo>
                    <a:pt x="831" y="1526"/>
                  </a:lnTo>
                  <a:cubicBezTo>
                    <a:pt x="828" y="1526"/>
                    <a:pt x="825" y="1527"/>
                    <a:pt x="822" y="1527"/>
                  </a:cubicBezTo>
                  <a:lnTo>
                    <a:pt x="822" y="1527"/>
                  </a:lnTo>
                  <a:cubicBezTo>
                    <a:pt x="803" y="1528"/>
                    <a:pt x="784" y="1529"/>
                    <a:pt x="764" y="1529"/>
                  </a:cubicBezTo>
                  <a:lnTo>
                    <a:pt x="763" y="1529"/>
                  </a:lnTo>
                  <a:lnTo>
                    <a:pt x="763" y="1529"/>
                  </a:lnTo>
                  <a:cubicBezTo>
                    <a:pt x="744" y="1529"/>
                    <a:pt x="725" y="1528"/>
                    <a:pt x="706" y="1527"/>
                  </a:cubicBezTo>
                  <a:lnTo>
                    <a:pt x="706" y="1527"/>
                  </a:lnTo>
                  <a:cubicBezTo>
                    <a:pt x="703" y="1527"/>
                    <a:pt x="700" y="1526"/>
                    <a:pt x="697" y="1526"/>
                  </a:cubicBezTo>
                  <a:lnTo>
                    <a:pt x="697" y="1526"/>
                  </a:lnTo>
                  <a:lnTo>
                    <a:pt x="697" y="1526"/>
                  </a:lnTo>
                  <a:lnTo>
                    <a:pt x="697" y="1526"/>
                  </a:lnTo>
                  <a:cubicBezTo>
                    <a:pt x="677" y="1524"/>
                    <a:pt x="656" y="1522"/>
                    <a:pt x="636" y="1518"/>
                  </a:cubicBezTo>
                  <a:lnTo>
                    <a:pt x="636" y="1518"/>
                  </a:lnTo>
                  <a:cubicBezTo>
                    <a:pt x="474" y="1491"/>
                    <a:pt x="329" y="1412"/>
                    <a:pt x="218" y="1300"/>
                  </a:cubicBezTo>
                  <a:lnTo>
                    <a:pt x="218" y="1300"/>
                  </a:lnTo>
                  <a:cubicBezTo>
                    <a:pt x="83" y="1161"/>
                    <a:pt x="0" y="972"/>
                    <a:pt x="0" y="765"/>
                  </a:cubicBezTo>
                  <a:lnTo>
                    <a:pt x="0" y="765"/>
                  </a:lnTo>
                  <a:cubicBezTo>
                    <a:pt x="0" y="342"/>
                    <a:pt x="342" y="0"/>
                    <a:pt x="764" y="0"/>
                  </a:cubicBezTo>
                  <a:lnTo>
                    <a:pt x="764" y="0"/>
                  </a:lnTo>
                  <a:cubicBezTo>
                    <a:pt x="1186" y="0"/>
                    <a:pt x="1528" y="342"/>
                    <a:pt x="1528" y="765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421CEB-56A5-A04F-85EA-74C515555DDC}"/>
                </a:ext>
              </a:extLst>
            </p:cNvPr>
            <p:cNvGrpSpPr/>
            <p:nvPr/>
          </p:nvGrpSpPr>
          <p:grpSpPr>
            <a:xfrm>
              <a:off x="1889362" y="8626763"/>
              <a:ext cx="1350043" cy="1708340"/>
              <a:chOff x="1889362" y="8626763"/>
              <a:chExt cx="1350043" cy="1708340"/>
            </a:xfrm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322FBA7-32F9-2B4C-A36B-A799517E9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362" y="9637485"/>
                <a:ext cx="1350043" cy="696370"/>
              </a:xfrm>
              <a:custGeom>
                <a:avLst/>
                <a:gdLst>
                  <a:gd name="connsiteX0" fmla="*/ 681139 w 1350043"/>
                  <a:gd name="connsiteY0" fmla="*/ 0 h 696370"/>
                  <a:gd name="connsiteX1" fmla="*/ 814670 w 1350043"/>
                  <a:gd name="connsiteY1" fmla="*/ 0 h 696370"/>
                  <a:gd name="connsiteX2" fmla="*/ 824654 w 1350043"/>
                  <a:gd name="connsiteY2" fmla="*/ 7488 h 696370"/>
                  <a:gd name="connsiteX3" fmla="*/ 830894 w 1350043"/>
                  <a:gd name="connsiteY3" fmla="*/ 11232 h 696370"/>
                  <a:gd name="connsiteX4" fmla="*/ 837134 w 1350043"/>
                  <a:gd name="connsiteY4" fmla="*/ 14976 h 696370"/>
                  <a:gd name="connsiteX5" fmla="*/ 845869 w 1350043"/>
                  <a:gd name="connsiteY5" fmla="*/ 21216 h 696370"/>
                  <a:gd name="connsiteX6" fmla="*/ 847117 w 1350043"/>
                  <a:gd name="connsiteY6" fmla="*/ 22464 h 696370"/>
                  <a:gd name="connsiteX7" fmla="*/ 869580 w 1350043"/>
                  <a:gd name="connsiteY7" fmla="*/ 34943 h 696370"/>
                  <a:gd name="connsiteX8" fmla="*/ 880812 w 1350043"/>
                  <a:gd name="connsiteY8" fmla="*/ 41183 h 696370"/>
                  <a:gd name="connsiteX9" fmla="*/ 887052 w 1350043"/>
                  <a:gd name="connsiteY9" fmla="*/ 44927 h 696370"/>
                  <a:gd name="connsiteX10" fmla="*/ 899531 w 1350043"/>
                  <a:gd name="connsiteY10" fmla="*/ 51167 h 696370"/>
                  <a:gd name="connsiteX11" fmla="*/ 905771 w 1350043"/>
                  <a:gd name="connsiteY11" fmla="*/ 52415 h 696370"/>
                  <a:gd name="connsiteX12" fmla="*/ 1011847 w 1350043"/>
                  <a:gd name="connsiteY12" fmla="*/ 84862 h 696370"/>
                  <a:gd name="connsiteX13" fmla="*/ 1034310 w 1350043"/>
                  <a:gd name="connsiteY13" fmla="*/ 86110 h 696370"/>
                  <a:gd name="connsiteX14" fmla="*/ 1297629 w 1350043"/>
                  <a:gd name="connsiteY14" fmla="*/ 243355 h 696370"/>
                  <a:gd name="connsiteX15" fmla="*/ 1350043 w 1350043"/>
                  <a:gd name="connsiteY15" fmla="*/ 423063 h 696370"/>
                  <a:gd name="connsiteX16" fmla="*/ 838382 w 1350043"/>
                  <a:gd name="connsiteY16" fmla="*/ 682642 h 696370"/>
                  <a:gd name="connsiteX17" fmla="*/ 766000 w 1350043"/>
                  <a:gd name="connsiteY17" fmla="*/ 692626 h 696370"/>
                  <a:gd name="connsiteX18" fmla="*/ 754768 w 1350043"/>
                  <a:gd name="connsiteY18" fmla="*/ 693874 h 696370"/>
                  <a:gd name="connsiteX19" fmla="*/ 682387 w 1350043"/>
                  <a:gd name="connsiteY19" fmla="*/ 696370 h 696370"/>
                  <a:gd name="connsiteX20" fmla="*/ 681139 w 1350043"/>
                  <a:gd name="connsiteY20" fmla="*/ 696370 h 696370"/>
                  <a:gd name="connsiteX21" fmla="*/ 540169 w 1350043"/>
                  <a:gd name="connsiteY21" fmla="*/ 0 h 696370"/>
                  <a:gd name="connsiteX22" fmla="*/ 679890 w 1350043"/>
                  <a:gd name="connsiteY22" fmla="*/ 0 h 696370"/>
                  <a:gd name="connsiteX23" fmla="*/ 679890 w 1350043"/>
                  <a:gd name="connsiteY23" fmla="*/ 696370 h 696370"/>
                  <a:gd name="connsiteX24" fmla="*/ 608782 w 1350043"/>
                  <a:gd name="connsiteY24" fmla="*/ 693874 h 696370"/>
                  <a:gd name="connsiteX25" fmla="*/ 597554 w 1350043"/>
                  <a:gd name="connsiteY25" fmla="*/ 692626 h 696370"/>
                  <a:gd name="connsiteX26" fmla="*/ 521457 w 1350043"/>
                  <a:gd name="connsiteY26" fmla="*/ 682642 h 696370"/>
                  <a:gd name="connsiteX27" fmla="*/ 0 w 1350043"/>
                  <a:gd name="connsiteY27" fmla="*/ 410584 h 696370"/>
                  <a:gd name="connsiteX28" fmla="*/ 38673 w 1350043"/>
                  <a:gd name="connsiteY28" fmla="*/ 257083 h 696370"/>
                  <a:gd name="connsiteX29" fmla="*/ 321856 w 1350043"/>
                  <a:gd name="connsiteY29" fmla="*/ 86110 h 696370"/>
                  <a:gd name="connsiteX30" fmla="*/ 351796 w 1350043"/>
                  <a:gd name="connsiteY30" fmla="*/ 82366 h 696370"/>
                  <a:gd name="connsiteX31" fmla="*/ 457834 w 1350043"/>
                  <a:gd name="connsiteY31" fmla="*/ 49919 h 696370"/>
                  <a:gd name="connsiteX32" fmla="*/ 508982 w 1350043"/>
                  <a:gd name="connsiteY32" fmla="*/ 21216 h 696370"/>
                  <a:gd name="connsiteX33" fmla="*/ 516467 w 1350043"/>
                  <a:gd name="connsiteY33" fmla="*/ 16224 h 696370"/>
                  <a:gd name="connsiteX34" fmla="*/ 525199 w 1350043"/>
                  <a:gd name="connsiteY34" fmla="*/ 11232 h 69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50043" h="696370">
                    <a:moveTo>
                      <a:pt x="681139" y="0"/>
                    </a:moveTo>
                    <a:lnTo>
                      <a:pt x="814670" y="0"/>
                    </a:lnTo>
                    <a:cubicBezTo>
                      <a:pt x="818414" y="2496"/>
                      <a:pt x="822158" y="4992"/>
                      <a:pt x="824654" y="7488"/>
                    </a:cubicBezTo>
                    <a:cubicBezTo>
                      <a:pt x="827150" y="8736"/>
                      <a:pt x="828398" y="9984"/>
                      <a:pt x="830894" y="11232"/>
                    </a:cubicBezTo>
                    <a:cubicBezTo>
                      <a:pt x="833390" y="12480"/>
                      <a:pt x="834638" y="13728"/>
                      <a:pt x="837134" y="14976"/>
                    </a:cubicBezTo>
                    <a:cubicBezTo>
                      <a:pt x="839629" y="17472"/>
                      <a:pt x="842125" y="19968"/>
                      <a:pt x="845869" y="21216"/>
                    </a:cubicBezTo>
                    <a:cubicBezTo>
                      <a:pt x="847117" y="21216"/>
                      <a:pt x="847117" y="22464"/>
                      <a:pt x="847117" y="22464"/>
                    </a:cubicBezTo>
                    <a:cubicBezTo>
                      <a:pt x="854605" y="27455"/>
                      <a:pt x="862093" y="31199"/>
                      <a:pt x="869580" y="34943"/>
                    </a:cubicBezTo>
                    <a:cubicBezTo>
                      <a:pt x="873324" y="37439"/>
                      <a:pt x="877068" y="39935"/>
                      <a:pt x="880812" y="41183"/>
                    </a:cubicBezTo>
                    <a:cubicBezTo>
                      <a:pt x="883308" y="43679"/>
                      <a:pt x="885804" y="43679"/>
                      <a:pt x="887052" y="44927"/>
                    </a:cubicBezTo>
                    <a:cubicBezTo>
                      <a:pt x="892044" y="46175"/>
                      <a:pt x="895787" y="48671"/>
                      <a:pt x="899531" y="51167"/>
                    </a:cubicBezTo>
                    <a:cubicBezTo>
                      <a:pt x="900779" y="51167"/>
                      <a:pt x="903275" y="52415"/>
                      <a:pt x="905771" y="52415"/>
                    </a:cubicBezTo>
                    <a:cubicBezTo>
                      <a:pt x="939466" y="68639"/>
                      <a:pt x="974409" y="78622"/>
                      <a:pt x="1011847" y="84862"/>
                    </a:cubicBezTo>
                    <a:cubicBezTo>
                      <a:pt x="1019335" y="84862"/>
                      <a:pt x="1026823" y="86110"/>
                      <a:pt x="1034310" y="86110"/>
                    </a:cubicBezTo>
                    <a:cubicBezTo>
                      <a:pt x="1066757" y="89854"/>
                      <a:pt x="1238975" y="113566"/>
                      <a:pt x="1297629" y="243355"/>
                    </a:cubicBezTo>
                    <a:cubicBezTo>
                      <a:pt x="1312605" y="277050"/>
                      <a:pt x="1331324" y="343193"/>
                      <a:pt x="1350043" y="423063"/>
                    </a:cubicBezTo>
                    <a:cubicBezTo>
                      <a:pt x="1214016" y="557845"/>
                      <a:pt x="1035558" y="650195"/>
                      <a:pt x="838382" y="682642"/>
                    </a:cubicBezTo>
                    <a:cubicBezTo>
                      <a:pt x="814670" y="687634"/>
                      <a:pt x="789711" y="690130"/>
                      <a:pt x="766000" y="692626"/>
                    </a:cubicBezTo>
                    <a:cubicBezTo>
                      <a:pt x="762256" y="692626"/>
                      <a:pt x="758512" y="693874"/>
                      <a:pt x="754768" y="693874"/>
                    </a:cubicBezTo>
                    <a:cubicBezTo>
                      <a:pt x="731057" y="695122"/>
                      <a:pt x="707346" y="696370"/>
                      <a:pt x="682387" y="696370"/>
                    </a:cubicBezTo>
                    <a:lnTo>
                      <a:pt x="681139" y="696370"/>
                    </a:lnTo>
                    <a:close/>
                    <a:moveTo>
                      <a:pt x="540169" y="0"/>
                    </a:moveTo>
                    <a:lnTo>
                      <a:pt x="679890" y="0"/>
                    </a:lnTo>
                    <a:lnTo>
                      <a:pt x="679890" y="696370"/>
                    </a:lnTo>
                    <a:cubicBezTo>
                      <a:pt x="656187" y="696370"/>
                      <a:pt x="632485" y="695122"/>
                      <a:pt x="608782" y="693874"/>
                    </a:cubicBezTo>
                    <a:cubicBezTo>
                      <a:pt x="605039" y="693874"/>
                      <a:pt x="601297" y="692626"/>
                      <a:pt x="597554" y="692626"/>
                    </a:cubicBezTo>
                    <a:cubicBezTo>
                      <a:pt x="572604" y="690130"/>
                      <a:pt x="546407" y="687634"/>
                      <a:pt x="521457" y="682642"/>
                    </a:cubicBezTo>
                    <a:cubicBezTo>
                      <a:pt x="319361" y="648947"/>
                      <a:pt x="138473" y="550357"/>
                      <a:pt x="0" y="410584"/>
                    </a:cubicBezTo>
                    <a:cubicBezTo>
                      <a:pt x="14970" y="343193"/>
                      <a:pt x="28693" y="287034"/>
                      <a:pt x="38673" y="257083"/>
                    </a:cubicBezTo>
                    <a:cubicBezTo>
                      <a:pt x="81088" y="136029"/>
                      <a:pt x="285678" y="89854"/>
                      <a:pt x="321856" y="86110"/>
                    </a:cubicBezTo>
                    <a:cubicBezTo>
                      <a:pt x="331836" y="86110"/>
                      <a:pt x="341816" y="84862"/>
                      <a:pt x="351796" y="82366"/>
                    </a:cubicBezTo>
                    <a:cubicBezTo>
                      <a:pt x="387974" y="76126"/>
                      <a:pt x="422904" y="64895"/>
                      <a:pt x="457834" y="49919"/>
                    </a:cubicBezTo>
                    <a:cubicBezTo>
                      <a:pt x="475299" y="41183"/>
                      <a:pt x="491517" y="32447"/>
                      <a:pt x="508982" y="21216"/>
                    </a:cubicBezTo>
                    <a:cubicBezTo>
                      <a:pt x="511477" y="19968"/>
                      <a:pt x="513972" y="18720"/>
                      <a:pt x="516467" y="16224"/>
                    </a:cubicBezTo>
                    <a:cubicBezTo>
                      <a:pt x="518962" y="14976"/>
                      <a:pt x="522704" y="12480"/>
                      <a:pt x="525199" y="11232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6" name="Freeform 410">
                <a:extLst>
                  <a:ext uri="{FF2B5EF4-FFF2-40B4-BE49-F238E27FC236}">
                    <a16:creationId xmlns:a16="http://schemas.microsoft.com/office/drawing/2014/main" id="{61773E0B-93C0-A142-9DB9-43D6B7E96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9637485"/>
                <a:ext cx="444938" cy="697618"/>
              </a:xfrm>
              <a:custGeom>
                <a:avLst/>
                <a:gdLst>
                  <a:gd name="T0" fmla="*/ 358 w 359"/>
                  <a:gd name="T1" fmla="*/ 42 h 559"/>
                  <a:gd name="T2" fmla="*/ 358 w 359"/>
                  <a:gd name="T3" fmla="*/ 42 h 559"/>
                  <a:gd name="T4" fmla="*/ 318 w 359"/>
                  <a:gd name="T5" fmla="*/ 222 h 559"/>
                  <a:gd name="T6" fmla="*/ 304 w 359"/>
                  <a:gd name="T7" fmla="*/ 286 h 559"/>
                  <a:gd name="T8" fmla="*/ 246 w 359"/>
                  <a:gd name="T9" fmla="*/ 555 h 559"/>
                  <a:gd name="T10" fmla="*/ 246 w 359"/>
                  <a:gd name="T11" fmla="*/ 555 h 559"/>
                  <a:gd name="T12" fmla="*/ 237 w 359"/>
                  <a:gd name="T13" fmla="*/ 556 h 559"/>
                  <a:gd name="T14" fmla="*/ 237 w 359"/>
                  <a:gd name="T15" fmla="*/ 556 h 559"/>
                  <a:gd name="T16" fmla="*/ 179 w 359"/>
                  <a:gd name="T17" fmla="*/ 558 h 559"/>
                  <a:gd name="T18" fmla="*/ 178 w 359"/>
                  <a:gd name="T19" fmla="*/ 558 h 559"/>
                  <a:gd name="T20" fmla="*/ 178 w 359"/>
                  <a:gd name="T21" fmla="*/ 558 h 559"/>
                  <a:gd name="T22" fmla="*/ 121 w 359"/>
                  <a:gd name="T23" fmla="*/ 556 h 559"/>
                  <a:gd name="T24" fmla="*/ 121 w 359"/>
                  <a:gd name="T25" fmla="*/ 556 h 559"/>
                  <a:gd name="T26" fmla="*/ 112 w 359"/>
                  <a:gd name="T27" fmla="*/ 555 h 559"/>
                  <a:gd name="T28" fmla="*/ 39 w 359"/>
                  <a:gd name="T29" fmla="*/ 221 h 559"/>
                  <a:gd name="T30" fmla="*/ 2 w 359"/>
                  <a:gd name="T31" fmla="*/ 48 h 559"/>
                  <a:gd name="T32" fmla="*/ 1 w 359"/>
                  <a:gd name="T33" fmla="*/ 46 h 559"/>
                  <a:gd name="T34" fmla="*/ 1 w 359"/>
                  <a:gd name="T35" fmla="*/ 45 h 559"/>
                  <a:gd name="T36" fmla="*/ 1 w 359"/>
                  <a:gd name="T37" fmla="*/ 43 h 559"/>
                  <a:gd name="T38" fmla="*/ 0 w 359"/>
                  <a:gd name="T39" fmla="*/ 42 h 559"/>
                  <a:gd name="T40" fmla="*/ 0 w 359"/>
                  <a:gd name="T41" fmla="*/ 41 h 559"/>
                  <a:gd name="T42" fmla="*/ 0 w 359"/>
                  <a:gd name="T43" fmla="*/ 41 h 559"/>
                  <a:gd name="T44" fmla="*/ 0 w 359"/>
                  <a:gd name="T45" fmla="*/ 41 h 559"/>
                  <a:gd name="T46" fmla="*/ 0 w 359"/>
                  <a:gd name="T47" fmla="*/ 41 h 559"/>
                  <a:gd name="T48" fmla="*/ 0 w 359"/>
                  <a:gd name="T49" fmla="*/ 40 h 559"/>
                  <a:gd name="T50" fmla="*/ 0 w 359"/>
                  <a:gd name="T51" fmla="*/ 40 h 559"/>
                  <a:gd name="T52" fmla="*/ 0 w 359"/>
                  <a:gd name="T53" fmla="*/ 40 h 559"/>
                  <a:gd name="T54" fmla="*/ 0 w 359"/>
                  <a:gd name="T55" fmla="*/ 40 h 559"/>
                  <a:gd name="T56" fmla="*/ 41 w 359"/>
                  <a:gd name="T57" fmla="*/ 17 h 559"/>
                  <a:gd name="T58" fmla="*/ 41 w 359"/>
                  <a:gd name="T59" fmla="*/ 17 h 559"/>
                  <a:gd name="T60" fmla="*/ 47 w 359"/>
                  <a:gd name="T61" fmla="*/ 13 h 559"/>
                  <a:gd name="T62" fmla="*/ 47 w 359"/>
                  <a:gd name="T63" fmla="*/ 13 h 559"/>
                  <a:gd name="T64" fmla="*/ 54 w 359"/>
                  <a:gd name="T65" fmla="*/ 9 h 559"/>
                  <a:gd name="T66" fmla="*/ 66 w 359"/>
                  <a:gd name="T67" fmla="*/ 0 h 559"/>
                  <a:gd name="T68" fmla="*/ 285 w 359"/>
                  <a:gd name="T69" fmla="*/ 0 h 559"/>
                  <a:gd name="T70" fmla="*/ 285 w 359"/>
                  <a:gd name="T71" fmla="*/ 0 h 559"/>
                  <a:gd name="T72" fmla="*/ 293 w 359"/>
                  <a:gd name="T73" fmla="*/ 6 h 559"/>
                  <a:gd name="T74" fmla="*/ 293 w 359"/>
                  <a:gd name="T75" fmla="*/ 6 h 559"/>
                  <a:gd name="T76" fmla="*/ 298 w 359"/>
                  <a:gd name="T77" fmla="*/ 9 h 559"/>
                  <a:gd name="T78" fmla="*/ 298 w 359"/>
                  <a:gd name="T79" fmla="*/ 9 h 559"/>
                  <a:gd name="T80" fmla="*/ 298 w 359"/>
                  <a:gd name="T81" fmla="*/ 9 h 559"/>
                  <a:gd name="T82" fmla="*/ 298 w 359"/>
                  <a:gd name="T83" fmla="*/ 9 h 559"/>
                  <a:gd name="T84" fmla="*/ 303 w 359"/>
                  <a:gd name="T85" fmla="*/ 12 h 559"/>
                  <a:gd name="T86" fmla="*/ 303 w 359"/>
                  <a:gd name="T87" fmla="*/ 12 h 559"/>
                  <a:gd name="T88" fmla="*/ 310 w 359"/>
                  <a:gd name="T89" fmla="*/ 17 h 559"/>
                  <a:gd name="T90" fmla="*/ 310 w 359"/>
                  <a:gd name="T91" fmla="*/ 17 h 559"/>
                  <a:gd name="T92" fmla="*/ 311 w 359"/>
                  <a:gd name="T93" fmla="*/ 18 h 559"/>
                  <a:gd name="T94" fmla="*/ 311 w 359"/>
                  <a:gd name="T95" fmla="*/ 18 h 559"/>
                  <a:gd name="T96" fmla="*/ 329 w 359"/>
                  <a:gd name="T97" fmla="*/ 28 h 559"/>
                  <a:gd name="T98" fmla="*/ 329 w 359"/>
                  <a:gd name="T99" fmla="*/ 28 h 559"/>
                  <a:gd name="T100" fmla="*/ 338 w 359"/>
                  <a:gd name="T101" fmla="*/ 33 h 559"/>
                  <a:gd name="T102" fmla="*/ 338 w 359"/>
                  <a:gd name="T103" fmla="*/ 33 h 559"/>
                  <a:gd name="T104" fmla="*/ 343 w 359"/>
                  <a:gd name="T105" fmla="*/ 36 h 559"/>
                  <a:gd name="T106" fmla="*/ 343 w 359"/>
                  <a:gd name="T107" fmla="*/ 36 h 559"/>
                  <a:gd name="T108" fmla="*/ 353 w 359"/>
                  <a:gd name="T109" fmla="*/ 41 h 559"/>
                  <a:gd name="T110" fmla="*/ 353 w 359"/>
                  <a:gd name="T111" fmla="*/ 41 h 559"/>
                  <a:gd name="T112" fmla="*/ 358 w 359"/>
                  <a:gd name="T113" fmla="*/ 4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" h="559">
                    <a:moveTo>
                      <a:pt x="358" y="42"/>
                    </a:moveTo>
                    <a:lnTo>
                      <a:pt x="358" y="42"/>
                    </a:lnTo>
                    <a:lnTo>
                      <a:pt x="318" y="222"/>
                    </a:lnTo>
                    <a:lnTo>
                      <a:pt x="304" y="286"/>
                    </a:lnTo>
                    <a:lnTo>
                      <a:pt x="246" y="555"/>
                    </a:lnTo>
                    <a:lnTo>
                      <a:pt x="246" y="555"/>
                    </a:lnTo>
                    <a:cubicBezTo>
                      <a:pt x="243" y="555"/>
                      <a:pt x="240" y="556"/>
                      <a:pt x="237" y="556"/>
                    </a:cubicBezTo>
                    <a:lnTo>
                      <a:pt x="237" y="556"/>
                    </a:lnTo>
                    <a:cubicBezTo>
                      <a:pt x="218" y="557"/>
                      <a:pt x="199" y="558"/>
                      <a:pt x="179" y="558"/>
                    </a:cubicBezTo>
                    <a:lnTo>
                      <a:pt x="178" y="558"/>
                    </a:lnTo>
                    <a:lnTo>
                      <a:pt x="178" y="558"/>
                    </a:lnTo>
                    <a:cubicBezTo>
                      <a:pt x="159" y="558"/>
                      <a:pt x="140" y="557"/>
                      <a:pt x="121" y="556"/>
                    </a:cubicBezTo>
                    <a:lnTo>
                      <a:pt x="121" y="556"/>
                    </a:lnTo>
                    <a:cubicBezTo>
                      <a:pt x="118" y="556"/>
                      <a:pt x="115" y="555"/>
                      <a:pt x="112" y="555"/>
                    </a:cubicBezTo>
                    <a:lnTo>
                      <a:pt x="39" y="221"/>
                    </a:lnTo>
                    <a:lnTo>
                      <a:pt x="2" y="48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43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cubicBezTo>
                      <a:pt x="0" y="40"/>
                      <a:pt x="0" y="40"/>
                      <a:pt x="0" y="40"/>
                    </a:cubicBez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cubicBezTo>
                      <a:pt x="14" y="33"/>
                      <a:pt x="27" y="26"/>
                      <a:pt x="41" y="17"/>
                    </a:cubicBezTo>
                    <a:lnTo>
                      <a:pt x="41" y="17"/>
                    </a:lnTo>
                    <a:cubicBezTo>
                      <a:pt x="43" y="16"/>
                      <a:pt x="45" y="15"/>
                      <a:pt x="47" y="13"/>
                    </a:cubicBezTo>
                    <a:lnTo>
                      <a:pt x="47" y="13"/>
                    </a:lnTo>
                    <a:cubicBezTo>
                      <a:pt x="49" y="12"/>
                      <a:pt x="52" y="10"/>
                      <a:pt x="54" y="9"/>
                    </a:cubicBezTo>
                    <a:lnTo>
                      <a:pt x="66" y="0"/>
                    </a:lnTo>
                    <a:lnTo>
                      <a:pt x="285" y="0"/>
                    </a:lnTo>
                    <a:lnTo>
                      <a:pt x="285" y="0"/>
                    </a:lnTo>
                    <a:cubicBezTo>
                      <a:pt x="288" y="2"/>
                      <a:pt x="291" y="4"/>
                      <a:pt x="293" y="6"/>
                    </a:cubicBezTo>
                    <a:lnTo>
                      <a:pt x="293" y="6"/>
                    </a:lnTo>
                    <a:cubicBezTo>
                      <a:pt x="295" y="7"/>
                      <a:pt x="296" y="8"/>
                      <a:pt x="298" y="9"/>
                    </a:cubicBezTo>
                    <a:lnTo>
                      <a:pt x="298" y="9"/>
                    </a:lnTo>
                    <a:lnTo>
                      <a:pt x="298" y="9"/>
                    </a:lnTo>
                    <a:lnTo>
                      <a:pt x="298" y="9"/>
                    </a:lnTo>
                    <a:cubicBezTo>
                      <a:pt x="300" y="10"/>
                      <a:pt x="301" y="11"/>
                      <a:pt x="303" y="12"/>
                    </a:cubicBezTo>
                    <a:lnTo>
                      <a:pt x="303" y="12"/>
                    </a:lnTo>
                    <a:cubicBezTo>
                      <a:pt x="305" y="14"/>
                      <a:pt x="307" y="16"/>
                      <a:pt x="310" y="17"/>
                    </a:cubicBezTo>
                    <a:lnTo>
                      <a:pt x="310" y="17"/>
                    </a:lnTo>
                    <a:cubicBezTo>
                      <a:pt x="311" y="17"/>
                      <a:pt x="311" y="18"/>
                      <a:pt x="311" y="18"/>
                    </a:cubicBezTo>
                    <a:lnTo>
                      <a:pt x="311" y="18"/>
                    </a:lnTo>
                    <a:cubicBezTo>
                      <a:pt x="317" y="22"/>
                      <a:pt x="323" y="25"/>
                      <a:pt x="329" y="28"/>
                    </a:cubicBezTo>
                    <a:lnTo>
                      <a:pt x="329" y="28"/>
                    </a:lnTo>
                    <a:cubicBezTo>
                      <a:pt x="332" y="30"/>
                      <a:pt x="335" y="32"/>
                      <a:pt x="338" y="33"/>
                    </a:cubicBezTo>
                    <a:lnTo>
                      <a:pt x="338" y="33"/>
                    </a:lnTo>
                    <a:cubicBezTo>
                      <a:pt x="340" y="35"/>
                      <a:pt x="342" y="35"/>
                      <a:pt x="343" y="36"/>
                    </a:cubicBezTo>
                    <a:lnTo>
                      <a:pt x="343" y="36"/>
                    </a:lnTo>
                    <a:cubicBezTo>
                      <a:pt x="347" y="37"/>
                      <a:pt x="350" y="39"/>
                      <a:pt x="353" y="41"/>
                    </a:cubicBezTo>
                    <a:lnTo>
                      <a:pt x="353" y="41"/>
                    </a:lnTo>
                    <a:cubicBezTo>
                      <a:pt x="354" y="41"/>
                      <a:pt x="356" y="42"/>
                      <a:pt x="358" y="4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7" name="Freeform 411">
                <a:extLst>
                  <a:ext uri="{FF2B5EF4-FFF2-40B4-BE49-F238E27FC236}">
                    <a16:creationId xmlns:a16="http://schemas.microsoft.com/office/drawing/2014/main" id="{91ED903F-49AC-CB4E-BC6E-6F04229B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9505652"/>
                <a:ext cx="274652" cy="296624"/>
              </a:xfrm>
              <a:custGeom>
                <a:avLst/>
                <a:gdLst>
                  <a:gd name="T0" fmla="*/ 0 w 220"/>
                  <a:gd name="T1" fmla="*/ 178 h 237"/>
                  <a:gd name="T2" fmla="*/ 112 w 220"/>
                  <a:gd name="T3" fmla="*/ 236 h 237"/>
                  <a:gd name="T4" fmla="*/ 219 w 220"/>
                  <a:gd name="T5" fmla="*/ 178 h 237"/>
                  <a:gd name="T6" fmla="*/ 219 w 220"/>
                  <a:gd name="T7" fmla="*/ 0 h 237"/>
                  <a:gd name="T8" fmla="*/ 0 w 220"/>
                  <a:gd name="T9" fmla="*/ 0 h 237"/>
                  <a:gd name="T10" fmla="*/ 0 w 220"/>
                  <a:gd name="T11" fmla="*/ 17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7">
                    <a:moveTo>
                      <a:pt x="0" y="178"/>
                    </a:moveTo>
                    <a:lnTo>
                      <a:pt x="112" y="236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8" name="Freeform 412">
                <a:extLst>
                  <a:ext uri="{FF2B5EF4-FFF2-40B4-BE49-F238E27FC236}">
                    <a16:creationId xmlns:a16="http://schemas.microsoft.com/office/drawing/2014/main" id="{25859747-066B-4946-8629-E932E0533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681" y="9505652"/>
                <a:ext cx="274652" cy="296624"/>
              </a:xfrm>
              <a:custGeom>
                <a:avLst/>
                <a:gdLst>
                  <a:gd name="T0" fmla="*/ 0 w 220"/>
                  <a:gd name="T1" fmla="*/ 178 h 237"/>
                  <a:gd name="T2" fmla="*/ 112 w 220"/>
                  <a:gd name="T3" fmla="*/ 236 h 237"/>
                  <a:gd name="T4" fmla="*/ 219 w 220"/>
                  <a:gd name="T5" fmla="*/ 178 h 237"/>
                  <a:gd name="T6" fmla="*/ 219 w 220"/>
                  <a:gd name="T7" fmla="*/ 0 h 237"/>
                  <a:gd name="T8" fmla="*/ 0 w 220"/>
                  <a:gd name="T9" fmla="*/ 0 h 237"/>
                  <a:gd name="T10" fmla="*/ 0 w 220"/>
                  <a:gd name="T11" fmla="*/ 17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37">
                    <a:moveTo>
                      <a:pt x="0" y="178"/>
                    </a:moveTo>
                    <a:lnTo>
                      <a:pt x="112" y="236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9" name="Freeform 413">
                <a:extLst>
                  <a:ext uri="{FF2B5EF4-FFF2-40B4-BE49-F238E27FC236}">
                    <a16:creationId xmlns:a16="http://schemas.microsoft.com/office/drawing/2014/main" id="{02A34A99-2B4B-DD4B-B670-D59E6B722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583" y="9796783"/>
                <a:ext cx="137325" cy="120848"/>
              </a:xfrm>
              <a:custGeom>
                <a:avLst/>
                <a:gdLst>
                  <a:gd name="T0" fmla="*/ 16 w 109"/>
                  <a:gd name="T1" fmla="*/ 96 h 97"/>
                  <a:gd name="T2" fmla="*/ 91 w 109"/>
                  <a:gd name="T3" fmla="*/ 96 h 97"/>
                  <a:gd name="T4" fmla="*/ 108 w 109"/>
                  <a:gd name="T5" fmla="*/ 0 h 97"/>
                  <a:gd name="T6" fmla="*/ 0 w 109"/>
                  <a:gd name="T7" fmla="*/ 0 h 97"/>
                  <a:gd name="T8" fmla="*/ 16 w 109"/>
                  <a:gd name="T9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97">
                    <a:moveTo>
                      <a:pt x="16" y="96"/>
                    </a:moveTo>
                    <a:lnTo>
                      <a:pt x="91" y="96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16" y="96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7014C1E8-F803-6A43-97AE-EB1330D52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283" y="9621007"/>
                <a:ext cx="449186" cy="289890"/>
              </a:xfrm>
              <a:custGeom>
                <a:avLst/>
                <a:gdLst>
                  <a:gd name="connsiteX0" fmla="*/ 358355 w 449186"/>
                  <a:gd name="connsiteY0" fmla="*/ 0 h 289890"/>
                  <a:gd name="connsiteX1" fmla="*/ 449186 w 449186"/>
                  <a:gd name="connsiteY1" fmla="*/ 66898 h 289890"/>
                  <a:gd name="connsiteX2" fmla="*/ 399415 w 449186"/>
                  <a:gd name="connsiteY2" fmla="*/ 289890 h 289890"/>
                  <a:gd name="connsiteX3" fmla="*/ 225218 w 449186"/>
                  <a:gd name="connsiteY3" fmla="*/ 174677 h 289890"/>
                  <a:gd name="connsiteX4" fmla="*/ 83041 w 449186"/>
                  <a:gd name="connsiteY4" fmla="*/ 0 h 289890"/>
                  <a:gd name="connsiteX5" fmla="*/ 223958 w 449186"/>
                  <a:gd name="connsiteY5" fmla="*/ 175424 h 289890"/>
                  <a:gd name="connsiteX6" fmla="*/ 49070 w 449186"/>
                  <a:gd name="connsiteY6" fmla="*/ 289885 h 289890"/>
                  <a:gd name="connsiteX7" fmla="*/ 0 w 449186"/>
                  <a:gd name="connsiteY7" fmla="*/ 64695 h 28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9186" h="289890">
                    <a:moveTo>
                      <a:pt x="358355" y="0"/>
                    </a:moveTo>
                    <a:lnTo>
                      <a:pt x="449186" y="66898"/>
                    </a:lnTo>
                    <a:lnTo>
                      <a:pt x="399415" y="289890"/>
                    </a:lnTo>
                    <a:lnTo>
                      <a:pt x="225218" y="174677"/>
                    </a:lnTo>
                    <a:close/>
                    <a:moveTo>
                      <a:pt x="83041" y="0"/>
                    </a:moveTo>
                    <a:lnTo>
                      <a:pt x="223958" y="175424"/>
                    </a:lnTo>
                    <a:lnTo>
                      <a:pt x="49070" y="289885"/>
                    </a:lnTo>
                    <a:lnTo>
                      <a:pt x="0" y="646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1" name="Freeform 416">
                <a:extLst>
                  <a:ext uri="{FF2B5EF4-FFF2-40B4-BE49-F238E27FC236}">
                    <a16:creationId xmlns:a16="http://schemas.microsoft.com/office/drawing/2014/main" id="{720DEBC4-AC57-754B-9063-C570FE116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367" y="8873951"/>
                <a:ext cx="565785" cy="697614"/>
              </a:xfrm>
              <a:custGeom>
                <a:avLst/>
                <a:gdLst>
                  <a:gd name="T0" fmla="*/ 0 w 454"/>
                  <a:gd name="T1" fmla="*/ 212 h 561"/>
                  <a:gd name="T2" fmla="*/ 0 w 454"/>
                  <a:gd name="T3" fmla="*/ 212 h 561"/>
                  <a:gd name="T4" fmla="*/ 196 w 454"/>
                  <a:gd name="T5" fmla="*/ 560 h 561"/>
                  <a:gd name="T6" fmla="*/ 196 w 454"/>
                  <a:gd name="T7" fmla="*/ 560 h 561"/>
                  <a:gd name="T8" fmla="*/ 258 w 454"/>
                  <a:gd name="T9" fmla="*/ 559 h 561"/>
                  <a:gd name="T10" fmla="*/ 258 w 454"/>
                  <a:gd name="T11" fmla="*/ 559 h 561"/>
                  <a:gd name="T12" fmla="*/ 453 w 454"/>
                  <a:gd name="T13" fmla="*/ 212 h 561"/>
                  <a:gd name="T14" fmla="*/ 453 w 454"/>
                  <a:gd name="T15" fmla="*/ 212 h 561"/>
                  <a:gd name="T16" fmla="*/ 227 w 454"/>
                  <a:gd name="T17" fmla="*/ 0 h 561"/>
                  <a:gd name="T18" fmla="*/ 227 w 454"/>
                  <a:gd name="T19" fmla="*/ 0 h 561"/>
                  <a:gd name="T20" fmla="*/ 0 w 454"/>
                  <a:gd name="T21" fmla="*/ 212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4" h="561">
                    <a:moveTo>
                      <a:pt x="0" y="212"/>
                    </a:moveTo>
                    <a:lnTo>
                      <a:pt x="0" y="212"/>
                    </a:lnTo>
                    <a:cubicBezTo>
                      <a:pt x="0" y="300"/>
                      <a:pt x="64" y="560"/>
                      <a:pt x="196" y="560"/>
                    </a:cubicBezTo>
                    <a:lnTo>
                      <a:pt x="196" y="560"/>
                    </a:lnTo>
                    <a:cubicBezTo>
                      <a:pt x="229" y="560"/>
                      <a:pt x="229" y="559"/>
                      <a:pt x="258" y="559"/>
                    </a:cubicBezTo>
                    <a:lnTo>
                      <a:pt x="258" y="559"/>
                    </a:lnTo>
                    <a:cubicBezTo>
                      <a:pt x="399" y="559"/>
                      <a:pt x="453" y="330"/>
                      <a:pt x="453" y="212"/>
                    </a:cubicBezTo>
                    <a:lnTo>
                      <a:pt x="453" y="212"/>
                    </a:lnTo>
                    <a:cubicBezTo>
                      <a:pt x="453" y="95"/>
                      <a:pt x="343" y="0"/>
                      <a:pt x="227" y="0"/>
                    </a:cubicBezTo>
                    <a:lnTo>
                      <a:pt x="227" y="0"/>
                    </a:lnTo>
                    <a:cubicBezTo>
                      <a:pt x="111" y="0"/>
                      <a:pt x="0" y="95"/>
                      <a:pt x="0" y="2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BD6E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2" name="Freeform 417">
                <a:extLst>
                  <a:ext uri="{FF2B5EF4-FFF2-40B4-BE49-F238E27FC236}">
                    <a16:creationId xmlns:a16="http://schemas.microsoft.com/office/drawing/2014/main" id="{6E6CA1B6-B5F5-134B-86DE-62B577EA7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559" y="8626763"/>
                <a:ext cx="796494" cy="626206"/>
              </a:xfrm>
              <a:custGeom>
                <a:avLst/>
                <a:gdLst>
                  <a:gd name="T0" fmla="*/ 568 w 639"/>
                  <a:gd name="T1" fmla="*/ 502 h 503"/>
                  <a:gd name="T2" fmla="*/ 568 w 639"/>
                  <a:gd name="T3" fmla="*/ 502 h 503"/>
                  <a:gd name="T4" fmla="*/ 551 w 639"/>
                  <a:gd name="T5" fmla="*/ 404 h 503"/>
                  <a:gd name="T6" fmla="*/ 551 w 639"/>
                  <a:gd name="T7" fmla="*/ 404 h 503"/>
                  <a:gd name="T8" fmla="*/ 521 w 639"/>
                  <a:gd name="T9" fmla="*/ 306 h 503"/>
                  <a:gd name="T10" fmla="*/ 521 w 639"/>
                  <a:gd name="T11" fmla="*/ 306 h 503"/>
                  <a:gd name="T12" fmla="*/ 377 w 639"/>
                  <a:gd name="T13" fmla="*/ 277 h 503"/>
                  <a:gd name="T14" fmla="*/ 377 w 639"/>
                  <a:gd name="T15" fmla="*/ 277 h 503"/>
                  <a:gd name="T16" fmla="*/ 224 w 639"/>
                  <a:gd name="T17" fmla="*/ 250 h 503"/>
                  <a:gd name="T18" fmla="*/ 224 w 639"/>
                  <a:gd name="T19" fmla="*/ 250 h 503"/>
                  <a:gd name="T20" fmla="*/ 135 w 639"/>
                  <a:gd name="T21" fmla="*/ 502 h 503"/>
                  <a:gd name="T22" fmla="*/ 135 w 639"/>
                  <a:gd name="T23" fmla="*/ 502 h 503"/>
                  <a:gd name="T24" fmla="*/ 160 w 639"/>
                  <a:gd name="T25" fmla="*/ 107 h 503"/>
                  <a:gd name="T26" fmla="*/ 160 w 639"/>
                  <a:gd name="T27" fmla="*/ 107 h 503"/>
                  <a:gd name="T28" fmla="*/ 245 w 639"/>
                  <a:gd name="T29" fmla="*/ 85 h 503"/>
                  <a:gd name="T30" fmla="*/ 245 w 639"/>
                  <a:gd name="T31" fmla="*/ 85 h 503"/>
                  <a:gd name="T32" fmla="*/ 611 w 639"/>
                  <a:gd name="T33" fmla="*/ 236 h 503"/>
                  <a:gd name="T34" fmla="*/ 611 w 639"/>
                  <a:gd name="T35" fmla="*/ 236 h 503"/>
                  <a:gd name="T36" fmla="*/ 568 w 639"/>
                  <a:gd name="T37" fmla="*/ 50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9" h="503">
                    <a:moveTo>
                      <a:pt x="568" y="502"/>
                    </a:moveTo>
                    <a:lnTo>
                      <a:pt x="568" y="502"/>
                    </a:lnTo>
                    <a:cubicBezTo>
                      <a:pt x="568" y="502"/>
                      <a:pt x="562" y="471"/>
                      <a:pt x="551" y="404"/>
                    </a:cubicBezTo>
                    <a:lnTo>
                      <a:pt x="551" y="404"/>
                    </a:lnTo>
                    <a:cubicBezTo>
                      <a:pt x="546" y="380"/>
                      <a:pt x="543" y="357"/>
                      <a:pt x="521" y="306"/>
                    </a:cubicBezTo>
                    <a:lnTo>
                      <a:pt x="521" y="306"/>
                    </a:lnTo>
                    <a:cubicBezTo>
                      <a:pt x="505" y="266"/>
                      <a:pt x="463" y="266"/>
                      <a:pt x="377" y="277"/>
                    </a:cubicBezTo>
                    <a:lnTo>
                      <a:pt x="377" y="277"/>
                    </a:lnTo>
                    <a:cubicBezTo>
                      <a:pt x="268" y="290"/>
                      <a:pt x="226" y="236"/>
                      <a:pt x="224" y="250"/>
                    </a:cubicBezTo>
                    <a:lnTo>
                      <a:pt x="224" y="250"/>
                    </a:lnTo>
                    <a:cubicBezTo>
                      <a:pt x="212" y="330"/>
                      <a:pt x="140" y="340"/>
                      <a:pt x="135" y="502"/>
                    </a:cubicBezTo>
                    <a:lnTo>
                      <a:pt x="135" y="502"/>
                    </a:lnTo>
                    <a:cubicBezTo>
                      <a:pt x="135" y="502"/>
                      <a:pt x="0" y="261"/>
                      <a:pt x="160" y="107"/>
                    </a:cubicBezTo>
                    <a:lnTo>
                      <a:pt x="160" y="107"/>
                    </a:lnTo>
                    <a:cubicBezTo>
                      <a:pt x="196" y="72"/>
                      <a:pt x="232" y="92"/>
                      <a:pt x="245" y="85"/>
                    </a:cubicBezTo>
                    <a:lnTo>
                      <a:pt x="245" y="85"/>
                    </a:lnTo>
                    <a:cubicBezTo>
                      <a:pt x="418" y="0"/>
                      <a:pt x="587" y="84"/>
                      <a:pt x="611" y="236"/>
                    </a:cubicBezTo>
                    <a:lnTo>
                      <a:pt x="611" y="236"/>
                    </a:lnTo>
                    <a:cubicBezTo>
                      <a:pt x="638" y="409"/>
                      <a:pt x="568" y="502"/>
                      <a:pt x="568" y="50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3" name="Freeform 418">
                <a:extLst>
                  <a:ext uri="{FF2B5EF4-FFF2-40B4-BE49-F238E27FC236}">
                    <a16:creationId xmlns:a16="http://schemas.microsoft.com/office/drawing/2014/main" id="{BAE7BEC9-904E-C74F-A5F5-467CB3D4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089" y="9917629"/>
                <a:ext cx="148314" cy="417472"/>
              </a:xfrm>
              <a:custGeom>
                <a:avLst/>
                <a:gdLst>
                  <a:gd name="T0" fmla="*/ 116 w 117"/>
                  <a:gd name="T1" fmla="*/ 331 h 334"/>
                  <a:gd name="T2" fmla="*/ 116 w 117"/>
                  <a:gd name="T3" fmla="*/ 331 h 334"/>
                  <a:gd name="T4" fmla="*/ 58 w 117"/>
                  <a:gd name="T5" fmla="*/ 333 h 334"/>
                  <a:gd name="T6" fmla="*/ 57 w 117"/>
                  <a:gd name="T7" fmla="*/ 333 h 334"/>
                  <a:gd name="T8" fmla="*/ 57 w 117"/>
                  <a:gd name="T9" fmla="*/ 333 h 334"/>
                  <a:gd name="T10" fmla="*/ 0 w 117"/>
                  <a:gd name="T11" fmla="*/ 331 h 334"/>
                  <a:gd name="T12" fmla="*/ 20 w 117"/>
                  <a:gd name="T13" fmla="*/ 0 h 334"/>
                  <a:gd name="T14" fmla="*/ 95 w 117"/>
                  <a:gd name="T15" fmla="*/ 0 h 334"/>
                  <a:gd name="T16" fmla="*/ 116 w 117"/>
                  <a:gd name="T17" fmla="*/ 33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34">
                    <a:moveTo>
                      <a:pt x="116" y="331"/>
                    </a:moveTo>
                    <a:lnTo>
                      <a:pt x="116" y="331"/>
                    </a:lnTo>
                    <a:cubicBezTo>
                      <a:pt x="97" y="332"/>
                      <a:pt x="78" y="333"/>
                      <a:pt x="58" y="333"/>
                    </a:cubicBezTo>
                    <a:lnTo>
                      <a:pt x="57" y="333"/>
                    </a:lnTo>
                    <a:lnTo>
                      <a:pt x="57" y="333"/>
                    </a:lnTo>
                    <a:cubicBezTo>
                      <a:pt x="38" y="333"/>
                      <a:pt x="19" y="332"/>
                      <a:pt x="0" y="331"/>
                    </a:cubicBezTo>
                    <a:lnTo>
                      <a:pt x="20" y="0"/>
                    </a:lnTo>
                    <a:lnTo>
                      <a:pt x="95" y="0"/>
                    </a:lnTo>
                    <a:lnTo>
                      <a:pt x="116" y="33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1BA6DCA-85CD-5249-B94E-04FCBD7D1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918" y="9686924"/>
                <a:ext cx="657916" cy="641438"/>
              </a:xfrm>
              <a:custGeom>
                <a:avLst/>
                <a:gdLst>
                  <a:gd name="connsiteX0" fmla="*/ 146900 w 657916"/>
                  <a:gd name="connsiteY0" fmla="*/ 166354 h 641438"/>
                  <a:gd name="connsiteX1" fmla="*/ 148340 w 657916"/>
                  <a:gd name="connsiteY1" fmla="*/ 170635 h 641438"/>
                  <a:gd name="connsiteX2" fmla="*/ 149377 w 657916"/>
                  <a:gd name="connsiteY2" fmla="*/ 177832 h 641438"/>
                  <a:gd name="connsiteX3" fmla="*/ 114398 w 657916"/>
                  <a:gd name="connsiteY3" fmla="*/ 19928 h 641438"/>
                  <a:gd name="connsiteX4" fmla="*/ 116912 w 657916"/>
                  <a:gd name="connsiteY4" fmla="*/ 34874 h 641438"/>
                  <a:gd name="connsiteX5" fmla="*/ 116912 w 657916"/>
                  <a:gd name="connsiteY5" fmla="*/ 28647 h 641438"/>
                  <a:gd name="connsiteX6" fmla="*/ 114398 w 657916"/>
                  <a:gd name="connsiteY6" fmla="*/ 19928 h 641438"/>
                  <a:gd name="connsiteX7" fmla="*/ 551799 w 657916"/>
                  <a:gd name="connsiteY7" fmla="*/ 0 h 641438"/>
                  <a:gd name="connsiteX8" fmla="*/ 657916 w 657916"/>
                  <a:gd name="connsiteY8" fmla="*/ 31259 h 641438"/>
                  <a:gd name="connsiteX9" fmla="*/ 657916 w 657916"/>
                  <a:gd name="connsiteY9" fmla="*/ 207561 h 641438"/>
                  <a:gd name="connsiteX10" fmla="*/ 551799 w 657916"/>
                  <a:gd name="connsiteY10" fmla="*/ 242571 h 641438"/>
                  <a:gd name="connsiteX11" fmla="*/ 647928 w 657916"/>
                  <a:gd name="connsiteY11" fmla="*/ 305089 h 641438"/>
                  <a:gd name="connsiteX12" fmla="*/ 484383 w 657916"/>
                  <a:gd name="connsiteY12" fmla="*/ 631435 h 641438"/>
                  <a:gd name="connsiteX13" fmla="*/ 411974 w 657916"/>
                  <a:gd name="connsiteY13" fmla="*/ 641438 h 641438"/>
                  <a:gd name="connsiteX14" fmla="*/ 484383 w 657916"/>
                  <a:gd name="connsiteY14" fmla="*/ 305089 h 641438"/>
                  <a:gd name="connsiteX15" fmla="*/ 501861 w 657916"/>
                  <a:gd name="connsiteY15" fmla="*/ 225066 h 641438"/>
                  <a:gd name="connsiteX16" fmla="*/ 110626 w 657916"/>
                  <a:gd name="connsiteY16" fmla="*/ 0 h 641438"/>
                  <a:gd name="connsiteX17" fmla="*/ 110626 w 657916"/>
                  <a:gd name="connsiteY17" fmla="*/ 1246 h 641438"/>
                  <a:gd name="connsiteX18" fmla="*/ 110626 w 657916"/>
                  <a:gd name="connsiteY18" fmla="*/ 2491 h 641438"/>
                  <a:gd name="connsiteX19" fmla="*/ 111883 w 657916"/>
                  <a:gd name="connsiteY19" fmla="*/ 3737 h 641438"/>
                  <a:gd name="connsiteX20" fmla="*/ 111883 w 657916"/>
                  <a:gd name="connsiteY20" fmla="*/ 6228 h 641438"/>
                  <a:gd name="connsiteX21" fmla="*/ 111883 w 657916"/>
                  <a:gd name="connsiteY21" fmla="*/ 7473 h 641438"/>
                  <a:gd name="connsiteX22" fmla="*/ 113140 w 657916"/>
                  <a:gd name="connsiteY22" fmla="*/ 9964 h 641438"/>
                  <a:gd name="connsiteX23" fmla="*/ 119426 w 657916"/>
                  <a:gd name="connsiteY23" fmla="*/ 39082 h 641438"/>
                  <a:gd name="connsiteX24" fmla="*/ 146900 w 657916"/>
                  <a:gd name="connsiteY24" fmla="*/ 166354 h 641438"/>
                  <a:gd name="connsiteX25" fmla="*/ 146573 w 657916"/>
                  <a:gd name="connsiteY25" fmla="*/ 165384 h 641438"/>
                  <a:gd name="connsiteX26" fmla="*/ 144568 w 657916"/>
                  <a:gd name="connsiteY26" fmla="*/ 156122 h 641438"/>
                  <a:gd name="connsiteX27" fmla="*/ 144568 w 657916"/>
                  <a:gd name="connsiteY27" fmla="*/ 155689 h 641438"/>
                  <a:gd name="connsiteX28" fmla="*/ 144306 w 657916"/>
                  <a:gd name="connsiteY28" fmla="*/ 154909 h 641438"/>
                  <a:gd name="connsiteX29" fmla="*/ 133726 w 657916"/>
                  <a:gd name="connsiteY29" fmla="*/ 106024 h 641438"/>
                  <a:gd name="connsiteX30" fmla="*/ 120683 w 657916"/>
                  <a:gd name="connsiteY30" fmla="*/ 48575 h 641438"/>
                  <a:gd name="connsiteX31" fmla="*/ 133254 w 657916"/>
                  <a:gd name="connsiteY31" fmla="*/ 107114 h 641438"/>
                  <a:gd name="connsiteX32" fmla="*/ 135768 w 657916"/>
                  <a:gd name="connsiteY32" fmla="*/ 118324 h 641438"/>
                  <a:gd name="connsiteX33" fmla="*/ 139540 w 657916"/>
                  <a:gd name="connsiteY33" fmla="*/ 134515 h 641438"/>
                  <a:gd name="connsiteX34" fmla="*/ 142054 w 657916"/>
                  <a:gd name="connsiteY34" fmla="*/ 148216 h 641438"/>
                  <a:gd name="connsiteX35" fmla="*/ 144306 w 657916"/>
                  <a:gd name="connsiteY35" fmla="*/ 154909 h 641438"/>
                  <a:gd name="connsiteX36" fmla="*/ 144568 w 657916"/>
                  <a:gd name="connsiteY36" fmla="*/ 156122 h 641438"/>
                  <a:gd name="connsiteX37" fmla="*/ 144568 w 657916"/>
                  <a:gd name="connsiteY37" fmla="*/ 159425 h 641438"/>
                  <a:gd name="connsiteX38" fmla="*/ 146573 w 657916"/>
                  <a:gd name="connsiteY38" fmla="*/ 165384 h 641438"/>
                  <a:gd name="connsiteX39" fmla="*/ 149597 w 657916"/>
                  <a:gd name="connsiteY39" fmla="*/ 179354 h 641438"/>
                  <a:gd name="connsiteX40" fmla="*/ 149377 w 657916"/>
                  <a:gd name="connsiteY40" fmla="*/ 177832 h 641438"/>
                  <a:gd name="connsiteX41" fmla="*/ 159654 w 657916"/>
                  <a:gd name="connsiteY41" fmla="*/ 225438 h 641438"/>
                  <a:gd name="connsiteX42" fmla="*/ 251423 w 657916"/>
                  <a:gd name="connsiteY42" fmla="*/ 641438 h 641438"/>
                  <a:gd name="connsiteX43" fmla="*/ 174739 w 657916"/>
                  <a:gd name="connsiteY43" fmla="*/ 631474 h 641438"/>
                  <a:gd name="connsiteX44" fmla="*/ 10057 w 657916"/>
                  <a:gd name="connsiteY44" fmla="*/ 306396 h 641438"/>
                  <a:gd name="connsiteX45" fmla="*/ 106855 w 657916"/>
                  <a:gd name="connsiteY45" fmla="*/ 244120 h 641438"/>
                  <a:gd name="connsiteX46" fmla="*/ 0 w 657916"/>
                  <a:gd name="connsiteY46" fmla="*/ 209246 h 641438"/>
                  <a:gd name="connsiteX47" fmla="*/ 0 w 657916"/>
                  <a:gd name="connsiteY47" fmla="*/ 33629 h 641438"/>
                  <a:gd name="connsiteX48" fmla="*/ 3771 w 657916"/>
                  <a:gd name="connsiteY48" fmla="*/ 32383 h 64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57916" h="641438">
                    <a:moveTo>
                      <a:pt x="146900" y="166354"/>
                    </a:moveTo>
                    <a:lnTo>
                      <a:pt x="148340" y="170635"/>
                    </a:lnTo>
                    <a:lnTo>
                      <a:pt x="149377" y="177832"/>
                    </a:lnTo>
                    <a:close/>
                    <a:moveTo>
                      <a:pt x="114398" y="19928"/>
                    </a:moveTo>
                    <a:cubicBezTo>
                      <a:pt x="115655" y="23665"/>
                      <a:pt x="116912" y="28647"/>
                      <a:pt x="116912" y="34874"/>
                    </a:cubicBezTo>
                    <a:cubicBezTo>
                      <a:pt x="116912" y="32383"/>
                      <a:pt x="116912" y="29892"/>
                      <a:pt x="116912" y="28647"/>
                    </a:cubicBezTo>
                    <a:cubicBezTo>
                      <a:pt x="115655" y="24910"/>
                      <a:pt x="114398" y="22419"/>
                      <a:pt x="114398" y="19928"/>
                    </a:cubicBezTo>
                    <a:close/>
                    <a:moveTo>
                      <a:pt x="551799" y="0"/>
                    </a:moveTo>
                    <a:lnTo>
                      <a:pt x="657916" y="31259"/>
                    </a:lnTo>
                    <a:lnTo>
                      <a:pt x="657916" y="207561"/>
                    </a:lnTo>
                    <a:lnTo>
                      <a:pt x="551799" y="242571"/>
                    </a:lnTo>
                    <a:lnTo>
                      <a:pt x="647928" y="305089"/>
                    </a:lnTo>
                    <a:lnTo>
                      <a:pt x="484383" y="631435"/>
                    </a:lnTo>
                    <a:cubicBezTo>
                      <a:pt x="460663" y="636436"/>
                      <a:pt x="435694" y="638937"/>
                      <a:pt x="411974" y="641438"/>
                    </a:cubicBezTo>
                    <a:lnTo>
                      <a:pt x="484383" y="305089"/>
                    </a:lnTo>
                    <a:lnTo>
                      <a:pt x="501861" y="225066"/>
                    </a:lnTo>
                    <a:close/>
                    <a:moveTo>
                      <a:pt x="110626" y="0"/>
                    </a:moveTo>
                    <a:cubicBezTo>
                      <a:pt x="110626" y="0"/>
                      <a:pt x="110626" y="0"/>
                      <a:pt x="110626" y="1246"/>
                    </a:cubicBezTo>
                    <a:lnTo>
                      <a:pt x="110626" y="2491"/>
                    </a:lnTo>
                    <a:lnTo>
                      <a:pt x="111883" y="3737"/>
                    </a:lnTo>
                    <a:lnTo>
                      <a:pt x="111883" y="6228"/>
                    </a:lnTo>
                    <a:lnTo>
                      <a:pt x="111883" y="7473"/>
                    </a:lnTo>
                    <a:lnTo>
                      <a:pt x="113140" y="9964"/>
                    </a:lnTo>
                    <a:lnTo>
                      <a:pt x="119426" y="39082"/>
                    </a:lnTo>
                    <a:lnTo>
                      <a:pt x="146900" y="166354"/>
                    </a:lnTo>
                    <a:lnTo>
                      <a:pt x="146573" y="165384"/>
                    </a:lnTo>
                    <a:lnTo>
                      <a:pt x="144568" y="156122"/>
                    </a:lnTo>
                    <a:lnTo>
                      <a:pt x="144568" y="155689"/>
                    </a:lnTo>
                    <a:lnTo>
                      <a:pt x="144306" y="154909"/>
                    </a:lnTo>
                    <a:lnTo>
                      <a:pt x="133726" y="106024"/>
                    </a:lnTo>
                    <a:cubicBezTo>
                      <a:pt x="128854" y="84072"/>
                      <a:pt x="124455" y="64767"/>
                      <a:pt x="120683" y="48575"/>
                    </a:cubicBezTo>
                    <a:cubicBezTo>
                      <a:pt x="124454" y="64767"/>
                      <a:pt x="128226" y="84695"/>
                      <a:pt x="133254" y="107114"/>
                    </a:cubicBezTo>
                    <a:cubicBezTo>
                      <a:pt x="134511" y="110851"/>
                      <a:pt x="134511" y="114587"/>
                      <a:pt x="135768" y="118324"/>
                    </a:cubicBezTo>
                    <a:cubicBezTo>
                      <a:pt x="137026" y="123306"/>
                      <a:pt x="138283" y="128288"/>
                      <a:pt x="139540" y="134515"/>
                    </a:cubicBezTo>
                    <a:cubicBezTo>
                      <a:pt x="140797" y="138252"/>
                      <a:pt x="142054" y="143234"/>
                      <a:pt x="142054" y="148216"/>
                    </a:cubicBezTo>
                    <a:lnTo>
                      <a:pt x="144306" y="154909"/>
                    </a:lnTo>
                    <a:lnTo>
                      <a:pt x="144568" y="156122"/>
                    </a:lnTo>
                    <a:lnTo>
                      <a:pt x="144568" y="159425"/>
                    </a:lnTo>
                    <a:lnTo>
                      <a:pt x="146573" y="165384"/>
                    </a:lnTo>
                    <a:lnTo>
                      <a:pt x="149597" y="179354"/>
                    </a:lnTo>
                    <a:lnTo>
                      <a:pt x="149377" y="177832"/>
                    </a:lnTo>
                    <a:lnTo>
                      <a:pt x="159654" y="225438"/>
                    </a:lnTo>
                    <a:lnTo>
                      <a:pt x="251423" y="641438"/>
                    </a:lnTo>
                    <a:cubicBezTo>
                      <a:pt x="226281" y="638947"/>
                      <a:pt x="199881" y="636456"/>
                      <a:pt x="174739" y="631474"/>
                    </a:cubicBezTo>
                    <a:lnTo>
                      <a:pt x="10057" y="306396"/>
                    </a:lnTo>
                    <a:lnTo>
                      <a:pt x="106855" y="244120"/>
                    </a:lnTo>
                    <a:lnTo>
                      <a:pt x="0" y="209246"/>
                    </a:lnTo>
                    <a:lnTo>
                      <a:pt x="0" y="33629"/>
                    </a:lnTo>
                    <a:lnTo>
                      <a:pt x="3771" y="323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95" name="Freeform 421">
            <a:extLst>
              <a:ext uri="{FF2B5EF4-FFF2-40B4-BE49-F238E27FC236}">
                <a16:creationId xmlns:a16="http://schemas.microsoft.com/office/drawing/2014/main" id="{C1E1CE46-4560-E14D-8F08-B39CF50C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092" y="5589111"/>
            <a:ext cx="5487552" cy="626206"/>
          </a:xfrm>
          <a:custGeom>
            <a:avLst/>
            <a:gdLst>
              <a:gd name="T0" fmla="*/ 0 w 4407"/>
              <a:gd name="T1" fmla="*/ 501 h 502"/>
              <a:gd name="T2" fmla="*/ 0 w 4407"/>
              <a:gd name="T3" fmla="*/ 0 h 502"/>
              <a:gd name="T4" fmla="*/ 4406 w 4407"/>
              <a:gd name="T5" fmla="*/ 0 h 502"/>
              <a:gd name="T6" fmla="*/ 4406 w 4407"/>
              <a:gd name="T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7" h="502">
                <a:moveTo>
                  <a:pt x="0" y="501"/>
                </a:moveTo>
                <a:lnTo>
                  <a:pt x="0" y="0"/>
                </a:lnTo>
                <a:lnTo>
                  <a:pt x="4406" y="0"/>
                </a:lnTo>
                <a:lnTo>
                  <a:pt x="4406" y="501"/>
                </a:lnTo>
              </a:path>
            </a:pathLst>
          </a:cu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6" name="Line 422">
            <a:extLst>
              <a:ext uri="{FF2B5EF4-FFF2-40B4-BE49-F238E27FC236}">
                <a16:creationId xmlns:a16="http://schemas.microsoft.com/office/drawing/2014/main" id="{41006504-C7C1-AE4B-A48F-5075B2A28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3121" y="5006849"/>
            <a:ext cx="0" cy="582263"/>
          </a:xfrm>
          <a:prstGeom prst="line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7" name="Freeform 423">
            <a:extLst>
              <a:ext uri="{FF2B5EF4-FFF2-40B4-BE49-F238E27FC236}">
                <a16:creationId xmlns:a16="http://schemas.microsoft.com/office/drawing/2014/main" id="{72B64023-82CD-1041-918C-3641A287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080" y="8104927"/>
            <a:ext cx="3142023" cy="626206"/>
          </a:xfrm>
          <a:custGeom>
            <a:avLst/>
            <a:gdLst>
              <a:gd name="T0" fmla="*/ 0 w 2522"/>
              <a:gd name="T1" fmla="*/ 501 h 502"/>
              <a:gd name="T2" fmla="*/ 0 w 2522"/>
              <a:gd name="T3" fmla="*/ 0 h 502"/>
              <a:gd name="T4" fmla="*/ 2521 w 2522"/>
              <a:gd name="T5" fmla="*/ 0 h 502"/>
              <a:gd name="T6" fmla="*/ 2521 w 2522"/>
              <a:gd name="T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2" h="502">
                <a:moveTo>
                  <a:pt x="0" y="501"/>
                </a:moveTo>
                <a:lnTo>
                  <a:pt x="0" y="0"/>
                </a:lnTo>
                <a:lnTo>
                  <a:pt x="2521" y="0"/>
                </a:lnTo>
                <a:lnTo>
                  <a:pt x="2521" y="501"/>
                </a:lnTo>
              </a:path>
            </a:pathLst>
          </a:cu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8" name="Line 424">
            <a:extLst>
              <a:ext uri="{FF2B5EF4-FFF2-40B4-BE49-F238E27FC236}">
                <a16:creationId xmlns:a16="http://schemas.microsoft.com/office/drawing/2014/main" id="{8BAC763F-7E37-EA42-9573-1130B3558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2094" y="7517168"/>
            <a:ext cx="0" cy="587757"/>
          </a:xfrm>
          <a:prstGeom prst="line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9" name="Freeform 425">
            <a:extLst>
              <a:ext uri="{FF2B5EF4-FFF2-40B4-BE49-F238E27FC236}">
                <a16:creationId xmlns:a16="http://schemas.microsoft.com/office/drawing/2014/main" id="{59B4FA68-147C-FF4B-8FC5-07A83EC7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080" y="10032984"/>
            <a:ext cx="3142023" cy="626206"/>
          </a:xfrm>
          <a:custGeom>
            <a:avLst/>
            <a:gdLst>
              <a:gd name="T0" fmla="*/ 2521 w 2522"/>
              <a:gd name="T1" fmla="*/ 0 h 502"/>
              <a:gd name="T2" fmla="*/ 2521 w 2522"/>
              <a:gd name="T3" fmla="*/ 501 h 502"/>
              <a:gd name="T4" fmla="*/ 0 w 2522"/>
              <a:gd name="T5" fmla="*/ 501 h 502"/>
              <a:gd name="T6" fmla="*/ 0 w 2522"/>
              <a:gd name="T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2" h="502">
                <a:moveTo>
                  <a:pt x="2521" y="0"/>
                </a:moveTo>
                <a:lnTo>
                  <a:pt x="2521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00" name="Line 426">
            <a:extLst>
              <a:ext uri="{FF2B5EF4-FFF2-40B4-BE49-F238E27FC236}">
                <a16:creationId xmlns:a16="http://schemas.microsoft.com/office/drawing/2014/main" id="{C4206613-9426-B34E-A856-A755EE8BB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52094" y="10648202"/>
            <a:ext cx="0" cy="598744"/>
          </a:xfrm>
          <a:prstGeom prst="line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01" name="Line 427">
            <a:extLst>
              <a:ext uri="{FF2B5EF4-FFF2-40B4-BE49-F238E27FC236}">
                <a16:creationId xmlns:a16="http://schemas.microsoft.com/office/drawing/2014/main" id="{F895AD8B-D278-5F4F-88AE-A087015A2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9644" y="7517166"/>
            <a:ext cx="0" cy="1208471"/>
          </a:xfrm>
          <a:prstGeom prst="line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02" name="Line 428">
            <a:extLst>
              <a:ext uri="{FF2B5EF4-FFF2-40B4-BE49-F238E27FC236}">
                <a16:creationId xmlns:a16="http://schemas.microsoft.com/office/drawing/2014/main" id="{2767B62B-FBFD-5445-BC95-CB7D63C75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9644" y="10032980"/>
            <a:ext cx="0" cy="1208471"/>
          </a:xfrm>
          <a:prstGeom prst="line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60A96-2B85-6841-9573-6795E8CF85F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65248-3A8E-DA44-B2F4-0AEA482CC59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6ACC8-7F36-5A4A-82FC-80F8FC653CE7}"/>
              </a:ext>
            </a:extLst>
          </p:cNvPr>
          <p:cNvSpPr txBox="1"/>
          <p:nvPr/>
        </p:nvSpPr>
        <p:spPr>
          <a:xfrm>
            <a:off x="3870754" y="3461809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LEVEL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0A416-A851-424A-9D7C-F3B3C5271C97}"/>
              </a:ext>
            </a:extLst>
          </p:cNvPr>
          <p:cNvSpPr txBox="1"/>
          <p:nvPr/>
        </p:nvSpPr>
        <p:spPr>
          <a:xfrm>
            <a:off x="3870755" y="4109979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68D85-07E9-F14C-AD36-DDBD796EE796}"/>
              </a:ext>
            </a:extLst>
          </p:cNvPr>
          <p:cNvSpPr txBox="1"/>
          <p:nvPr/>
        </p:nvSpPr>
        <p:spPr>
          <a:xfrm>
            <a:off x="3870754" y="5970923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LEVEL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E8A36-D51E-1B4D-A931-F456D54F6A5D}"/>
              </a:ext>
            </a:extLst>
          </p:cNvPr>
          <p:cNvSpPr txBox="1"/>
          <p:nvPr/>
        </p:nvSpPr>
        <p:spPr>
          <a:xfrm>
            <a:off x="3870755" y="6619093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7FF9-D971-F846-A49A-667F4572C544}"/>
              </a:ext>
            </a:extLst>
          </p:cNvPr>
          <p:cNvSpPr txBox="1"/>
          <p:nvPr/>
        </p:nvSpPr>
        <p:spPr>
          <a:xfrm>
            <a:off x="3870754" y="8494179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LEVEL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6E48B-440D-0E4E-ACB2-E06940CFC4F1}"/>
              </a:ext>
            </a:extLst>
          </p:cNvPr>
          <p:cNvSpPr txBox="1"/>
          <p:nvPr/>
        </p:nvSpPr>
        <p:spPr>
          <a:xfrm>
            <a:off x="3870755" y="9142349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CB4F2-1E89-124B-9F9D-845E6105FE2D}"/>
              </a:ext>
            </a:extLst>
          </p:cNvPr>
          <p:cNvSpPr txBox="1"/>
          <p:nvPr/>
        </p:nvSpPr>
        <p:spPr>
          <a:xfrm>
            <a:off x="3870754" y="11003293"/>
            <a:ext cx="480773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LEVEL 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EBBEC-7F53-2647-94D6-27A8E8C74006}"/>
              </a:ext>
            </a:extLst>
          </p:cNvPr>
          <p:cNvSpPr txBox="1"/>
          <p:nvPr/>
        </p:nvSpPr>
        <p:spPr>
          <a:xfrm>
            <a:off x="3870755" y="11651463"/>
            <a:ext cx="48077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09B2C-A375-3F4E-8F28-201A64C02087}"/>
              </a:ext>
            </a:extLst>
          </p:cNvPr>
          <p:cNvSpPr txBox="1"/>
          <p:nvPr/>
        </p:nvSpPr>
        <p:spPr>
          <a:xfrm>
            <a:off x="15134170" y="4058508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3841B-4588-5F40-BE3D-1A2BA6DCC771}"/>
              </a:ext>
            </a:extLst>
          </p:cNvPr>
          <p:cNvSpPr txBox="1"/>
          <p:nvPr/>
        </p:nvSpPr>
        <p:spPr>
          <a:xfrm>
            <a:off x="12396217" y="6578504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96D35-9C75-0E4B-89C0-F6257F759C49}"/>
              </a:ext>
            </a:extLst>
          </p:cNvPr>
          <p:cNvSpPr txBox="1"/>
          <p:nvPr/>
        </p:nvSpPr>
        <p:spPr>
          <a:xfrm>
            <a:off x="17882616" y="6578504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5DBB-1A6A-E445-9DEE-AACB648009E0}"/>
              </a:ext>
            </a:extLst>
          </p:cNvPr>
          <p:cNvSpPr txBox="1"/>
          <p:nvPr/>
        </p:nvSpPr>
        <p:spPr>
          <a:xfrm>
            <a:off x="11312133" y="9092283"/>
            <a:ext cx="213048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UNIT 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3BDC1-CB1B-D241-9FA4-A106A474C1C4}"/>
              </a:ext>
            </a:extLst>
          </p:cNvPr>
          <p:cNvSpPr txBox="1"/>
          <p:nvPr/>
        </p:nvSpPr>
        <p:spPr>
          <a:xfrm>
            <a:off x="14454142" y="9092283"/>
            <a:ext cx="213048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UNIT 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76F4D1-D40A-9643-8363-71411647DD73}"/>
              </a:ext>
            </a:extLst>
          </p:cNvPr>
          <p:cNvSpPr txBox="1"/>
          <p:nvPr/>
        </p:nvSpPr>
        <p:spPr>
          <a:xfrm>
            <a:off x="18376406" y="9092283"/>
            <a:ext cx="213048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SALES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C57A2-99D8-6B4A-861B-76E0F48F4E5E}"/>
              </a:ext>
            </a:extLst>
          </p:cNvPr>
          <p:cNvSpPr txBox="1"/>
          <p:nvPr/>
        </p:nvSpPr>
        <p:spPr>
          <a:xfrm>
            <a:off x="12396217" y="11609419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F2FAB-7AEA-1446-823F-532FB0F8A139}"/>
              </a:ext>
            </a:extLst>
          </p:cNvPr>
          <p:cNvSpPr txBox="1"/>
          <p:nvPr/>
        </p:nvSpPr>
        <p:spPr>
          <a:xfrm>
            <a:off x="17882616" y="11609419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</p:spTree>
    <p:extLst>
      <p:ext uri="{BB962C8B-B14F-4D97-AF65-F5344CB8AC3E}">
        <p14:creationId xmlns:p14="http://schemas.microsoft.com/office/powerpoint/2010/main" val="219288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0">
            <a:extLst>
              <a:ext uri="{FF2B5EF4-FFF2-40B4-BE49-F238E27FC236}">
                <a16:creationId xmlns:a16="http://schemas.microsoft.com/office/drawing/2014/main" id="{35D96F7D-270B-B542-AE4C-AE0884E4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072" y="3287523"/>
            <a:ext cx="5916010" cy="2169754"/>
          </a:xfrm>
          <a:prstGeom prst="roundRect">
            <a:avLst>
              <a:gd name="adj" fmla="val 1491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89">
            <a:extLst>
              <a:ext uri="{FF2B5EF4-FFF2-40B4-BE49-F238E27FC236}">
                <a16:creationId xmlns:a16="http://schemas.microsoft.com/office/drawing/2014/main" id="{2DDDCFF6-D527-504D-A8CE-B3EC7B88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937" y="3606118"/>
            <a:ext cx="1538054" cy="1538053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6 w 1234"/>
              <a:gd name="T5" fmla="*/ 1233 h 1234"/>
              <a:gd name="T6" fmla="*/ 616 w 1234"/>
              <a:gd name="T7" fmla="*/ 1233 h 1234"/>
              <a:gd name="T8" fmla="*/ 0 w 1234"/>
              <a:gd name="T9" fmla="*/ 616 h 1234"/>
              <a:gd name="T10" fmla="*/ 0 w 1234"/>
              <a:gd name="T11" fmla="*/ 616 h 1234"/>
              <a:gd name="T12" fmla="*/ 616 w 1234"/>
              <a:gd name="T13" fmla="*/ 0 h 1234"/>
              <a:gd name="T14" fmla="*/ 616 w 1234"/>
              <a:gd name="T15" fmla="*/ 0 h 1234"/>
              <a:gd name="T16" fmla="*/ 1233 w 1234"/>
              <a:gd name="T17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57"/>
                  <a:pt x="957" y="1233"/>
                  <a:pt x="616" y="1233"/>
                </a:cubicBezTo>
                <a:lnTo>
                  <a:pt x="616" y="1233"/>
                </a:lnTo>
                <a:cubicBezTo>
                  <a:pt x="276" y="1233"/>
                  <a:pt x="0" y="957"/>
                  <a:pt x="0" y="616"/>
                </a:cubicBezTo>
                <a:lnTo>
                  <a:pt x="0" y="616"/>
                </a:lnTo>
                <a:cubicBezTo>
                  <a:pt x="0" y="276"/>
                  <a:pt x="276" y="0"/>
                  <a:pt x="616" y="0"/>
                </a:cubicBezTo>
                <a:lnTo>
                  <a:pt x="616" y="0"/>
                </a:lnTo>
                <a:cubicBezTo>
                  <a:pt x="957" y="0"/>
                  <a:pt x="1233" y="276"/>
                  <a:pt x="1233" y="61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Freeform 90">
            <a:extLst>
              <a:ext uri="{FF2B5EF4-FFF2-40B4-BE49-F238E27FC236}">
                <a16:creationId xmlns:a16="http://schemas.microsoft.com/office/drawing/2014/main" id="{36504245-8358-474E-A2F6-5E85D0D0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113" y="6380107"/>
            <a:ext cx="5916014" cy="2169752"/>
          </a:xfrm>
          <a:prstGeom prst="roundRect">
            <a:avLst>
              <a:gd name="adj" fmla="val 14911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115">
            <a:extLst>
              <a:ext uri="{FF2B5EF4-FFF2-40B4-BE49-F238E27FC236}">
                <a16:creationId xmlns:a16="http://schemas.microsoft.com/office/drawing/2014/main" id="{1C45772B-1723-F14E-9E6A-08F7CFDF6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983" y="6698705"/>
            <a:ext cx="1538054" cy="1532557"/>
          </a:xfrm>
          <a:custGeom>
            <a:avLst/>
            <a:gdLst>
              <a:gd name="T0" fmla="*/ 1233 w 1234"/>
              <a:gd name="T1" fmla="*/ 615 h 1232"/>
              <a:gd name="T2" fmla="*/ 1233 w 1234"/>
              <a:gd name="T3" fmla="*/ 615 h 1232"/>
              <a:gd name="T4" fmla="*/ 616 w 1234"/>
              <a:gd name="T5" fmla="*/ 1231 h 1232"/>
              <a:gd name="T6" fmla="*/ 616 w 1234"/>
              <a:gd name="T7" fmla="*/ 1231 h 1232"/>
              <a:gd name="T8" fmla="*/ 0 w 1234"/>
              <a:gd name="T9" fmla="*/ 615 h 1232"/>
              <a:gd name="T10" fmla="*/ 0 w 1234"/>
              <a:gd name="T11" fmla="*/ 615 h 1232"/>
              <a:gd name="T12" fmla="*/ 616 w 1234"/>
              <a:gd name="T13" fmla="*/ 0 h 1232"/>
              <a:gd name="T14" fmla="*/ 616 w 1234"/>
              <a:gd name="T15" fmla="*/ 0 h 1232"/>
              <a:gd name="T16" fmla="*/ 1233 w 1234"/>
              <a:gd name="T17" fmla="*/ 615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2">
                <a:moveTo>
                  <a:pt x="1233" y="615"/>
                </a:moveTo>
                <a:lnTo>
                  <a:pt x="1233" y="615"/>
                </a:lnTo>
                <a:cubicBezTo>
                  <a:pt x="1233" y="955"/>
                  <a:pt x="956" y="1231"/>
                  <a:pt x="616" y="1231"/>
                </a:cubicBezTo>
                <a:lnTo>
                  <a:pt x="616" y="1231"/>
                </a:lnTo>
                <a:cubicBezTo>
                  <a:pt x="275" y="1231"/>
                  <a:pt x="0" y="955"/>
                  <a:pt x="0" y="615"/>
                </a:cubicBezTo>
                <a:lnTo>
                  <a:pt x="0" y="615"/>
                </a:lnTo>
                <a:cubicBezTo>
                  <a:pt x="0" y="274"/>
                  <a:pt x="275" y="0"/>
                  <a:pt x="616" y="0"/>
                </a:cubicBezTo>
                <a:lnTo>
                  <a:pt x="616" y="0"/>
                </a:lnTo>
                <a:cubicBezTo>
                  <a:pt x="956" y="0"/>
                  <a:pt x="1233" y="274"/>
                  <a:pt x="1233" y="615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116">
            <a:extLst>
              <a:ext uri="{FF2B5EF4-FFF2-40B4-BE49-F238E27FC236}">
                <a16:creationId xmlns:a16="http://schemas.microsoft.com/office/drawing/2014/main" id="{25A750A7-584C-8940-96EE-485720D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522" y="6380107"/>
            <a:ext cx="5916010" cy="2169752"/>
          </a:xfrm>
          <a:prstGeom prst="roundRect">
            <a:avLst>
              <a:gd name="adj" fmla="val 1491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141">
            <a:extLst>
              <a:ext uri="{FF2B5EF4-FFF2-40B4-BE49-F238E27FC236}">
                <a16:creationId xmlns:a16="http://schemas.microsoft.com/office/drawing/2014/main" id="{77D406EE-1C41-2748-B1E4-DA1C4494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3385" y="6698705"/>
            <a:ext cx="1538054" cy="1532557"/>
          </a:xfrm>
          <a:custGeom>
            <a:avLst/>
            <a:gdLst>
              <a:gd name="T0" fmla="*/ 1233 w 1234"/>
              <a:gd name="T1" fmla="*/ 615 h 1232"/>
              <a:gd name="T2" fmla="*/ 1233 w 1234"/>
              <a:gd name="T3" fmla="*/ 615 h 1232"/>
              <a:gd name="T4" fmla="*/ 617 w 1234"/>
              <a:gd name="T5" fmla="*/ 1231 h 1232"/>
              <a:gd name="T6" fmla="*/ 617 w 1234"/>
              <a:gd name="T7" fmla="*/ 1231 h 1232"/>
              <a:gd name="T8" fmla="*/ 0 w 1234"/>
              <a:gd name="T9" fmla="*/ 615 h 1232"/>
              <a:gd name="T10" fmla="*/ 0 w 1234"/>
              <a:gd name="T11" fmla="*/ 615 h 1232"/>
              <a:gd name="T12" fmla="*/ 617 w 1234"/>
              <a:gd name="T13" fmla="*/ 0 h 1232"/>
              <a:gd name="T14" fmla="*/ 617 w 1234"/>
              <a:gd name="T15" fmla="*/ 0 h 1232"/>
              <a:gd name="T16" fmla="*/ 1233 w 1234"/>
              <a:gd name="T17" fmla="*/ 615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2">
                <a:moveTo>
                  <a:pt x="1233" y="615"/>
                </a:moveTo>
                <a:lnTo>
                  <a:pt x="1233" y="615"/>
                </a:lnTo>
                <a:cubicBezTo>
                  <a:pt x="1233" y="955"/>
                  <a:pt x="957" y="1231"/>
                  <a:pt x="617" y="1231"/>
                </a:cubicBezTo>
                <a:lnTo>
                  <a:pt x="617" y="1231"/>
                </a:lnTo>
                <a:cubicBezTo>
                  <a:pt x="276" y="1231"/>
                  <a:pt x="0" y="955"/>
                  <a:pt x="0" y="615"/>
                </a:cubicBezTo>
                <a:lnTo>
                  <a:pt x="0" y="615"/>
                </a:lnTo>
                <a:cubicBezTo>
                  <a:pt x="0" y="274"/>
                  <a:pt x="276" y="0"/>
                  <a:pt x="617" y="0"/>
                </a:cubicBezTo>
                <a:lnTo>
                  <a:pt x="617" y="0"/>
                </a:lnTo>
                <a:cubicBezTo>
                  <a:pt x="957" y="0"/>
                  <a:pt x="1233" y="274"/>
                  <a:pt x="1233" y="615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142">
            <a:extLst>
              <a:ext uri="{FF2B5EF4-FFF2-40B4-BE49-F238E27FC236}">
                <a16:creationId xmlns:a16="http://schemas.microsoft.com/office/drawing/2014/main" id="{86492712-3BE0-3748-8F1C-B3F2E718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9467201"/>
            <a:ext cx="3477098" cy="3493577"/>
          </a:xfrm>
          <a:prstGeom prst="roundRect">
            <a:avLst>
              <a:gd name="adj" fmla="val 9362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166">
            <a:extLst>
              <a:ext uri="{FF2B5EF4-FFF2-40B4-BE49-F238E27FC236}">
                <a16:creationId xmlns:a16="http://schemas.microsoft.com/office/drawing/2014/main" id="{42AFF512-482B-AB43-AB59-E4384F60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15" y="9785796"/>
            <a:ext cx="1538054" cy="1538053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6 w 1234"/>
              <a:gd name="T5" fmla="*/ 1233 h 1234"/>
              <a:gd name="T6" fmla="*/ 616 w 1234"/>
              <a:gd name="T7" fmla="*/ 1233 h 1234"/>
              <a:gd name="T8" fmla="*/ 0 w 1234"/>
              <a:gd name="T9" fmla="*/ 616 h 1234"/>
              <a:gd name="T10" fmla="*/ 0 w 1234"/>
              <a:gd name="T11" fmla="*/ 616 h 1234"/>
              <a:gd name="T12" fmla="*/ 616 w 1234"/>
              <a:gd name="T13" fmla="*/ 0 h 1234"/>
              <a:gd name="T14" fmla="*/ 616 w 1234"/>
              <a:gd name="T15" fmla="*/ 0 h 1234"/>
              <a:gd name="T16" fmla="*/ 1233 w 1234"/>
              <a:gd name="T17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57"/>
                  <a:pt x="957" y="1233"/>
                  <a:pt x="616" y="1233"/>
                </a:cubicBezTo>
                <a:lnTo>
                  <a:pt x="616" y="1233"/>
                </a:lnTo>
                <a:cubicBezTo>
                  <a:pt x="276" y="1233"/>
                  <a:pt x="0" y="957"/>
                  <a:pt x="0" y="616"/>
                </a:cubicBezTo>
                <a:lnTo>
                  <a:pt x="0" y="616"/>
                </a:lnTo>
                <a:cubicBezTo>
                  <a:pt x="0" y="276"/>
                  <a:pt x="276" y="0"/>
                  <a:pt x="616" y="0"/>
                </a:cubicBezTo>
                <a:lnTo>
                  <a:pt x="616" y="0"/>
                </a:lnTo>
                <a:cubicBezTo>
                  <a:pt x="957" y="0"/>
                  <a:pt x="1233" y="276"/>
                  <a:pt x="1233" y="61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167">
            <a:extLst>
              <a:ext uri="{FF2B5EF4-FFF2-40B4-BE49-F238E27FC236}">
                <a16:creationId xmlns:a16="http://schemas.microsoft.com/office/drawing/2014/main" id="{8E0225B2-41E1-8A4E-9663-53EC9231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297" y="9467201"/>
            <a:ext cx="3477098" cy="3493577"/>
          </a:xfrm>
          <a:prstGeom prst="roundRect">
            <a:avLst>
              <a:gd name="adj" fmla="val 9545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191">
            <a:extLst>
              <a:ext uri="{FF2B5EF4-FFF2-40B4-BE49-F238E27FC236}">
                <a16:creationId xmlns:a16="http://schemas.microsoft.com/office/drawing/2014/main" id="{2A7497A7-7510-B84A-B31F-C4127591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73" y="9785796"/>
            <a:ext cx="1538054" cy="1538053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6 w 1234"/>
              <a:gd name="T5" fmla="*/ 1233 h 1234"/>
              <a:gd name="T6" fmla="*/ 616 w 1234"/>
              <a:gd name="T7" fmla="*/ 1233 h 1234"/>
              <a:gd name="T8" fmla="*/ 0 w 1234"/>
              <a:gd name="T9" fmla="*/ 616 h 1234"/>
              <a:gd name="T10" fmla="*/ 0 w 1234"/>
              <a:gd name="T11" fmla="*/ 616 h 1234"/>
              <a:gd name="T12" fmla="*/ 616 w 1234"/>
              <a:gd name="T13" fmla="*/ 0 h 1234"/>
              <a:gd name="T14" fmla="*/ 616 w 1234"/>
              <a:gd name="T15" fmla="*/ 0 h 1234"/>
              <a:gd name="T16" fmla="*/ 1233 w 1234"/>
              <a:gd name="T17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57"/>
                  <a:pt x="957" y="1233"/>
                  <a:pt x="616" y="1233"/>
                </a:cubicBezTo>
                <a:lnTo>
                  <a:pt x="616" y="1233"/>
                </a:lnTo>
                <a:cubicBezTo>
                  <a:pt x="276" y="1233"/>
                  <a:pt x="0" y="957"/>
                  <a:pt x="0" y="616"/>
                </a:cubicBezTo>
                <a:lnTo>
                  <a:pt x="0" y="616"/>
                </a:lnTo>
                <a:cubicBezTo>
                  <a:pt x="0" y="276"/>
                  <a:pt x="276" y="0"/>
                  <a:pt x="616" y="0"/>
                </a:cubicBezTo>
                <a:lnTo>
                  <a:pt x="616" y="0"/>
                </a:lnTo>
                <a:cubicBezTo>
                  <a:pt x="957" y="0"/>
                  <a:pt x="1233" y="276"/>
                  <a:pt x="1233" y="61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192">
            <a:extLst>
              <a:ext uri="{FF2B5EF4-FFF2-40B4-BE49-F238E27FC236}">
                <a16:creationId xmlns:a16="http://schemas.microsoft.com/office/drawing/2014/main" id="{D9D9C961-4AD8-F14B-8E21-65A29127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0" y="9467201"/>
            <a:ext cx="3477100" cy="3493577"/>
          </a:xfrm>
          <a:prstGeom prst="roundRect">
            <a:avLst>
              <a:gd name="adj" fmla="val 9545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216">
            <a:extLst>
              <a:ext uri="{FF2B5EF4-FFF2-40B4-BE49-F238E27FC236}">
                <a16:creationId xmlns:a16="http://schemas.microsoft.com/office/drawing/2014/main" id="{DEDE4DC1-26B0-664B-9670-C56ACAC5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521" y="9785796"/>
            <a:ext cx="1538054" cy="1538053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7 w 1234"/>
              <a:gd name="T5" fmla="*/ 1233 h 1234"/>
              <a:gd name="T6" fmla="*/ 617 w 1234"/>
              <a:gd name="T7" fmla="*/ 1233 h 1234"/>
              <a:gd name="T8" fmla="*/ 0 w 1234"/>
              <a:gd name="T9" fmla="*/ 616 h 1234"/>
              <a:gd name="T10" fmla="*/ 0 w 1234"/>
              <a:gd name="T11" fmla="*/ 616 h 1234"/>
              <a:gd name="T12" fmla="*/ 617 w 1234"/>
              <a:gd name="T13" fmla="*/ 0 h 1234"/>
              <a:gd name="T14" fmla="*/ 617 w 1234"/>
              <a:gd name="T15" fmla="*/ 0 h 1234"/>
              <a:gd name="T16" fmla="*/ 1233 w 1234"/>
              <a:gd name="T17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57"/>
                  <a:pt x="957" y="1233"/>
                  <a:pt x="617" y="1233"/>
                </a:cubicBezTo>
                <a:lnTo>
                  <a:pt x="617" y="1233"/>
                </a:lnTo>
                <a:cubicBezTo>
                  <a:pt x="276" y="1233"/>
                  <a:pt x="0" y="957"/>
                  <a:pt x="0" y="616"/>
                </a:cubicBezTo>
                <a:lnTo>
                  <a:pt x="0" y="616"/>
                </a:lnTo>
                <a:cubicBezTo>
                  <a:pt x="0" y="276"/>
                  <a:pt x="276" y="0"/>
                  <a:pt x="617" y="0"/>
                </a:cubicBezTo>
                <a:lnTo>
                  <a:pt x="617" y="0"/>
                </a:lnTo>
                <a:cubicBezTo>
                  <a:pt x="957" y="0"/>
                  <a:pt x="1233" y="276"/>
                  <a:pt x="1233" y="61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217">
            <a:extLst>
              <a:ext uri="{FF2B5EF4-FFF2-40B4-BE49-F238E27FC236}">
                <a16:creationId xmlns:a16="http://schemas.microsoft.com/office/drawing/2014/main" id="{23550815-7545-DF41-81B4-AA4622F5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698" y="9467201"/>
            <a:ext cx="3477100" cy="3493577"/>
          </a:xfrm>
          <a:prstGeom prst="roundRect">
            <a:avLst>
              <a:gd name="adj" fmla="val 9545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241">
            <a:extLst>
              <a:ext uri="{FF2B5EF4-FFF2-40B4-BE49-F238E27FC236}">
                <a16:creationId xmlns:a16="http://schemas.microsoft.com/office/drawing/2014/main" id="{156EA320-E0DC-F543-801F-46384B2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2474" y="9785796"/>
            <a:ext cx="1538054" cy="1538053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6 w 1234"/>
              <a:gd name="T5" fmla="*/ 1233 h 1234"/>
              <a:gd name="T6" fmla="*/ 616 w 1234"/>
              <a:gd name="T7" fmla="*/ 1233 h 1234"/>
              <a:gd name="T8" fmla="*/ 0 w 1234"/>
              <a:gd name="T9" fmla="*/ 616 h 1234"/>
              <a:gd name="T10" fmla="*/ 0 w 1234"/>
              <a:gd name="T11" fmla="*/ 616 h 1234"/>
              <a:gd name="T12" fmla="*/ 616 w 1234"/>
              <a:gd name="T13" fmla="*/ 0 h 1234"/>
              <a:gd name="T14" fmla="*/ 616 w 1234"/>
              <a:gd name="T15" fmla="*/ 0 h 1234"/>
              <a:gd name="T16" fmla="*/ 1233 w 1234"/>
              <a:gd name="T17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57"/>
                  <a:pt x="957" y="1233"/>
                  <a:pt x="616" y="1233"/>
                </a:cubicBezTo>
                <a:lnTo>
                  <a:pt x="616" y="1233"/>
                </a:lnTo>
                <a:cubicBezTo>
                  <a:pt x="275" y="1233"/>
                  <a:pt x="0" y="957"/>
                  <a:pt x="0" y="616"/>
                </a:cubicBezTo>
                <a:lnTo>
                  <a:pt x="0" y="616"/>
                </a:lnTo>
                <a:cubicBezTo>
                  <a:pt x="0" y="276"/>
                  <a:pt x="275" y="0"/>
                  <a:pt x="616" y="0"/>
                </a:cubicBezTo>
                <a:lnTo>
                  <a:pt x="616" y="0"/>
                </a:lnTo>
                <a:cubicBezTo>
                  <a:pt x="957" y="0"/>
                  <a:pt x="1233" y="276"/>
                  <a:pt x="1233" y="61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Line 242">
            <a:extLst>
              <a:ext uri="{FF2B5EF4-FFF2-40B4-BE49-F238E27FC236}">
                <a16:creationId xmlns:a16="http://schemas.microsoft.com/office/drawing/2014/main" id="{F4C824D7-43E5-534C-B345-4E42AD36A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0465" y="7462236"/>
            <a:ext cx="5756714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Line 245">
            <a:extLst>
              <a:ext uri="{FF2B5EF4-FFF2-40B4-BE49-F238E27FC236}">
                <a16:creationId xmlns:a16="http://schemas.microsoft.com/office/drawing/2014/main" id="{50965FDA-93A1-F24C-8A99-85B5848C8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5457279"/>
            <a:ext cx="0" cy="2004959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64AA9E-8234-1940-89FC-42FA08851A7E}"/>
              </a:ext>
            </a:extLst>
          </p:cNvPr>
          <p:cNvGrpSpPr/>
          <p:nvPr/>
        </p:nvGrpSpPr>
        <p:grpSpPr>
          <a:xfrm>
            <a:off x="3240652" y="8549859"/>
            <a:ext cx="5965448" cy="812973"/>
            <a:chOff x="3240652" y="8549859"/>
            <a:chExt cx="5965448" cy="812973"/>
          </a:xfrm>
        </p:grpSpPr>
        <p:sp>
          <p:nvSpPr>
            <p:cNvPr id="42" name="Line 246">
              <a:extLst>
                <a:ext uri="{FF2B5EF4-FFF2-40B4-BE49-F238E27FC236}">
                  <a16:creationId xmlns:a16="http://schemas.microsoft.com/office/drawing/2014/main" id="{3E49A23A-3094-4947-B50C-6465AF0C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3373" y="8549859"/>
              <a:ext cx="0" cy="46141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C32A0FC-7B51-6549-A6DD-C04D17D6A06A}"/>
                </a:ext>
              </a:extLst>
            </p:cNvPr>
            <p:cNvSpPr/>
            <p:nvPr/>
          </p:nvSpPr>
          <p:spPr>
            <a:xfrm rot="5400000">
              <a:off x="6044852" y="6201584"/>
              <a:ext cx="357048" cy="596544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215" h="7433187">
                  <a:moveTo>
                    <a:pt x="1418215" y="0"/>
                  </a:moveTo>
                  <a:lnTo>
                    <a:pt x="2370" y="0"/>
                  </a:lnTo>
                  <a:cubicBezTo>
                    <a:pt x="664" y="520949"/>
                    <a:pt x="-1977" y="6201879"/>
                    <a:pt x="2370" y="7433187"/>
                  </a:cubicBezTo>
                  <a:lnTo>
                    <a:pt x="1388718" y="743318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headEnd type="arrow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4F7488-9EF1-F54D-BF71-95BD6BE8A2B5}"/>
              </a:ext>
            </a:extLst>
          </p:cNvPr>
          <p:cNvGrpSpPr/>
          <p:nvPr/>
        </p:nvGrpSpPr>
        <p:grpSpPr>
          <a:xfrm>
            <a:off x="15168803" y="8549859"/>
            <a:ext cx="5965448" cy="812973"/>
            <a:chOff x="3240652" y="8549859"/>
            <a:chExt cx="5965448" cy="812973"/>
          </a:xfrm>
        </p:grpSpPr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D1BE8FE8-F000-D748-B1CD-46160FDE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3373" y="8549859"/>
              <a:ext cx="0" cy="461415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DCD3AEE-2ECE-E949-80BC-5E99E4F83C00}"/>
                </a:ext>
              </a:extLst>
            </p:cNvPr>
            <p:cNvSpPr/>
            <p:nvPr/>
          </p:nvSpPr>
          <p:spPr>
            <a:xfrm rot="5400000">
              <a:off x="6044852" y="6201584"/>
              <a:ext cx="357048" cy="596544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215" h="7433187">
                  <a:moveTo>
                    <a:pt x="1418215" y="0"/>
                  </a:moveTo>
                  <a:lnTo>
                    <a:pt x="2370" y="0"/>
                  </a:lnTo>
                  <a:cubicBezTo>
                    <a:pt x="664" y="520949"/>
                    <a:pt x="-1977" y="6201879"/>
                    <a:pt x="2370" y="7433187"/>
                  </a:cubicBezTo>
                  <a:lnTo>
                    <a:pt x="1388718" y="7433187"/>
                  </a:lnTo>
                </a:path>
              </a:pathLst>
            </a:custGeom>
            <a:noFill/>
            <a:ln w="25400">
              <a:solidFill>
                <a:schemeClr val="accent3"/>
              </a:solidFill>
              <a:headEnd type="arrow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4B4CD3-5451-394E-9EED-E4A62298124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BA153-4CD3-3F44-930F-E0E4363FE7B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B3E5B-AC26-D24F-879A-1F554F638973}"/>
              </a:ext>
            </a:extLst>
          </p:cNvPr>
          <p:cNvSpPr txBox="1"/>
          <p:nvPr/>
        </p:nvSpPr>
        <p:spPr>
          <a:xfrm>
            <a:off x="11555152" y="3792721"/>
            <a:ext cx="325366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8F538-E7D7-E949-AE7F-B28853923C2D}"/>
              </a:ext>
            </a:extLst>
          </p:cNvPr>
          <p:cNvSpPr txBox="1"/>
          <p:nvPr/>
        </p:nvSpPr>
        <p:spPr>
          <a:xfrm>
            <a:off x="11555153" y="4440891"/>
            <a:ext cx="32536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C8E96-3874-284E-A2ED-B3EDF46E57DE}"/>
              </a:ext>
            </a:extLst>
          </p:cNvPr>
          <p:cNvSpPr txBox="1"/>
          <p:nvPr/>
        </p:nvSpPr>
        <p:spPr>
          <a:xfrm>
            <a:off x="5589754" y="6883638"/>
            <a:ext cx="325366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10C1-1B24-CD4E-A295-C103783A1145}"/>
              </a:ext>
            </a:extLst>
          </p:cNvPr>
          <p:cNvSpPr txBox="1"/>
          <p:nvPr/>
        </p:nvSpPr>
        <p:spPr>
          <a:xfrm>
            <a:off x="5589755" y="7531808"/>
            <a:ext cx="32536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AC36B-494B-0740-963B-D4A4F21F91C0}"/>
              </a:ext>
            </a:extLst>
          </p:cNvPr>
          <p:cNvSpPr txBox="1"/>
          <p:nvPr/>
        </p:nvSpPr>
        <p:spPr>
          <a:xfrm>
            <a:off x="1650144" y="11532550"/>
            <a:ext cx="3186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D12C5-61D9-BF41-9F5C-2672A6310030}"/>
              </a:ext>
            </a:extLst>
          </p:cNvPr>
          <p:cNvSpPr txBox="1"/>
          <p:nvPr/>
        </p:nvSpPr>
        <p:spPr>
          <a:xfrm>
            <a:off x="1650145" y="12180720"/>
            <a:ext cx="318677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BA22D-10E4-844B-8DA7-7411AD610948}"/>
              </a:ext>
            </a:extLst>
          </p:cNvPr>
          <p:cNvSpPr txBox="1"/>
          <p:nvPr/>
        </p:nvSpPr>
        <p:spPr>
          <a:xfrm>
            <a:off x="7615108" y="11532550"/>
            <a:ext cx="3186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90ACC-F83C-884B-AEA9-E0EF649CC63B}"/>
              </a:ext>
            </a:extLst>
          </p:cNvPr>
          <p:cNvSpPr txBox="1"/>
          <p:nvPr/>
        </p:nvSpPr>
        <p:spPr>
          <a:xfrm>
            <a:off x="7615109" y="12180720"/>
            <a:ext cx="318677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C3FE4-EE0B-2148-89FC-266FDD89E1A5}"/>
              </a:ext>
            </a:extLst>
          </p:cNvPr>
          <p:cNvSpPr txBox="1"/>
          <p:nvPr/>
        </p:nvSpPr>
        <p:spPr>
          <a:xfrm>
            <a:off x="17517897" y="6883638"/>
            <a:ext cx="325366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65E16-B989-1548-82EE-A6763924F529}"/>
              </a:ext>
            </a:extLst>
          </p:cNvPr>
          <p:cNvSpPr txBox="1"/>
          <p:nvPr/>
        </p:nvSpPr>
        <p:spPr>
          <a:xfrm>
            <a:off x="17517898" y="7531808"/>
            <a:ext cx="32536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DE8BBD-1C8A-F14E-92C1-1F671460E8D7}"/>
              </a:ext>
            </a:extLst>
          </p:cNvPr>
          <p:cNvSpPr txBox="1"/>
          <p:nvPr/>
        </p:nvSpPr>
        <p:spPr>
          <a:xfrm>
            <a:off x="13578287" y="11532550"/>
            <a:ext cx="3186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EDBEBE-5CF5-A542-AF6A-85504EA4BAF9}"/>
              </a:ext>
            </a:extLst>
          </p:cNvPr>
          <p:cNvSpPr txBox="1"/>
          <p:nvPr/>
        </p:nvSpPr>
        <p:spPr>
          <a:xfrm>
            <a:off x="13578288" y="12180720"/>
            <a:ext cx="318677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3292C-345B-F04B-9229-A39425EA219B}"/>
              </a:ext>
            </a:extLst>
          </p:cNvPr>
          <p:cNvSpPr txBox="1"/>
          <p:nvPr/>
        </p:nvSpPr>
        <p:spPr>
          <a:xfrm>
            <a:off x="19543251" y="11532550"/>
            <a:ext cx="31867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7D1137-7A06-2540-9FF5-65EF9172B6BF}"/>
              </a:ext>
            </a:extLst>
          </p:cNvPr>
          <p:cNvSpPr txBox="1"/>
          <p:nvPr/>
        </p:nvSpPr>
        <p:spPr>
          <a:xfrm>
            <a:off x="19543252" y="12180720"/>
            <a:ext cx="318677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9198ADC-45A4-F24C-AC77-B21CD0D76E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FF49D3DD-E3CE-B543-B7CC-FB8BBAE953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24C55466-2FBF-5D4B-AFB0-F42A37967E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37F723BC-67E3-2042-A801-0C103B05C4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92D93300-DE96-6740-A646-66F38753C2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15233258-DB48-184E-838A-59037766AC8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CD3A10B1-F71E-D64F-AF9C-B7A8020E181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75941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70">
            <a:extLst>
              <a:ext uri="{FF2B5EF4-FFF2-40B4-BE49-F238E27FC236}">
                <a16:creationId xmlns:a16="http://schemas.microsoft.com/office/drawing/2014/main" id="{50637EA5-C5C5-DD4D-BD9C-C70F5643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445" y="3474288"/>
            <a:ext cx="1768760" cy="1768760"/>
          </a:xfrm>
          <a:custGeom>
            <a:avLst/>
            <a:gdLst>
              <a:gd name="T0" fmla="*/ 1421 w 1422"/>
              <a:gd name="T1" fmla="*/ 711 h 1422"/>
              <a:gd name="T2" fmla="*/ 1421 w 1422"/>
              <a:gd name="T3" fmla="*/ 711 h 1422"/>
              <a:gd name="T4" fmla="*/ 711 w 1422"/>
              <a:gd name="T5" fmla="*/ 1421 h 1422"/>
              <a:gd name="T6" fmla="*/ 711 w 1422"/>
              <a:gd name="T7" fmla="*/ 1421 h 1422"/>
              <a:gd name="T8" fmla="*/ 0 w 1422"/>
              <a:gd name="T9" fmla="*/ 711 h 1422"/>
              <a:gd name="T10" fmla="*/ 0 w 1422"/>
              <a:gd name="T11" fmla="*/ 711 h 1422"/>
              <a:gd name="T12" fmla="*/ 711 w 1422"/>
              <a:gd name="T13" fmla="*/ 0 h 1422"/>
              <a:gd name="T14" fmla="*/ 711 w 1422"/>
              <a:gd name="T15" fmla="*/ 0 h 1422"/>
              <a:gd name="T16" fmla="*/ 1421 w 1422"/>
              <a:gd name="T17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2" h="1422">
                <a:moveTo>
                  <a:pt x="1421" y="711"/>
                </a:moveTo>
                <a:lnTo>
                  <a:pt x="1421" y="711"/>
                </a:lnTo>
                <a:cubicBezTo>
                  <a:pt x="1421" y="1103"/>
                  <a:pt x="1103" y="1421"/>
                  <a:pt x="711" y="1421"/>
                </a:cubicBezTo>
                <a:lnTo>
                  <a:pt x="711" y="1421"/>
                </a:lnTo>
                <a:cubicBezTo>
                  <a:pt x="319" y="1421"/>
                  <a:pt x="0" y="1103"/>
                  <a:pt x="0" y="711"/>
                </a:cubicBezTo>
                <a:lnTo>
                  <a:pt x="0" y="711"/>
                </a:lnTo>
                <a:cubicBezTo>
                  <a:pt x="0" y="318"/>
                  <a:pt x="319" y="0"/>
                  <a:pt x="711" y="0"/>
                </a:cubicBezTo>
                <a:lnTo>
                  <a:pt x="711" y="0"/>
                </a:lnTo>
                <a:cubicBezTo>
                  <a:pt x="1103" y="0"/>
                  <a:pt x="1421" y="318"/>
                  <a:pt x="1421" y="7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3" name="Freeform 74">
            <a:extLst>
              <a:ext uri="{FF2B5EF4-FFF2-40B4-BE49-F238E27FC236}">
                <a16:creationId xmlns:a16="http://schemas.microsoft.com/office/drawing/2014/main" id="{CDE4245B-86BF-5847-89BF-8001BF934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43" y="6253767"/>
            <a:ext cx="4312043" cy="4119785"/>
          </a:xfrm>
          <a:prstGeom prst="round2SameRect">
            <a:avLst>
              <a:gd name="adj1" fmla="val 8365"/>
              <a:gd name="adj2" fmla="val 5000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4" name="Freeform 139">
            <a:extLst>
              <a:ext uri="{FF2B5EF4-FFF2-40B4-BE49-F238E27FC236}">
                <a16:creationId xmlns:a16="http://schemas.microsoft.com/office/drawing/2014/main" id="{F0098ECB-3D7E-0742-8A19-F02793D7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53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40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40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5" name="Freeform 140">
            <a:extLst>
              <a:ext uri="{FF2B5EF4-FFF2-40B4-BE49-F238E27FC236}">
                <a16:creationId xmlns:a16="http://schemas.microsoft.com/office/drawing/2014/main" id="{EE249122-CB3D-6943-AD3F-67631725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190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2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2 w 322"/>
              <a:gd name="T11" fmla="*/ 0 h 180"/>
              <a:gd name="T12" fmla="*/ 232 w 322"/>
              <a:gd name="T13" fmla="*/ 0 h 180"/>
              <a:gd name="T14" fmla="*/ 295 w 322"/>
              <a:gd name="T15" fmla="*/ 26 h 180"/>
              <a:gd name="T16" fmla="*/ 295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2" y="179"/>
                </a:cubicBezTo>
                <a:lnTo>
                  <a:pt x="0" y="179"/>
                </a:lnTo>
                <a:lnTo>
                  <a:pt x="0" y="0"/>
                </a:lnTo>
                <a:lnTo>
                  <a:pt x="232" y="0"/>
                </a:lnTo>
                <a:lnTo>
                  <a:pt x="232" y="0"/>
                </a:lnTo>
                <a:cubicBezTo>
                  <a:pt x="257" y="0"/>
                  <a:pt x="279" y="10"/>
                  <a:pt x="295" y="26"/>
                </a:cubicBezTo>
                <a:lnTo>
                  <a:pt x="295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6" name="Freeform 141">
            <a:extLst>
              <a:ext uri="{FF2B5EF4-FFF2-40B4-BE49-F238E27FC236}">
                <a16:creationId xmlns:a16="http://schemas.microsoft.com/office/drawing/2014/main" id="{58E1EDFF-94CC-FD4B-8C1D-DA74D039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53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40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40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7" name="Freeform 142">
            <a:extLst>
              <a:ext uri="{FF2B5EF4-FFF2-40B4-BE49-F238E27FC236}">
                <a16:creationId xmlns:a16="http://schemas.microsoft.com/office/drawing/2014/main" id="{5A00EEDF-F37A-0D4A-A6F0-5621732E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190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2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2 w 322"/>
              <a:gd name="T11" fmla="*/ 0 h 180"/>
              <a:gd name="T12" fmla="*/ 232 w 322"/>
              <a:gd name="T13" fmla="*/ 0 h 180"/>
              <a:gd name="T14" fmla="*/ 295 w 322"/>
              <a:gd name="T15" fmla="*/ 26 h 180"/>
              <a:gd name="T16" fmla="*/ 295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2" y="179"/>
                </a:cubicBezTo>
                <a:lnTo>
                  <a:pt x="0" y="179"/>
                </a:lnTo>
                <a:lnTo>
                  <a:pt x="0" y="0"/>
                </a:lnTo>
                <a:lnTo>
                  <a:pt x="232" y="0"/>
                </a:lnTo>
                <a:lnTo>
                  <a:pt x="232" y="0"/>
                </a:lnTo>
                <a:cubicBezTo>
                  <a:pt x="257" y="0"/>
                  <a:pt x="279" y="10"/>
                  <a:pt x="295" y="26"/>
                </a:cubicBezTo>
                <a:lnTo>
                  <a:pt x="295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8" name="Freeform 143">
            <a:extLst>
              <a:ext uri="{FF2B5EF4-FFF2-40B4-BE49-F238E27FC236}">
                <a16:creationId xmlns:a16="http://schemas.microsoft.com/office/drawing/2014/main" id="{CF01361B-40D2-D542-AE63-13FB3F74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53" y="6687718"/>
            <a:ext cx="5108533" cy="900860"/>
          </a:xfrm>
          <a:custGeom>
            <a:avLst/>
            <a:gdLst>
              <a:gd name="T0" fmla="*/ 4075 w 4102"/>
              <a:gd name="T1" fmla="*/ 27 h 722"/>
              <a:gd name="T2" fmla="*/ 4075 w 4102"/>
              <a:gd name="T3" fmla="*/ 27 h 722"/>
              <a:gd name="T4" fmla="*/ 4012 w 4102"/>
              <a:gd name="T5" fmla="*/ 0 h 722"/>
              <a:gd name="T6" fmla="*/ 89 w 4102"/>
              <a:gd name="T7" fmla="*/ 0 h 722"/>
              <a:gd name="T8" fmla="*/ 89 w 4102"/>
              <a:gd name="T9" fmla="*/ 0 h 722"/>
              <a:gd name="T10" fmla="*/ 26 w 4102"/>
              <a:gd name="T11" fmla="*/ 27 h 722"/>
              <a:gd name="T12" fmla="*/ 26 w 4102"/>
              <a:gd name="T13" fmla="*/ 27 h 722"/>
              <a:gd name="T14" fmla="*/ 0 w 4102"/>
              <a:gd name="T15" fmla="*/ 90 h 722"/>
              <a:gd name="T16" fmla="*/ 0 w 4102"/>
              <a:gd name="T17" fmla="*/ 721 h 722"/>
              <a:gd name="T18" fmla="*/ 0 w 4102"/>
              <a:gd name="T19" fmla="*/ 721 h 722"/>
              <a:gd name="T20" fmla="*/ 89 w 4102"/>
              <a:gd name="T21" fmla="*/ 632 h 722"/>
              <a:gd name="T22" fmla="*/ 3780 w 4102"/>
              <a:gd name="T23" fmla="*/ 632 h 722"/>
              <a:gd name="T24" fmla="*/ 3982 w 4102"/>
              <a:gd name="T25" fmla="*/ 632 h 722"/>
              <a:gd name="T26" fmla="*/ 4012 w 4102"/>
              <a:gd name="T27" fmla="*/ 632 h 722"/>
              <a:gd name="T28" fmla="*/ 4012 w 4102"/>
              <a:gd name="T29" fmla="*/ 632 h 722"/>
              <a:gd name="T30" fmla="*/ 4075 w 4102"/>
              <a:gd name="T31" fmla="*/ 658 h 722"/>
              <a:gd name="T32" fmla="*/ 4075 w 4102"/>
              <a:gd name="T33" fmla="*/ 658 h 722"/>
              <a:gd name="T34" fmla="*/ 4101 w 4102"/>
              <a:gd name="T35" fmla="*/ 721 h 722"/>
              <a:gd name="T36" fmla="*/ 4101 w 4102"/>
              <a:gd name="T37" fmla="*/ 632 h 722"/>
              <a:gd name="T38" fmla="*/ 4101 w 4102"/>
              <a:gd name="T39" fmla="*/ 621 h 722"/>
              <a:gd name="T40" fmla="*/ 4101 w 4102"/>
              <a:gd name="T41" fmla="*/ 90 h 722"/>
              <a:gd name="T42" fmla="*/ 4101 w 4102"/>
              <a:gd name="T43" fmla="*/ 90 h 722"/>
              <a:gd name="T44" fmla="*/ 4075 w 4102"/>
              <a:gd name="T45" fmla="*/ 27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02" h="722">
                <a:moveTo>
                  <a:pt x="4075" y="27"/>
                </a:moveTo>
                <a:lnTo>
                  <a:pt x="4075" y="27"/>
                </a:lnTo>
                <a:cubicBezTo>
                  <a:pt x="4059" y="11"/>
                  <a:pt x="4037" y="0"/>
                  <a:pt x="4012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64" y="0"/>
                  <a:pt x="42" y="11"/>
                  <a:pt x="26" y="27"/>
                </a:cubicBezTo>
                <a:lnTo>
                  <a:pt x="26" y="27"/>
                </a:lnTo>
                <a:cubicBezTo>
                  <a:pt x="9" y="42"/>
                  <a:pt x="0" y="65"/>
                  <a:pt x="0" y="90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673"/>
                  <a:pt x="39" y="632"/>
                  <a:pt x="89" y="632"/>
                </a:cubicBezTo>
                <a:lnTo>
                  <a:pt x="3780" y="632"/>
                </a:lnTo>
                <a:lnTo>
                  <a:pt x="3982" y="632"/>
                </a:lnTo>
                <a:lnTo>
                  <a:pt x="4012" y="632"/>
                </a:lnTo>
                <a:lnTo>
                  <a:pt x="4012" y="632"/>
                </a:lnTo>
                <a:cubicBezTo>
                  <a:pt x="4037" y="632"/>
                  <a:pt x="4059" y="642"/>
                  <a:pt x="4075" y="658"/>
                </a:cubicBezTo>
                <a:lnTo>
                  <a:pt x="4075" y="658"/>
                </a:lnTo>
                <a:cubicBezTo>
                  <a:pt x="4091" y="675"/>
                  <a:pt x="4101" y="697"/>
                  <a:pt x="4101" y="721"/>
                </a:cubicBezTo>
                <a:lnTo>
                  <a:pt x="4101" y="632"/>
                </a:lnTo>
                <a:lnTo>
                  <a:pt x="4101" y="621"/>
                </a:lnTo>
                <a:lnTo>
                  <a:pt x="4101" y="90"/>
                </a:lnTo>
                <a:lnTo>
                  <a:pt x="4101" y="90"/>
                </a:lnTo>
                <a:cubicBezTo>
                  <a:pt x="4101" y="65"/>
                  <a:pt x="4091" y="42"/>
                  <a:pt x="4075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9" name="Freeform 153">
            <a:extLst>
              <a:ext uri="{FF2B5EF4-FFF2-40B4-BE49-F238E27FC236}">
                <a16:creationId xmlns:a16="http://schemas.microsoft.com/office/drawing/2014/main" id="{F09343D3-5E18-7540-8766-8A311A65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096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1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1 w 322"/>
              <a:gd name="T11" fmla="*/ 0 h 180"/>
              <a:gd name="T12" fmla="*/ 231 w 322"/>
              <a:gd name="T13" fmla="*/ 0 h 180"/>
              <a:gd name="T14" fmla="*/ 294 w 322"/>
              <a:gd name="T15" fmla="*/ 26 h 180"/>
              <a:gd name="T16" fmla="*/ 294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1" y="179"/>
                </a:cubicBezTo>
                <a:lnTo>
                  <a:pt x="0" y="179"/>
                </a:lnTo>
                <a:lnTo>
                  <a:pt x="0" y="0"/>
                </a:lnTo>
                <a:lnTo>
                  <a:pt x="231" y="0"/>
                </a:lnTo>
                <a:lnTo>
                  <a:pt x="231" y="0"/>
                </a:lnTo>
                <a:cubicBezTo>
                  <a:pt x="256" y="0"/>
                  <a:pt x="279" y="10"/>
                  <a:pt x="294" y="26"/>
                </a:cubicBezTo>
                <a:lnTo>
                  <a:pt x="294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0" name="Freeform 154">
            <a:extLst>
              <a:ext uri="{FF2B5EF4-FFF2-40B4-BE49-F238E27FC236}">
                <a16:creationId xmlns:a16="http://schemas.microsoft.com/office/drawing/2014/main" id="{6ACA9DEF-1D9C-9A4D-A265-78D274256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547" y="6253767"/>
            <a:ext cx="4306548" cy="4119785"/>
          </a:xfrm>
          <a:prstGeom prst="round2SameRect">
            <a:avLst>
              <a:gd name="adj1" fmla="val 8026"/>
              <a:gd name="adj2" fmla="val 5000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1" name="Freeform 219">
            <a:extLst>
              <a:ext uri="{FF2B5EF4-FFF2-40B4-BE49-F238E27FC236}">
                <a16:creationId xmlns:a16="http://schemas.microsoft.com/office/drawing/2014/main" id="{6249E838-2B36-5C4B-A684-31A5666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59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39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39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2" name="Freeform 220">
            <a:extLst>
              <a:ext uri="{FF2B5EF4-FFF2-40B4-BE49-F238E27FC236}">
                <a16:creationId xmlns:a16="http://schemas.microsoft.com/office/drawing/2014/main" id="{4B3ADB09-F090-EA40-9E4C-3DC46E4E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59" y="6687718"/>
            <a:ext cx="5108533" cy="900860"/>
          </a:xfrm>
          <a:custGeom>
            <a:avLst/>
            <a:gdLst>
              <a:gd name="T0" fmla="*/ 4073 w 4101"/>
              <a:gd name="T1" fmla="*/ 27 h 722"/>
              <a:gd name="T2" fmla="*/ 4073 w 4101"/>
              <a:gd name="T3" fmla="*/ 27 h 722"/>
              <a:gd name="T4" fmla="*/ 4010 w 4101"/>
              <a:gd name="T5" fmla="*/ 0 h 722"/>
              <a:gd name="T6" fmla="*/ 89 w 4101"/>
              <a:gd name="T7" fmla="*/ 0 h 722"/>
              <a:gd name="T8" fmla="*/ 89 w 4101"/>
              <a:gd name="T9" fmla="*/ 0 h 722"/>
              <a:gd name="T10" fmla="*/ 26 w 4101"/>
              <a:gd name="T11" fmla="*/ 27 h 722"/>
              <a:gd name="T12" fmla="*/ 26 w 4101"/>
              <a:gd name="T13" fmla="*/ 27 h 722"/>
              <a:gd name="T14" fmla="*/ 0 w 4101"/>
              <a:gd name="T15" fmla="*/ 90 h 722"/>
              <a:gd name="T16" fmla="*/ 0 w 4101"/>
              <a:gd name="T17" fmla="*/ 721 h 722"/>
              <a:gd name="T18" fmla="*/ 0 w 4101"/>
              <a:gd name="T19" fmla="*/ 721 h 722"/>
              <a:gd name="T20" fmla="*/ 89 w 4101"/>
              <a:gd name="T21" fmla="*/ 632 h 722"/>
              <a:gd name="T22" fmla="*/ 3779 w 4101"/>
              <a:gd name="T23" fmla="*/ 632 h 722"/>
              <a:gd name="T24" fmla="*/ 3981 w 4101"/>
              <a:gd name="T25" fmla="*/ 632 h 722"/>
              <a:gd name="T26" fmla="*/ 4010 w 4101"/>
              <a:gd name="T27" fmla="*/ 632 h 722"/>
              <a:gd name="T28" fmla="*/ 4010 w 4101"/>
              <a:gd name="T29" fmla="*/ 632 h 722"/>
              <a:gd name="T30" fmla="*/ 4073 w 4101"/>
              <a:gd name="T31" fmla="*/ 658 h 722"/>
              <a:gd name="T32" fmla="*/ 4073 w 4101"/>
              <a:gd name="T33" fmla="*/ 658 h 722"/>
              <a:gd name="T34" fmla="*/ 4100 w 4101"/>
              <a:gd name="T35" fmla="*/ 721 h 722"/>
              <a:gd name="T36" fmla="*/ 4100 w 4101"/>
              <a:gd name="T37" fmla="*/ 632 h 722"/>
              <a:gd name="T38" fmla="*/ 4100 w 4101"/>
              <a:gd name="T39" fmla="*/ 621 h 722"/>
              <a:gd name="T40" fmla="*/ 4100 w 4101"/>
              <a:gd name="T41" fmla="*/ 90 h 722"/>
              <a:gd name="T42" fmla="*/ 4100 w 4101"/>
              <a:gd name="T43" fmla="*/ 90 h 722"/>
              <a:gd name="T44" fmla="*/ 4073 w 4101"/>
              <a:gd name="T45" fmla="*/ 27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01" h="722">
                <a:moveTo>
                  <a:pt x="4073" y="27"/>
                </a:moveTo>
                <a:lnTo>
                  <a:pt x="4073" y="27"/>
                </a:lnTo>
                <a:cubicBezTo>
                  <a:pt x="4058" y="11"/>
                  <a:pt x="4035" y="0"/>
                  <a:pt x="4010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64" y="0"/>
                  <a:pt x="42" y="11"/>
                  <a:pt x="26" y="27"/>
                </a:cubicBezTo>
                <a:lnTo>
                  <a:pt x="26" y="27"/>
                </a:lnTo>
                <a:cubicBezTo>
                  <a:pt x="9" y="42"/>
                  <a:pt x="0" y="65"/>
                  <a:pt x="0" y="90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673"/>
                  <a:pt x="39" y="632"/>
                  <a:pt x="89" y="632"/>
                </a:cubicBezTo>
                <a:lnTo>
                  <a:pt x="3779" y="632"/>
                </a:lnTo>
                <a:lnTo>
                  <a:pt x="3981" y="632"/>
                </a:lnTo>
                <a:lnTo>
                  <a:pt x="4010" y="632"/>
                </a:lnTo>
                <a:lnTo>
                  <a:pt x="4010" y="632"/>
                </a:lnTo>
                <a:cubicBezTo>
                  <a:pt x="4035" y="632"/>
                  <a:pt x="4058" y="642"/>
                  <a:pt x="4073" y="658"/>
                </a:cubicBezTo>
                <a:lnTo>
                  <a:pt x="4073" y="658"/>
                </a:lnTo>
                <a:cubicBezTo>
                  <a:pt x="4090" y="675"/>
                  <a:pt x="4100" y="697"/>
                  <a:pt x="4100" y="721"/>
                </a:cubicBezTo>
                <a:lnTo>
                  <a:pt x="4100" y="632"/>
                </a:lnTo>
                <a:lnTo>
                  <a:pt x="4100" y="621"/>
                </a:lnTo>
                <a:lnTo>
                  <a:pt x="4100" y="90"/>
                </a:lnTo>
                <a:lnTo>
                  <a:pt x="4100" y="90"/>
                </a:lnTo>
                <a:cubicBezTo>
                  <a:pt x="4100" y="65"/>
                  <a:pt x="4090" y="42"/>
                  <a:pt x="4073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3" name="Freeform 226">
            <a:extLst>
              <a:ext uri="{FF2B5EF4-FFF2-40B4-BE49-F238E27FC236}">
                <a16:creationId xmlns:a16="http://schemas.microsoft.com/office/drawing/2014/main" id="{FF43BD3A-4120-104F-979F-C7093BFE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453" y="6253767"/>
            <a:ext cx="4312043" cy="4119785"/>
          </a:xfrm>
          <a:prstGeom prst="round2SameRect">
            <a:avLst>
              <a:gd name="adj1" fmla="val 8365"/>
              <a:gd name="adj2" fmla="val 5000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4" name="Freeform 291">
            <a:extLst>
              <a:ext uri="{FF2B5EF4-FFF2-40B4-BE49-F238E27FC236}">
                <a16:creationId xmlns:a16="http://schemas.microsoft.com/office/drawing/2014/main" id="{3E6641F0-2DBB-4644-836A-C34975B4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3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39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39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5" name="Freeform 292">
            <a:extLst>
              <a:ext uri="{FF2B5EF4-FFF2-40B4-BE49-F238E27FC236}">
                <a16:creationId xmlns:a16="http://schemas.microsoft.com/office/drawing/2014/main" id="{A1367425-F5BC-D243-AE2C-266395A3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7002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1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1 w 322"/>
              <a:gd name="T11" fmla="*/ 0 h 180"/>
              <a:gd name="T12" fmla="*/ 231 w 322"/>
              <a:gd name="T13" fmla="*/ 0 h 180"/>
              <a:gd name="T14" fmla="*/ 294 w 322"/>
              <a:gd name="T15" fmla="*/ 26 h 180"/>
              <a:gd name="T16" fmla="*/ 294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1" y="179"/>
                </a:cubicBezTo>
                <a:lnTo>
                  <a:pt x="0" y="179"/>
                </a:lnTo>
                <a:lnTo>
                  <a:pt x="0" y="0"/>
                </a:lnTo>
                <a:lnTo>
                  <a:pt x="231" y="0"/>
                </a:lnTo>
                <a:lnTo>
                  <a:pt x="231" y="0"/>
                </a:lnTo>
                <a:cubicBezTo>
                  <a:pt x="256" y="0"/>
                  <a:pt x="279" y="10"/>
                  <a:pt x="294" y="26"/>
                </a:cubicBezTo>
                <a:lnTo>
                  <a:pt x="294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6" name="Freeform 293">
            <a:extLst>
              <a:ext uri="{FF2B5EF4-FFF2-40B4-BE49-F238E27FC236}">
                <a16:creationId xmlns:a16="http://schemas.microsoft.com/office/drawing/2014/main" id="{64D1F9F8-53D5-6147-96CD-4CFEE57F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3" y="6687718"/>
            <a:ext cx="5108533" cy="900860"/>
          </a:xfrm>
          <a:custGeom>
            <a:avLst/>
            <a:gdLst>
              <a:gd name="T0" fmla="*/ 4074 w 4102"/>
              <a:gd name="T1" fmla="*/ 27 h 722"/>
              <a:gd name="T2" fmla="*/ 4074 w 4102"/>
              <a:gd name="T3" fmla="*/ 27 h 722"/>
              <a:gd name="T4" fmla="*/ 4011 w 4102"/>
              <a:gd name="T5" fmla="*/ 0 h 722"/>
              <a:gd name="T6" fmla="*/ 89 w 4102"/>
              <a:gd name="T7" fmla="*/ 0 h 722"/>
              <a:gd name="T8" fmla="*/ 89 w 4102"/>
              <a:gd name="T9" fmla="*/ 0 h 722"/>
              <a:gd name="T10" fmla="*/ 25 w 4102"/>
              <a:gd name="T11" fmla="*/ 27 h 722"/>
              <a:gd name="T12" fmla="*/ 25 w 4102"/>
              <a:gd name="T13" fmla="*/ 27 h 722"/>
              <a:gd name="T14" fmla="*/ 0 w 4102"/>
              <a:gd name="T15" fmla="*/ 90 h 722"/>
              <a:gd name="T16" fmla="*/ 0 w 4102"/>
              <a:gd name="T17" fmla="*/ 721 h 722"/>
              <a:gd name="T18" fmla="*/ 0 w 4102"/>
              <a:gd name="T19" fmla="*/ 721 h 722"/>
              <a:gd name="T20" fmla="*/ 89 w 4102"/>
              <a:gd name="T21" fmla="*/ 632 h 722"/>
              <a:gd name="T22" fmla="*/ 3780 w 4102"/>
              <a:gd name="T23" fmla="*/ 632 h 722"/>
              <a:gd name="T24" fmla="*/ 3981 w 4102"/>
              <a:gd name="T25" fmla="*/ 632 h 722"/>
              <a:gd name="T26" fmla="*/ 4011 w 4102"/>
              <a:gd name="T27" fmla="*/ 632 h 722"/>
              <a:gd name="T28" fmla="*/ 4011 w 4102"/>
              <a:gd name="T29" fmla="*/ 632 h 722"/>
              <a:gd name="T30" fmla="*/ 4074 w 4102"/>
              <a:gd name="T31" fmla="*/ 658 h 722"/>
              <a:gd name="T32" fmla="*/ 4074 w 4102"/>
              <a:gd name="T33" fmla="*/ 658 h 722"/>
              <a:gd name="T34" fmla="*/ 4101 w 4102"/>
              <a:gd name="T35" fmla="*/ 721 h 722"/>
              <a:gd name="T36" fmla="*/ 4101 w 4102"/>
              <a:gd name="T37" fmla="*/ 632 h 722"/>
              <a:gd name="T38" fmla="*/ 4101 w 4102"/>
              <a:gd name="T39" fmla="*/ 621 h 722"/>
              <a:gd name="T40" fmla="*/ 4101 w 4102"/>
              <a:gd name="T41" fmla="*/ 90 h 722"/>
              <a:gd name="T42" fmla="*/ 4101 w 4102"/>
              <a:gd name="T43" fmla="*/ 90 h 722"/>
              <a:gd name="T44" fmla="*/ 4074 w 4102"/>
              <a:gd name="T45" fmla="*/ 27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02" h="722">
                <a:moveTo>
                  <a:pt x="4074" y="27"/>
                </a:moveTo>
                <a:lnTo>
                  <a:pt x="4074" y="27"/>
                </a:lnTo>
                <a:cubicBezTo>
                  <a:pt x="4059" y="11"/>
                  <a:pt x="4036" y="0"/>
                  <a:pt x="4011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64" y="0"/>
                  <a:pt x="42" y="11"/>
                  <a:pt x="25" y="27"/>
                </a:cubicBezTo>
                <a:lnTo>
                  <a:pt x="25" y="27"/>
                </a:lnTo>
                <a:cubicBezTo>
                  <a:pt x="9" y="42"/>
                  <a:pt x="0" y="65"/>
                  <a:pt x="0" y="90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673"/>
                  <a:pt x="39" y="632"/>
                  <a:pt x="89" y="632"/>
                </a:cubicBezTo>
                <a:lnTo>
                  <a:pt x="3780" y="632"/>
                </a:lnTo>
                <a:lnTo>
                  <a:pt x="3981" y="632"/>
                </a:lnTo>
                <a:lnTo>
                  <a:pt x="4011" y="632"/>
                </a:lnTo>
                <a:lnTo>
                  <a:pt x="4011" y="632"/>
                </a:lnTo>
                <a:cubicBezTo>
                  <a:pt x="4036" y="632"/>
                  <a:pt x="4059" y="642"/>
                  <a:pt x="4074" y="658"/>
                </a:cubicBezTo>
                <a:lnTo>
                  <a:pt x="4074" y="658"/>
                </a:lnTo>
                <a:cubicBezTo>
                  <a:pt x="4091" y="675"/>
                  <a:pt x="4101" y="697"/>
                  <a:pt x="4101" y="721"/>
                </a:cubicBezTo>
                <a:lnTo>
                  <a:pt x="4101" y="632"/>
                </a:lnTo>
                <a:lnTo>
                  <a:pt x="4101" y="621"/>
                </a:lnTo>
                <a:lnTo>
                  <a:pt x="4101" y="90"/>
                </a:lnTo>
                <a:lnTo>
                  <a:pt x="4101" y="90"/>
                </a:lnTo>
                <a:cubicBezTo>
                  <a:pt x="4101" y="65"/>
                  <a:pt x="4091" y="42"/>
                  <a:pt x="4074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7" name="Freeform 304">
            <a:extLst>
              <a:ext uri="{FF2B5EF4-FFF2-40B4-BE49-F238E27FC236}">
                <a16:creationId xmlns:a16="http://schemas.microsoft.com/office/drawing/2014/main" id="{28E8C2C1-D52C-CA48-B7DC-A252D3AD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45" y="11378780"/>
            <a:ext cx="2763000" cy="139523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8" name="Freeform 305">
            <a:extLst>
              <a:ext uri="{FF2B5EF4-FFF2-40B4-BE49-F238E27FC236}">
                <a16:creationId xmlns:a16="http://schemas.microsoft.com/office/drawing/2014/main" id="{2C586579-C99C-8A47-90B6-2D509D16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98" y="11378780"/>
            <a:ext cx="2763000" cy="139523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79" name="Freeform 340">
            <a:extLst>
              <a:ext uri="{FF2B5EF4-FFF2-40B4-BE49-F238E27FC236}">
                <a16:creationId xmlns:a16="http://schemas.microsoft.com/office/drawing/2014/main" id="{4FBB8514-7B9F-4343-8F99-AFCF408F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349" y="11378780"/>
            <a:ext cx="2763000" cy="1395234"/>
          </a:xfrm>
          <a:prstGeom prst="roundRect">
            <a:avLst/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0" name="Freeform 341">
            <a:extLst>
              <a:ext uri="{FF2B5EF4-FFF2-40B4-BE49-F238E27FC236}">
                <a16:creationId xmlns:a16="http://schemas.microsoft.com/office/drawing/2014/main" id="{5ACC4759-4F08-FC47-9E44-BB64CE3E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802" y="11378780"/>
            <a:ext cx="2763000" cy="1395234"/>
          </a:xfrm>
          <a:prstGeom prst="roundRect">
            <a:avLst/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1" name="Freeform 342">
            <a:extLst>
              <a:ext uri="{FF2B5EF4-FFF2-40B4-BE49-F238E27FC236}">
                <a16:creationId xmlns:a16="http://schemas.microsoft.com/office/drawing/2014/main" id="{AB6813CC-B799-3C48-8C0C-AB704A3B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255" y="11378780"/>
            <a:ext cx="2763000" cy="1395234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2" name="Freeform 343">
            <a:extLst>
              <a:ext uri="{FF2B5EF4-FFF2-40B4-BE49-F238E27FC236}">
                <a16:creationId xmlns:a16="http://schemas.microsoft.com/office/drawing/2014/main" id="{9AF200EF-C9C4-C140-BD32-04CA4B67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708" y="11378780"/>
            <a:ext cx="2763000" cy="1395234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3" name="Freeform 412">
            <a:extLst>
              <a:ext uri="{FF2B5EF4-FFF2-40B4-BE49-F238E27FC236}">
                <a16:creationId xmlns:a16="http://schemas.microsoft.com/office/drawing/2014/main" id="{A4B532DF-1354-AC4D-9CFE-D8FCF632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096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1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1 w 322"/>
              <a:gd name="T11" fmla="*/ 0 h 180"/>
              <a:gd name="T12" fmla="*/ 231 w 322"/>
              <a:gd name="T13" fmla="*/ 0 h 180"/>
              <a:gd name="T14" fmla="*/ 294 w 322"/>
              <a:gd name="T15" fmla="*/ 26 h 180"/>
              <a:gd name="T16" fmla="*/ 294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1" y="179"/>
                </a:cubicBezTo>
                <a:lnTo>
                  <a:pt x="0" y="179"/>
                </a:lnTo>
                <a:lnTo>
                  <a:pt x="0" y="0"/>
                </a:lnTo>
                <a:lnTo>
                  <a:pt x="231" y="0"/>
                </a:lnTo>
                <a:lnTo>
                  <a:pt x="231" y="0"/>
                </a:lnTo>
                <a:cubicBezTo>
                  <a:pt x="256" y="0"/>
                  <a:pt x="279" y="10"/>
                  <a:pt x="294" y="26"/>
                </a:cubicBezTo>
                <a:lnTo>
                  <a:pt x="294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4" name="Freeform 413">
            <a:extLst>
              <a:ext uri="{FF2B5EF4-FFF2-40B4-BE49-F238E27FC236}">
                <a16:creationId xmlns:a16="http://schemas.microsoft.com/office/drawing/2014/main" id="{403A0BED-85D8-A74B-84B8-45064789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59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39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39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5" name="Freeform 414">
            <a:extLst>
              <a:ext uri="{FF2B5EF4-FFF2-40B4-BE49-F238E27FC236}">
                <a16:creationId xmlns:a16="http://schemas.microsoft.com/office/drawing/2014/main" id="{6332BA3B-28D9-1946-8CAC-19BBAE22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63" y="7473223"/>
            <a:ext cx="400990" cy="225216"/>
          </a:xfrm>
          <a:custGeom>
            <a:avLst/>
            <a:gdLst>
              <a:gd name="T0" fmla="*/ 321 w 322"/>
              <a:gd name="T1" fmla="*/ 179 h 180"/>
              <a:gd name="T2" fmla="*/ 89 w 322"/>
              <a:gd name="T3" fmla="*/ 179 h 180"/>
              <a:gd name="T4" fmla="*/ 89 w 322"/>
              <a:gd name="T5" fmla="*/ 179 h 180"/>
              <a:gd name="T6" fmla="*/ 0 w 322"/>
              <a:gd name="T7" fmla="*/ 89 h 180"/>
              <a:gd name="T8" fmla="*/ 0 w 322"/>
              <a:gd name="T9" fmla="*/ 89 h 180"/>
              <a:gd name="T10" fmla="*/ 0 w 322"/>
              <a:gd name="T11" fmla="*/ 89 h 180"/>
              <a:gd name="T12" fmla="*/ 89 w 322"/>
              <a:gd name="T13" fmla="*/ 0 h 180"/>
              <a:gd name="T14" fmla="*/ 321 w 322"/>
              <a:gd name="T15" fmla="*/ 0 h 180"/>
              <a:gd name="T16" fmla="*/ 321 w 32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180">
                <a:moveTo>
                  <a:pt x="321" y="179"/>
                </a:moveTo>
                <a:lnTo>
                  <a:pt x="89" y="179"/>
                </a:lnTo>
                <a:lnTo>
                  <a:pt x="89" y="179"/>
                </a:lnTo>
                <a:cubicBezTo>
                  <a:pt x="39" y="179"/>
                  <a:pt x="0" y="139"/>
                  <a:pt x="0" y="89"/>
                </a:cubicBezTo>
                <a:lnTo>
                  <a:pt x="0" y="89"/>
                </a:lnTo>
                <a:lnTo>
                  <a:pt x="0" y="89"/>
                </a:lnTo>
                <a:cubicBezTo>
                  <a:pt x="0" y="41"/>
                  <a:pt x="39" y="0"/>
                  <a:pt x="89" y="0"/>
                </a:cubicBezTo>
                <a:lnTo>
                  <a:pt x="321" y="0"/>
                </a:lnTo>
                <a:lnTo>
                  <a:pt x="321" y="179"/>
                </a:ln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6" name="Freeform 415">
            <a:extLst>
              <a:ext uri="{FF2B5EF4-FFF2-40B4-BE49-F238E27FC236}">
                <a16:creationId xmlns:a16="http://schemas.microsoft.com/office/drawing/2014/main" id="{467C1A40-988E-7F43-ADD5-7961C87B6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7002" y="7473223"/>
            <a:ext cx="400994" cy="225216"/>
          </a:xfrm>
          <a:custGeom>
            <a:avLst/>
            <a:gdLst>
              <a:gd name="T0" fmla="*/ 321 w 322"/>
              <a:gd name="T1" fmla="*/ 89 h 180"/>
              <a:gd name="T2" fmla="*/ 321 w 322"/>
              <a:gd name="T3" fmla="*/ 89 h 180"/>
              <a:gd name="T4" fmla="*/ 231 w 322"/>
              <a:gd name="T5" fmla="*/ 179 h 180"/>
              <a:gd name="T6" fmla="*/ 0 w 322"/>
              <a:gd name="T7" fmla="*/ 179 h 180"/>
              <a:gd name="T8" fmla="*/ 0 w 322"/>
              <a:gd name="T9" fmla="*/ 0 h 180"/>
              <a:gd name="T10" fmla="*/ 231 w 322"/>
              <a:gd name="T11" fmla="*/ 0 h 180"/>
              <a:gd name="T12" fmla="*/ 231 w 322"/>
              <a:gd name="T13" fmla="*/ 0 h 180"/>
              <a:gd name="T14" fmla="*/ 294 w 322"/>
              <a:gd name="T15" fmla="*/ 26 h 180"/>
              <a:gd name="T16" fmla="*/ 294 w 322"/>
              <a:gd name="T17" fmla="*/ 26 h 180"/>
              <a:gd name="T18" fmla="*/ 321 w 322"/>
              <a:gd name="T19" fmla="*/ 8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80">
                <a:moveTo>
                  <a:pt x="321" y="89"/>
                </a:moveTo>
                <a:lnTo>
                  <a:pt x="321" y="89"/>
                </a:lnTo>
                <a:cubicBezTo>
                  <a:pt x="321" y="139"/>
                  <a:pt x="281" y="179"/>
                  <a:pt x="231" y="179"/>
                </a:cubicBezTo>
                <a:lnTo>
                  <a:pt x="0" y="179"/>
                </a:lnTo>
                <a:lnTo>
                  <a:pt x="0" y="0"/>
                </a:lnTo>
                <a:lnTo>
                  <a:pt x="231" y="0"/>
                </a:lnTo>
                <a:lnTo>
                  <a:pt x="231" y="0"/>
                </a:lnTo>
                <a:cubicBezTo>
                  <a:pt x="256" y="0"/>
                  <a:pt x="279" y="10"/>
                  <a:pt x="294" y="26"/>
                </a:cubicBezTo>
                <a:lnTo>
                  <a:pt x="294" y="26"/>
                </a:lnTo>
                <a:cubicBezTo>
                  <a:pt x="311" y="43"/>
                  <a:pt x="321" y="65"/>
                  <a:pt x="321" y="89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7" name="Freeform 416">
            <a:extLst>
              <a:ext uri="{FF2B5EF4-FFF2-40B4-BE49-F238E27FC236}">
                <a16:creationId xmlns:a16="http://schemas.microsoft.com/office/drawing/2014/main" id="{6046CE2E-A9CA-0642-9434-4B9F9DE3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919" y="4358669"/>
            <a:ext cx="6300527" cy="1895098"/>
          </a:xfrm>
          <a:custGeom>
            <a:avLst/>
            <a:gdLst>
              <a:gd name="T0" fmla="*/ 0 w 5059"/>
              <a:gd name="T1" fmla="*/ 1520 h 1521"/>
              <a:gd name="T2" fmla="*/ 0 w 5059"/>
              <a:gd name="T3" fmla="*/ 0 h 1521"/>
              <a:gd name="T4" fmla="*/ 5058 w 5059"/>
              <a:gd name="T5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59" h="1521">
                <a:moveTo>
                  <a:pt x="0" y="1520"/>
                </a:moveTo>
                <a:lnTo>
                  <a:pt x="0" y="0"/>
                </a:lnTo>
                <a:lnTo>
                  <a:pt x="5058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8" name="Freeform 417">
            <a:extLst>
              <a:ext uri="{FF2B5EF4-FFF2-40B4-BE49-F238E27FC236}">
                <a16:creationId xmlns:a16="http://schemas.microsoft.com/office/drawing/2014/main" id="{2282B311-3373-6449-A063-63B1A880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204" y="4358669"/>
            <a:ext cx="6300523" cy="1895098"/>
          </a:xfrm>
          <a:custGeom>
            <a:avLst/>
            <a:gdLst>
              <a:gd name="T0" fmla="*/ 5058 w 5059"/>
              <a:gd name="T1" fmla="*/ 1520 h 1521"/>
              <a:gd name="T2" fmla="*/ 5058 w 5059"/>
              <a:gd name="T3" fmla="*/ 0 h 1521"/>
              <a:gd name="T4" fmla="*/ 0 w 5059"/>
              <a:gd name="T5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59" h="1521">
                <a:moveTo>
                  <a:pt x="5058" y="1520"/>
                </a:moveTo>
                <a:lnTo>
                  <a:pt x="5058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89" name="Line 418">
            <a:extLst>
              <a:ext uri="{FF2B5EF4-FFF2-40B4-BE49-F238E27FC236}">
                <a16:creationId xmlns:a16="http://schemas.microsoft.com/office/drawing/2014/main" id="{5DF03CD3-5BEC-394F-B8FF-D982AAF01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5243046"/>
            <a:ext cx="0" cy="101072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0" name="Freeform 419">
            <a:extLst>
              <a:ext uri="{FF2B5EF4-FFF2-40B4-BE49-F238E27FC236}">
                <a16:creationId xmlns:a16="http://schemas.microsoft.com/office/drawing/2014/main" id="{05C97E9F-2F43-B44C-A6D9-23C8745F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94" y="10873420"/>
            <a:ext cx="3592453" cy="505361"/>
          </a:xfrm>
          <a:custGeom>
            <a:avLst/>
            <a:gdLst>
              <a:gd name="T0" fmla="*/ 0 w 2885"/>
              <a:gd name="T1" fmla="*/ 405 h 406"/>
              <a:gd name="T2" fmla="*/ 0 w 2885"/>
              <a:gd name="T3" fmla="*/ 0 h 406"/>
              <a:gd name="T4" fmla="*/ 2884 w 2885"/>
              <a:gd name="T5" fmla="*/ 0 h 406"/>
              <a:gd name="T6" fmla="*/ 2884 w 2885"/>
              <a:gd name="T7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5" h="406">
                <a:moveTo>
                  <a:pt x="0" y="405"/>
                </a:moveTo>
                <a:lnTo>
                  <a:pt x="0" y="0"/>
                </a:lnTo>
                <a:lnTo>
                  <a:pt x="2884" y="0"/>
                </a:lnTo>
                <a:lnTo>
                  <a:pt x="2884" y="405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1" name="Line 420">
            <a:extLst>
              <a:ext uri="{FF2B5EF4-FFF2-40B4-BE49-F238E27FC236}">
                <a16:creationId xmlns:a16="http://schemas.microsoft.com/office/drawing/2014/main" id="{F49D0A56-E90D-0E4C-B9EB-63A84E9C6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917" y="10368059"/>
            <a:ext cx="0" cy="50536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2" name="Freeform 421">
            <a:extLst>
              <a:ext uri="{FF2B5EF4-FFF2-40B4-BE49-F238E27FC236}">
                <a16:creationId xmlns:a16="http://schemas.microsoft.com/office/drawing/2014/main" id="{B1DB802C-B09F-4148-A7E2-BDBB03D30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98" y="10873420"/>
            <a:ext cx="3592453" cy="505361"/>
          </a:xfrm>
          <a:custGeom>
            <a:avLst/>
            <a:gdLst>
              <a:gd name="T0" fmla="*/ 0 w 2884"/>
              <a:gd name="T1" fmla="*/ 405 h 406"/>
              <a:gd name="T2" fmla="*/ 0 w 2884"/>
              <a:gd name="T3" fmla="*/ 0 h 406"/>
              <a:gd name="T4" fmla="*/ 2883 w 2884"/>
              <a:gd name="T5" fmla="*/ 0 h 406"/>
              <a:gd name="T6" fmla="*/ 2883 w 2884"/>
              <a:gd name="T7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4" h="406">
                <a:moveTo>
                  <a:pt x="0" y="405"/>
                </a:moveTo>
                <a:lnTo>
                  <a:pt x="0" y="0"/>
                </a:lnTo>
                <a:lnTo>
                  <a:pt x="2883" y="0"/>
                </a:lnTo>
                <a:lnTo>
                  <a:pt x="2883" y="405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3" name="Line 422">
            <a:extLst>
              <a:ext uri="{FF2B5EF4-FFF2-40B4-BE49-F238E27FC236}">
                <a16:creationId xmlns:a16="http://schemas.microsoft.com/office/drawing/2014/main" id="{E42A0059-1532-5C41-ABD1-93C367D2E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10368059"/>
            <a:ext cx="0" cy="50536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4" name="Freeform 423">
            <a:extLst>
              <a:ext uri="{FF2B5EF4-FFF2-40B4-BE49-F238E27FC236}">
                <a16:creationId xmlns:a16="http://schemas.microsoft.com/office/drawing/2014/main" id="{6F93DF08-69F5-D844-8858-41A42950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7504" y="10873420"/>
            <a:ext cx="3592453" cy="505361"/>
          </a:xfrm>
          <a:custGeom>
            <a:avLst/>
            <a:gdLst>
              <a:gd name="T0" fmla="*/ 0 w 2885"/>
              <a:gd name="T1" fmla="*/ 405 h 406"/>
              <a:gd name="T2" fmla="*/ 0 w 2885"/>
              <a:gd name="T3" fmla="*/ 0 h 406"/>
              <a:gd name="T4" fmla="*/ 2884 w 2885"/>
              <a:gd name="T5" fmla="*/ 0 h 406"/>
              <a:gd name="T6" fmla="*/ 2884 w 2885"/>
              <a:gd name="T7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5" h="406">
                <a:moveTo>
                  <a:pt x="0" y="405"/>
                </a:moveTo>
                <a:lnTo>
                  <a:pt x="0" y="0"/>
                </a:lnTo>
                <a:lnTo>
                  <a:pt x="2884" y="0"/>
                </a:lnTo>
                <a:lnTo>
                  <a:pt x="2884" y="405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5" name="Line 424">
            <a:extLst>
              <a:ext uri="{FF2B5EF4-FFF2-40B4-BE49-F238E27FC236}">
                <a16:creationId xmlns:a16="http://schemas.microsoft.com/office/drawing/2014/main" id="{937AE769-2004-0544-A71E-B6DAD7EE7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73727" y="10368059"/>
            <a:ext cx="0" cy="50536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B6782-8FB6-7B4B-A7DB-22A19282497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AFB08-905A-7345-B778-F9E0F40B6E8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22967-31C3-9245-B2E3-F35934F2821E}"/>
              </a:ext>
            </a:extLst>
          </p:cNvPr>
          <p:cNvSpPr txBox="1"/>
          <p:nvPr/>
        </p:nvSpPr>
        <p:spPr>
          <a:xfrm>
            <a:off x="11357841" y="4069161"/>
            <a:ext cx="16619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C4C40-7AB3-2D4B-87F9-1DC6058B75DD}"/>
              </a:ext>
            </a:extLst>
          </p:cNvPr>
          <p:cNvSpPr txBox="1"/>
          <p:nvPr/>
        </p:nvSpPr>
        <p:spPr>
          <a:xfrm>
            <a:off x="2889250" y="6788417"/>
            <a:ext cx="4218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98365-2C3F-254C-900E-47F09FB49A27}"/>
              </a:ext>
            </a:extLst>
          </p:cNvPr>
          <p:cNvSpPr txBox="1"/>
          <p:nvPr/>
        </p:nvSpPr>
        <p:spPr>
          <a:xfrm>
            <a:off x="10079759" y="6788418"/>
            <a:ext cx="4218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8F607-6453-2F44-AAFF-6EDFCB7C37D6}"/>
              </a:ext>
            </a:extLst>
          </p:cNvPr>
          <p:cNvSpPr txBox="1"/>
          <p:nvPr/>
        </p:nvSpPr>
        <p:spPr>
          <a:xfrm>
            <a:off x="17270268" y="6788419"/>
            <a:ext cx="4218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2A043-CC01-1248-BBE9-590DE3C93DC3}"/>
              </a:ext>
            </a:extLst>
          </p:cNvPr>
          <p:cNvSpPr txBox="1"/>
          <p:nvPr/>
        </p:nvSpPr>
        <p:spPr>
          <a:xfrm>
            <a:off x="3152212" y="7716906"/>
            <a:ext cx="3692208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7DD86-F6D8-0E4A-9289-85E24CF9A7A7}"/>
              </a:ext>
            </a:extLst>
          </p:cNvPr>
          <p:cNvSpPr txBox="1"/>
          <p:nvPr/>
        </p:nvSpPr>
        <p:spPr>
          <a:xfrm>
            <a:off x="10342721" y="7716906"/>
            <a:ext cx="3692208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234E-7CD3-6044-AE76-A5D351EA31AE}"/>
              </a:ext>
            </a:extLst>
          </p:cNvPr>
          <p:cNvSpPr txBox="1"/>
          <p:nvPr/>
        </p:nvSpPr>
        <p:spPr>
          <a:xfrm>
            <a:off x="17533230" y="7716906"/>
            <a:ext cx="3692208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D754C-3B17-F543-81BF-8DD6E8EB9EA1}"/>
              </a:ext>
            </a:extLst>
          </p:cNvPr>
          <p:cNvSpPr txBox="1"/>
          <p:nvPr/>
        </p:nvSpPr>
        <p:spPr>
          <a:xfrm>
            <a:off x="1941973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3051E-41F1-B646-AD55-3F9CBCF96867}"/>
              </a:ext>
            </a:extLst>
          </p:cNvPr>
          <p:cNvSpPr txBox="1"/>
          <p:nvPr/>
        </p:nvSpPr>
        <p:spPr>
          <a:xfrm>
            <a:off x="5542423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7AB9E-A521-AC4A-8D11-52A0F6E03DA6}"/>
              </a:ext>
            </a:extLst>
          </p:cNvPr>
          <p:cNvSpPr txBox="1"/>
          <p:nvPr/>
        </p:nvSpPr>
        <p:spPr>
          <a:xfrm>
            <a:off x="9130736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7AE249-B9EE-C642-925C-23E18A20BA64}"/>
              </a:ext>
            </a:extLst>
          </p:cNvPr>
          <p:cNvSpPr txBox="1"/>
          <p:nvPr/>
        </p:nvSpPr>
        <p:spPr>
          <a:xfrm>
            <a:off x="12731186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10E7DD-FB0D-F842-9E23-D7B03D726334}"/>
              </a:ext>
            </a:extLst>
          </p:cNvPr>
          <p:cNvSpPr txBox="1"/>
          <p:nvPr/>
        </p:nvSpPr>
        <p:spPr>
          <a:xfrm>
            <a:off x="16319499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9FEF6-89A4-624E-BE45-8379CA9444F1}"/>
              </a:ext>
            </a:extLst>
          </p:cNvPr>
          <p:cNvSpPr txBox="1"/>
          <p:nvPr/>
        </p:nvSpPr>
        <p:spPr>
          <a:xfrm>
            <a:off x="19919949" y="11532531"/>
            <a:ext cx="2515728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06</a:t>
            </a:r>
          </a:p>
        </p:txBody>
      </p:sp>
    </p:spTree>
    <p:extLst>
      <p:ext uri="{BB962C8B-B14F-4D97-AF65-F5344CB8AC3E}">
        <p14:creationId xmlns:p14="http://schemas.microsoft.com/office/powerpoint/2010/main" val="405253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42331BA5-A0BC-4D47-A672-4C43670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220" y="3287523"/>
            <a:ext cx="7970409" cy="2982725"/>
          </a:xfrm>
          <a:custGeom>
            <a:avLst/>
            <a:gdLst>
              <a:gd name="T0" fmla="*/ 0 w 6398"/>
              <a:gd name="T1" fmla="*/ 0 h 2393"/>
              <a:gd name="T2" fmla="*/ 6397 w 6398"/>
              <a:gd name="T3" fmla="*/ 0 h 2393"/>
              <a:gd name="T4" fmla="*/ 6397 w 6398"/>
              <a:gd name="T5" fmla="*/ 2392 h 2393"/>
              <a:gd name="T6" fmla="*/ 0 w 6398"/>
              <a:gd name="T7" fmla="*/ 2392 h 2393"/>
              <a:gd name="T8" fmla="*/ 0 w 6398"/>
              <a:gd name="T9" fmla="*/ 0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8" h="2393">
                <a:moveTo>
                  <a:pt x="0" y="0"/>
                </a:moveTo>
                <a:lnTo>
                  <a:pt x="6397" y="0"/>
                </a:lnTo>
                <a:lnTo>
                  <a:pt x="6397" y="2392"/>
                </a:lnTo>
                <a:lnTo>
                  <a:pt x="0" y="2392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D10A3FC-9B4A-574B-924A-11F1CC47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3287523"/>
            <a:ext cx="3422169" cy="1307345"/>
          </a:xfrm>
          <a:custGeom>
            <a:avLst/>
            <a:gdLst>
              <a:gd name="T0" fmla="*/ 0 w 2747"/>
              <a:gd name="T1" fmla="*/ 0 h 1048"/>
              <a:gd name="T2" fmla="*/ 2746 w 2747"/>
              <a:gd name="T3" fmla="*/ 0 h 1048"/>
              <a:gd name="T4" fmla="*/ 2746 w 2747"/>
              <a:gd name="T5" fmla="*/ 1047 h 1048"/>
              <a:gd name="T6" fmla="*/ 0 w 2747"/>
              <a:gd name="T7" fmla="*/ 1047 h 1048"/>
              <a:gd name="T8" fmla="*/ 0 w 2747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8">
                <a:moveTo>
                  <a:pt x="0" y="0"/>
                </a:moveTo>
                <a:lnTo>
                  <a:pt x="2746" y="0"/>
                </a:lnTo>
                <a:lnTo>
                  <a:pt x="2746" y="1047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0FC6D985-0E23-EB4B-B6FE-8112DCD4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4962903"/>
            <a:ext cx="3422169" cy="1307345"/>
          </a:xfrm>
          <a:custGeom>
            <a:avLst/>
            <a:gdLst>
              <a:gd name="T0" fmla="*/ 0 w 2747"/>
              <a:gd name="T1" fmla="*/ 0 h 1048"/>
              <a:gd name="T2" fmla="*/ 2746 w 2747"/>
              <a:gd name="T3" fmla="*/ 0 h 1048"/>
              <a:gd name="T4" fmla="*/ 2746 w 2747"/>
              <a:gd name="T5" fmla="*/ 1047 h 1048"/>
              <a:gd name="T6" fmla="*/ 0 w 2747"/>
              <a:gd name="T7" fmla="*/ 1047 h 1048"/>
              <a:gd name="T8" fmla="*/ 0 w 2747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8">
                <a:moveTo>
                  <a:pt x="0" y="0"/>
                </a:moveTo>
                <a:lnTo>
                  <a:pt x="2746" y="0"/>
                </a:lnTo>
                <a:lnTo>
                  <a:pt x="2746" y="1047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E0B1EE4-FF52-FB48-9A4B-933466A9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6638280"/>
            <a:ext cx="3422169" cy="1301854"/>
          </a:xfrm>
          <a:custGeom>
            <a:avLst/>
            <a:gdLst>
              <a:gd name="T0" fmla="*/ 0 w 2747"/>
              <a:gd name="T1" fmla="*/ 0 h 1047"/>
              <a:gd name="T2" fmla="*/ 2746 w 2747"/>
              <a:gd name="T3" fmla="*/ 0 h 1047"/>
              <a:gd name="T4" fmla="*/ 2746 w 2747"/>
              <a:gd name="T5" fmla="*/ 1046 h 1047"/>
              <a:gd name="T6" fmla="*/ 0 w 2747"/>
              <a:gd name="T7" fmla="*/ 1046 h 1047"/>
              <a:gd name="T8" fmla="*/ 0 w 2747"/>
              <a:gd name="T9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7">
                <a:moveTo>
                  <a:pt x="0" y="0"/>
                </a:moveTo>
                <a:lnTo>
                  <a:pt x="2746" y="0"/>
                </a:lnTo>
                <a:lnTo>
                  <a:pt x="2746" y="1046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4753C2F4-798F-FA44-963C-4CC1EEAE4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8308168"/>
            <a:ext cx="3422169" cy="1307345"/>
          </a:xfrm>
          <a:custGeom>
            <a:avLst/>
            <a:gdLst>
              <a:gd name="T0" fmla="*/ 0 w 2747"/>
              <a:gd name="T1" fmla="*/ 0 h 1048"/>
              <a:gd name="T2" fmla="*/ 2746 w 2747"/>
              <a:gd name="T3" fmla="*/ 0 h 1048"/>
              <a:gd name="T4" fmla="*/ 2746 w 2747"/>
              <a:gd name="T5" fmla="*/ 1047 h 1048"/>
              <a:gd name="T6" fmla="*/ 0 w 2747"/>
              <a:gd name="T7" fmla="*/ 1047 h 1048"/>
              <a:gd name="T8" fmla="*/ 0 w 2747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8">
                <a:moveTo>
                  <a:pt x="0" y="0"/>
                </a:moveTo>
                <a:lnTo>
                  <a:pt x="2746" y="0"/>
                </a:lnTo>
                <a:lnTo>
                  <a:pt x="2746" y="1047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5D84C155-D281-A74F-80A2-74C33CD4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9983548"/>
            <a:ext cx="3422169" cy="1307345"/>
          </a:xfrm>
          <a:custGeom>
            <a:avLst/>
            <a:gdLst>
              <a:gd name="T0" fmla="*/ 0 w 2747"/>
              <a:gd name="T1" fmla="*/ 0 h 1048"/>
              <a:gd name="T2" fmla="*/ 2746 w 2747"/>
              <a:gd name="T3" fmla="*/ 0 h 1048"/>
              <a:gd name="T4" fmla="*/ 2746 w 2747"/>
              <a:gd name="T5" fmla="*/ 1047 h 1048"/>
              <a:gd name="T6" fmla="*/ 0 w 2747"/>
              <a:gd name="T7" fmla="*/ 1047 h 1048"/>
              <a:gd name="T8" fmla="*/ 0 w 2747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8">
                <a:moveTo>
                  <a:pt x="0" y="0"/>
                </a:moveTo>
                <a:lnTo>
                  <a:pt x="2746" y="0"/>
                </a:lnTo>
                <a:lnTo>
                  <a:pt x="2746" y="1047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B104CA4-F7BA-5E45-A7FB-78DEB51B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631" y="11658925"/>
            <a:ext cx="3422169" cy="1307345"/>
          </a:xfrm>
          <a:custGeom>
            <a:avLst/>
            <a:gdLst>
              <a:gd name="T0" fmla="*/ 0 w 2747"/>
              <a:gd name="T1" fmla="*/ 0 h 1048"/>
              <a:gd name="T2" fmla="*/ 2746 w 2747"/>
              <a:gd name="T3" fmla="*/ 0 h 1048"/>
              <a:gd name="T4" fmla="*/ 2746 w 2747"/>
              <a:gd name="T5" fmla="*/ 1047 h 1048"/>
              <a:gd name="T6" fmla="*/ 0 w 2747"/>
              <a:gd name="T7" fmla="*/ 1047 h 1048"/>
              <a:gd name="T8" fmla="*/ 0 w 2747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1048">
                <a:moveTo>
                  <a:pt x="0" y="0"/>
                </a:moveTo>
                <a:lnTo>
                  <a:pt x="2746" y="0"/>
                </a:lnTo>
                <a:lnTo>
                  <a:pt x="2746" y="1047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9B8C2F9B-713F-A447-9E3B-09C448F3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220" y="6638282"/>
            <a:ext cx="7970409" cy="2977231"/>
          </a:xfrm>
          <a:custGeom>
            <a:avLst/>
            <a:gdLst>
              <a:gd name="T0" fmla="*/ 0 w 6398"/>
              <a:gd name="T1" fmla="*/ 0 h 2390"/>
              <a:gd name="T2" fmla="*/ 6397 w 6398"/>
              <a:gd name="T3" fmla="*/ 0 h 2390"/>
              <a:gd name="T4" fmla="*/ 6397 w 6398"/>
              <a:gd name="T5" fmla="*/ 2389 h 2390"/>
              <a:gd name="T6" fmla="*/ 0 w 6398"/>
              <a:gd name="T7" fmla="*/ 2389 h 2390"/>
              <a:gd name="T8" fmla="*/ 0 w 6398"/>
              <a:gd name="T9" fmla="*/ 0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8" h="2390">
                <a:moveTo>
                  <a:pt x="0" y="0"/>
                </a:moveTo>
                <a:lnTo>
                  <a:pt x="6397" y="0"/>
                </a:lnTo>
                <a:lnTo>
                  <a:pt x="6397" y="2389"/>
                </a:lnTo>
                <a:lnTo>
                  <a:pt x="0" y="2389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DA3C182E-C3C1-764A-AC58-185BA298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220" y="9983548"/>
            <a:ext cx="7970409" cy="2977231"/>
          </a:xfrm>
          <a:custGeom>
            <a:avLst/>
            <a:gdLst>
              <a:gd name="T0" fmla="*/ 0 w 6398"/>
              <a:gd name="T1" fmla="*/ 0 h 2392"/>
              <a:gd name="T2" fmla="*/ 6397 w 6398"/>
              <a:gd name="T3" fmla="*/ 0 h 2392"/>
              <a:gd name="T4" fmla="*/ 6397 w 6398"/>
              <a:gd name="T5" fmla="*/ 2391 h 2392"/>
              <a:gd name="T6" fmla="*/ 0 w 6398"/>
              <a:gd name="T7" fmla="*/ 2391 h 2392"/>
              <a:gd name="T8" fmla="*/ 0 w 6398"/>
              <a:gd name="T9" fmla="*/ 0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8" h="2392">
                <a:moveTo>
                  <a:pt x="0" y="0"/>
                </a:moveTo>
                <a:lnTo>
                  <a:pt x="6397" y="0"/>
                </a:lnTo>
                <a:lnTo>
                  <a:pt x="6397" y="2391"/>
                </a:lnTo>
                <a:lnTo>
                  <a:pt x="0" y="2391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E4C5774-F279-E04A-A2C6-26248633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3496259"/>
            <a:ext cx="372288" cy="883141"/>
          </a:xfrm>
          <a:custGeom>
            <a:avLst/>
            <a:gdLst>
              <a:gd name="connsiteX0" fmla="*/ 178698 w 372288"/>
              <a:gd name="connsiteY0" fmla="*/ 164792 h 883141"/>
              <a:gd name="connsiteX1" fmla="*/ 184902 w 372288"/>
              <a:gd name="connsiteY1" fmla="*/ 164792 h 883141"/>
              <a:gd name="connsiteX2" fmla="*/ 187384 w 372288"/>
              <a:gd name="connsiteY2" fmla="*/ 164792 h 883141"/>
              <a:gd name="connsiteX3" fmla="*/ 191108 w 372288"/>
              <a:gd name="connsiteY3" fmla="*/ 164792 h 883141"/>
              <a:gd name="connsiteX4" fmla="*/ 225854 w 372288"/>
              <a:gd name="connsiteY4" fmla="*/ 169763 h 883141"/>
              <a:gd name="connsiteX5" fmla="*/ 279216 w 372288"/>
              <a:gd name="connsiteY5" fmla="*/ 187163 h 883141"/>
              <a:gd name="connsiteX6" fmla="*/ 327612 w 372288"/>
              <a:gd name="connsiteY6" fmla="*/ 230662 h 883141"/>
              <a:gd name="connsiteX7" fmla="*/ 372288 w 372288"/>
              <a:gd name="connsiteY7" fmla="*/ 351215 h 883141"/>
              <a:gd name="connsiteX8" fmla="*/ 372288 w 372288"/>
              <a:gd name="connsiteY8" fmla="*/ 373586 h 883141"/>
              <a:gd name="connsiteX9" fmla="*/ 372288 w 372288"/>
              <a:gd name="connsiteY9" fmla="*/ 389742 h 883141"/>
              <a:gd name="connsiteX10" fmla="*/ 372288 w 372288"/>
              <a:gd name="connsiteY10" fmla="*/ 441941 h 883141"/>
              <a:gd name="connsiteX11" fmla="*/ 352432 w 372288"/>
              <a:gd name="connsiteY11" fmla="*/ 474254 h 883141"/>
              <a:gd name="connsiteX12" fmla="*/ 336300 w 372288"/>
              <a:gd name="connsiteY12" fmla="*/ 479225 h 883141"/>
              <a:gd name="connsiteX13" fmla="*/ 328854 w 372288"/>
              <a:gd name="connsiteY13" fmla="*/ 477982 h 883141"/>
              <a:gd name="connsiteX14" fmla="*/ 301552 w 372288"/>
              <a:gd name="connsiteY14" fmla="*/ 451883 h 883141"/>
              <a:gd name="connsiteX15" fmla="*/ 300312 w 372288"/>
              <a:gd name="connsiteY15" fmla="*/ 441941 h 883141"/>
              <a:gd name="connsiteX16" fmla="*/ 300312 w 372288"/>
              <a:gd name="connsiteY16" fmla="*/ 384771 h 883141"/>
              <a:gd name="connsiteX17" fmla="*/ 297830 w 372288"/>
              <a:gd name="connsiteY17" fmla="*/ 351215 h 883141"/>
              <a:gd name="connsiteX18" fmla="*/ 295348 w 372288"/>
              <a:gd name="connsiteY18" fmla="*/ 335058 h 883141"/>
              <a:gd name="connsiteX19" fmla="*/ 279216 w 372288"/>
              <a:gd name="connsiteY19" fmla="*/ 289074 h 883141"/>
              <a:gd name="connsiteX20" fmla="*/ 279216 w 372288"/>
              <a:gd name="connsiteY20" fmla="*/ 351215 h 883141"/>
              <a:gd name="connsiteX21" fmla="*/ 279216 w 372288"/>
              <a:gd name="connsiteY21" fmla="*/ 402170 h 883141"/>
              <a:gd name="connsiteX22" fmla="*/ 279216 w 372288"/>
              <a:gd name="connsiteY22" fmla="*/ 451883 h 883141"/>
              <a:gd name="connsiteX23" fmla="*/ 279216 w 372288"/>
              <a:gd name="connsiteY23" fmla="*/ 453126 h 883141"/>
              <a:gd name="connsiteX24" fmla="*/ 279216 w 372288"/>
              <a:gd name="connsiteY24" fmla="*/ 480468 h 883141"/>
              <a:gd name="connsiteX25" fmla="*/ 280456 w 372288"/>
              <a:gd name="connsiteY25" fmla="*/ 521481 h 883141"/>
              <a:gd name="connsiteX26" fmla="*/ 280456 w 372288"/>
              <a:gd name="connsiteY26" fmla="*/ 545095 h 883141"/>
              <a:gd name="connsiteX27" fmla="*/ 280456 w 372288"/>
              <a:gd name="connsiteY27" fmla="*/ 840886 h 883141"/>
              <a:gd name="connsiteX28" fmla="*/ 237022 w 372288"/>
              <a:gd name="connsiteY28" fmla="*/ 883141 h 883141"/>
              <a:gd name="connsiteX29" fmla="*/ 193590 w 372288"/>
              <a:gd name="connsiteY29" fmla="*/ 840886 h 883141"/>
              <a:gd name="connsiteX30" fmla="*/ 193590 w 372288"/>
              <a:gd name="connsiteY30" fmla="*/ 545095 h 883141"/>
              <a:gd name="connsiteX31" fmla="*/ 181180 w 372288"/>
              <a:gd name="connsiteY31" fmla="*/ 545095 h 883141"/>
              <a:gd name="connsiteX32" fmla="*/ 181180 w 372288"/>
              <a:gd name="connsiteY32" fmla="*/ 840886 h 883141"/>
              <a:gd name="connsiteX33" fmla="*/ 137746 w 372288"/>
              <a:gd name="connsiteY33" fmla="*/ 883141 h 883141"/>
              <a:gd name="connsiteX34" fmla="*/ 94312 w 372288"/>
              <a:gd name="connsiteY34" fmla="*/ 840886 h 883141"/>
              <a:gd name="connsiteX35" fmla="*/ 94312 w 372288"/>
              <a:gd name="connsiteY35" fmla="*/ 729032 h 883141"/>
              <a:gd name="connsiteX36" fmla="*/ 94312 w 372288"/>
              <a:gd name="connsiteY36" fmla="*/ 545095 h 883141"/>
              <a:gd name="connsiteX37" fmla="*/ 94312 w 372288"/>
              <a:gd name="connsiteY37" fmla="*/ 463069 h 883141"/>
              <a:gd name="connsiteX38" fmla="*/ 94312 w 372288"/>
              <a:gd name="connsiteY38" fmla="*/ 460583 h 883141"/>
              <a:gd name="connsiteX39" fmla="*/ 94312 w 372288"/>
              <a:gd name="connsiteY39" fmla="*/ 455612 h 883141"/>
              <a:gd name="connsiteX40" fmla="*/ 94312 w 372288"/>
              <a:gd name="connsiteY40" fmla="*/ 417084 h 883141"/>
              <a:gd name="connsiteX41" fmla="*/ 94312 w 372288"/>
              <a:gd name="connsiteY41" fmla="*/ 351215 h 883141"/>
              <a:gd name="connsiteX42" fmla="*/ 94312 w 372288"/>
              <a:gd name="connsiteY42" fmla="*/ 290317 h 883141"/>
              <a:gd name="connsiteX43" fmla="*/ 78180 w 372288"/>
              <a:gd name="connsiteY43" fmla="*/ 336301 h 883141"/>
              <a:gd name="connsiteX44" fmla="*/ 75698 w 372288"/>
              <a:gd name="connsiteY44" fmla="*/ 351215 h 883141"/>
              <a:gd name="connsiteX45" fmla="*/ 73216 w 372288"/>
              <a:gd name="connsiteY45" fmla="*/ 387257 h 883141"/>
              <a:gd name="connsiteX46" fmla="*/ 73216 w 372288"/>
              <a:gd name="connsiteY46" fmla="*/ 443184 h 883141"/>
              <a:gd name="connsiteX47" fmla="*/ 71976 w 372288"/>
              <a:gd name="connsiteY47" fmla="*/ 453126 h 883141"/>
              <a:gd name="connsiteX48" fmla="*/ 44674 w 372288"/>
              <a:gd name="connsiteY48" fmla="*/ 479225 h 883141"/>
              <a:gd name="connsiteX49" fmla="*/ 37228 w 372288"/>
              <a:gd name="connsiteY49" fmla="*/ 480468 h 883141"/>
              <a:gd name="connsiteX50" fmla="*/ 21096 w 372288"/>
              <a:gd name="connsiteY50" fmla="*/ 476740 h 883141"/>
              <a:gd name="connsiteX51" fmla="*/ 0 w 372288"/>
              <a:gd name="connsiteY51" fmla="*/ 443184 h 883141"/>
              <a:gd name="connsiteX52" fmla="*/ 0 w 372288"/>
              <a:gd name="connsiteY52" fmla="*/ 390985 h 883141"/>
              <a:gd name="connsiteX53" fmla="*/ 1240 w 372288"/>
              <a:gd name="connsiteY53" fmla="*/ 377314 h 883141"/>
              <a:gd name="connsiteX54" fmla="*/ 1240 w 372288"/>
              <a:gd name="connsiteY54" fmla="*/ 351215 h 883141"/>
              <a:gd name="connsiteX55" fmla="*/ 62048 w 372288"/>
              <a:gd name="connsiteY55" fmla="*/ 212019 h 883141"/>
              <a:gd name="connsiteX56" fmla="*/ 94312 w 372288"/>
              <a:gd name="connsiteY56" fmla="*/ 188406 h 883141"/>
              <a:gd name="connsiteX57" fmla="*/ 140228 w 372288"/>
              <a:gd name="connsiteY57" fmla="*/ 171006 h 883141"/>
              <a:gd name="connsiteX58" fmla="*/ 178698 w 372288"/>
              <a:gd name="connsiteY58" fmla="*/ 164792 h 883141"/>
              <a:gd name="connsiteX59" fmla="*/ 188878 w 372288"/>
              <a:gd name="connsiteY59" fmla="*/ 0 h 883141"/>
              <a:gd name="connsiteX60" fmla="*/ 262398 w 372288"/>
              <a:gd name="connsiteY60" fmla="*/ 73523 h 883141"/>
              <a:gd name="connsiteX61" fmla="*/ 188878 w 372288"/>
              <a:gd name="connsiteY61" fmla="*/ 147046 h 883141"/>
              <a:gd name="connsiteX62" fmla="*/ 115356 w 372288"/>
              <a:gd name="connsiteY62" fmla="*/ 73523 h 883141"/>
              <a:gd name="connsiteX63" fmla="*/ 188878 w 372288"/>
              <a:gd name="connsiteY63" fmla="*/ 0 h 8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2288" h="883141">
                <a:moveTo>
                  <a:pt x="178698" y="164792"/>
                </a:moveTo>
                <a:cubicBezTo>
                  <a:pt x="181180" y="164792"/>
                  <a:pt x="183662" y="164792"/>
                  <a:pt x="184902" y="164792"/>
                </a:cubicBezTo>
                <a:cubicBezTo>
                  <a:pt x="186144" y="164792"/>
                  <a:pt x="186144" y="164792"/>
                  <a:pt x="187384" y="164792"/>
                </a:cubicBezTo>
                <a:cubicBezTo>
                  <a:pt x="188626" y="164792"/>
                  <a:pt x="189866" y="164792"/>
                  <a:pt x="191108" y="164792"/>
                </a:cubicBezTo>
                <a:cubicBezTo>
                  <a:pt x="202276" y="166035"/>
                  <a:pt x="214686" y="166035"/>
                  <a:pt x="225854" y="169763"/>
                </a:cubicBezTo>
                <a:cubicBezTo>
                  <a:pt x="245710" y="172249"/>
                  <a:pt x="263082" y="177220"/>
                  <a:pt x="279216" y="187163"/>
                </a:cubicBezTo>
                <a:cubicBezTo>
                  <a:pt x="297830" y="197105"/>
                  <a:pt x="313962" y="212019"/>
                  <a:pt x="327612" y="230662"/>
                </a:cubicBezTo>
                <a:cubicBezTo>
                  <a:pt x="354914" y="262975"/>
                  <a:pt x="372288" y="303988"/>
                  <a:pt x="372288" y="351215"/>
                </a:cubicBezTo>
                <a:lnTo>
                  <a:pt x="372288" y="373586"/>
                </a:lnTo>
                <a:cubicBezTo>
                  <a:pt x="372288" y="378557"/>
                  <a:pt x="372288" y="384771"/>
                  <a:pt x="372288" y="389742"/>
                </a:cubicBezTo>
                <a:lnTo>
                  <a:pt x="372288" y="441941"/>
                </a:lnTo>
                <a:cubicBezTo>
                  <a:pt x="372288" y="456855"/>
                  <a:pt x="364842" y="468040"/>
                  <a:pt x="352432" y="474254"/>
                </a:cubicBezTo>
                <a:cubicBezTo>
                  <a:pt x="347468" y="476740"/>
                  <a:pt x="342504" y="479225"/>
                  <a:pt x="336300" y="479225"/>
                </a:cubicBezTo>
                <a:cubicBezTo>
                  <a:pt x="333818" y="479225"/>
                  <a:pt x="331336" y="477982"/>
                  <a:pt x="328854" y="477982"/>
                </a:cubicBezTo>
                <a:cubicBezTo>
                  <a:pt x="315204" y="475497"/>
                  <a:pt x="304034" y="466797"/>
                  <a:pt x="301552" y="451883"/>
                </a:cubicBezTo>
                <a:cubicBezTo>
                  <a:pt x="300312" y="448155"/>
                  <a:pt x="300312" y="445669"/>
                  <a:pt x="300312" y="441941"/>
                </a:cubicBezTo>
                <a:lnTo>
                  <a:pt x="300312" y="384771"/>
                </a:lnTo>
                <a:cubicBezTo>
                  <a:pt x="300312" y="371100"/>
                  <a:pt x="299070" y="359915"/>
                  <a:pt x="297830" y="351215"/>
                </a:cubicBezTo>
                <a:cubicBezTo>
                  <a:pt x="296588" y="343758"/>
                  <a:pt x="296588" y="338787"/>
                  <a:pt x="295348" y="335058"/>
                </a:cubicBezTo>
                <a:cubicBezTo>
                  <a:pt x="291624" y="317659"/>
                  <a:pt x="286662" y="302745"/>
                  <a:pt x="279216" y="289074"/>
                </a:cubicBezTo>
                <a:lnTo>
                  <a:pt x="279216" y="351215"/>
                </a:lnTo>
                <a:lnTo>
                  <a:pt x="279216" y="402170"/>
                </a:lnTo>
                <a:cubicBezTo>
                  <a:pt x="279216" y="419570"/>
                  <a:pt x="279216" y="435727"/>
                  <a:pt x="279216" y="451883"/>
                </a:cubicBezTo>
                <a:lnTo>
                  <a:pt x="279216" y="453126"/>
                </a:lnTo>
                <a:lnTo>
                  <a:pt x="279216" y="480468"/>
                </a:lnTo>
                <a:lnTo>
                  <a:pt x="280456" y="521481"/>
                </a:lnTo>
                <a:lnTo>
                  <a:pt x="280456" y="545095"/>
                </a:lnTo>
                <a:lnTo>
                  <a:pt x="280456" y="840886"/>
                </a:lnTo>
                <a:cubicBezTo>
                  <a:pt x="280456" y="864499"/>
                  <a:pt x="260600" y="883141"/>
                  <a:pt x="237022" y="883141"/>
                </a:cubicBezTo>
                <a:cubicBezTo>
                  <a:pt x="212204" y="883141"/>
                  <a:pt x="193590" y="864499"/>
                  <a:pt x="193590" y="840886"/>
                </a:cubicBezTo>
                <a:lnTo>
                  <a:pt x="193590" y="545095"/>
                </a:lnTo>
                <a:cubicBezTo>
                  <a:pt x="188626" y="545095"/>
                  <a:pt x="184902" y="545095"/>
                  <a:pt x="181180" y="545095"/>
                </a:cubicBezTo>
                <a:lnTo>
                  <a:pt x="181180" y="840886"/>
                </a:lnTo>
                <a:cubicBezTo>
                  <a:pt x="181180" y="864499"/>
                  <a:pt x="161324" y="883141"/>
                  <a:pt x="137746" y="883141"/>
                </a:cubicBezTo>
                <a:cubicBezTo>
                  <a:pt x="114168" y="883141"/>
                  <a:pt x="94312" y="864499"/>
                  <a:pt x="94312" y="840886"/>
                </a:cubicBezTo>
                <a:lnTo>
                  <a:pt x="94312" y="729032"/>
                </a:lnTo>
                <a:lnTo>
                  <a:pt x="94312" y="545095"/>
                </a:lnTo>
                <a:cubicBezTo>
                  <a:pt x="94312" y="517753"/>
                  <a:pt x="94312" y="490411"/>
                  <a:pt x="94312" y="463069"/>
                </a:cubicBezTo>
                <a:cubicBezTo>
                  <a:pt x="94312" y="461826"/>
                  <a:pt x="94312" y="460583"/>
                  <a:pt x="94312" y="460583"/>
                </a:cubicBezTo>
                <a:cubicBezTo>
                  <a:pt x="94312" y="459340"/>
                  <a:pt x="94312" y="456855"/>
                  <a:pt x="94312" y="455612"/>
                </a:cubicBezTo>
                <a:lnTo>
                  <a:pt x="94312" y="417084"/>
                </a:lnTo>
                <a:lnTo>
                  <a:pt x="94312" y="351215"/>
                </a:lnTo>
                <a:lnTo>
                  <a:pt x="94312" y="290317"/>
                </a:lnTo>
                <a:cubicBezTo>
                  <a:pt x="86866" y="303988"/>
                  <a:pt x="80662" y="320144"/>
                  <a:pt x="78180" y="336301"/>
                </a:cubicBezTo>
                <a:cubicBezTo>
                  <a:pt x="76940" y="340030"/>
                  <a:pt x="75698" y="345001"/>
                  <a:pt x="75698" y="351215"/>
                </a:cubicBezTo>
                <a:cubicBezTo>
                  <a:pt x="74458" y="361157"/>
                  <a:pt x="73216" y="373586"/>
                  <a:pt x="73216" y="387257"/>
                </a:cubicBezTo>
                <a:lnTo>
                  <a:pt x="73216" y="443184"/>
                </a:lnTo>
                <a:cubicBezTo>
                  <a:pt x="73216" y="446912"/>
                  <a:pt x="71976" y="450640"/>
                  <a:pt x="71976" y="453126"/>
                </a:cubicBezTo>
                <a:cubicBezTo>
                  <a:pt x="69494" y="468040"/>
                  <a:pt x="58324" y="476740"/>
                  <a:pt x="44674" y="479225"/>
                </a:cubicBezTo>
                <a:cubicBezTo>
                  <a:pt x="42192" y="480468"/>
                  <a:pt x="39710" y="480468"/>
                  <a:pt x="37228" y="480468"/>
                </a:cubicBezTo>
                <a:cubicBezTo>
                  <a:pt x="31024" y="480468"/>
                  <a:pt x="26060" y="479225"/>
                  <a:pt x="21096" y="476740"/>
                </a:cubicBezTo>
                <a:cubicBezTo>
                  <a:pt x="8686" y="471768"/>
                  <a:pt x="0" y="458097"/>
                  <a:pt x="0" y="443184"/>
                </a:cubicBezTo>
                <a:lnTo>
                  <a:pt x="0" y="390985"/>
                </a:lnTo>
                <a:cubicBezTo>
                  <a:pt x="0" y="387257"/>
                  <a:pt x="0" y="382285"/>
                  <a:pt x="1240" y="377314"/>
                </a:cubicBezTo>
                <a:lnTo>
                  <a:pt x="1240" y="351215"/>
                </a:lnTo>
                <a:cubicBezTo>
                  <a:pt x="1240" y="296531"/>
                  <a:pt x="24820" y="245575"/>
                  <a:pt x="62048" y="212019"/>
                </a:cubicBezTo>
                <a:cubicBezTo>
                  <a:pt x="71976" y="202077"/>
                  <a:pt x="83144" y="194620"/>
                  <a:pt x="94312" y="188406"/>
                </a:cubicBezTo>
                <a:cubicBezTo>
                  <a:pt x="107964" y="180949"/>
                  <a:pt x="122854" y="174735"/>
                  <a:pt x="140228" y="171006"/>
                </a:cubicBezTo>
                <a:cubicBezTo>
                  <a:pt x="151396" y="167278"/>
                  <a:pt x="165048" y="166035"/>
                  <a:pt x="178698" y="164792"/>
                </a:cubicBezTo>
                <a:close/>
                <a:moveTo>
                  <a:pt x="188878" y="0"/>
                </a:moveTo>
                <a:cubicBezTo>
                  <a:pt x="228174" y="0"/>
                  <a:pt x="262398" y="32959"/>
                  <a:pt x="262398" y="73523"/>
                </a:cubicBezTo>
                <a:cubicBezTo>
                  <a:pt x="262398" y="114088"/>
                  <a:pt x="228174" y="147046"/>
                  <a:pt x="188878" y="147046"/>
                </a:cubicBezTo>
                <a:cubicBezTo>
                  <a:pt x="147046" y="147046"/>
                  <a:pt x="115356" y="114088"/>
                  <a:pt x="115356" y="73523"/>
                </a:cubicBezTo>
                <a:cubicBezTo>
                  <a:pt x="115356" y="32959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898A022-7405-7849-909D-72B8681DD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5166145"/>
            <a:ext cx="372288" cy="894116"/>
          </a:xfrm>
          <a:custGeom>
            <a:avLst/>
            <a:gdLst>
              <a:gd name="connsiteX0" fmla="*/ 178698 w 372288"/>
              <a:gd name="connsiteY0" fmla="*/ 170284 h 894116"/>
              <a:gd name="connsiteX1" fmla="*/ 184902 w 372288"/>
              <a:gd name="connsiteY1" fmla="*/ 170284 h 894116"/>
              <a:gd name="connsiteX2" fmla="*/ 187384 w 372288"/>
              <a:gd name="connsiteY2" fmla="*/ 170284 h 894116"/>
              <a:gd name="connsiteX3" fmla="*/ 191108 w 372288"/>
              <a:gd name="connsiteY3" fmla="*/ 170284 h 894116"/>
              <a:gd name="connsiteX4" fmla="*/ 225854 w 372288"/>
              <a:gd name="connsiteY4" fmla="*/ 175285 h 894116"/>
              <a:gd name="connsiteX5" fmla="*/ 279216 w 372288"/>
              <a:gd name="connsiteY5" fmla="*/ 192787 h 894116"/>
              <a:gd name="connsiteX6" fmla="*/ 327612 w 372288"/>
              <a:gd name="connsiteY6" fmla="*/ 236542 h 894116"/>
              <a:gd name="connsiteX7" fmla="*/ 372288 w 372288"/>
              <a:gd name="connsiteY7" fmla="*/ 357805 h 894116"/>
              <a:gd name="connsiteX8" fmla="*/ 372288 w 372288"/>
              <a:gd name="connsiteY8" fmla="*/ 380308 h 894116"/>
              <a:gd name="connsiteX9" fmla="*/ 372288 w 372288"/>
              <a:gd name="connsiteY9" fmla="*/ 396560 h 894116"/>
              <a:gd name="connsiteX10" fmla="*/ 372288 w 372288"/>
              <a:gd name="connsiteY10" fmla="*/ 449066 h 894116"/>
              <a:gd name="connsiteX11" fmla="*/ 352432 w 372288"/>
              <a:gd name="connsiteY11" fmla="*/ 482820 h 894116"/>
              <a:gd name="connsiteX12" fmla="*/ 336300 w 372288"/>
              <a:gd name="connsiteY12" fmla="*/ 486570 h 894116"/>
              <a:gd name="connsiteX13" fmla="*/ 328854 w 372288"/>
              <a:gd name="connsiteY13" fmla="*/ 485320 h 894116"/>
              <a:gd name="connsiteX14" fmla="*/ 301552 w 372288"/>
              <a:gd name="connsiteY14" fmla="*/ 459067 h 894116"/>
              <a:gd name="connsiteX15" fmla="*/ 300312 w 372288"/>
              <a:gd name="connsiteY15" fmla="*/ 449066 h 894116"/>
              <a:gd name="connsiteX16" fmla="*/ 300312 w 372288"/>
              <a:gd name="connsiteY16" fmla="*/ 391559 h 894116"/>
              <a:gd name="connsiteX17" fmla="*/ 297830 w 372288"/>
              <a:gd name="connsiteY17" fmla="*/ 357805 h 894116"/>
              <a:gd name="connsiteX18" fmla="*/ 295348 w 372288"/>
              <a:gd name="connsiteY18" fmla="*/ 341554 h 894116"/>
              <a:gd name="connsiteX19" fmla="*/ 279216 w 372288"/>
              <a:gd name="connsiteY19" fmla="*/ 295298 h 894116"/>
              <a:gd name="connsiteX20" fmla="*/ 279216 w 372288"/>
              <a:gd name="connsiteY20" fmla="*/ 357805 h 894116"/>
              <a:gd name="connsiteX21" fmla="*/ 279216 w 372288"/>
              <a:gd name="connsiteY21" fmla="*/ 410311 h 894116"/>
              <a:gd name="connsiteX22" fmla="*/ 279216 w 372288"/>
              <a:gd name="connsiteY22" fmla="*/ 459067 h 894116"/>
              <a:gd name="connsiteX23" fmla="*/ 279216 w 372288"/>
              <a:gd name="connsiteY23" fmla="*/ 460317 h 894116"/>
              <a:gd name="connsiteX24" fmla="*/ 279216 w 372288"/>
              <a:gd name="connsiteY24" fmla="*/ 487820 h 894116"/>
              <a:gd name="connsiteX25" fmla="*/ 280456 w 372288"/>
              <a:gd name="connsiteY25" fmla="*/ 530325 h 894116"/>
              <a:gd name="connsiteX26" fmla="*/ 280456 w 372288"/>
              <a:gd name="connsiteY26" fmla="*/ 552827 h 894116"/>
              <a:gd name="connsiteX27" fmla="*/ 280456 w 372288"/>
              <a:gd name="connsiteY27" fmla="*/ 850361 h 894116"/>
              <a:gd name="connsiteX28" fmla="*/ 237022 w 372288"/>
              <a:gd name="connsiteY28" fmla="*/ 894116 h 894116"/>
              <a:gd name="connsiteX29" fmla="*/ 193590 w 372288"/>
              <a:gd name="connsiteY29" fmla="*/ 850361 h 894116"/>
              <a:gd name="connsiteX30" fmla="*/ 193590 w 372288"/>
              <a:gd name="connsiteY30" fmla="*/ 552827 h 894116"/>
              <a:gd name="connsiteX31" fmla="*/ 181180 w 372288"/>
              <a:gd name="connsiteY31" fmla="*/ 552827 h 894116"/>
              <a:gd name="connsiteX32" fmla="*/ 181180 w 372288"/>
              <a:gd name="connsiteY32" fmla="*/ 850361 h 894116"/>
              <a:gd name="connsiteX33" fmla="*/ 137746 w 372288"/>
              <a:gd name="connsiteY33" fmla="*/ 894116 h 894116"/>
              <a:gd name="connsiteX34" fmla="*/ 94312 w 372288"/>
              <a:gd name="connsiteY34" fmla="*/ 850361 h 894116"/>
              <a:gd name="connsiteX35" fmla="*/ 94312 w 372288"/>
              <a:gd name="connsiteY35" fmla="*/ 739099 h 894116"/>
              <a:gd name="connsiteX36" fmla="*/ 94312 w 372288"/>
              <a:gd name="connsiteY36" fmla="*/ 552827 h 894116"/>
              <a:gd name="connsiteX37" fmla="*/ 94312 w 372288"/>
              <a:gd name="connsiteY37" fmla="*/ 471568 h 894116"/>
              <a:gd name="connsiteX38" fmla="*/ 94312 w 372288"/>
              <a:gd name="connsiteY38" fmla="*/ 467818 h 894116"/>
              <a:gd name="connsiteX39" fmla="*/ 94312 w 372288"/>
              <a:gd name="connsiteY39" fmla="*/ 462817 h 894116"/>
              <a:gd name="connsiteX40" fmla="*/ 94312 w 372288"/>
              <a:gd name="connsiteY40" fmla="*/ 424063 h 894116"/>
              <a:gd name="connsiteX41" fmla="*/ 94312 w 372288"/>
              <a:gd name="connsiteY41" fmla="*/ 357805 h 894116"/>
              <a:gd name="connsiteX42" fmla="*/ 94312 w 372288"/>
              <a:gd name="connsiteY42" fmla="*/ 297799 h 894116"/>
              <a:gd name="connsiteX43" fmla="*/ 78180 w 372288"/>
              <a:gd name="connsiteY43" fmla="*/ 342804 h 894116"/>
              <a:gd name="connsiteX44" fmla="*/ 75698 w 372288"/>
              <a:gd name="connsiteY44" fmla="*/ 357805 h 894116"/>
              <a:gd name="connsiteX45" fmla="*/ 73216 w 372288"/>
              <a:gd name="connsiteY45" fmla="*/ 392809 h 894116"/>
              <a:gd name="connsiteX46" fmla="*/ 73216 w 372288"/>
              <a:gd name="connsiteY46" fmla="*/ 451566 h 894116"/>
              <a:gd name="connsiteX47" fmla="*/ 71976 w 372288"/>
              <a:gd name="connsiteY47" fmla="*/ 460317 h 894116"/>
              <a:gd name="connsiteX48" fmla="*/ 44674 w 372288"/>
              <a:gd name="connsiteY48" fmla="*/ 486570 h 894116"/>
              <a:gd name="connsiteX49" fmla="*/ 37228 w 372288"/>
              <a:gd name="connsiteY49" fmla="*/ 487820 h 894116"/>
              <a:gd name="connsiteX50" fmla="*/ 21096 w 372288"/>
              <a:gd name="connsiteY50" fmla="*/ 484070 h 894116"/>
              <a:gd name="connsiteX51" fmla="*/ 0 w 372288"/>
              <a:gd name="connsiteY51" fmla="*/ 451566 h 894116"/>
              <a:gd name="connsiteX52" fmla="*/ 0 w 372288"/>
              <a:gd name="connsiteY52" fmla="*/ 397810 h 894116"/>
              <a:gd name="connsiteX53" fmla="*/ 1240 w 372288"/>
              <a:gd name="connsiteY53" fmla="*/ 384058 h 894116"/>
              <a:gd name="connsiteX54" fmla="*/ 1240 w 372288"/>
              <a:gd name="connsiteY54" fmla="*/ 357805 h 894116"/>
              <a:gd name="connsiteX55" fmla="*/ 62048 w 372288"/>
              <a:gd name="connsiteY55" fmla="*/ 219040 h 894116"/>
              <a:gd name="connsiteX56" fmla="*/ 94312 w 372288"/>
              <a:gd name="connsiteY56" fmla="*/ 194037 h 894116"/>
              <a:gd name="connsiteX57" fmla="*/ 140228 w 372288"/>
              <a:gd name="connsiteY57" fmla="*/ 176535 h 894116"/>
              <a:gd name="connsiteX58" fmla="*/ 178698 w 372288"/>
              <a:gd name="connsiteY58" fmla="*/ 170284 h 894116"/>
              <a:gd name="connsiteX59" fmla="*/ 188878 w 372288"/>
              <a:gd name="connsiteY59" fmla="*/ 0 h 894116"/>
              <a:gd name="connsiteX60" fmla="*/ 262398 w 372288"/>
              <a:gd name="connsiteY60" fmla="*/ 73523 h 894116"/>
              <a:gd name="connsiteX61" fmla="*/ 188878 w 372288"/>
              <a:gd name="connsiteY61" fmla="*/ 147046 h 894116"/>
              <a:gd name="connsiteX62" fmla="*/ 115356 w 372288"/>
              <a:gd name="connsiteY62" fmla="*/ 73523 h 894116"/>
              <a:gd name="connsiteX63" fmla="*/ 188878 w 372288"/>
              <a:gd name="connsiteY63" fmla="*/ 0 h 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2288" h="894116">
                <a:moveTo>
                  <a:pt x="178698" y="170284"/>
                </a:moveTo>
                <a:cubicBezTo>
                  <a:pt x="181180" y="170284"/>
                  <a:pt x="183662" y="170284"/>
                  <a:pt x="184902" y="170284"/>
                </a:cubicBezTo>
                <a:cubicBezTo>
                  <a:pt x="186144" y="170284"/>
                  <a:pt x="186144" y="170284"/>
                  <a:pt x="187384" y="170284"/>
                </a:cubicBezTo>
                <a:cubicBezTo>
                  <a:pt x="188626" y="170284"/>
                  <a:pt x="189866" y="170284"/>
                  <a:pt x="191108" y="170284"/>
                </a:cubicBezTo>
                <a:cubicBezTo>
                  <a:pt x="202276" y="171534"/>
                  <a:pt x="214686" y="171534"/>
                  <a:pt x="225854" y="175285"/>
                </a:cubicBezTo>
                <a:cubicBezTo>
                  <a:pt x="245710" y="177785"/>
                  <a:pt x="263082" y="184036"/>
                  <a:pt x="279216" y="192787"/>
                </a:cubicBezTo>
                <a:cubicBezTo>
                  <a:pt x="297830" y="202788"/>
                  <a:pt x="313962" y="219040"/>
                  <a:pt x="327612" y="236542"/>
                </a:cubicBezTo>
                <a:cubicBezTo>
                  <a:pt x="354914" y="269045"/>
                  <a:pt x="372288" y="311550"/>
                  <a:pt x="372288" y="357805"/>
                </a:cubicBezTo>
                <a:lnTo>
                  <a:pt x="372288" y="380308"/>
                </a:lnTo>
                <a:cubicBezTo>
                  <a:pt x="372288" y="386559"/>
                  <a:pt x="372288" y="391559"/>
                  <a:pt x="372288" y="396560"/>
                </a:cubicBezTo>
                <a:lnTo>
                  <a:pt x="372288" y="449066"/>
                </a:lnTo>
                <a:cubicBezTo>
                  <a:pt x="372288" y="464067"/>
                  <a:pt x="364842" y="476569"/>
                  <a:pt x="352432" y="482820"/>
                </a:cubicBezTo>
                <a:cubicBezTo>
                  <a:pt x="347468" y="485320"/>
                  <a:pt x="342504" y="486570"/>
                  <a:pt x="336300" y="486570"/>
                </a:cubicBezTo>
                <a:cubicBezTo>
                  <a:pt x="333818" y="486570"/>
                  <a:pt x="331336" y="485320"/>
                  <a:pt x="328854" y="485320"/>
                </a:cubicBezTo>
                <a:cubicBezTo>
                  <a:pt x="315204" y="482820"/>
                  <a:pt x="304034" y="474069"/>
                  <a:pt x="301552" y="459067"/>
                </a:cubicBezTo>
                <a:cubicBezTo>
                  <a:pt x="300312" y="455316"/>
                  <a:pt x="300312" y="452816"/>
                  <a:pt x="300312" y="449066"/>
                </a:cubicBezTo>
                <a:lnTo>
                  <a:pt x="300312" y="391559"/>
                </a:lnTo>
                <a:cubicBezTo>
                  <a:pt x="300312" y="379058"/>
                  <a:pt x="299070" y="366556"/>
                  <a:pt x="297830" y="357805"/>
                </a:cubicBezTo>
                <a:cubicBezTo>
                  <a:pt x="296588" y="351555"/>
                  <a:pt x="296588" y="345304"/>
                  <a:pt x="295348" y="341554"/>
                </a:cubicBezTo>
                <a:cubicBezTo>
                  <a:pt x="291624" y="325302"/>
                  <a:pt x="286662" y="309050"/>
                  <a:pt x="279216" y="295298"/>
                </a:cubicBezTo>
                <a:lnTo>
                  <a:pt x="279216" y="357805"/>
                </a:lnTo>
                <a:lnTo>
                  <a:pt x="279216" y="410311"/>
                </a:lnTo>
                <a:cubicBezTo>
                  <a:pt x="279216" y="426563"/>
                  <a:pt x="279216" y="444065"/>
                  <a:pt x="279216" y="459067"/>
                </a:cubicBezTo>
                <a:cubicBezTo>
                  <a:pt x="279216" y="459067"/>
                  <a:pt x="279216" y="459067"/>
                  <a:pt x="279216" y="460317"/>
                </a:cubicBezTo>
                <a:lnTo>
                  <a:pt x="279216" y="487820"/>
                </a:lnTo>
                <a:lnTo>
                  <a:pt x="280456" y="530325"/>
                </a:lnTo>
                <a:lnTo>
                  <a:pt x="280456" y="552827"/>
                </a:lnTo>
                <a:lnTo>
                  <a:pt x="280456" y="850361"/>
                </a:lnTo>
                <a:cubicBezTo>
                  <a:pt x="280456" y="874114"/>
                  <a:pt x="260600" y="894116"/>
                  <a:pt x="237022" y="894116"/>
                </a:cubicBezTo>
                <a:cubicBezTo>
                  <a:pt x="212204" y="894116"/>
                  <a:pt x="193590" y="874114"/>
                  <a:pt x="193590" y="850361"/>
                </a:cubicBezTo>
                <a:lnTo>
                  <a:pt x="193590" y="552827"/>
                </a:lnTo>
                <a:cubicBezTo>
                  <a:pt x="188626" y="552827"/>
                  <a:pt x="184902" y="552827"/>
                  <a:pt x="181180" y="552827"/>
                </a:cubicBezTo>
                <a:lnTo>
                  <a:pt x="181180" y="850361"/>
                </a:lnTo>
                <a:cubicBezTo>
                  <a:pt x="181180" y="874114"/>
                  <a:pt x="161324" y="894116"/>
                  <a:pt x="137746" y="894116"/>
                </a:cubicBezTo>
                <a:cubicBezTo>
                  <a:pt x="114168" y="894116"/>
                  <a:pt x="94312" y="874114"/>
                  <a:pt x="94312" y="850361"/>
                </a:cubicBezTo>
                <a:lnTo>
                  <a:pt x="94312" y="739099"/>
                </a:lnTo>
                <a:lnTo>
                  <a:pt x="94312" y="552827"/>
                </a:lnTo>
                <a:cubicBezTo>
                  <a:pt x="94312" y="525324"/>
                  <a:pt x="94312" y="497821"/>
                  <a:pt x="94312" y="471568"/>
                </a:cubicBezTo>
                <a:cubicBezTo>
                  <a:pt x="94312" y="469068"/>
                  <a:pt x="94312" y="469068"/>
                  <a:pt x="94312" y="467818"/>
                </a:cubicBezTo>
                <a:cubicBezTo>
                  <a:pt x="94312" y="466568"/>
                  <a:pt x="94312" y="465318"/>
                  <a:pt x="94312" y="462817"/>
                </a:cubicBezTo>
                <a:lnTo>
                  <a:pt x="94312" y="424063"/>
                </a:lnTo>
                <a:lnTo>
                  <a:pt x="94312" y="357805"/>
                </a:lnTo>
                <a:lnTo>
                  <a:pt x="94312" y="297799"/>
                </a:lnTo>
                <a:cubicBezTo>
                  <a:pt x="86866" y="311550"/>
                  <a:pt x="80662" y="327802"/>
                  <a:pt x="78180" y="342804"/>
                </a:cubicBezTo>
                <a:cubicBezTo>
                  <a:pt x="76940" y="346554"/>
                  <a:pt x="75698" y="351555"/>
                  <a:pt x="75698" y="357805"/>
                </a:cubicBezTo>
                <a:cubicBezTo>
                  <a:pt x="74458" y="367807"/>
                  <a:pt x="73216" y="380308"/>
                  <a:pt x="73216" y="392809"/>
                </a:cubicBezTo>
                <a:lnTo>
                  <a:pt x="73216" y="451566"/>
                </a:lnTo>
                <a:cubicBezTo>
                  <a:pt x="73216" y="454066"/>
                  <a:pt x="71976" y="457817"/>
                  <a:pt x="71976" y="460317"/>
                </a:cubicBezTo>
                <a:cubicBezTo>
                  <a:pt x="69494" y="476569"/>
                  <a:pt x="58324" y="485320"/>
                  <a:pt x="44674" y="486570"/>
                </a:cubicBezTo>
                <a:cubicBezTo>
                  <a:pt x="42192" y="487820"/>
                  <a:pt x="39710" y="487820"/>
                  <a:pt x="37228" y="487820"/>
                </a:cubicBezTo>
                <a:cubicBezTo>
                  <a:pt x="31024" y="487820"/>
                  <a:pt x="26060" y="486570"/>
                  <a:pt x="21096" y="484070"/>
                </a:cubicBezTo>
                <a:cubicBezTo>
                  <a:pt x="8686" y="479069"/>
                  <a:pt x="0" y="465318"/>
                  <a:pt x="0" y="451566"/>
                </a:cubicBezTo>
                <a:lnTo>
                  <a:pt x="0" y="397810"/>
                </a:lnTo>
                <a:cubicBezTo>
                  <a:pt x="0" y="394060"/>
                  <a:pt x="0" y="389059"/>
                  <a:pt x="1240" y="384058"/>
                </a:cubicBezTo>
                <a:lnTo>
                  <a:pt x="1240" y="357805"/>
                </a:lnTo>
                <a:cubicBezTo>
                  <a:pt x="1240" y="301549"/>
                  <a:pt x="24820" y="252794"/>
                  <a:pt x="62048" y="219040"/>
                </a:cubicBezTo>
                <a:cubicBezTo>
                  <a:pt x="71976" y="209039"/>
                  <a:pt x="83144" y="201538"/>
                  <a:pt x="94312" y="194037"/>
                </a:cubicBezTo>
                <a:cubicBezTo>
                  <a:pt x="107964" y="186536"/>
                  <a:pt x="122854" y="180285"/>
                  <a:pt x="140228" y="176535"/>
                </a:cubicBezTo>
                <a:cubicBezTo>
                  <a:pt x="151396" y="172785"/>
                  <a:pt x="165048" y="171534"/>
                  <a:pt x="178698" y="170284"/>
                </a:cubicBezTo>
                <a:close/>
                <a:moveTo>
                  <a:pt x="188878" y="0"/>
                </a:moveTo>
                <a:cubicBezTo>
                  <a:pt x="228174" y="0"/>
                  <a:pt x="262398" y="32958"/>
                  <a:pt x="262398" y="73523"/>
                </a:cubicBezTo>
                <a:cubicBezTo>
                  <a:pt x="262398" y="114087"/>
                  <a:pt x="228174" y="147046"/>
                  <a:pt x="188878" y="147046"/>
                </a:cubicBezTo>
                <a:cubicBezTo>
                  <a:pt x="147046" y="147046"/>
                  <a:pt x="115356" y="114087"/>
                  <a:pt x="115356" y="73523"/>
                </a:cubicBezTo>
                <a:cubicBezTo>
                  <a:pt x="115356" y="32958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DA4A46-2044-8941-A6D2-0659AF831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6841526"/>
            <a:ext cx="372288" cy="894112"/>
          </a:xfrm>
          <a:custGeom>
            <a:avLst/>
            <a:gdLst>
              <a:gd name="connsiteX0" fmla="*/ 178698 w 372288"/>
              <a:gd name="connsiteY0" fmla="*/ 170280 h 894112"/>
              <a:gd name="connsiteX1" fmla="*/ 184902 w 372288"/>
              <a:gd name="connsiteY1" fmla="*/ 170280 h 894112"/>
              <a:gd name="connsiteX2" fmla="*/ 187384 w 372288"/>
              <a:gd name="connsiteY2" fmla="*/ 170280 h 894112"/>
              <a:gd name="connsiteX3" fmla="*/ 191108 w 372288"/>
              <a:gd name="connsiteY3" fmla="*/ 170280 h 894112"/>
              <a:gd name="connsiteX4" fmla="*/ 225854 w 372288"/>
              <a:gd name="connsiteY4" fmla="*/ 174031 h 894112"/>
              <a:gd name="connsiteX5" fmla="*/ 279216 w 372288"/>
              <a:gd name="connsiteY5" fmla="*/ 192783 h 894112"/>
              <a:gd name="connsiteX6" fmla="*/ 327612 w 372288"/>
              <a:gd name="connsiteY6" fmla="*/ 236538 h 894112"/>
              <a:gd name="connsiteX7" fmla="*/ 372288 w 372288"/>
              <a:gd name="connsiteY7" fmla="*/ 357801 h 894112"/>
              <a:gd name="connsiteX8" fmla="*/ 372288 w 372288"/>
              <a:gd name="connsiteY8" fmla="*/ 381554 h 894112"/>
              <a:gd name="connsiteX9" fmla="*/ 372288 w 372288"/>
              <a:gd name="connsiteY9" fmla="*/ 396556 h 894112"/>
              <a:gd name="connsiteX10" fmla="*/ 372288 w 372288"/>
              <a:gd name="connsiteY10" fmla="*/ 450312 h 894112"/>
              <a:gd name="connsiteX11" fmla="*/ 352432 w 372288"/>
              <a:gd name="connsiteY11" fmla="*/ 482816 h 894112"/>
              <a:gd name="connsiteX12" fmla="*/ 336300 w 372288"/>
              <a:gd name="connsiteY12" fmla="*/ 486566 h 894112"/>
              <a:gd name="connsiteX13" fmla="*/ 328854 w 372288"/>
              <a:gd name="connsiteY13" fmla="*/ 485316 h 894112"/>
              <a:gd name="connsiteX14" fmla="*/ 301552 w 372288"/>
              <a:gd name="connsiteY14" fmla="*/ 459063 h 894112"/>
              <a:gd name="connsiteX15" fmla="*/ 300312 w 372288"/>
              <a:gd name="connsiteY15" fmla="*/ 450312 h 894112"/>
              <a:gd name="connsiteX16" fmla="*/ 300312 w 372288"/>
              <a:gd name="connsiteY16" fmla="*/ 391555 h 894112"/>
              <a:gd name="connsiteX17" fmla="*/ 297830 w 372288"/>
              <a:gd name="connsiteY17" fmla="*/ 357801 h 894112"/>
              <a:gd name="connsiteX18" fmla="*/ 295348 w 372288"/>
              <a:gd name="connsiteY18" fmla="*/ 341550 h 894112"/>
              <a:gd name="connsiteX19" fmla="*/ 279216 w 372288"/>
              <a:gd name="connsiteY19" fmla="*/ 296545 h 894112"/>
              <a:gd name="connsiteX20" fmla="*/ 279216 w 372288"/>
              <a:gd name="connsiteY20" fmla="*/ 357801 h 894112"/>
              <a:gd name="connsiteX21" fmla="*/ 279216 w 372288"/>
              <a:gd name="connsiteY21" fmla="*/ 410307 h 894112"/>
              <a:gd name="connsiteX22" fmla="*/ 279216 w 372288"/>
              <a:gd name="connsiteY22" fmla="*/ 460313 h 894112"/>
              <a:gd name="connsiteX23" fmla="*/ 279216 w 372288"/>
              <a:gd name="connsiteY23" fmla="*/ 487816 h 894112"/>
              <a:gd name="connsiteX24" fmla="*/ 280456 w 372288"/>
              <a:gd name="connsiteY24" fmla="*/ 530321 h 894112"/>
              <a:gd name="connsiteX25" fmla="*/ 280456 w 372288"/>
              <a:gd name="connsiteY25" fmla="*/ 552823 h 894112"/>
              <a:gd name="connsiteX26" fmla="*/ 280456 w 372288"/>
              <a:gd name="connsiteY26" fmla="*/ 554074 h 894112"/>
              <a:gd name="connsiteX27" fmla="*/ 280456 w 372288"/>
              <a:gd name="connsiteY27" fmla="*/ 850357 h 894112"/>
              <a:gd name="connsiteX28" fmla="*/ 237022 w 372288"/>
              <a:gd name="connsiteY28" fmla="*/ 894112 h 894112"/>
              <a:gd name="connsiteX29" fmla="*/ 193590 w 372288"/>
              <a:gd name="connsiteY29" fmla="*/ 850357 h 894112"/>
              <a:gd name="connsiteX30" fmla="*/ 193590 w 372288"/>
              <a:gd name="connsiteY30" fmla="*/ 554074 h 894112"/>
              <a:gd name="connsiteX31" fmla="*/ 193590 w 372288"/>
              <a:gd name="connsiteY31" fmla="*/ 552823 h 894112"/>
              <a:gd name="connsiteX32" fmla="*/ 181180 w 372288"/>
              <a:gd name="connsiteY32" fmla="*/ 552823 h 894112"/>
              <a:gd name="connsiteX33" fmla="*/ 181180 w 372288"/>
              <a:gd name="connsiteY33" fmla="*/ 554074 h 894112"/>
              <a:gd name="connsiteX34" fmla="*/ 181180 w 372288"/>
              <a:gd name="connsiteY34" fmla="*/ 850357 h 894112"/>
              <a:gd name="connsiteX35" fmla="*/ 137746 w 372288"/>
              <a:gd name="connsiteY35" fmla="*/ 894112 h 894112"/>
              <a:gd name="connsiteX36" fmla="*/ 94312 w 372288"/>
              <a:gd name="connsiteY36" fmla="*/ 850357 h 894112"/>
              <a:gd name="connsiteX37" fmla="*/ 94312 w 372288"/>
              <a:gd name="connsiteY37" fmla="*/ 739095 h 894112"/>
              <a:gd name="connsiteX38" fmla="*/ 94312 w 372288"/>
              <a:gd name="connsiteY38" fmla="*/ 554074 h 894112"/>
              <a:gd name="connsiteX39" fmla="*/ 94312 w 372288"/>
              <a:gd name="connsiteY39" fmla="*/ 470314 h 894112"/>
              <a:gd name="connsiteX40" fmla="*/ 94312 w 372288"/>
              <a:gd name="connsiteY40" fmla="*/ 467814 h 894112"/>
              <a:gd name="connsiteX41" fmla="*/ 94312 w 372288"/>
              <a:gd name="connsiteY41" fmla="*/ 462813 h 894112"/>
              <a:gd name="connsiteX42" fmla="*/ 94312 w 372288"/>
              <a:gd name="connsiteY42" fmla="*/ 424059 h 894112"/>
              <a:gd name="connsiteX43" fmla="*/ 94312 w 372288"/>
              <a:gd name="connsiteY43" fmla="*/ 357801 h 894112"/>
              <a:gd name="connsiteX44" fmla="*/ 94312 w 372288"/>
              <a:gd name="connsiteY44" fmla="*/ 297795 h 894112"/>
              <a:gd name="connsiteX45" fmla="*/ 78180 w 372288"/>
              <a:gd name="connsiteY45" fmla="*/ 344050 h 894112"/>
              <a:gd name="connsiteX46" fmla="*/ 75698 w 372288"/>
              <a:gd name="connsiteY46" fmla="*/ 357801 h 894112"/>
              <a:gd name="connsiteX47" fmla="*/ 73216 w 372288"/>
              <a:gd name="connsiteY47" fmla="*/ 392805 h 894112"/>
              <a:gd name="connsiteX48" fmla="*/ 73216 w 372288"/>
              <a:gd name="connsiteY48" fmla="*/ 451562 h 894112"/>
              <a:gd name="connsiteX49" fmla="*/ 71976 w 372288"/>
              <a:gd name="connsiteY49" fmla="*/ 460313 h 894112"/>
              <a:gd name="connsiteX50" fmla="*/ 44674 w 372288"/>
              <a:gd name="connsiteY50" fmla="*/ 487816 h 894112"/>
              <a:gd name="connsiteX51" fmla="*/ 37228 w 372288"/>
              <a:gd name="connsiteY51" fmla="*/ 487816 h 894112"/>
              <a:gd name="connsiteX52" fmla="*/ 21096 w 372288"/>
              <a:gd name="connsiteY52" fmla="*/ 484066 h 894112"/>
              <a:gd name="connsiteX53" fmla="*/ 0 w 372288"/>
              <a:gd name="connsiteY53" fmla="*/ 451562 h 894112"/>
              <a:gd name="connsiteX54" fmla="*/ 0 w 372288"/>
              <a:gd name="connsiteY54" fmla="*/ 399056 h 894112"/>
              <a:gd name="connsiteX55" fmla="*/ 1240 w 372288"/>
              <a:gd name="connsiteY55" fmla="*/ 385305 h 894112"/>
              <a:gd name="connsiteX56" fmla="*/ 1240 w 372288"/>
              <a:gd name="connsiteY56" fmla="*/ 357801 h 894112"/>
              <a:gd name="connsiteX57" fmla="*/ 62048 w 372288"/>
              <a:gd name="connsiteY57" fmla="*/ 217786 h 894112"/>
              <a:gd name="connsiteX58" fmla="*/ 94312 w 372288"/>
              <a:gd name="connsiteY58" fmla="*/ 194033 h 894112"/>
              <a:gd name="connsiteX59" fmla="*/ 140228 w 372288"/>
              <a:gd name="connsiteY59" fmla="*/ 176531 h 894112"/>
              <a:gd name="connsiteX60" fmla="*/ 178698 w 372288"/>
              <a:gd name="connsiteY60" fmla="*/ 170280 h 894112"/>
              <a:gd name="connsiteX61" fmla="*/ 188878 w 372288"/>
              <a:gd name="connsiteY61" fmla="*/ 0 h 894112"/>
              <a:gd name="connsiteX62" fmla="*/ 262398 w 372288"/>
              <a:gd name="connsiteY62" fmla="*/ 70178 h 894112"/>
              <a:gd name="connsiteX63" fmla="*/ 188878 w 372288"/>
              <a:gd name="connsiteY63" fmla="*/ 141588 h 894112"/>
              <a:gd name="connsiteX64" fmla="*/ 115356 w 372288"/>
              <a:gd name="connsiteY64" fmla="*/ 70178 h 894112"/>
              <a:gd name="connsiteX65" fmla="*/ 188878 w 372288"/>
              <a:gd name="connsiteY65" fmla="*/ 0 h 89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2288" h="894112">
                <a:moveTo>
                  <a:pt x="178698" y="170280"/>
                </a:moveTo>
                <a:cubicBezTo>
                  <a:pt x="181180" y="170280"/>
                  <a:pt x="183662" y="170280"/>
                  <a:pt x="184902" y="170280"/>
                </a:cubicBezTo>
                <a:cubicBezTo>
                  <a:pt x="186144" y="170280"/>
                  <a:pt x="186144" y="170280"/>
                  <a:pt x="187384" y="170280"/>
                </a:cubicBezTo>
                <a:cubicBezTo>
                  <a:pt x="188626" y="170280"/>
                  <a:pt x="189866" y="170280"/>
                  <a:pt x="191108" y="170280"/>
                </a:cubicBezTo>
                <a:cubicBezTo>
                  <a:pt x="202276" y="171530"/>
                  <a:pt x="214686" y="172781"/>
                  <a:pt x="225854" y="174031"/>
                </a:cubicBezTo>
                <a:cubicBezTo>
                  <a:pt x="245710" y="177781"/>
                  <a:pt x="263082" y="184032"/>
                  <a:pt x="279216" y="192783"/>
                </a:cubicBezTo>
                <a:cubicBezTo>
                  <a:pt x="297830" y="204034"/>
                  <a:pt x="313962" y="217786"/>
                  <a:pt x="327612" y="236538"/>
                </a:cubicBezTo>
                <a:cubicBezTo>
                  <a:pt x="354914" y="269041"/>
                  <a:pt x="372288" y="311546"/>
                  <a:pt x="372288" y="357801"/>
                </a:cubicBezTo>
                <a:lnTo>
                  <a:pt x="372288" y="381554"/>
                </a:lnTo>
                <a:cubicBezTo>
                  <a:pt x="372288" y="386555"/>
                  <a:pt x="372288" y="391555"/>
                  <a:pt x="372288" y="396556"/>
                </a:cubicBezTo>
                <a:lnTo>
                  <a:pt x="372288" y="450312"/>
                </a:lnTo>
                <a:cubicBezTo>
                  <a:pt x="372288" y="464063"/>
                  <a:pt x="364842" y="476565"/>
                  <a:pt x="352432" y="482816"/>
                </a:cubicBezTo>
                <a:cubicBezTo>
                  <a:pt x="347468" y="485316"/>
                  <a:pt x="342504" y="486566"/>
                  <a:pt x="336300" y="486566"/>
                </a:cubicBezTo>
                <a:cubicBezTo>
                  <a:pt x="333818" y="486566"/>
                  <a:pt x="331336" y="485316"/>
                  <a:pt x="328854" y="485316"/>
                </a:cubicBezTo>
                <a:cubicBezTo>
                  <a:pt x="315204" y="482816"/>
                  <a:pt x="304034" y="474065"/>
                  <a:pt x="301552" y="459063"/>
                </a:cubicBezTo>
                <a:cubicBezTo>
                  <a:pt x="300312" y="455312"/>
                  <a:pt x="300312" y="452812"/>
                  <a:pt x="300312" y="450312"/>
                </a:cubicBezTo>
                <a:lnTo>
                  <a:pt x="300312" y="391555"/>
                </a:lnTo>
                <a:cubicBezTo>
                  <a:pt x="300312" y="379054"/>
                  <a:pt x="299070" y="366552"/>
                  <a:pt x="297830" y="357801"/>
                </a:cubicBezTo>
                <a:cubicBezTo>
                  <a:pt x="296588" y="351551"/>
                  <a:pt x="296588" y="345300"/>
                  <a:pt x="295348" y="341550"/>
                </a:cubicBezTo>
                <a:cubicBezTo>
                  <a:pt x="291624" y="325298"/>
                  <a:pt x="286662" y="310296"/>
                  <a:pt x="279216" y="296545"/>
                </a:cubicBezTo>
                <a:lnTo>
                  <a:pt x="279216" y="357801"/>
                </a:lnTo>
                <a:lnTo>
                  <a:pt x="279216" y="410307"/>
                </a:lnTo>
                <a:cubicBezTo>
                  <a:pt x="279216" y="426559"/>
                  <a:pt x="279216" y="442811"/>
                  <a:pt x="279216" y="460313"/>
                </a:cubicBezTo>
                <a:lnTo>
                  <a:pt x="279216" y="487816"/>
                </a:lnTo>
                <a:lnTo>
                  <a:pt x="280456" y="530321"/>
                </a:lnTo>
                <a:lnTo>
                  <a:pt x="280456" y="552823"/>
                </a:lnTo>
                <a:lnTo>
                  <a:pt x="280456" y="554074"/>
                </a:lnTo>
                <a:lnTo>
                  <a:pt x="280456" y="850357"/>
                </a:lnTo>
                <a:cubicBezTo>
                  <a:pt x="280456" y="874110"/>
                  <a:pt x="260600" y="894112"/>
                  <a:pt x="237022" y="894112"/>
                </a:cubicBezTo>
                <a:cubicBezTo>
                  <a:pt x="212204" y="894112"/>
                  <a:pt x="193590" y="874110"/>
                  <a:pt x="193590" y="850357"/>
                </a:cubicBezTo>
                <a:lnTo>
                  <a:pt x="193590" y="554074"/>
                </a:lnTo>
                <a:lnTo>
                  <a:pt x="193590" y="552823"/>
                </a:lnTo>
                <a:cubicBezTo>
                  <a:pt x="188626" y="554074"/>
                  <a:pt x="184902" y="554074"/>
                  <a:pt x="181180" y="552823"/>
                </a:cubicBezTo>
                <a:lnTo>
                  <a:pt x="181180" y="554074"/>
                </a:lnTo>
                <a:lnTo>
                  <a:pt x="181180" y="850357"/>
                </a:lnTo>
                <a:cubicBezTo>
                  <a:pt x="181180" y="874110"/>
                  <a:pt x="161324" y="894112"/>
                  <a:pt x="137746" y="894112"/>
                </a:cubicBezTo>
                <a:cubicBezTo>
                  <a:pt x="114168" y="894112"/>
                  <a:pt x="94312" y="874110"/>
                  <a:pt x="94312" y="850357"/>
                </a:cubicBezTo>
                <a:lnTo>
                  <a:pt x="94312" y="739095"/>
                </a:lnTo>
                <a:lnTo>
                  <a:pt x="94312" y="554074"/>
                </a:lnTo>
                <a:cubicBezTo>
                  <a:pt x="94312" y="526571"/>
                  <a:pt x="94312" y="499067"/>
                  <a:pt x="94312" y="470314"/>
                </a:cubicBezTo>
                <a:cubicBezTo>
                  <a:pt x="94312" y="469064"/>
                  <a:pt x="94312" y="469064"/>
                  <a:pt x="94312" y="467814"/>
                </a:cubicBezTo>
                <a:cubicBezTo>
                  <a:pt x="94312" y="466564"/>
                  <a:pt x="94312" y="464063"/>
                  <a:pt x="94312" y="462813"/>
                </a:cubicBezTo>
                <a:lnTo>
                  <a:pt x="94312" y="424059"/>
                </a:lnTo>
                <a:lnTo>
                  <a:pt x="94312" y="357801"/>
                </a:lnTo>
                <a:lnTo>
                  <a:pt x="94312" y="297795"/>
                </a:lnTo>
                <a:cubicBezTo>
                  <a:pt x="86866" y="311546"/>
                  <a:pt x="80662" y="327798"/>
                  <a:pt x="78180" y="344050"/>
                </a:cubicBezTo>
                <a:cubicBezTo>
                  <a:pt x="76940" y="346550"/>
                  <a:pt x="75698" y="351551"/>
                  <a:pt x="75698" y="357801"/>
                </a:cubicBezTo>
                <a:cubicBezTo>
                  <a:pt x="74458" y="366552"/>
                  <a:pt x="73216" y="380304"/>
                  <a:pt x="73216" y="392805"/>
                </a:cubicBezTo>
                <a:lnTo>
                  <a:pt x="73216" y="451562"/>
                </a:lnTo>
                <a:cubicBezTo>
                  <a:pt x="73216" y="454062"/>
                  <a:pt x="71976" y="457813"/>
                  <a:pt x="71976" y="460313"/>
                </a:cubicBezTo>
                <a:cubicBezTo>
                  <a:pt x="69494" y="476565"/>
                  <a:pt x="58324" y="485316"/>
                  <a:pt x="44674" y="487816"/>
                </a:cubicBezTo>
                <a:cubicBezTo>
                  <a:pt x="42192" y="487816"/>
                  <a:pt x="39710" y="487816"/>
                  <a:pt x="37228" y="487816"/>
                </a:cubicBezTo>
                <a:cubicBezTo>
                  <a:pt x="31024" y="487816"/>
                  <a:pt x="26060" y="486566"/>
                  <a:pt x="21096" y="484066"/>
                </a:cubicBezTo>
                <a:cubicBezTo>
                  <a:pt x="8686" y="479065"/>
                  <a:pt x="0" y="466564"/>
                  <a:pt x="0" y="451562"/>
                </a:cubicBezTo>
                <a:lnTo>
                  <a:pt x="0" y="399056"/>
                </a:lnTo>
                <a:cubicBezTo>
                  <a:pt x="0" y="394056"/>
                  <a:pt x="0" y="389055"/>
                  <a:pt x="1240" y="385305"/>
                </a:cubicBezTo>
                <a:lnTo>
                  <a:pt x="1240" y="357801"/>
                </a:lnTo>
                <a:cubicBezTo>
                  <a:pt x="1240" y="302795"/>
                  <a:pt x="24820" y="252790"/>
                  <a:pt x="62048" y="217786"/>
                </a:cubicBezTo>
                <a:cubicBezTo>
                  <a:pt x="71976" y="209035"/>
                  <a:pt x="83144" y="201534"/>
                  <a:pt x="94312" y="194033"/>
                </a:cubicBezTo>
                <a:cubicBezTo>
                  <a:pt x="107964" y="186532"/>
                  <a:pt x="122854" y="180281"/>
                  <a:pt x="140228" y="176531"/>
                </a:cubicBezTo>
                <a:cubicBezTo>
                  <a:pt x="151396" y="174031"/>
                  <a:pt x="165048" y="171530"/>
                  <a:pt x="178698" y="170280"/>
                </a:cubicBezTo>
                <a:close/>
                <a:moveTo>
                  <a:pt x="188878" y="0"/>
                </a:moveTo>
                <a:cubicBezTo>
                  <a:pt x="228174" y="0"/>
                  <a:pt x="262398" y="32011"/>
                  <a:pt x="262398" y="70178"/>
                </a:cubicBezTo>
                <a:cubicBezTo>
                  <a:pt x="262398" y="110808"/>
                  <a:pt x="228174" y="141588"/>
                  <a:pt x="188878" y="141588"/>
                </a:cubicBezTo>
                <a:cubicBezTo>
                  <a:pt x="147046" y="141588"/>
                  <a:pt x="115356" y="110808"/>
                  <a:pt x="115356" y="70178"/>
                </a:cubicBezTo>
                <a:cubicBezTo>
                  <a:pt x="115356" y="32011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4278C79-94BB-554B-A38F-9FCC4979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8516903"/>
            <a:ext cx="372288" cy="888628"/>
          </a:xfrm>
          <a:custGeom>
            <a:avLst/>
            <a:gdLst>
              <a:gd name="connsiteX0" fmla="*/ 178698 w 372288"/>
              <a:gd name="connsiteY0" fmla="*/ 170283 h 888628"/>
              <a:gd name="connsiteX1" fmla="*/ 184902 w 372288"/>
              <a:gd name="connsiteY1" fmla="*/ 170283 h 888628"/>
              <a:gd name="connsiteX2" fmla="*/ 187384 w 372288"/>
              <a:gd name="connsiteY2" fmla="*/ 170283 h 888628"/>
              <a:gd name="connsiteX3" fmla="*/ 191108 w 372288"/>
              <a:gd name="connsiteY3" fmla="*/ 170283 h 888628"/>
              <a:gd name="connsiteX4" fmla="*/ 225854 w 372288"/>
              <a:gd name="connsiteY4" fmla="*/ 174011 h 888628"/>
              <a:gd name="connsiteX5" fmla="*/ 279216 w 372288"/>
              <a:gd name="connsiteY5" fmla="*/ 191411 h 888628"/>
              <a:gd name="connsiteX6" fmla="*/ 327612 w 372288"/>
              <a:gd name="connsiteY6" fmla="*/ 234909 h 888628"/>
              <a:gd name="connsiteX7" fmla="*/ 372288 w 372288"/>
              <a:gd name="connsiteY7" fmla="*/ 356705 h 888628"/>
              <a:gd name="connsiteX8" fmla="*/ 372288 w 372288"/>
              <a:gd name="connsiteY8" fmla="*/ 379075 h 888628"/>
              <a:gd name="connsiteX9" fmla="*/ 372288 w 372288"/>
              <a:gd name="connsiteY9" fmla="*/ 393989 h 888628"/>
              <a:gd name="connsiteX10" fmla="*/ 372288 w 372288"/>
              <a:gd name="connsiteY10" fmla="*/ 447430 h 888628"/>
              <a:gd name="connsiteX11" fmla="*/ 352432 w 372288"/>
              <a:gd name="connsiteY11" fmla="*/ 479743 h 888628"/>
              <a:gd name="connsiteX12" fmla="*/ 336300 w 372288"/>
              <a:gd name="connsiteY12" fmla="*/ 483472 h 888628"/>
              <a:gd name="connsiteX13" fmla="*/ 328854 w 372288"/>
              <a:gd name="connsiteY13" fmla="*/ 483472 h 888628"/>
              <a:gd name="connsiteX14" fmla="*/ 301552 w 372288"/>
              <a:gd name="connsiteY14" fmla="*/ 456130 h 888628"/>
              <a:gd name="connsiteX15" fmla="*/ 300312 w 372288"/>
              <a:gd name="connsiteY15" fmla="*/ 447430 h 888628"/>
              <a:gd name="connsiteX16" fmla="*/ 300312 w 372288"/>
              <a:gd name="connsiteY16" fmla="*/ 389018 h 888628"/>
              <a:gd name="connsiteX17" fmla="*/ 297830 w 372288"/>
              <a:gd name="connsiteY17" fmla="*/ 356705 h 888628"/>
              <a:gd name="connsiteX18" fmla="*/ 295348 w 372288"/>
              <a:gd name="connsiteY18" fmla="*/ 340548 h 888628"/>
              <a:gd name="connsiteX19" fmla="*/ 279216 w 372288"/>
              <a:gd name="connsiteY19" fmla="*/ 294564 h 888628"/>
              <a:gd name="connsiteX20" fmla="*/ 279216 w 372288"/>
              <a:gd name="connsiteY20" fmla="*/ 356705 h 888628"/>
              <a:gd name="connsiteX21" fmla="*/ 279216 w 372288"/>
              <a:gd name="connsiteY21" fmla="*/ 407660 h 888628"/>
              <a:gd name="connsiteX22" fmla="*/ 279216 w 372288"/>
              <a:gd name="connsiteY22" fmla="*/ 457373 h 888628"/>
              <a:gd name="connsiteX23" fmla="*/ 279216 w 372288"/>
              <a:gd name="connsiteY23" fmla="*/ 484714 h 888628"/>
              <a:gd name="connsiteX24" fmla="*/ 280456 w 372288"/>
              <a:gd name="connsiteY24" fmla="*/ 526970 h 888628"/>
              <a:gd name="connsiteX25" fmla="*/ 280456 w 372288"/>
              <a:gd name="connsiteY25" fmla="*/ 549341 h 888628"/>
              <a:gd name="connsiteX26" fmla="*/ 280456 w 372288"/>
              <a:gd name="connsiteY26" fmla="*/ 550583 h 888628"/>
              <a:gd name="connsiteX27" fmla="*/ 280456 w 372288"/>
              <a:gd name="connsiteY27" fmla="*/ 845130 h 888628"/>
              <a:gd name="connsiteX28" fmla="*/ 237022 w 372288"/>
              <a:gd name="connsiteY28" fmla="*/ 888628 h 888628"/>
              <a:gd name="connsiteX29" fmla="*/ 193590 w 372288"/>
              <a:gd name="connsiteY29" fmla="*/ 845130 h 888628"/>
              <a:gd name="connsiteX30" fmla="*/ 193590 w 372288"/>
              <a:gd name="connsiteY30" fmla="*/ 550583 h 888628"/>
              <a:gd name="connsiteX31" fmla="*/ 193590 w 372288"/>
              <a:gd name="connsiteY31" fmla="*/ 549341 h 888628"/>
              <a:gd name="connsiteX32" fmla="*/ 181180 w 372288"/>
              <a:gd name="connsiteY32" fmla="*/ 549341 h 888628"/>
              <a:gd name="connsiteX33" fmla="*/ 181180 w 372288"/>
              <a:gd name="connsiteY33" fmla="*/ 550583 h 888628"/>
              <a:gd name="connsiteX34" fmla="*/ 181180 w 372288"/>
              <a:gd name="connsiteY34" fmla="*/ 845130 h 888628"/>
              <a:gd name="connsiteX35" fmla="*/ 137746 w 372288"/>
              <a:gd name="connsiteY35" fmla="*/ 888628 h 888628"/>
              <a:gd name="connsiteX36" fmla="*/ 94312 w 372288"/>
              <a:gd name="connsiteY36" fmla="*/ 845130 h 888628"/>
              <a:gd name="connsiteX37" fmla="*/ 94312 w 372288"/>
              <a:gd name="connsiteY37" fmla="*/ 734520 h 888628"/>
              <a:gd name="connsiteX38" fmla="*/ 94312 w 372288"/>
              <a:gd name="connsiteY38" fmla="*/ 550583 h 888628"/>
              <a:gd name="connsiteX39" fmla="*/ 94312 w 372288"/>
              <a:gd name="connsiteY39" fmla="*/ 467315 h 888628"/>
              <a:gd name="connsiteX40" fmla="*/ 94312 w 372288"/>
              <a:gd name="connsiteY40" fmla="*/ 464829 h 888628"/>
              <a:gd name="connsiteX41" fmla="*/ 94312 w 372288"/>
              <a:gd name="connsiteY41" fmla="*/ 459858 h 888628"/>
              <a:gd name="connsiteX42" fmla="*/ 94312 w 372288"/>
              <a:gd name="connsiteY42" fmla="*/ 422574 h 888628"/>
              <a:gd name="connsiteX43" fmla="*/ 94312 w 372288"/>
              <a:gd name="connsiteY43" fmla="*/ 356705 h 888628"/>
              <a:gd name="connsiteX44" fmla="*/ 94312 w 372288"/>
              <a:gd name="connsiteY44" fmla="*/ 295807 h 888628"/>
              <a:gd name="connsiteX45" fmla="*/ 78180 w 372288"/>
              <a:gd name="connsiteY45" fmla="*/ 341791 h 888628"/>
              <a:gd name="connsiteX46" fmla="*/ 75698 w 372288"/>
              <a:gd name="connsiteY46" fmla="*/ 356705 h 888628"/>
              <a:gd name="connsiteX47" fmla="*/ 73216 w 372288"/>
              <a:gd name="connsiteY47" fmla="*/ 391503 h 888628"/>
              <a:gd name="connsiteX48" fmla="*/ 73216 w 372288"/>
              <a:gd name="connsiteY48" fmla="*/ 448673 h 888628"/>
              <a:gd name="connsiteX49" fmla="*/ 71976 w 372288"/>
              <a:gd name="connsiteY49" fmla="*/ 457373 h 888628"/>
              <a:gd name="connsiteX50" fmla="*/ 44674 w 372288"/>
              <a:gd name="connsiteY50" fmla="*/ 484714 h 888628"/>
              <a:gd name="connsiteX51" fmla="*/ 37228 w 372288"/>
              <a:gd name="connsiteY51" fmla="*/ 484714 h 888628"/>
              <a:gd name="connsiteX52" fmla="*/ 21096 w 372288"/>
              <a:gd name="connsiteY52" fmla="*/ 480986 h 888628"/>
              <a:gd name="connsiteX53" fmla="*/ 0 w 372288"/>
              <a:gd name="connsiteY53" fmla="*/ 448673 h 888628"/>
              <a:gd name="connsiteX54" fmla="*/ 0 w 372288"/>
              <a:gd name="connsiteY54" fmla="*/ 396475 h 888628"/>
              <a:gd name="connsiteX55" fmla="*/ 1240 w 372288"/>
              <a:gd name="connsiteY55" fmla="*/ 382804 h 888628"/>
              <a:gd name="connsiteX56" fmla="*/ 1240 w 372288"/>
              <a:gd name="connsiteY56" fmla="*/ 356705 h 888628"/>
              <a:gd name="connsiteX57" fmla="*/ 62048 w 372288"/>
              <a:gd name="connsiteY57" fmla="*/ 216267 h 888628"/>
              <a:gd name="connsiteX58" fmla="*/ 94312 w 372288"/>
              <a:gd name="connsiteY58" fmla="*/ 193896 h 888628"/>
              <a:gd name="connsiteX59" fmla="*/ 140228 w 372288"/>
              <a:gd name="connsiteY59" fmla="*/ 175254 h 888628"/>
              <a:gd name="connsiteX60" fmla="*/ 178698 w 372288"/>
              <a:gd name="connsiteY60" fmla="*/ 170283 h 888628"/>
              <a:gd name="connsiteX61" fmla="*/ 188878 w 372288"/>
              <a:gd name="connsiteY61" fmla="*/ 0 h 888628"/>
              <a:gd name="connsiteX62" fmla="*/ 262398 w 372288"/>
              <a:gd name="connsiteY62" fmla="*/ 72900 h 888628"/>
              <a:gd name="connsiteX63" fmla="*/ 188878 w 372288"/>
              <a:gd name="connsiteY63" fmla="*/ 147057 h 888628"/>
              <a:gd name="connsiteX64" fmla="*/ 115356 w 372288"/>
              <a:gd name="connsiteY64" fmla="*/ 72900 h 888628"/>
              <a:gd name="connsiteX65" fmla="*/ 188878 w 372288"/>
              <a:gd name="connsiteY65" fmla="*/ 0 h 88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2288" h="888628">
                <a:moveTo>
                  <a:pt x="178698" y="170283"/>
                </a:moveTo>
                <a:cubicBezTo>
                  <a:pt x="181180" y="170283"/>
                  <a:pt x="183662" y="170283"/>
                  <a:pt x="184902" y="170283"/>
                </a:cubicBezTo>
                <a:cubicBezTo>
                  <a:pt x="186144" y="170283"/>
                  <a:pt x="186144" y="170283"/>
                  <a:pt x="187384" y="170283"/>
                </a:cubicBezTo>
                <a:cubicBezTo>
                  <a:pt x="188626" y="170283"/>
                  <a:pt x="189866" y="170283"/>
                  <a:pt x="191108" y="170283"/>
                </a:cubicBezTo>
                <a:cubicBezTo>
                  <a:pt x="202276" y="170283"/>
                  <a:pt x="214686" y="171526"/>
                  <a:pt x="225854" y="174011"/>
                </a:cubicBezTo>
                <a:cubicBezTo>
                  <a:pt x="245710" y="176497"/>
                  <a:pt x="263082" y="182711"/>
                  <a:pt x="279216" y="191411"/>
                </a:cubicBezTo>
                <a:cubicBezTo>
                  <a:pt x="297830" y="202596"/>
                  <a:pt x="313962" y="216267"/>
                  <a:pt x="327612" y="234909"/>
                </a:cubicBezTo>
                <a:cubicBezTo>
                  <a:pt x="354914" y="267222"/>
                  <a:pt x="372288" y="309478"/>
                  <a:pt x="372288" y="356705"/>
                </a:cubicBezTo>
                <a:lnTo>
                  <a:pt x="372288" y="379075"/>
                </a:lnTo>
                <a:cubicBezTo>
                  <a:pt x="372288" y="384047"/>
                  <a:pt x="372288" y="389018"/>
                  <a:pt x="372288" y="393989"/>
                </a:cubicBezTo>
                <a:lnTo>
                  <a:pt x="372288" y="447430"/>
                </a:lnTo>
                <a:cubicBezTo>
                  <a:pt x="372288" y="461101"/>
                  <a:pt x="364842" y="473529"/>
                  <a:pt x="352432" y="479743"/>
                </a:cubicBezTo>
                <a:cubicBezTo>
                  <a:pt x="347468" y="482229"/>
                  <a:pt x="342504" y="483472"/>
                  <a:pt x="336300" y="483472"/>
                </a:cubicBezTo>
                <a:cubicBezTo>
                  <a:pt x="333818" y="483472"/>
                  <a:pt x="331336" y="483472"/>
                  <a:pt x="328854" y="483472"/>
                </a:cubicBezTo>
                <a:cubicBezTo>
                  <a:pt x="315204" y="480986"/>
                  <a:pt x="304034" y="471043"/>
                  <a:pt x="301552" y="456130"/>
                </a:cubicBezTo>
                <a:cubicBezTo>
                  <a:pt x="300312" y="453644"/>
                  <a:pt x="300312" y="449916"/>
                  <a:pt x="300312" y="447430"/>
                </a:cubicBezTo>
                <a:lnTo>
                  <a:pt x="300312" y="389018"/>
                </a:lnTo>
                <a:cubicBezTo>
                  <a:pt x="300312" y="376590"/>
                  <a:pt x="299070" y="365404"/>
                  <a:pt x="297830" y="356705"/>
                </a:cubicBezTo>
                <a:cubicBezTo>
                  <a:pt x="296588" y="349248"/>
                  <a:pt x="296588" y="344277"/>
                  <a:pt x="295348" y="340548"/>
                </a:cubicBezTo>
                <a:cubicBezTo>
                  <a:pt x="291624" y="323149"/>
                  <a:pt x="286662" y="308235"/>
                  <a:pt x="279216" y="294564"/>
                </a:cubicBezTo>
                <a:lnTo>
                  <a:pt x="279216" y="356705"/>
                </a:lnTo>
                <a:lnTo>
                  <a:pt x="279216" y="407660"/>
                </a:lnTo>
                <a:cubicBezTo>
                  <a:pt x="279216" y="423817"/>
                  <a:pt x="279216" y="439973"/>
                  <a:pt x="279216" y="457373"/>
                </a:cubicBezTo>
                <a:lnTo>
                  <a:pt x="279216" y="484714"/>
                </a:lnTo>
                <a:lnTo>
                  <a:pt x="280456" y="526970"/>
                </a:lnTo>
                <a:lnTo>
                  <a:pt x="280456" y="549341"/>
                </a:lnTo>
                <a:lnTo>
                  <a:pt x="280456" y="550583"/>
                </a:lnTo>
                <a:lnTo>
                  <a:pt x="280456" y="845130"/>
                </a:lnTo>
                <a:cubicBezTo>
                  <a:pt x="280456" y="868743"/>
                  <a:pt x="260600" y="888628"/>
                  <a:pt x="237022" y="888628"/>
                </a:cubicBezTo>
                <a:cubicBezTo>
                  <a:pt x="212204" y="888628"/>
                  <a:pt x="193590" y="868743"/>
                  <a:pt x="193590" y="845130"/>
                </a:cubicBezTo>
                <a:lnTo>
                  <a:pt x="193590" y="550583"/>
                </a:lnTo>
                <a:lnTo>
                  <a:pt x="193590" y="549341"/>
                </a:lnTo>
                <a:cubicBezTo>
                  <a:pt x="188626" y="550583"/>
                  <a:pt x="184902" y="550583"/>
                  <a:pt x="181180" y="549341"/>
                </a:cubicBezTo>
                <a:lnTo>
                  <a:pt x="181180" y="550583"/>
                </a:lnTo>
                <a:lnTo>
                  <a:pt x="181180" y="845130"/>
                </a:lnTo>
                <a:cubicBezTo>
                  <a:pt x="181180" y="868743"/>
                  <a:pt x="161324" y="888628"/>
                  <a:pt x="137746" y="888628"/>
                </a:cubicBezTo>
                <a:cubicBezTo>
                  <a:pt x="114168" y="888628"/>
                  <a:pt x="94312" y="868743"/>
                  <a:pt x="94312" y="845130"/>
                </a:cubicBezTo>
                <a:lnTo>
                  <a:pt x="94312" y="734520"/>
                </a:lnTo>
                <a:lnTo>
                  <a:pt x="94312" y="550583"/>
                </a:lnTo>
                <a:cubicBezTo>
                  <a:pt x="94312" y="523242"/>
                  <a:pt x="94312" y="494657"/>
                  <a:pt x="94312" y="467315"/>
                </a:cubicBezTo>
                <a:cubicBezTo>
                  <a:pt x="94312" y="467315"/>
                  <a:pt x="94312" y="466072"/>
                  <a:pt x="94312" y="464829"/>
                </a:cubicBezTo>
                <a:cubicBezTo>
                  <a:pt x="94312" y="463587"/>
                  <a:pt x="94312" y="461101"/>
                  <a:pt x="94312" y="459858"/>
                </a:cubicBezTo>
                <a:lnTo>
                  <a:pt x="94312" y="422574"/>
                </a:lnTo>
                <a:lnTo>
                  <a:pt x="94312" y="356705"/>
                </a:lnTo>
                <a:lnTo>
                  <a:pt x="94312" y="295807"/>
                </a:lnTo>
                <a:cubicBezTo>
                  <a:pt x="86866" y="309478"/>
                  <a:pt x="80662" y="325634"/>
                  <a:pt x="78180" y="341791"/>
                </a:cubicBezTo>
                <a:cubicBezTo>
                  <a:pt x="76940" y="345519"/>
                  <a:pt x="75698" y="350491"/>
                  <a:pt x="75698" y="356705"/>
                </a:cubicBezTo>
                <a:cubicBezTo>
                  <a:pt x="74458" y="365404"/>
                  <a:pt x="73216" y="377833"/>
                  <a:pt x="73216" y="391503"/>
                </a:cubicBezTo>
                <a:lnTo>
                  <a:pt x="73216" y="448673"/>
                </a:lnTo>
                <a:cubicBezTo>
                  <a:pt x="73216" y="451158"/>
                  <a:pt x="71976" y="454887"/>
                  <a:pt x="71976" y="457373"/>
                </a:cubicBezTo>
                <a:cubicBezTo>
                  <a:pt x="69494" y="473529"/>
                  <a:pt x="58324" y="482229"/>
                  <a:pt x="44674" y="484714"/>
                </a:cubicBezTo>
                <a:cubicBezTo>
                  <a:pt x="42192" y="484714"/>
                  <a:pt x="39710" y="484714"/>
                  <a:pt x="37228" y="484714"/>
                </a:cubicBezTo>
                <a:cubicBezTo>
                  <a:pt x="31024" y="484714"/>
                  <a:pt x="26060" y="483472"/>
                  <a:pt x="21096" y="480986"/>
                </a:cubicBezTo>
                <a:cubicBezTo>
                  <a:pt x="8686" y="476015"/>
                  <a:pt x="0" y="463587"/>
                  <a:pt x="0" y="448673"/>
                </a:cubicBezTo>
                <a:lnTo>
                  <a:pt x="0" y="396475"/>
                </a:lnTo>
                <a:cubicBezTo>
                  <a:pt x="0" y="391503"/>
                  <a:pt x="0" y="386532"/>
                  <a:pt x="1240" y="382804"/>
                </a:cubicBezTo>
                <a:lnTo>
                  <a:pt x="1240" y="356705"/>
                </a:lnTo>
                <a:cubicBezTo>
                  <a:pt x="1240" y="300778"/>
                  <a:pt x="24820" y="251066"/>
                  <a:pt x="62048" y="216267"/>
                </a:cubicBezTo>
                <a:cubicBezTo>
                  <a:pt x="71976" y="207567"/>
                  <a:pt x="83144" y="200110"/>
                  <a:pt x="94312" y="193896"/>
                </a:cubicBezTo>
                <a:cubicBezTo>
                  <a:pt x="107964" y="185197"/>
                  <a:pt x="122854" y="178983"/>
                  <a:pt x="140228" y="175254"/>
                </a:cubicBezTo>
                <a:cubicBezTo>
                  <a:pt x="151396" y="172769"/>
                  <a:pt x="165048" y="170283"/>
                  <a:pt x="178698" y="170283"/>
                </a:cubicBezTo>
                <a:close/>
                <a:moveTo>
                  <a:pt x="188878" y="0"/>
                </a:moveTo>
                <a:cubicBezTo>
                  <a:pt x="228174" y="0"/>
                  <a:pt x="262398" y="33936"/>
                  <a:pt x="262398" y="72900"/>
                </a:cubicBezTo>
                <a:cubicBezTo>
                  <a:pt x="262398" y="114378"/>
                  <a:pt x="228174" y="147057"/>
                  <a:pt x="188878" y="147057"/>
                </a:cubicBezTo>
                <a:cubicBezTo>
                  <a:pt x="147046" y="147057"/>
                  <a:pt x="115356" y="114378"/>
                  <a:pt x="115356" y="72900"/>
                </a:cubicBezTo>
                <a:cubicBezTo>
                  <a:pt x="115356" y="33936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3F3276F-94AD-BC42-81B3-0D1FB10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10192281"/>
            <a:ext cx="372288" cy="883136"/>
          </a:xfrm>
          <a:custGeom>
            <a:avLst/>
            <a:gdLst>
              <a:gd name="connsiteX0" fmla="*/ 178698 w 372288"/>
              <a:gd name="connsiteY0" fmla="*/ 164791 h 883136"/>
              <a:gd name="connsiteX1" fmla="*/ 184902 w 372288"/>
              <a:gd name="connsiteY1" fmla="*/ 164791 h 883136"/>
              <a:gd name="connsiteX2" fmla="*/ 187384 w 372288"/>
              <a:gd name="connsiteY2" fmla="*/ 164791 h 883136"/>
              <a:gd name="connsiteX3" fmla="*/ 191108 w 372288"/>
              <a:gd name="connsiteY3" fmla="*/ 164791 h 883136"/>
              <a:gd name="connsiteX4" fmla="*/ 225854 w 372288"/>
              <a:gd name="connsiteY4" fmla="*/ 168519 h 883136"/>
              <a:gd name="connsiteX5" fmla="*/ 279216 w 372288"/>
              <a:gd name="connsiteY5" fmla="*/ 185919 h 883136"/>
              <a:gd name="connsiteX6" fmla="*/ 327612 w 372288"/>
              <a:gd name="connsiteY6" fmla="*/ 229417 h 883136"/>
              <a:gd name="connsiteX7" fmla="*/ 372288 w 372288"/>
              <a:gd name="connsiteY7" fmla="*/ 351213 h 883136"/>
              <a:gd name="connsiteX8" fmla="*/ 372288 w 372288"/>
              <a:gd name="connsiteY8" fmla="*/ 373583 h 883136"/>
              <a:gd name="connsiteX9" fmla="*/ 372288 w 372288"/>
              <a:gd name="connsiteY9" fmla="*/ 389740 h 883136"/>
              <a:gd name="connsiteX10" fmla="*/ 372288 w 372288"/>
              <a:gd name="connsiteY10" fmla="*/ 441938 h 883136"/>
              <a:gd name="connsiteX11" fmla="*/ 352432 w 372288"/>
              <a:gd name="connsiteY11" fmla="*/ 474251 h 883136"/>
              <a:gd name="connsiteX12" fmla="*/ 336300 w 372288"/>
              <a:gd name="connsiteY12" fmla="*/ 477980 h 883136"/>
              <a:gd name="connsiteX13" fmla="*/ 328854 w 372288"/>
              <a:gd name="connsiteY13" fmla="*/ 476737 h 883136"/>
              <a:gd name="connsiteX14" fmla="*/ 301552 w 372288"/>
              <a:gd name="connsiteY14" fmla="*/ 450638 h 883136"/>
              <a:gd name="connsiteX15" fmla="*/ 300312 w 372288"/>
              <a:gd name="connsiteY15" fmla="*/ 441938 h 883136"/>
              <a:gd name="connsiteX16" fmla="*/ 300312 w 372288"/>
              <a:gd name="connsiteY16" fmla="*/ 383526 h 883136"/>
              <a:gd name="connsiteX17" fmla="*/ 297830 w 372288"/>
              <a:gd name="connsiteY17" fmla="*/ 351213 h 883136"/>
              <a:gd name="connsiteX18" fmla="*/ 295348 w 372288"/>
              <a:gd name="connsiteY18" fmla="*/ 335056 h 883136"/>
              <a:gd name="connsiteX19" fmla="*/ 279216 w 372288"/>
              <a:gd name="connsiteY19" fmla="*/ 289072 h 883136"/>
              <a:gd name="connsiteX20" fmla="*/ 279216 w 372288"/>
              <a:gd name="connsiteY20" fmla="*/ 351213 h 883136"/>
              <a:gd name="connsiteX21" fmla="*/ 279216 w 372288"/>
              <a:gd name="connsiteY21" fmla="*/ 402168 h 883136"/>
              <a:gd name="connsiteX22" fmla="*/ 279216 w 372288"/>
              <a:gd name="connsiteY22" fmla="*/ 451881 h 883136"/>
              <a:gd name="connsiteX23" fmla="*/ 279216 w 372288"/>
              <a:gd name="connsiteY23" fmla="*/ 480465 h 883136"/>
              <a:gd name="connsiteX24" fmla="*/ 280456 w 372288"/>
              <a:gd name="connsiteY24" fmla="*/ 521478 h 883136"/>
              <a:gd name="connsiteX25" fmla="*/ 280456 w 372288"/>
              <a:gd name="connsiteY25" fmla="*/ 545091 h 883136"/>
              <a:gd name="connsiteX26" fmla="*/ 280456 w 372288"/>
              <a:gd name="connsiteY26" fmla="*/ 839638 h 883136"/>
              <a:gd name="connsiteX27" fmla="*/ 237022 w 372288"/>
              <a:gd name="connsiteY27" fmla="*/ 883136 h 883136"/>
              <a:gd name="connsiteX28" fmla="*/ 193590 w 372288"/>
              <a:gd name="connsiteY28" fmla="*/ 839638 h 883136"/>
              <a:gd name="connsiteX29" fmla="*/ 193590 w 372288"/>
              <a:gd name="connsiteY29" fmla="*/ 545091 h 883136"/>
              <a:gd name="connsiteX30" fmla="*/ 181180 w 372288"/>
              <a:gd name="connsiteY30" fmla="*/ 545091 h 883136"/>
              <a:gd name="connsiteX31" fmla="*/ 181180 w 372288"/>
              <a:gd name="connsiteY31" fmla="*/ 839638 h 883136"/>
              <a:gd name="connsiteX32" fmla="*/ 137746 w 372288"/>
              <a:gd name="connsiteY32" fmla="*/ 883136 h 883136"/>
              <a:gd name="connsiteX33" fmla="*/ 94312 w 372288"/>
              <a:gd name="connsiteY33" fmla="*/ 839638 h 883136"/>
              <a:gd name="connsiteX34" fmla="*/ 94312 w 372288"/>
              <a:gd name="connsiteY34" fmla="*/ 729028 h 883136"/>
              <a:gd name="connsiteX35" fmla="*/ 94312 w 372288"/>
              <a:gd name="connsiteY35" fmla="*/ 545091 h 883136"/>
              <a:gd name="connsiteX36" fmla="*/ 94312 w 372288"/>
              <a:gd name="connsiteY36" fmla="*/ 461823 h 883136"/>
              <a:gd name="connsiteX37" fmla="*/ 94312 w 372288"/>
              <a:gd name="connsiteY37" fmla="*/ 460580 h 883136"/>
              <a:gd name="connsiteX38" fmla="*/ 94312 w 372288"/>
              <a:gd name="connsiteY38" fmla="*/ 454366 h 883136"/>
              <a:gd name="connsiteX39" fmla="*/ 94312 w 372288"/>
              <a:gd name="connsiteY39" fmla="*/ 417082 h 883136"/>
              <a:gd name="connsiteX40" fmla="*/ 94312 w 372288"/>
              <a:gd name="connsiteY40" fmla="*/ 351213 h 883136"/>
              <a:gd name="connsiteX41" fmla="*/ 94312 w 372288"/>
              <a:gd name="connsiteY41" fmla="*/ 290315 h 883136"/>
              <a:gd name="connsiteX42" fmla="*/ 78180 w 372288"/>
              <a:gd name="connsiteY42" fmla="*/ 336299 h 883136"/>
              <a:gd name="connsiteX43" fmla="*/ 75698 w 372288"/>
              <a:gd name="connsiteY43" fmla="*/ 351213 h 883136"/>
              <a:gd name="connsiteX44" fmla="*/ 73216 w 372288"/>
              <a:gd name="connsiteY44" fmla="*/ 386011 h 883136"/>
              <a:gd name="connsiteX45" fmla="*/ 73216 w 372288"/>
              <a:gd name="connsiteY45" fmla="*/ 443181 h 883136"/>
              <a:gd name="connsiteX46" fmla="*/ 71976 w 372288"/>
              <a:gd name="connsiteY46" fmla="*/ 453123 h 883136"/>
              <a:gd name="connsiteX47" fmla="*/ 44674 w 372288"/>
              <a:gd name="connsiteY47" fmla="*/ 479222 h 883136"/>
              <a:gd name="connsiteX48" fmla="*/ 37228 w 372288"/>
              <a:gd name="connsiteY48" fmla="*/ 480465 h 883136"/>
              <a:gd name="connsiteX49" fmla="*/ 21096 w 372288"/>
              <a:gd name="connsiteY49" fmla="*/ 475494 h 883136"/>
              <a:gd name="connsiteX50" fmla="*/ 0 w 372288"/>
              <a:gd name="connsiteY50" fmla="*/ 443181 h 883136"/>
              <a:gd name="connsiteX51" fmla="*/ 0 w 372288"/>
              <a:gd name="connsiteY51" fmla="*/ 390983 h 883136"/>
              <a:gd name="connsiteX52" fmla="*/ 1240 w 372288"/>
              <a:gd name="connsiteY52" fmla="*/ 377312 h 883136"/>
              <a:gd name="connsiteX53" fmla="*/ 1240 w 372288"/>
              <a:gd name="connsiteY53" fmla="*/ 351213 h 883136"/>
              <a:gd name="connsiteX54" fmla="*/ 62048 w 372288"/>
              <a:gd name="connsiteY54" fmla="*/ 212018 h 883136"/>
              <a:gd name="connsiteX55" fmla="*/ 94312 w 372288"/>
              <a:gd name="connsiteY55" fmla="*/ 188404 h 883136"/>
              <a:gd name="connsiteX56" fmla="*/ 140228 w 372288"/>
              <a:gd name="connsiteY56" fmla="*/ 171005 h 883136"/>
              <a:gd name="connsiteX57" fmla="*/ 178698 w 372288"/>
              <a:gd name="connsiteY57" fmla="*/ 164791 h 883136"/>
              <a:gd name="connsiteX58" fmla="*/ 188878 w 372288"/>
              <a:gd name="connsiteY58" fmla="*/ 0 h 883136"/>
              <a:gd name="connsiteX59" fmla="*/ 262398 w 372288"/>
              <a:gd name="connsiteY59" fmla="*/ 73521 h 883136"/>
              <a:gd name="connsiteX60" fmla="*/ 188878 w 372288"/>
              <a:gd name="connsiteY60" fmla="*/ 147042 h 883136"/>
              <a:gd name="connsiteX61" fmla="*/ 115356 w 372288"/>
              <a:gd name="connsiteY61" fmla="*/ 73521 h 883136"/>
              <a:gd name="connsiteX62" fmla="*/ 188878 w 372288"/>
              <a:gd name="connsiteY62" fmla="*/ 0 h 88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72288" h="883136">
                <a:moveTo>
                  <a:pt x="178698" y="164791"/>
                </a:moveTo>
                <a:cubicBezTo>
                  <a:pt x="181180" y="164791"/>
                  <a:pt x="183662" y="164791"/>
                  <a:pt x="184902" y="164791"/>
                </a:cubicBezTo>
                <a:cubicBezTo>
                  <a:pt x="186144" y="164791"/>
                  <a:pt x="186144" y="164791"/>
                  <a:pt x="187384" y="164791"/>
                </a:cubicBezTo>
                <a:cubicBezTo>
                  <a:pt x="188626" y="164791"/>
                  <a:pt x="189866" y="164791"/>
                  <a:pt x="191108" y="164791"/>
                </a:cubicBezTo>
                <a:cubicBezTo>
                  <a:pt x="202276" y="166034"/>
                  <a:pt x="214686" y="166034"/>
                  <a:pt x="225854" y="168519"/>
                </a:cubicBezTo>
                <a:cubicBezTo>
                  <a:pt x="245710" y="171005"/>
                  <a:pt x="263082" y="177219"/>
                  <a:pt x="279216" y="185919"/>
                </a:cubicBezTo>
                <a:cubicBezTo>
                  <a:pt x="297830" y="197104"/>
                  <a:pt x="313962" y="212018"/>
                  <a:pt x="327612" y="229417"/>
                </a:cubicBezTo>
                <a:cubicBezTo>
                  <a:pt x="354914" y="261730"/>
                  <a:pt x="372288" y="303986"/>
                  <a:pt x="372288" y="351213"/>
                </a:cubicBezTo>
                <a:lnTo>
                  <a:pt x="372288" y="373583"/>
                </a:lnTo>
                <a:cubicBezTo>
                  <a:pt x="372288" y="378555"/>
                  <a:pt x="372288" y="383526"/>
                  <a:pt x="372288" y="389740"/>
                </a:cubicBezTo>
                <a:lnTo>
                  <a:pt x="372288" y="441938"/>
                </a:lnTo>
                <a:cubicBezTo>
                  <a:pt x="372288" y="456852"/>
                  <a:pt x="364842" y="468037"/>
                  <a:pt x="352432" y="474251"/>
                </a:cubicBezTo>
                <a:cubicBezTo>
                  <a:pt x="347468" y="476737"/>
                  <a:pt x="342504" y="477980"/>
                  <a:pt x="336300" y="477980"/>
                </a:cubicBezTo>
                <a:cubicBezTo>
                  <a:pt x="333818" y="477980"/>
                  <a:pt x="331336" y="477980"/>
                  <a:pt x="328854" y="476737"/>
                </a:cubicBezTo>
                <a:cubicBezTo>
                  <a:pt x="315204" y="475494"/>
                  <a:pt x="304034" y="466794"/>
                  <a:pt x="301552" y="450638"/>
                </a:cubicBezTo>
                <a:cubicBezTo>
                  <a:pt x="300312" y="448152"/>
                  <a:pt x="300312" y="444424"/>
                  <a:pt x="300312" y="441938"/>
                </a:cubicBezTo>
                <a:lnTo>
                  <a:pt x="300312" y="383526"/>
                </a:lnTo>
                <a:cubicBezTo>
                  <a:pt x="300312" y="371098"/>
                  <a:pt x="299070" y="359912"/>
                  <a:pt x="297830" y="351213"/>
                </a:cubicBezTo>
                <a:cubicBezTo>
                  <a:pt x="296588" y="343756"/>
                  <a:pt x="296588" y="338785"/>
                  <a:pt x="295348" y="335056"/>
                </a:cubicBezTo>
                <a:cubicBezTo>
                  <a:pt x="291624" y="317657"/>
                  <a:pt x="286662" y="302743"/>
                  <a:pt x="279216" y="289072"/>
                </a:cubicBezTo>
                <a:lnTo>
                  <a:pt x="279216" y="351213"/>
                </a:lnTo>
                <a:lnTo>
                  <a:pt x="279216" y="402168"/>
                </a:lnTo>
                <a:cubicBezTo>
                  <a:pt x="279216" y="419567"/>
                  <a:pt x="279216" y="435724"/>
                  <a:pt x="279216" y="451881"/>
                </a:cubicBezTo>
                <a:lnTo>
                  <a:pt x="279216" y="480465"/>
                </a:lnTo>
                <a:lnTo>
                  <a:pt x="280456" y="521478"/>
                </a:lnTo>
                <a:lnTo>
                  <a:pt x="280456" y="545091"/>
                </a:lnTo>
                <a:lnTo>
                  <a:pt x="280456" y="839638"/>
                </a:lnTo>
                <a:cubicBezTo>
                  <a:pt x="280456" y="863251"/>
                  <a:pt x="260600" y="883136"/>
                  <a:pt x="237022" y="883136"/>
                </a:cubicBezTo>
                <a:cubicBezTo>
                  <a:pt x="212204" y="883136"/>
                  <a:pt x="193590" y="863251"/>
                  <a:pt x="193590" y="839638"/>
                </a:cubicBezTo>
                <a:lnTo>
                  <a:pt x="193590" y="545091"/>
                </a:lnTo>
                <a:cubicBezTo>
                  <a:pt x="188626" y="545091"/>
                  <a:pt x="184902" y="545091"/>
                  <a:pt x="181180" y="545091"/>
                </a:cubicBezTo>
                <a:lnTo>
                  <a:pt x="181180" y="839638"/>
                </a:lnTo>
                <a:cubicBezTo>
                  <a:pt x="181180" y="863251"/>
                  <a:pt x="161324" y="883136"/>
                  <a:pt x="137746" y="883136"/>
                </a:cubicBezTo>
                <a:cubicBezTo>
                  <a:pt x="114168" y="883136"/>
                  <a:pt x="94312" y="863251"/>
                  <a:pt x="94312" y="839638"/>
                </a:cubicBezTo>
                <a:lnTo>
                  <a:pt x="94312" y="729028"/>
                </a:lnTo>
                <a:lnTo>
                  <a:pt x="94312" y="545091"/>
                </a:lnTo>
                <a:cubicBezTo>
                  <a:pt x="94312" y="517750"/>
                  <a:pt x="94312" y="489165"/>
                  <a:pt x="94312" y="461823"/>
                </a:cubicBezTo>
                <a:lnTo>
                  <a:pt x="94312" y="460580"/>
                </a:lnTo>
                <a:cubicBezTo>
                  <a:pt x="94312" y="459337"/>
                  <a:pt x="94312" y="456852"/>
                  <a:pt x="94312" y="454366"/>
                </a:cubicBezTo>
                <a:lnTo>
                  <a:pt x="94312" y="417082"/>
                </a:lnTo>
                <a:lnTo>
                  <a:pt x="94312" y="351213"/>
                </a:lnTo>
                <a:lnTo>
                  <a:pt x="94312" y="290315"/>
                </a:lnTo>
                <a:cubicBezTo>
                  <a:pt x="86866" y="303986"/>
                  <a:pt x="80662" y="320142"/>
                  <a:pt x="78180" y="336299"/>
                </a:cubicBezTo>
                <a:cubicBezTo>
                  <a:pt x="76940" y="338785"/>
                  <a:pt x="75698" y="344999"/>
                  <a:pt x="75698" y="351213"/>
                </a:cubicBezTo>
                <a:cubicBezTo>
                  <a:pt x="74458" y="359912"/>
                  <a:pt x="73216" y="372341"/>
                  <a:pt x="73216" y="386011"/>
                </a:cubicBezTo>
                <a:lnTo>
                  <a:pt x="73216" y="443181"/>
                </a:lnTo>
                <a:cubicBezTo>
                  <a:pt x="73216" y="446909"/>
                  <a:pt x="71976" y="449395"/>
                  <a:pt x="71976" y="453123"/>
                </a:cubicBezTo>
                <a:cubicBezTo>
                  <a:pt x="69494" y="468037"/>
                  <a:pt x="58324" y="476737"/>
                  <a:pt x="44674" y="479222"/>
                </a:cubicBezTo>
                <a:cubicBezTo>
                  <a:pt x="42192" y="480465"/>
                  <a:pt x="39710" y="480465"/>
                  <a:pt x="37228" y="480465"/>
                </a:cubicBezTo>
                <a:cubicBezTo>
                  <a:pt x="31024" y="480465"/>
                  <a:pt x="26060" y="477980"/>
                  <a:pt x="21096" y="475494"/>
                </a:cubicBezTo>
                <a:cubicBezTo>
                  <a:pt x="8686" y="470523"/>
                  <a:pt x="0" y="458095"/>
                  <a:pt x="0" y="443181"/>
                </a:cubicBezTo>
                <a:lnTo>
                  <a:pt x="0" y="390983"/>
                </a:lnTo>
                <a:cubicBezTo>
                  <a:pt x="0" y="386011"/>
                  <a:pt x="0" y="382283"/>
                  <a:pt x="1240" y="377312"/>
                </a:cubicBezTo>
                <a:lnTo>
                  <a:pt x="1240" y="351213"/>
                </a:lnTo>
                <a:cubicBezTo>
                  <a:pt x="1240" y="295286"/>
                  <a:pt x="24820" y="245574"/>
                  <a:pt x="62048" y="212018"/>
                </a:cubicBezTo>
                <a:cubicBezTo>
                  <a:pt x="71976" y="202075"/>
                  <a:pt x="83144" y="194618"/>
                  <a:pt x="94312" y="188404"/>
                </a:cubicBezTo>
                <a:cubicBezTo>
                  <a:pt x="107964" y="179705"/>
                  <a:pt x="122854" y="174733"/>
                  <a:pt x="140228" y="171005"/>
                </a:cubicBezTo>
                <a:cubicBezTo>
                  <a:pt x="151396" y="167277"/>
                  <a:pt x="165048" y="166034"/>
                  <a:pt x="178698" y="164791"/>
                </a:cubicBezTo>
                <a:close/>
                <a:moveTo>
                  <a:pt x="188878" y="0"/>
                </a:moveTo>
                <a:cubicBezTo>
                  <a:pt x="228174" y="0"/>
                  <a:pt x="262398" y="32958"/>
                  <a:pt x="262398" y="73521"/>
                </a:cubicBezTo>
                <a:cubicBezTo>
                  <a:pt x="262398" y="114085"/>
                  <a:pt x="228174" y="147042"/>
                  <a:pt x="188878" y="147042"/>
                </a:cubicBezTo>
                <a:cubicBezTo>
                  <a:pt x="147046" y="147042"/>
                  <a:pt x="115356" y="114085"/>
                  <a:pt x="115356" y="73521"/>
                </a:cubicBezTo>
                <a:cubicBezTo>
                  <a:pt x="115356" y="32958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D5BB0A5-6B8C-A24F-B568-0DF207F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8" y="11867662"/>
            <a:ext cx="372288" cy="883138"/>
          </a:xfrm>
          <a:custGeom>
            <a:avLst/>
            <a:gdLst>
              <a:gd name="connsiteX0" fmla="*/ 178698 w 372288"/>
              <a:gd name="connsiteY0" fmla="*/ 164789 h 883138"/>
              <a:gd name="connsiteX1" fmla="*/ 184902 w 372288"/>
              <a:gd name="connsiteY1" fmla="*/ 164789 h 883138"/>
              <a:gd name="connsiteX2" fmla="*/ 187384 w 372288"/>
              <a:gd name="connsiteY2" fmla="*/ 164789 h 883138"/>
              <a:gd name="connsiteX3" fmla="*/ 191108 w 372288"/>
              <a:gd name="connsiteY3" fmla="*/ 164789 h 883138"/>
              <a:gd name="connsiteX4" fmla="*/ 225854 w 372288"/>
              <a:gd name="connsiteY4" fmla="*/ 168517 h 883138"/>
              <a:gd name="connsiteX5" fmla="*/ 279216 w 372288"/>
              <a:gd name="connsiteY5" fmla="*/ 185917 h 883138"/>
              <a:gd name="connsiteX6" fmla="*/ 327612 w 372288"/>
              <a:gd name="connsiteY6" fmla="*/ 229416 h 883138"/>
              <a:gd name="connsiteX7" fmla="*/ 372288 w 372288"/>
              <a:gd name="connsiteY7" fmla="*/ 351212 h 883138"/>
              <a:gd name="connsiteX8" fmla="*/ 372288 w 372288"/>
              <a:gd name="connsiteY8" fmla="*/ 373583 h 883138"/>
              <a:gd name="connsiteX9" fmla="*/ 372288 w 372288"/>
              <a:gd name="connsiteY9" fmla="*/ 389739 h 883138"/>
              <a:gd name="connsiteX10" fmla="*/ 372288 w 372288"/>
              <a:gd name="connsiteY10" fmla="*/ 441938 h 883138"/>
              <a:gd name="connsiteX11" fmla="*/ 352432 w 372288"/>
              <a:gd name="connsiteY11" fmla="*/ 474251 h 883138"/>
              <a:gd name="connsiteX12" fmla="*/ 336300 w 372288"/>
              <a:gd name="connsiteY12" fmla="*/ 479222 h 883138"/>
              <a:gd name="connsiteX13" fmla="*/ 328854 w 372288"/>
              <a:gd name="connsiteY13" fmla="*/ 476736 h 883138"/>
              <a:gd name="connsiteX14" fmla="*/ 301552 w 372288"/>
              <a:gd name="connsiteY14" fmla="*/ 451880 h 883138"/>
              <a:gd name="connsiteX15" fmla="*/ 300312 w 372288"/>
              <a:gd name="connsiteY15" fmla="*/ 441938 h 883138"/>
              <a:gd name="connsiteX16" fmla="*/ 300312 w 372288"/>
              <a:gd name="connsiteY16" fmla="*/ 384768 h 883138"/>
              <a:gd name="connsiteX17" fmla="*/ 297830 w 372288"/>
              <a:gd name="connsiteY17" fmla="*/ 351212 h 883138"/>
              <a:gd name="connsiteX18" fmla="*/ 295348 w 372288"/>
              <a:gd name="connsiteY18" fmla="*/ 335055 h 883138"/>
              <a:gd name="connsiteX19" fmla="*/ 279216 w 372288"/>
              <a:gd name="connsiteY19" fmla="*/ 289071 h 883138"/>
              <a:gd name="connsiteX20" fmla="*/ 279216 w 372288"/>
              <a:gd name="connsiteY20" fmla="*/ 351212 h 883138"/>
              <a:gd name="connsiteX21" fmla="*/ 279216 w 372288"/>
              <a:gd name="connsiteY21" fmla="*/ 402167 h 883138"/>
              <a:gd name="connsiteX22" fmla="*/ 279216 w 372288"/>
              <a:gd name="connsiteY22" fmla="*/ 451880 h 883138"/>
              <a:gd name="connsiteX23" fmla="*/ 279216 w 372288"/>
              <a:gd name="connsiteY23" fmla="*/ 480465 h 883138"/>
              <a:gd name="connsiteX24" fmla="*/ 280456 w 372288"/>
              <a:gd name="connsiteY24" fmla="*/ 521478 h 883138"/>
              <a:gd name="connsiteX25" fmla="*/ 280456 w 372288"/>
              <a:gd name="connsiteY25" fmla="*/ 545092 h 883138"/>
              <a:gd name="connsiteX26" fmla="*/ 280456 w 372288"/>
              <a:gd name="connsiteY26" fmla="*/ 840882 h 883138"/>
              <a:gd name="connsiteX27" fmla="*/ 237022 w 372288"/>
              <a:gd name="connsiteY27" fmla="*/ 883138 h 883138"/>
              <a:gd name="connsiteX28" fmla="*/ 193590 w 372288"/>
              <a:gd name="connsiteY28" fmla="*/ 840882 h 883138"/>
              <a:gd name="connsiteX29" fmla="*/ 193590 w 372288"/>
              <a:gd name="connsiteY29" fmla="*/ 545092 h 883138"/>
              <a:gd name="connsiteX30" fmla="*/ 181180 w 372288"/>
              <a:gd name="connsiteY30" fmla="*/ 545092 h 883138"/>
              <a:gd name="connsiteX31" fmla="*/ 181180 w 372288"/>
              <a:gd name="connsiteY31" fmla="*/ 840882 h 883138"/>
              <a:gd name="connsiteX32" fmla="*/ 137746 w 372288"/>
              <a:gd name="connsiteY32" fmla="*/ 883138 h 883138"/>
              <a:gd name="connsiteX33" fmla="*/ 94312 w 372288"/>
              <a:gd name="connsiteY33" fmla="*/ 840882 h 883138"/>
              <a:gd name="connsiteX34" fmla="*/ 94312 w 372288"/>
              <a:gd name="connsiteY34" fmla="*/ 729029 h 883138"/>
              <a:gd name="connsiteX35" fmla="*/ 94312 w 372288"/>
              <a:gd name="connsiteY35" fmla="*/ 545092 h 883138"/>
              <a:gd name="connsiteX36" fmla="*/ 94312 w 372288"/>
              <a:gd name="connsiteY36" fmla="*/ 463065 h 883138"/>
              <a:gd name="connsiteX37" fmla="*/ 94312 w 372288"/>
              <a:gd name="connsiteY37" fmla="*/ 460580 h 883138"/>
              <a:gd name="connsiteX38" fmla="*/ 94312 w 372288"/>
              <a:gd name="connsiteY38" fmla="*/ 454366 h 883138"/>
              <a:gd name="connsiteX39" fmla="*/ 94312 w 372288"/>
              <a:gd name="connsiteY39" fmla="*/ 417081 h 883138"/>
              <a:gd name="connsiteX40" fmla="*/ 94312 w 372288"/>
              <a:gd name="connsiteY40" fmla="*/ 351212 h 883138"/>
              <a:gd name="connsiteX41" fmla="*/ 94312 w 372288"/>
              <a:gd name="connsiteY41" fmla="*/ 290314 h 883138"/>
              <a:gd name="connsiteX42" fmla="*/ 78180 w 372288"/>
              <a:gd name="connsiteY42" fmla="*/ 336298 h 883138"/>
              <a:gd name="connsiteX43" fmla="*/ 75698 w 372288"/>
              <a:gd name="connsiteY43" fmla="*/ 351212 h 883138"/>
              <a:gd name="connsiteX44" fmla="*/ 73216 w 372288"/>
              <a:gd name="connsiteY44" fmla="*/ 386011 h 883138"/>
              <a:gd name="connsiteX45" fmla="*/ 73216 w 372288"/>
              <a:gd name="connsiteY45" fmla="*/ 444423 h 883138"/>
              <a:gd name="connsiteX46" fmla="*/ 71976 w 372288"/>
              <a:gd name="connsiteY46" fmla="*/ 453123 h 883138"/>
              <a:gd name="connsiteX47" fmla="*/ 44674 w 372288"/>
              <a:gd name="connsiteY47" fmla="*/ 479222 h 883138"/>
              <a:gd name="connsiteX48" fmla="*/ 37228 w 372288"/>
              <a:gd name="connsiteY48" fmla="*/ 480465 h 883138"/>
              <a:gd name="connsiteX49" fmla="*/ 21096 w 372288"/>
              <a:gd name="connsiteY49" fmla="*/ 476736 h 883138"/>
              <a:gd name="connsiteX50" fmla="*/ 0 w 372288"/>
              <a:gd name="connsiteY50" fmla="*/ 444423 h 883138"/>
              <a:gd name="connsiteX51" fmla="*/ 0 w 372288"/>
              <a:gd name="connsiteY51" fmla="*/ 390982 h 883138"/>
              <a:gd name="connsiteX52" fmla="*/ 1240 w 372288"/>
              <a:gd name="connsiteY52" fmla="*/ 377311 h 883138"/>
              <a:gd name="connsiteX53" fmla="*/ 1240 w 372288"/>
              <a:gd name="connsiteY53" fmla="*/ 351212 h 883138"/>
              <a:gd name="connsiteX54" fmla="*/ 62048 w 372288"/>
              <a:gd name="connsiteY54" fmla="*/ 212016 h 883138"/>
              <a:gd name="connsiteX55" fmla="*/ 94312 w 372288"/>
              <a:gd name="connsiteY55" fmla="*/ 188403 h 883138"/>
              <a:gd name="connsiteX56" fmla="*/ 140228 w 372288"/>
              <a:gd name="connsiteY56" fmla="*/ 171003 h 883138"/>
              <a:gd name="connsiteX57" fmla="*/ 178698 w 372288"/>
              <a:gd name="connsiteY57" fmla="*/ 164789 h 883138"/>
              <a:gd name="connsiteX58" fmla="*/ 188878 w 372288"/>
              <a:gd name="connsiteY58" fmla="*/ 0 h 883138"/>
              <a:gd name="connsiteX59" fmla="*/ 262398 w 372288"/>
              <a:gd name="connsiteY59" fmla="*/ 73523 h 883138"/>
              <a:gd name="connsiteX60" fmla="*/ 188878 w 372288"/>
              <a:gd name="connsiteY60" fmla="*/ 147046 h 883138"/>
              <a:gd name="connsiteX61" fmla="*/ 115356 w 372288"/>
              <a:gd name="connsiteY61" fmla="*/ 73523 h 883138"/>
              <a:gd name="connsiteX62" fmla="*/ 188878 w 372288"/>
              <a:gd name="connsiteY62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72288" h="883138">
                <a:moveTo>
                  <a:pt x="178698" y="164789"/>
                </a:moveTo>
                <a:cubicBezTo>
                  <a:pt x="181180" y="164789"/>
                  <a:pt x="183662" y="164789"/>
                  <a:pt x="184902" y="164789"/>
                </a:cubicBezTo>
                <a:cubicBezTo>
                  <a:pt x="186144" y="164789"/>
                  <a:pt x="186144" y="164789"/>
                  <a:pt x="187384" y="164789"/>
                </a:cubicBezTo>
                <a:cubicBezTo>
                  <a:pt x="188626" y="164789"/>
                  <a:pt x="189866" y="164789"/>
                  <a:pt x="191108" y="164789"/>
                </a:cubicBezTo>
                <a:cubicBezTo>
                  <a:pt x="202276" y="164789"/>
                  <a:pt x="214686" y="166032"/>
                  <a:pt x="225854" y="168517"/>
                </a:cubicBezTo>
                <a:cubicBezTo>
                  <a:pt x="245710" y="172246"/>
                  <a:pt x="263082" y="177217"/>
                  <a:pt x="279216" y="185917"/>
                </a:cubicBezTo>
                <a:cubicBezTo>
                  <a:pt x="297830" y="197102"/>
                  <a:pt x="313962" y="212016"/>
                  <a:pt x="327612" y="229416"/>
                </a:cubicBezTo>
                <a:cubicBezTo>
                  <a:pt x="354914" y="261729"/>
                  <a:pt x="372288" y="303985"/>
                  <a:pt x="372288" y="351212"/>
                </a:cubicBezTo>
                <a:lnTo>
                  <a:pt x="372288" y="373583"/>
                </a:lnTo>
                <a:cubicBezTo>
                  <a:pt x="372288" y="378554"/>
                  <a:pt x="372288" y="383525"/>
                  <a:pt x="372288" y="389739"/>
                </a:cubicBezTo>
                <a:lnTo>
                  <a:pt x="372288" y="441938"/>
                </a:lnTo>
                <a:cubicBezTo>
                  <a:pt x="372288" y="456851"/>
                  <a:pt x="364842" y="469280"/>
                  <a:pt x="352432" y="474251"/>
                </a:cubicBezTo>
                <a:cubicBezTo>
                  <a:pt x="347468" y="476736"/>
                  <a:pt x="342504" y="479222"/>
                  <a:pt x="336300" y="479222"/>
                </a:cubicBezTo>
                <a:cubicBezTo>
                  <a:pt x="333818" y="479222"/>
                  <a:pt x="331336" y="477979"/>
                  <a:pt x="328854" y="476736"/>
                </a:cubicBezTo>
                <a:cubicBezTo>
                  <a:pt x="315204" y="475494"/>
                  <a:pt x="304034" y="466794"/>
                  <a:pt x="301552" y="451880"/>
                </a:cubicBezTo>
                <a:cubicBezTo>
                  <a:pt x="300312" y="448152"/>
                  <a:pt x="300312" y="445666"/>
                  <a:pt x="300312" y="441938"/>
                </a:cubicBezTo>
                <a:lnTo>
                  <a:pt x="300312" y="384768"/>
                </a:lnTo>
                <a:cubicBezTo>
                  <a:pt x="300312" y="371097"/>
                  <a:pt x="299070" y="359912"/>
                  <a:pt x="297830" y="351212"/>
                </a:cubicBezTo>
                <a:cubicBezTo>
                  <a:pt x="296588" y="343755"/>
                  <a:pt x="296588" y="337541"/>
                  <a:pt x="295348" y="335055"/>
                </a:cubicBezTo>
                <a:cubicBezTo>
                  <a:pt x="291624" y="317656"/>
                  <a:pt x="286662" y="302742"/>
                  <a:pt x="279216" y="289071"/>
                </a:cubicBezTo>
                <a:lnTo>
                  <a:pt x="279216" y="351212"/>
                </a:lnTo>
                <a:lnTo>
                  <a:pt x="279216" y="402167"/>
                </a:lnTo>
                <a:cubicBezTo>
                  <a:pt x="279216" y="419567"/>
                  <a:pt x="279216" y="435723"/>
                  <a:pt x="279216" y="451880"/>
                </a:cubicBezTo>
                <a:lnTo>
                  <a:pt x="279216" y="480465"/>
                </a:lnTo>
                <a:lnTo>
                  <a:pt x="280456" y="521478"/>
                </a:lnTo>
                <a:lnTo>
                  <a:pt x="280456" y="545092"/>
                </a:lnTo>
                <a:lnTo>
                  <a:pt x="280456" y="840882"/>
                </a:lnTo>
                <a:cubicBezTo>
                  <a:pt x="280456" y="864496"/>
                  <a:pt x="260600" y="883138"/>
                  <a:pt x="237022" y="883138"/>
                </a:cubicBezTo>
                <a:cubicBezTo>
                  <a:pt x="212204" y="883138"/>
                  <a:pt x="193590" y="864496"/>
                  <a:pt x="193590" y="840882"/>
                </a:cubicBezTo>
                <a:lnTo>
                  <a:pt x="193590" y="545092"/>
                </a:lnTo>
                <a:cubicBezTo>
                  <a:pt x="188626" y="545092"/>
                  <a:pt x="184902" y="545092"/>
                  <a:pt x="181180" y="545092"/>
                </a:cubicBezTo>
                <a:lnTo>
                  <a:pt x="181180" y="840882"/>
                </a:lnTo>
                <a:cubicBezTo>
                  <a:pt x="181180" y="864496"/>
                  <a:pt x="161324" y="883138"/>
                  <a:pt x="137746" y="883138"/>
                </a:cubicBezTo>
                <a:cubicBezTo>
                  <a:pt x="114168" y="883138"/>
                  <a:pt x="94312" y="864496"/>
                  <a:pt x="94312" y="840882"/>
                </a:cubicBezTo>
                <a:lnTo>
                  <a:pt x="94312" y="729029"/>
                </a:lnTo>
                <a:lnTo>
                  <a:pt x="94312" y="545092"/>
                </a:lnTo>
                <a:cubicBezTo>
                  <a:pt x="94312" y="517750"/>
                  <a:pt x="94312" y="490408"/>
                  <a:pt x="94312" y="463065"/>
                </a:cubicBezTo>
                <a:cubicBezTo>
                  <a:pt x="94312" y="461823"/>
                  <a:pt x="94312" y="460580"/>
                  <a:pt x="94312" y="460580"/>
                </a:cubicBezTo>
                <a:cubicBezTo>
                  <a:pt x="94312" y="459337"/>
                  <a:pt x="94312" y="456851"/>
                  <a:pt x="94312" y="454366"/>
                </a:cubicBezTo>
                <a:lnTo>
                  <a:pt x="94312" y="417081"/>
                </a:lnTo>
                <a:lnTo>
                  <a:pt x="94312" y="351212"/>
                </a:lnTo>
                <a:lnTo>
                  <a:pt x="94312" y="290314"/>
                </a:lnTo>
                <a:cubicBezTo>
                  <a:pt x="86866" y="303985"/>
                  <a:pt x="80662" y="320141"/>
                  <a:pt x="78180" y="336298"/>
                </a:cubicBezTo>
                <a:cubicBezTo>
                  <a:pt x="76940" y="340026"/>
                  <a:pt x="75698" y="344998"/>
                  <a:pt x="75698" y="351212"/>
                </a:cubicBezTo>
                <a:cubicBezTo>
                  <a:pt x="74458" y="359912"/>
                  <a:pt x="73216" y="372340"/>
                  <a:pt x="73216" y="386011"/>
                </a:cubicBezTo>
                <a:lnTo>
                  <a:pt x="73216" y="444423"/>
                </a:lnTo>
                <a:cubicBezTo>
                  <a:pt x="73216" y="446909"/>
                  <a:pt x="71976" y="449394"/>
                  <a:pt x="71976" y="453123"/>
                </a:cubicBezTo>
                <a:cubicBezTo>
                  <a:pt x="69494" y="469280"/>
                  <a:pt x="58324" y="476736"/>
                  <a:pt x="44674" y="479222"/>
                </a:cubicBezTo>
                <a:cubicBezTo>
                  <a:pt x="42192" y="480465"/>
                  <a:pt x="39710" y="480465"/>
                  <a:pt x="37228" y="480465"/>
                </a:cubicBezTo>
                <a:cubicBezTo>
                  <a:pt x="31024" y="480465"/>
                  <a:pt x="26060" y="479222"/>
                  <a:pt x="21096" y="476736"/>
                </a:cubicBezTo>
                <a:cubicBezTo>
                  <a:pt x="8686" y="470522"/>
                  <a:pt x="0" y="458094"/>
                  <a:pt x="0" y="444423"/>
                </a:cubicBezTo>
                <a:lnTo>
                  <a:pt x="0" y="390982"/>
                </a:lnTo>
                <a:cubicBezTo>
                  <a:pt x="0" y="387254"/>
                  <a:pt x="0" y="382282"/>
                  <a:pt x="1240" y="377311"/>
                </a:cubicBezTo>
                <a:lnTo>
                  <a:pt x="1240" y="351212"/>
                </a:lnTo>
                <a:cubicBezTo>
                  <a:pt x="1240" y="295285"/>
                  <a:pt x="24820" y="245572"/>
                  <a:pt x="62048" y="212016"/>
                </a:cubicBezTo>
                <a:cubicBezTo>
                  <a:pt x="71976" y="203316"/>
                  <a:pt x="83144" y="194617"/>
                  <a:pt x="94312" y="188403"/>
                </a:cubicBezTo>
                <a:cubicBezTo>
                  <a:pt x="107964" y="179703"/>
                  <a:pt x="122854" y="174732"/>
                  <a:pt x="140228" y="171003"/>
                </a:cubicBezTo>
                <a:cubicBezTo>
                  <a:pt x="151396" y="167275"/>
                  <a:pt x="165048" y="166032"/>
                  <a:pt x="178698" y="164789"/>
                </a:cubicBezTo>
                <a:close/>
                <a:moveTo>
                  <a:pt x="188878" y="0"/>
                </a:moveTo>
                <a:cubicBezTo>
                  <a:pt x="228174" y="0"/>
                  <a:pt x="262398" y="32959"/>
                  <a:pt x="262398" y="73523"/>
                </a:cubicBezTo>
                <a:cubicBezTo>
                  <a:pt x="262398" y="114088"/>
                  <a:pt x="228174" y="147046"/>
                  <a:pt x="188878" y="147046"/>
                </a:cubicBezTo>
                <a:cubicBezTo>
                  <a:pt x="147046" y="147046"/>
                  <a:pt x="115356" y="114088"/>
                  <a:pt x="115356" y="73523"/>
                </a:cubicBezTo>
                <a:cubicBezTo>
                  <a:pt x="115356" y="32959"/>
                  <a:pt x="147046" y="0"/>
                  <a:pt x="188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F82E86-A86C-0B44-B627-67EF0532610E}"/>
              </a:ext>
            </a:extLst>
          </p:cNvPr>
          <p:cNvGrpSpPr/>
          <p:nvPr/>
        </p:nvGrpSpPr>
        <p:grpSpPr>
          <a:xfrm>
            <a:off x="18247656" y="3941197"/>
            <a:ext cx="422960" cy="8365906"/>
            <a:chOff x="18247656" y="3941197"/>
            <a:chExt cx="400990" cy="8365906"/>
          </a:xfrm>
        </p:grpSpPr>
        <p:sp>
          <p:nvSpPr>
            <p:cNvPr id="41" name="Line 372">
              <a:extLst>
                <a:ext uri="{FF2B5EF4-FFF2-40B4-BE49-F238E27FC236}">
                  <a16:creationId xmlns:a16="http://schemas.microsoft.com/office/drawing/2014/main" id="{EE189A5F-B8CE-BE41-9DC7-2275F586A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3941197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2" name="Line 376">
              <a:extLst>
                <a:ext uri="{FF2B5EF4-FFF2-40B4-BE49-F238E27FC236}">
                  <a16:creationId xmlns:a16="http://schemas.microsoft.com/office/drawing/2014/main" id="{C89405DA-A3E1-D04F-96E9-EAD8B1353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5611083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3" name="Line 380">
              <a:extLst>
                <a:ext uri="{FF2B5EF4-FFF2-40B4-BE49-F238E27FC236}">
                  <a16:creationId xmlns:a16="http://schemas.microsoft.com/office/drawing/2014/main" id="{514764A3-A4E2-154E-8FA0-116BA1BD4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7286460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4" name="Line 384">
              <a:extLst>
                <a:ext uri="{FF2B5EF4-FFF2-40B4-BE49-F238E27FC236}">
                  <a16:creationId xmlns:a16="http://schemas.microsoft.com/office/drawing/2014/main" id="{273EBAD1-89A2-3741-9955-594DD4DA5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8961842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5" name="Line 388">
              <a:extLst>
                <a:ext uri="{FF2B5EF4-FFF2-40B4-BE49-F238E27FC236}">
                  <a16:creationId xmlns:a16="http://schemas.microsoft.com/office/drawing/2014/main" id="{CEAF3DD5-1EC5-9C47-9127-1818851F9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10637217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6" name="Line 392">
              <a:extLst>
                <a:ext uri="{FF2B5EF4-FFF2-40B4-BE49-F238E27FC236}">
                  <a16:creationId xmlns:a16="http://schemas.microsoft.com/office/drawing/2014/main" id="{5DF85AB9-11BE-D34B-BC9E-BAC5FB7E4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7656" y="12307103"/>
              <a:ext cx="400990" cy="0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round/>
              <a:headEnd type="arrow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47" name="Freeform 394">
            <a:extLst>
              <a:ext uri="{FF2B5EF4-FFF2-40B4-BE49-F238E27FC236}">
                <a16:creationId xmlns:a16="http://schemas.microsoft.com/office/drawing/2014/main" id="{1AB68782-F7EC-CA4C-A999-88D72C90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287523"/>
            <a:ext cx="9975372" cy="9678747"/>
          </a:xfrm>
          <a:custGeom>
            <a:avLst/>
            <a:gdLst>
              <a:gd name="T0" fmla="*/ 3884 w 8010"/>
              <a:gd name="T1" fmla="*/ 0 h 7768"/>
              <a:gd name="T2" fmla="*/ 3884 w 8010"/>
              <a:gd name="T3" fmla="*/ 0 h 7768"/>
              <a:gd name="T4" fmla="*/ 0 w 8010"/>
              <a:gd name="T5" fmla="*/ 3883 h 7768"/>
              <a:gd name="T6" fmla="*/ 0 w 8010"/>
              <a:gd name="T7" fmla="*/ 3883 h 7768"/>
              <a:gd name="T8" fmla="*/ 3884 w 8010"/>
              <a:gd name="T9" fmla="*/ 7767 h 7768"/>
              <a:gd name="T10" fmla="*/ 8009 w 8010"/>
              <a:gd name="T11" fmla="*/ 7767 h 7768"/>
              <a:gd name="T12" fmla="*/ 8009 w 8010"/>
              <a:gd name="T13" fmla="*/ 0 h 7768"/>
              <a:gd name="T14" fmla="*/ 3884 w 8010"/>
              <a:gd name="T15" fmla="*/ 0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10" h="7768">
                <a:moveTo>
                  <a:pt x="3884" y="0"/>
                </a:moveTo>
                <a:lnTo>
                  <a:pt x="3884" y="0"/>
                </a:lnTo>
                <a:cubicBezTo>
                  <a:pt x="1740" y="0"/>
                  <a:pt x="0" y="1739"/>
                  <a:pt x="0" y="3883"/>
                </a:cubicBezTo>
                <a:lnTo>
                  <a:pt x="0" y="3883"/>
                </a:lnTo>
                <a:cubicBezTo>
                  <a:pt x="0" y="6028"/>
                  <a:pt x="1740" y="7767"/>
                  <a:pt x="3884" y="7767"/>
                </a:cubicBezTo>
                <a:lnTo>
                  <a:pt x="8009" y="7767"/>
                </a:lnTo>
                <a:lnTo>
                  <a:pt x="8009" y="0"/>
                </a:lnTo>
                <a:lnTo>
                  <a:pt x="3884" y="0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Freeform 395">
            <a:extLst>
              <a:ext uri="{FF2B5EF4-FFF2-40B4-BE49-F238E27FC236}">
                <a16:creationId xmlns:a16="http://schemas.microsoft.com/office/drawing/2014/main" id="{FCA71A5C-88FD-7948-9F67-70F70436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04" y="3287523"/>
            <a:ext cx="1488618" cy="2982725"/>
          </a:xfrm>
          <a:custGeom>
            <a:avLst/>
            <a:gdLst>
              <a:gd name="T0" fmla="*/ 1195 w 1196"/>
              <a:gd name="T1" fmla="*/ 2392 h 2393"/>
              <a:gd name="T2" fmla="*/ 1195 w 1196"/>
              <a:gd name="T3" fmla="*/ 2392 h 2393"/>
              <a:gd name="T4" fmla="*/ 0 w 1196"/>
              <a:gd name="T5" fmla="*/ 1196 h 2393"/>
              <a:gd name="T6" fmla="*/ 0 w 1196"/>
              <a:gd name="T7" fmla="*/ 1196 h 2393"/>
              <a:gd name="T8" fmla="*/ 1195 w 1196"/>
              <a:gd name="T9" fmla="*/ 0 h 2393"/>
              <a:gd name="T10" fmla="*/ 1195 w 1196"/>
              <a:gd name="T11" fmla="*/ 2392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2393">
                <a:moveTo>
                  <a:pt x="1195" y="2392"/>
                </a:moveTo>
                <a:lnTo>
                  <a:pt x="1195" y="2392"/>
                </a:lnTo>
                <a:cubicBezTo>
                  <a:pt x="535" y="2392"/>
                  <a:pt x="0" y="1856"/>
                  <a:pt x="0" y="1196"/>
                </a:cubicBezTo>
                <a:lnTo>
                  <a:pt x="0" y="1196"/>
                </a:lnTo>
                <a:cubicBezTo>
                  <a:pt x="0" y="536"/>
                  <a:pt x="535" y="0"/>
                  <a:pt x="1195" y="0"/>
                </a:cubicBezTo>
                <a:lnTo>
                  <a:pt x="1195" y="23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Freeform 396">
            <a:extLst>
              <a:ext uri="{FF2B5EF4-FFF2-40B4-BE49-F238E27FC236}">
                <a16:creationId xmlns:a16="http://schemas.microsoft.com/office/drawing/2014/main" id="{F0ECB99E-A848-494A-A84D-7F8D4B8C4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04" y="6638282"/>
            <a:ext cx="1488618" cy="2977231"/>
          </a:xfrm>
          <a:custGeom>
            <a:avLst/>
            <a:gdLst>
              <a:gd name="T0" fmla="*/ 1195 w 1196"/>
              <a:gd name="T1" fmla="*/ 2389 h 2390"/>
              <a:gd name="T2" fmla="*/ 1195 w 1196"/>
              <a:gd name="T3" fmla="*/ 2389 h 2390"/>
              <a:gd name="T4" fmla="*/ 0 w 1196"/>
              <a:gd name="T5" fmla="*/ 1194 h 2390"/>
              <a:gd name="T6" fmla="*/ 0 w 1196"/>
              <a:gd name="T7" fmla="*/ 1194 h 2390"/>
              <a:gd name="T8" fmla="*/ 1195 w 1196"/>
              <a:gd name="T9" fmla="*/ 0 h 2390"/>
              <a:gd name="T10" fmla="*/ 1195 w 1196"/>
              <a:gd name="T11" fmla="*/ 2389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2390">
                <a:moveTo>
                  <a:pt x="1195" y="2389"/>
                </a:moveTo>
                <a:lnTo>
                  <a:pt x="1195" y="2389"/>
                </a:lnTo>
                <a:cubicBezTo>
                  <a:pt x="535" y="2389"/>
                  <a:pt x="0" y="1854"/>
                  <a:pt x="0" y="1194"/>
                </a:cubicBezTo>
                <a:lnTo>
                  <a:pt x="0" y="1194"/>
                </a:lnTo>
                <a:cubicBezTo>
                  <a:pt x="0" y="534"/>
                  <a:pt x="535" y="0"/>
                  <a:pt x="1195" y="0"/>
                </a:cubicBezTo>
                <a:lnTo>
                  <a:pt x="1195" y="23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Freeform 397">
            <a:extLst>
              <a:ext uri="{FF2B5EF4-FFF2-40B4-BE49-F238E27FC236}">
                <a16:creationId xmlns:a16="http://schemas.microsoft.com/office/drawing/2014/main" id="{70E6DE67-A133-8D46-92BB-8CE1B341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04" y="9983548"/>
            <a:ext cx="1488618" cy="2977231"/>
          </a:xfrm>
          <a:custGeom>
            <a:avLst/>
            <a:gdLst>
              <a:gd name="T0" fmla="*/ 1195 w 1196"/>
              <a:gd name="T1" fmla="*/ 2391 h 2392"/>
              <a:gd name="T2" fmla="*/ 1195 w 1196"/>
              <a:gd name="T3" fmla="*/ 2391 h 2392"/>
              <a:gd name="T4" fmla="*/ 0 w 1196"/>
              <a:gd name="T5" fmla="*/ 1195 h 2392"/>
              <a:gd name="T6" fmla="*/ 0 w 1196"/>
              <a:gd name="T7" fmla="*/ 1195 h 2392"/>
              <a:gd name="T8" fmla="*/ 1195 w 1196"/>
              <a:gd name="T9" fmla="*/ 0 h 2392"/>
              <a:gd name="T10" fmla="*/ 1195 w 1196"/>
              <a:gd name="T11" fmla="*/ 2391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2392">
                <a:moveTo>
                  <a:pt x="1195" y="2391"/>
                </a:moveTo>
                <a:lnTo>
                  <a:pt x="1195" y="2391"/>
                </a:lnTo>
                <a:cubicBezTo>
                  <a:pt x="535" y="2391"/>
                  <a:pt x="0" y="1856"/>
                  <a:pt x="0" y="1195"/>
                </a:cubicBezTo>
                <a:lnTo>
                  <a:pt x="0" y="1195"/>
                </a:lnTo>
                <a:cubicBezTo>
                  <a:pt x="0" y="535"/>
                  <a:pt x="535" y="0"/>
                  <a:pt x="1195" y="0"/>
                </a:cubicBezTo>
                <a:lnTo>
                  <a:pt x="1195" y="23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1" name="Freeform 398">
            <a:extLst>
              <a:ext uri="{FF2B5EF4-FFF2-40B4-BE49-F238E27FC236}">
                <a16:creationId xmlns:a16="http://schemas.microsoft.com/office/drawing/2014/main" id="{CFC483FA-A03A-7E4F-8FEA-0D59F273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11658925"/>
            <a:ext cx="653671" cy="1307345"/>
          </a:xfrm>
          <a:custGeom>
            <a:avLst/>
            <a:gdLst>
              <a:gd name="T0" fmla="*/ 524 w 525"/>
              <a:gd name="T1" fmla="*/ 1047 h 1048"/>
              <a:gd name="T2" fmla="*/ 524 w 525"/>
              <a:gd name="T3" fmla="*/ 1047 h 1048"/>
              <a:gd name="T4" fmla="*/ 0 w 525"/>
              <a:gd name="T5" fmla="*/ 523 h 1048"/>
              <a:gd name="T6" fmla="*/ 0 w 525"/>
              <a:gd name="T7" fmla="*/ 523 h 1048"/>
              <a:gd name="T8" fmla="*/ 524 w 525"/>
              <a:gd name="T9" fmla="*/ 0 h 1048"/>
              <a:gd name="T10" fmla="*/ 524 w 525"/>
              <a:gd name="T11" fmla="*/ 104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8">
                <a:moveTo>
                  <a:pt x="524" y="1047"/>
                </a:moveTo>
                <a:lnTo>
                  <a:pt x="524" y="1047"/>
                </a:lnTo>
                <a:cubicBezTo>
                  <a:pt x="235" y="1047"/>
                  <a:pt x="0" y="813"/>
                  <a:pt x="0" y="523"/>
                </a:cubicBezTo>
                <a:lnTo>
                  <a:pt x="0" y="523"/>
                </a:lnTo>
                <a:cubicBezTo>
                  <a:pt x="0" y="235"/>
                  <a:pt x="235" y="0"/>
                  <a:pt x="524" y="0"/>
                </a:cubicBezTo>
                <a:lnTo>
                  <a:pt x="524" y="10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E29D4D2-CA58-2447-97D7-A9727BDD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905" y="10455948"/>
            <a:ext cx="855668" cy="2031180"/>
          </a:xfrm>
          <a:custGeom>
            <a:avLst/>
            <a:gdLst>
              <a:gd name="connsiteX0" fmla="*/ 410371 w 855668"/>
              <a:gd name="connsiteY0" fmla="*/ 384513 h 2031180"/>
              <a:gd name="connsiteX1" fmla="*/ 425339 w 855668"/>
              <a:gd name="connsiteY1" fmla="*/ 384513 h 2031180"/>
              <a:gd name="connsiteX2" fmla="*/ 427834 w 855668"/>
              <a:gd name="connsiteY2" fmla="*/ 384513 h 2031180"/>
              <a:gd name="connsiteX3" fmla="*/ 439060 w 855668"/>
              <a:gd name="connsiteY3" fmla="*/ 384513 h 2031180"/>
              <a:gd name="connsiteX4" fmla="*/ 516394 w 855668"/>
              <a:gd name="connsiteY4" fmla="*/ 394485 h 2031180"/>
              <a:gd name="connsiteX5" fmla="*/ 638632 w 855668"/>
              <a:gd name="connsiteY5" fmla="*/ 434374 h 2031180"/>
              <a:gd name="connsiteX6" fmla="*/ 752139 w 855668"/>
              <a:gd name="connsiteY6" fmla="*/ 534097 h 2031180"/>
              <a:gd name="connsiteX7" fmla="*/ 854420 w 855668"/>
              <a:gd name="connsiteY7" fmla="*/ 810827 h 2031180"/>
              <a:gd name="connsiteX8" fmla="*/ 854420 w 855668"/>
              <a:gd name="connsiteY8" fmla="*/ 863181 h 2031180"/>
              <a:gd name="connsiteX9" fmla="*/ 855668 w 855668"/>
              <a:gd name="connsiteY9" fmla="*/ 899330 h 2031180"/>
              <a:gd name="connsiteX10" fmla="*/ 855668 w 855668"/>
              <a:gd name="connsiteY10" fmla="*/ 1018997 h 2031180"/>
              <a:gd name="connsiteX11" fmla="*/ 807022 w 855668"/>
              <a:gd name="connsiteY11" fmla="*/ 1095036 h 2031180"/>
              <a:gd name="connsiteX12" fmla="*/ 772097 w 855668"/>
              <a:gd name="connsiteY12" fmla="*/ 1103761 h 2031180"/>
              <a:gd name="connsiteX13" fmla="*/ 754634 w 855668"/>
              <a:gd name="connsiteY13" fmla="*/ 1101268 h 2031180"/>
              <a:gd name="connsiteX14" fmla="*/ 691020 w 855668"/>
              <a:gd name="connsiteY14" fmla="*/ 1041435 h 2031180"/>
              <a:gd name="connsiteX15" fmla="*/ 688526 w 855668"/>
              <a:gd name="connsiteY15" fmla="*/ 1018997 h 2031180"/>
              <a:gd name="connsiteX16" fmla="*/ 688526 w 855668"/>
              <a:gd name="connsiteY16" fmla="*/ 886865 h 2031180"/>
              <a:gd name="connsiteX17" fmla="*/ 683536 w 855668"/>
              <a:gd name="connsiteY17" fmla="*/ 810827 h 2031180"/>
              <a:gd name="connsiteX18" fmla="*/ 677300 w 855668"/>
              <a:gd name="connsiteY18" fmla="*/ 773431 h 2031180"/>
              <a:gd name="connsiteX19" fmla="*/ 638632 w 855668"/>
              <a:gd name="connsiteY19" fmla="*/ 669969 h 2031180"/>
              <a:gd name="connsiteX20" fmla="*/ 638632 w 855668"/>
              <a:gd name="connsiteY20" fmla="*/ 810827 h 2031180"/>
              <a:gd name="connsiteX21" fmla="*/ 638632 w 855668"/>
              <a:gd name="connsiteY21" fmla="*/ 930494 h 2031180"/>
              <a:gd name="connsiteX22" fmla="*/ 639880 w 855668"/>
              <a:gd name="connsiteY22" fmla="*/ 1042681 h 2031180"/>
              <a:gd name="connsiteX23" fmla="*/ 639880 w 855668"/>
              <a:gd name="connsiteY23" fmla="*/ 1043928 h 2031180"/>
              <a:gd name="connsiteX24" fmla="*/ 641127 w 855668"/>
              <a:gd name="connsiteY24" fmla="*/ 1107501 h 2031180"/>
              <a:gd name="connsiteX25" fmla="*/ 642374 w 855668"/>
              <a:gd name="connsiteY25" fmla="*/ 1202237 h 2031180"/>
              <a:gd name="connsiteX26" fmla="*/ 642374 w 855668"/>
              <a:gd name="connsiteY26" fmla="*/ 1255838 h 2031180"/>
              <a:gd name="connsiteX27" fmla="*/ 642374 w 855668"/>
              <a:gd name="connsiteY27" fmla="*/ 1257085 h 2031180"/>
              <a:gd name="connsiteX28" fmla="*/ 642374 w 855668"/>
              <a:gd name="connsiteY28" fmla="*/ 1932704 h 2031180"/>
              <a:gd name="connsiteX29" fmla="*/ 543835 w 855668"/>
              <a:gd name="connsiteY29" fmla="*/ 2031180 h 2031180"/>
              <a:gd name="connsiteX30" fmla="*/ 444049 w 855668"/>
              <a:gd name="connsiteY30" fmla="*/ 1932704 h 2031180"/>
              <a:gd name="connsiteX31" fmla="*/ 444049 w 855668"/>
              <a:gd name="connsiteY31" fmla="*/ 1257085 h 2031180"/>
              <a:gd name="connsiteX32" fmla="*/ 444049 w 855668"/>
              <a:gd name="connsiteY32" fmla="*/ 1255838 h 2031180"/>
              <a:gd name="connsiteX33" fmla="*/ 415361 w 855668"/>
              <a:gd name="connsiteY33" fmla="*/ 1255838 h 2031180"/>
              <a:gd name="connsiteX34" fmla="*/ 415361 w 855668"/>
              <a:gd name="connsiteY34" fmla="*/ 1257085 h 2031180"/>
              <a:gd name="connsiteX35" fmla="*/ 415361 w 855668"/>
              <a:gd name="connsiteY35" fmla="*/ 1932704 h 2031180"/>
              <a:gd name="connsiteX36" fmla="*/ 316822 w 855668"/>
              <a:gd name="connsiteY36" fmla="*/ 2031180 h 2031180"/>
              <a:gd name="connsiteX37" fmla="*/ 217035 w 855668"/>
              <a:gd name="connsiteY37" fmla="*/ 1932704 h 2031180"/>
              <a:gd name="connsiteX38" fmla="*/ 217035 w 855668"/>
              <a:gd name="connsiteY38" fmla="*/ 1678412 h 2031180"/>
              <a:gd name="connsiteX39" fmla="*/ 215788 w 855668"/>
              <a:gd name="connsiteY39" fmla="*/ 1257085 h 2031180"/>
              <a:gd name="connsiteX40" fmla="*/ 217035 w 855668"/>
              <a:gd name="connsiteY40" fmla="*/ 1067612 h 2031180"/>
              <a:gd name="connsiteX41" fmla="*/ 217035 w 855668"/>
              <a:gd name="connsiteY41" fmla="*/ 1062626 h 2031180"/>
              <a:gd name="connsiteX42" fmla="*/ 217035 w 855668"/>
              <a:gd name="connsiteY42" fmla="*/ 1050161 h 2031180"/>
              <a:gd name="connsiteX43" fmla="*/ 217035 w 855668"/>
              <a:gd name="connsiteY43" fmla="*/ 962903 h 2031180"/>
              <a:gd name="connsiteX44" fmla="*/ 217035 w 855668"/>
              <a:gd name="connsiteY44" fmla="*/ 810827 h 2031180"/>
              <a:gd name="connsiteX45" fmla="*/ 217035 w 855668"/>
              <a:gd name="connsiteY45" fmla="*/ 673708 h 2031180"/>
              <a:gd name="connsiteX46" fmla="*/ 178368 w 855668"/>
              <a:gd name="connsiteY46" fmla="*/ 778417 h 2031180"/>
              <a:gd name="connsiteX47" fmla="*/ 173379 w 855668"/>
              <a:gd name="connsiteY47" fmla="*/ 810827 h 2031180"/>
              <a:gd name="connsiteX48" fmla="*/ 167142 w 855668"/>
              <a:gd name="connsiteY48" fmla="*/ 891851 h 2031180"/>
              <a:gd name="connsiteX49" fmla="*/ 167142 w 855668"/>
              <a:gd name="connsiteY49" fmla="*/ 1023983 h 2031180"/>
              <a:gd name="connsiteX50" fmla="*/ 164647 w 855668"/>
              <a:gd name="connsiteY50" fmla="*/ 1045174 h 2031180"/>
              <a:gd name="connsiteX51" fmla="*/ 101034 w 855668"/>
              <a:gd name="connsiteY51" fmla="*/ 1106254 h 2031180"/>
              <a:gd name="connsiteX52" fmla="*/ 83571 w 855668"/>
              <a:gd name="connsiteY52" fmla="*/ 1107501 h 2031180"/>
              <a:gd name="connsiteX53" fmla="*/ 48646 w 855668"/>
              <a:gd name="connsiteY53" fmla="*/ 1100022 h 2031180"/>
              <a:gd name="connsiteX54" fmla="*/ 0 w 855668"/>
              <a:gd name="connsiteY54" fmla="*/ 1023983 h 2031180"/>
              <a:gd name="connsiteX55" fmla="*/ 0 w 855668"/>
              <a:gd name="connsiteY55" fmla="*/ 903070 h 2031180"/>
              <a:gd name="connsiteX56" fmla="*/ 1247 w 855668"/>
              <a:gd name="connsiteY56" fmla="*/ 871907 h 2031180"/>
              <a:gd name="connsiteX57" fmla="*/ 1247 w 855668"/>
              <a:gd name="connsiteY57" fmla="*/ 810827 h 2031180"/>
              <a:gd name="connsiteX58" fmla="*/ 143443 w 855668"/>
              <a:gd name="connsiteY58" fmla="*/ 492961 h 2031180"/>
              <a:gd name="connsiteX59" fmla="*/ 217035 w 855668"/>
              <a:gd name="connsiteY59" fmla="*/ 438114 h 2031180"/>
              <a:gd name="connsiteX60" fmla="*/ 319316 w 855668"/>
              <a:gd name="connsiteY60" fmla="*/ 399471 h 2031180"/>
              <a:gd name="connsiteX61" fmla="*/ 410371 w 855668"/>
              <a:gd name="connsiteY61" fmla="*/ 384513 h 2031180"/>
              <a:gd name="connsiteX62" fmla="*/ 427220 w 855668"/>
              <a:gd name="connsiteY62" fmla="*/ 0 h 2031180"/>
              <a:gd name="connsiteX63" fmla="*/ 592012 w 855668"/>
              <a:gd name="connsiteY63" fmla="*/ 163552 h 2031180"/>
              <a:gd name="connsiteX64" fmla="*/ 427220 w 855668"/>
              <a:gd name="connsiteY64" fmla="*/ 328343 h 2031180"/>
              <a:gd name="connsiteX65" fmla="*/ 263668 w 855668"/>
              <a:gd name="connsiteY65" fmla="*/ 163552 h 2031180"/>
              <a:gd name="connsiteX66" fmla="*/ 427220 w 855668"/>
              <a:gd name="connsiteY66" fmla="*/ 0 h 20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55668" h="2031180">
                <a:moveTo>
                  <a:pt x="410371" y="384513"/>
                </a:moveTo>
                <a:cubicBezTo>
                  <a:pt x="416608" y="384513"/>
                  <a:pt x="420350" y="384513"/>
                  <a:pt x="425339" y="384513"/>
                </a:cubicBezTo>
                <a:cubicBezTo>
                  <a:pt x="426587" y="384513"/>
                  <a:pt x="426587" y="384513"/>
                  <a:pt x="427834" y="384513"/>
                </a:cubicBezTo>
                <a:cubicBezTo>
                  <a:pt x="431576" y="384513"/>
                  <a:pt x="435318" y="384513"/>
                  <a:pt x="439060" y="384513"/>
                </a:cubicBezTo>
                <a:cubicBezTo>
                  <a:pt x="465254" y="385760"/>
                  <a:pt x="491448" y="389499"/>
                  <a:pt x="516394" y="394485"/>
                </a:cubicBezTo>
                <a:cubicBezTo>
                  <a:pt x="562545" y="400718"/>
                  <a:pt x="603707" y="414430"/>
                  <a:pt x="638632" y="434374"/>
                </a:cubicBezTo>
                <a:cubicBezTo>
                  <a:pt x="683536" y="459305"/>
                  <a:pt x="720956" y="492961"/>
                  <a:pt x="752139" y="534097"/>
                </a:cubicBezTo>
                <a:cubicBezTo>
                  <a:pt x="815753" y="608889"/>
                  <a:pt x="854420" y="704871"/>
                  <a:pt x="854420" y="810827"/>
                </a:cubicBezTo>
                <a:lnTo>
                  <a:pt x="854420" y="863181"/>
                </a:lnTo>
                <a:cubicBezTo>
                  <a:pt x="855668" y="874400"/>
                  <a:pt x="855668" y="886865"/>
                  <a:pt x="855668" y="899330"/>
                </a:cubicBezTo>
                <a:lnTo>
                  <a:pt x="855668" y="1018997"/>
                </a:lnTo>
                <a:cubicBezTo>
                  <a:pt x="855668" y="1052654"/>
                  <a:pt x="835710" y="1081324"/>
                  <a:pt x="807022" y="1095036"/>
                </a:cubicBezTo>
                <a:cubicBezTo>
                  <a:pt x="797043" y="1100022"/>
                  <a:pt x="784570" y="1103761"/>
                  <a:pt x="772097" y="1103761"/>
                </a:cubicBezTo>
                <a:cubicBezTo>
                  <a:pt x="765860" y="1103761"/>
                  <a:pt x="760871" y="1102515"/>
                  <a:pt x="754634" y="1101268"/>
                </a:cubicBezTo>
                <a:cubicBezTo>
                  <a:pt x="723451" y="1096282"/>
                  <a:pt x="697257" y="1076338"/>
                  <a:pt x="691020" y="1041435"/>
                </a:cubicBezTo>
                <a:cubicBezTo>
                  <a:pt x="689773" y="1033956"/>
                  <a:pt x="688526" y="1027723"/>
                  <a:pt x="688526" y="1018997"/>
                </a:cubicBezTo>
                <a:lnTo>
                  <a:pt x="688526" y="886865"/>
                </a:lnTo>
                <a:cubicBezTo>
                  <a:pt x="688526" y="858195"/>
                  <a:pt x="686031" y="832018"/>
                  <a:pt x="683536" y="810827"/>
                </a:cubicBezTo>
                <a:cubicBezTo>
                  <a:pt x="682289" y="794622"/>
                  <a:pt x="679794" y="782156"/>
                  <a:pt x="677300" y="773431"/>
                </a:cubicBezTo>
                <a:cubicBezTo>
                  <a:pt x="669816" y="736035"/>
                  <a:pt x="656095" y="701132"/>
                  <a:pt x="638632" y="669969"/>
                </a:cubicBezTo>
                <a:lnTo>
                  <a:pt x="638632" y="810827"/>
                </a:lnTo>
                <a:lnTo>
                  <a:pt x="638632" y="930494"/>
                </a:lnTo>
                <a:cubicBezTo>
                  <a:pt x="639880" y="967890"/>
                  <a:pt x="639880" y="1005285"/>
                  <a:pt x="639880" y="1042681"/>
                </a:cubicBezTo>
                <a:lnTo>
                  <a:pt x="639880" y="1043928"/>
                </a:lnTo>
                <a:lnTo>
                  <a:pt x="641127" y="1107501"/>
                </a:lnTo>
                <a:lnTo>
                  <a:pt x="642374" y="1202237"/>
                </a:lnTo>
                <a:lnTo>
                  <a:pt x="642374" y="1255838"/>
                </a:lnTo>
                <a:lnTo>
                  <a:pt x="642374" y="1257085"/>
                </a:lnTo>
                <a:lnTo>
                  <a:pt x="642374" y="1932704"/>
                </a:lnTo>
                <a:cubicBezTo>
                  <a:pt x="642374" y="1987552"/>
                  <a:pt x="598718" y="2031180"/>
                  <a:pt x="543835" y="2031180"/>
                </a:cubicBezTo>
                <a:cubicBezTo>
                  <a:pt x="488953" y="2031180"/>
                  <a:pt x="444049" y="1987552"/>
                  <a:pt x="444049" y="1932704"/>
                </a:cubicBezTo>
                <a:lnTo>
                  <a:pt x="444049" y="1257085"/>
                </a:lnTo>
                <a:cubicBezTo>
                  <a:pt x="444049" y="1255838"/>
                  <a:pt x="444049" y="1255838"/>
                  <a:pt x="444049" y="1255838"/>
                </a:cubicBezTo>
                <a:cubicBezTo>
                  <a:pt x="434070" y="1257085"/>
                  <a:pt x="425339" y="1257085"/>
                  <a:pt x="415361" y="1255838"/>
                </a:cubicBezTo>
                <a:cubicBezTo>
                  <a:pt x="415361" y="1255838"/>
                  <a:pt x="415361" y="1255838"/>
                  <a:pt x="415361" y="1257085"/>
                </a:cubicBezTo>
                <a:lnTo>
                  <a:pt x="415361" y="1932704"/>
                </a:lnTo>
                <a:cubicBezTo>
                  <a:pt x="415361" y="1987552"/>
                  <a:pt x="370457" y="2031180"/>
                  <a:pt x="316822" y="2031180"/>
                </a:cubicBezTo>
                <a:cubicBezTo>
                  <a:pt x="260692" y="2031180"/>
                  <a:pt x="217035" y="1987552"/>
                  <a:pt x="217035" y="1932704"/>
                </a:cubicBezTo>
                <a:lnTo>
                  <a:pt x="217035" y="1678412"/>
                </a:lnTo>
                <a:lnTo>
                  <a:pt x="215788" y="1257085"/>
                </a:lnTo>
                <a:cubicBezTo>
                  <a:pt x="217035" y="1193512"/>
                  <a:pt x="217035" y="1131185"/>
                  <a:pt x="217035" y="1067612"/>
                </a:cubicBezTo>
                <a:cubicBezTo>
                  <a:pt x="217035" y="1066365"/>
                  <a:pt x="217035" y="1063872"/>
                  <a:pt x="217035" y="1062626"/>
                </a:cubicBezTo>
                <a:cubicBezTo>
                  <a:pt x="217035" y="1057640"/>
                  <a:pt x="217035" y="1053900"/>
                  <a:pt x="217035" y="1050161"/>
                </a:cubicBezTo>
                <a:lnTo>
                  <a:pt x="217035" y="962903"/>
                </a:lnTo>
                <a:lnTo>
                  <a:pt x="217035" y="810827"/>
                </a:lnTo>
                <a:lnTo>
                  <a:pt x="217035" y="673708"/>
                </a:lnTo>
                <a:cubicBezTo>
                  <a:pt x="199573" y="704871"/>
                  <a:pt x="187099" y="741021"/>
                  <a:pt x="178368" y="778417"/>
                </a:cubicBezTo>
                <a:cubicBezTo>
                  <a:pt x="175873" y="785896"/>
                  <a:pt x="174626" y="797115"/>
                  <a:pt x="173379" y="810827"/>
                </a:cubicBezTo>
                <a:cubicBezTo>
                  <a:pt x="169637" y="833264"/>
                  <a:pt x="167142" y="860688"/>
                  <a:pt x="167142" y="891851"/>
                </a:cubicBezTo>
                <a:lnTo>
                  <a:pt x="167142" y="1023983"/>
                </a:lnTo>
                <a:cubicBezTo>
                  <a:pt x="167142" y="1031463"/>
                  <a:pt x="165895" y="1037695"/>
                  <a:pt x="164647" y="1045174"/>
                </a:cubicBezTo>
                <a:cubicBezTo>
                  <a:pt x="159658" y="1080077"/>
                  <a:pt x="133464" y="1101268"/>
                  <a:pt x="101034" y="1106254"/>
                </a:cubicBezTo>
                <a:cubicBezTo>
                  <a:pt x="96044" y="1106254"/>
                  <a:pt x="89808" y="1107501"/>
                  <a:pt x="83571" y="1107501"/>
                </a:cubicBezTo>
                <a:cubicBezTo>
                  <a:pt x="71098" y="1107501"/>
                  <a:pt x="58624" y="1103761"/>
                  <a:pt x="48646" y="1100022"/>
                </a:cubicBezTo>
                <a:cubicBezTo>
                  <a:pt x="19957" y="1086310"/>
                  <a:pt x="0" y="1057640"/>
                  <a:pt x="0" y="1023983"/>
                </a:cubicBezTo>
                <a:lnTo>
                  <a:pt x="0" y="903070"/>
                </a:lnTo>
                <a:cubicBezTo>
                  <a:pt x="0" y="893098"/>
                  <a:pt x="0" y="881879"/>
                  <a:pt x="1247" y="871907"/>
                </a:cubicBezTo>
                <a:lnTo>
                  <a:pt x="1247" y="810827"/>
                </a:lnTo>
                <a:cubicBezTo>
                  <a:pt x="1247" y="684927"/>
                  <a:pt x="56130" y="571493"/>
                  <a:pt x="143443" y="492961"/>
                </a:cubicBezTo>
                <a:cubicBezTo>
                  <a:pt x="165895" y="471770"/>
                  <a:pt x="189594" y="454319"/>
                  <a:pt x="217035" y="438114"/>
                </a:cubicBezTo>
                <a:cubicBezTo>
                  <a:pt x="246971" y="420662"/>
                  <a:pt x="281896" y="406951"/>
                  <a:pt x="319316" y="399471"/>
                </a:cubicBezTo>
                <a:cubicBezTo>
                  <a:pt x="349252" y="390746"/>
                  <a:pt x="379188" y="387006"/>
                  <a:pt x="410371" y="384513"/>
                </a:cubicBezTo>
                <a:close/>
                <a:moveTo>
                  <a:pt x="427220" y="0"/>
                </a:moveTo>
                <a:cubicBezTo>
                  <a:pt x="518909" y="0"/>
                  <a:pt x="592012" y="73103"/>
                  <a:pt x="592012" y="163552"/>
                </a:cubicBezTo>
                <a:cubicBezTo>
                  <a:pt x="592012" y="255240"/>
                  <a:pt x="518909" y="328343"/>
                  <a:pt x="427220" y="328343"/>
                </a:cubicBezTo>
                <a:cubicBezTo>
                  <a:pt x="336771" y="328343"/>
                  <a:pt x="263668" y="255240"/>
                  <a:pt x="263668" y="163552"/>
                </a:cubicBezTo>
                <a:cubicBezTo>
                  <a:pt x="263668" y="73103"/>
                  <a:pt x="336771" y="0"/>
                  <a:pt x="4272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3" name="Freeform 403">
            <a:extLst>
              <a:ext uri="{FF2B5EF4-FFF2-40B4-BE49-F238E27FC236}">
                <a16:creationId xmlns:a16="http://schemas.microsoft.com/office/drawing/2014/main" id="{9A0F4FE5-1B3B-B84C-AE4A-496C1913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9983548"/>
            <a:ext cx="653671" cy="1307345"/>
          </a:xfrm>
          <a:custGeom>
            <a:avLst/>
            <a:gdLst>
              <a:gd name="T0" fmla="*/ 524 w 525"/>
              <a:gd name="T1" fmla="*/ 1047 h 1048"/>
              <a:gd name="T2" fmla="*/ 524 w 525"/>
              <a:gd name="T3" fmla="*/ 1047 h 1048"/>
              <a:gd name="T4" fmla="*/ 0 w 525"/>
              <a:gd name="T5" fmla="*/ 524 h 1048"/>
              <a:gd name="T6" fmla="*/ 0 w 525"/>
              <a:gd name="T7" fmla="*/ 524 h 1048"/>
              <a:gd name="T8" fmla="*/ 524 w 525"/>
              <a:gd name="T9" fmla="*/ 0 h 1048"/>
              <a:gd name="T10" fmla="*/ 524 w 525"/>
              <a:gd name="T11" fmla="*/ 104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8">
                <a:moveTo>
                  <a:pt x="524" y="1047"/>
                </a:moveTo>
                <a:lnTo>
                  <a:pt x="524" y="1047"/>
                </a:lnTo>
                <a:cubicBezTo>
                  <a:pt x="235" y="1047"/>
                  <a:pt x="0" y="812"/>
                  <a:pt x="0" y="524"/>
                </a:cubicBezTo>
                <a:lnTo>
                  <a:pt x="0" y="524"/>
                </a:lnTo>
                <a:cubicBezTo>
                  <a:pt x="0" y="235"/>
                  <a:pt x="235" y="0"/>
                  <a:pt x="524" y="0"/>
                </a:cubicBezTo>
                <a:lnTo>
                  <a:pt x="524" y="10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Freeform 404">
            <a:extLst>
              <a:ext uri="{FF2B5EF4-FFF2-40B4-BE49-F238E27FC236}">
                <a16:creationId xmlns:a16="http://schemas.microsoft.com/office/drawing/2014/main" id="{D41D9CFF-AA24-8542-A2EE-F187420B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8308166"/>
            <a:ext cx="653671" cy="1301854"/>
          </a:xfrm>
          <a:custGeom>
            <a:avLst/>
            <a:gdLst>
              <a:gd name="T0" fmla="*/ 524 w 525"/>
              <a:gd name="T1" fmla="*/ 1046 h 1047"/>
              <a:gd name="T2" fmla="*/ 524 w 525"/>
              <a:gd name="T3" fmla="*/ 1046 h 1047"/>
              <a:gd name="T4" fmla="*/ 0 w 525"/>
              <a:gd name="T5" fmla="*/ 523 h 1047"/>
              <a:gd name="T6" fmla="*/ 0 w 525"/>
              <a:gd name="T7" fmla="*/ 523 h 1047"/>
              <a:gd name="T8" fmla="*/ 524 w 525"/>
              <a:gd name="T9" fmla="*/ 0 h 1047"/>
              <a:gd name="T10" fmla="*/ 524 w 525"/>
              <a:gd name="T11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7">
                <a:moveTo>
                  <a:pt x="524" y="1046"/>
                </a:moveTo>
                <a:lnTo>
                  <a:pt x="524" y="1046"/>
                </a:lnTo>
                <a:cubicBezTo>
                  <a:pt x="235" y="1046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5" y="0"/>
                  <a:pt x="524" y="0"/>
                </a:cubicBezTo>
                <a:lnTo>
                  <a:pt x="524" y="10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5" name="Freeform 405">
            <a:extLst>
              <a:ext uri="{FF2B5EF4-FFF2-40B4-BE49-F238E27FC236}">
                <a16:creationId xmlns:a16="http://schemas.microsoft.com/office/drawing/2014/main" id="{CA6056FD-AC94-6141-B642-CEE0DF45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6638280"/>
            <a:ext cx="653671" cy="1301854"/>
          </a:xfrm>
          <a:custGeom>
            <a:avLst/>
            <a:gdLst>
              <a:gd name="T0" fmla="*/ 524 w 525"/>
              <a:gd name="T1" fmla="*/ 1046 h 1047"/>
              <a:gd name="T2" fmla="*/ 524 w 525"/>
              <a:gd name="T3" fmla="*/ 1046 h 1047"/>
              <a:gd name="T4" fmla="*/ 0 w 525"/>
              <a:gd name="T5" fmla="*/ 522 h 1047"/>
              <a:gd name="T6" fmla="*/ 0 w 525"/>
              <a:gd name="T7" fmla="*/ 522 h 1047"/>
              <a:gd name="T8" fmla="*/ 524 w 525"/>
              <a:gd name="T9" fmla="*/ 0 h 1047"/>
              <a:gd name="T10" fmla="*/ 524 w 525"/>
              <a:gd name="T11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7">
                <a:moveTo>
                  <a:pt x="524" y="1046"/>
                </a:moveTo>
                <a:lnTo>
                  <a:pt x="524" y="1046"/>
                </a:lnTo>
                <a:cubicBezTo>
                  <a:pt x="235" y="1046"/>
                  <a:pt x="0" y="811"/>
                  <a:pt x="0" y="522"/>
                </a:cubicBezTo>
                <a:lnTo>
                  <a:pt x="0" y="522"/>
                </a:lnTo>
                <a:cubicBezTo>
                  <a:pt x="0" y="233"/>
                  <a:pt x="235" y="0"/>
                  <a:pt x="524" y="0"/>
                </a:cubicBezTo>
                <a:lnTo>
                  <a:pt x="524" y="10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6" name="Freeform 406">
            <a:extLst>
              <a:ext uri="{FF2B5EF4-FFF2-40B4-BE49-F238E27FC236}">
                <a16:creationId xmlns:a16="http://schemas.microsoft.com/office/drawing/2014/main" id="{5F774F5E-6290-954E-A8A5-D44E968F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4962903"/>
            <a:ext cx="653671" cy="1307345"/>
          </a:xfrm>
          <a:custGeom>
            <a:avLst/>
            <a:gdLst>
              <a:gd name="T0" fmla="*/ 524 w 525"/>
              <a:gd name="T1" fmla="*/ 1047 h 1048"/>
              <a:gd name="T2" fmla="*/ 524 w 525"/>
              <a:gd name="T3" fmla="*/ 1047 h 1048"/>
              <a:gd name="T4" fmla="*/ 0 w 525"/>
              <a:gd name="T5" fmla="*/ 523 h 1048"/>
              <a:gd name="T6" fmla="*/ 0 w 525"/>
              <a:gd name="T7" fmla="*/ 523 h 1048"/>
              <a:gd name="T8" fmla="*/ 524 w 525"/>
              <a:gd name="T9" fmla="*/ 0 h 1048"/>
              <a:gd name="T10" fmla="*/ 524 w 525"/>
              <a:gd name="T11" fmla="*/ 104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8">
                <a:moveTo>
                  <a:pt x="524" y="1047"/>
                </a:moveTo>
                <a:lnTo>
                  <a:pt x="524" y="1047"/>
                </a:lnTo>
                <a:cubicBezTo>
                  <a:pt x="235" y="1047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5" y="0"/>
                  <a:pt x="524" y="0"/>
                </a:cubicBezTo>
                <a:lnTo>
                  <a:pt x="524" y="10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7" name="Freeform 407">
            <a:extLst>
              <a:ext uri="{FF2B5EF4-FFF2-40B4-BE49-F238E27FC236}">
                <a16:creationId xmlns:a16="http://schemas.microsoft.com/office/drawing/2014/main" id="{6C02429A-633B-CE41-A719-62DC1FDD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8" y="3287523"/>
            <a:ext cx="653671" cy="1307345"/>
          </a:xfrm>
          <a:custGeom>
            <a:avLst/>
            <a:gdLst>
              <a:gd name="T0" fmla="*/ 524 w 525"/>
              <a:gd name="T1" fmla="*/ 1047 h 1048"/>
              <a:gd name="T2" fmla="*/ 524 w 525"/>
              <a:gd name="T3" fmla="*/ 1047 h 1048"/>
              <a:gd name="T4" fmla="*/ 0 w 525"/>
              <a:gd name="T5" fmla="*/ 524 h 1048"/>
              <a:gd name="T6" fmla="*/ 0 w 525"/>
              <a:gd name="T7" fmla="*/ 524 h 1048"/>
              <a:gd name="T8" fmla="*/ 524 w 525"/>
              <a:gd name="T9" fmla="*/ 0 h 1048"/>
              <a:gd name="T10" fmla="*/ 524 w 525"/>
              <a:gd name="T11" fmla="*/ 104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048">
                <a:moveTo>
                  <a:pt x="524" y="1047"/>
                </a:moveTo>
                <a:lnTo>
                  <a:pt x="524" y="1047"/>
                </a:lnTo>
                <a:cubicBezTo>
                  <a:pt x="235" y="1047"/>
                  <a:pt x="0" y="813"/>
                  <a:pt x="0" y="524"/>
                </a:cubicBezTo>
                <a:lnTo>
                  <a:pt x="0" y="524"/>
                </a:lnTo>
                <a:cubicBezTo>
                  <a:pt x="0" y="235"/>
                  <a:pt x="235" y="0"/>
                  <a:pt x="524" y="0"/>
                </a:cubicBezTo>
                <a:lnTo>
                  <a:pt x="524" y="10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7D19AF5-B155-FF4C-A54C-686B2D11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905" y="7110682"/>
            <a:ext cx="855668" cy="2031180"/>
          </a:xfrm>
          <a:custGeom>
            <a:avLst/>
            <a:gdLst>
              <a:gd name="connsiteX0" fmla="*/ 410371 w 855668"/>
              <a:gd name="connsiteY0" fmla="*/ 384513 h 2031180"/>
              <a:gd name="connsiteX1" fmla="*/ 425339 w 855668"/>
              <a:gd name="connsiteY1" fmla="*/ 384513 h 2031180"/>
              <a:gd name="connsiteX2" fmla="*/ 427834 w 855668"/>
              <a:gd name="connsiteY2" fmla="*/ 384513 h 2031180"/>
              <a:gd name="connsiteX3" fmla="*/ 439060 w 855668"/>
              <a:gd name="connsiteY3" fmla="*/ 384513 h 2031180"/>
              <a:gd name="connsiteX4" fmla="*/ 516394 w 855668"/>
              <a:gd name="connsiteY4" fmla="*/ 393239 h 2031180"/>
              <a:gd name="connsiteX5" fmla="*/ 638632 w 855668"/>
              <a:gd name="connsiteY5" fmla="*/ 434374 h 2031180"/>
              <a:gd name="connsiteX6" fmla="*/ 752139 w 855668"/>
              <a:gd name="connsiteY6" fmla="*/ 532850 h 2031180"/>
              <a:gd name="connsiteX7" fmla="*/ 854420 w 855668"/>
              <a:gd name="connsiteY7" fmla="*/ 810827 h 2031180"/>
              <a:gd name="connsiteX8" fmla="*/ 854420 w 855668"/>
              <a:gd name="connsiteY8" fmla="*/ 863181 h 2031180"/>
              <a:gd name="connsiteX9" fmla="*/ 855668 w 855668"/>
              <a:gd name="connsiteY9" fmla="*/ 899331 h 2031180"/>
              <a:gd name="connsiteX10" fmla="*/ 855668 w 855668"/>
              <a:gd name="connsiteY10" fmla="*/ 1020244 h 2031180"/>
              <a:gd name="connsiteX11" fmla="*/ 807022 w 855668"/>
              <a:gd name="connsiteY11" fmla="*/ 1093789 h 2031180"/>
              <a:gd name="connsiteX12" fmla="*/ 772097 w 855668"/>
              <a:gd name="connsiteY12" fmla="*/ 1102515 h 2031180"/>
              <a:gd name="connsiteX13" fmla="*/ 754634 w 855668"/>
              <a:gd name="connsiteY13" fmla="*/ 1100022 h 2031180"/>
              <a:gd name="connsiteX14" fmla="*/ 691020 w 855668"/>
              <a:gd name="connsiteY14" fmla="*/ 1040189 h 2031180"/>
              <a:gd name="connsiteX15" fmla="*/ 688526 w 855668"/>
              <a:gd name="connsiteY15" fmla="*/ 1020244 h 2031180"/>
              <a:gd name="connsiteX16" fmla="*/ 688526 w 855668"/>
              <a:gd name="connsiteY16" fmla="*/ 886865 h 2031180"/>
              <a:gd name="connsiteX17" fmla="*/ 683536 w 855668"/>
              <a:gd name="connsiteY17" fmla="*/ 810827 h 2031180"/>
              <a:gd name="connsiteX18" fmla="*/ 677300 w 855668"/>
              <a:gd name="connsiteY18" fmla="*/ 774677 h 2031180"/>
              <a:gd name="connsiteX19" fmla="*/ 638632 w 855668"/>
              <a:gd name="connsiteY19" fmla="*/ 668722 h 2031180"/>
              <a:gd name="connsiteX20" fmla="*/ 638632 w 855668"/>
              <a:gd name="connsiteY20" fmla="*/ 810827 h 2031180"/>
              <a:gd name="connsiteX21" fmla="*/ 638632 w 855668"/>
              <a:gd name="connsiteY21" fmla="*/ 929247 h 2031180"/>
              <a:gd name="connsiteX22" fmla="*/ 639880 w 855668"/>
              <a:gd name="connsiteY22" fmla="*/ 1042682 h 2031180"/>
              <a:gd name="connsiteX23" fmla="*/ 641127 w 855668"/>
              <a:gd name="connsiteY23" fmla="*/ 1107501 h 2031180"/>
              <a:gd name="connsiteX24" fmla="*/ 642374 w 855668"/>
              <a:gd name="connsiteY24" fmla="*/ 1202238 h 2031180"/>
              <a:gd name="connsiteX25" fmla="*/ 642374 w 855668"/>
              <a:gd name="connsiteY25" fmla="*/ 1255838 h 2031180"/>
              <a:gd name="connsiteX26" fmla="*/ 642374 w 855668"/>
              <a:gd name="connsiteY26" fmla="*/ 1931458 h 2031180"/>
              <a:gd name="connsiteX27" fmla="*/ 543835 w 855668"/>
              <a:gd name="connsiteY27" fmla="*/ 2031180 h 2031180"/>
              <a:gd name="connsiteX28" fmla="*/ 444049 w 855668"/>
              <a:gd name="connsiteY28" fmla="*/ 1931458 h 2031180"/>
              <a:gd name="connsiteX29" fmla="*/ 444049 w 855668"/>
              <a:gd name="connsiteY29" fmla="*/ 1255838 h 2031180"/>
              <a:gd name="connsiteX30" fmla="*/ 415361 w 855668"/>
              <a:gd name="connsiteY30" fmla="*/ 1255838 h 2031180"/>
              <a:gd name="connsiteX31" fmla="*/ 415361 w 855668"/>
              <a:gd name="connsiteY31" fmla="*/ 1931458 h 2031180"/>
              <a:gd name="connsiteX32" fmla="*/ 316822 w 855668"/>
              <a:gd name="connsiteY32" fmla="*/ 2031180 h 2031180"/>
              <a:gd name="connsiteX33" fmla="*/ 217035 w 855668"/>
              <a:gd name="connsiteY33" fmla="*/ 1931458 h 2031180"/>
              <a:gd name="connsiteX34" fmla="*/ 217035 w 855668"/>
              <a:gd name="connsiteY34" fmla="*/ 1678412 h 2031180"/>
              <a:gd name="connsiteX35" fmla="*/ 215788 w 855668"/>
              <a:gd name="connsiteY35" fmla="*/ 1255838 h 2031180"/>
              <a:gd name="connsiteX36" fmla="*/ 217035 w 855668"/>
              <a:gd name="connsiteY36" fmla="*/ 1067612 h 2031180"/>
              <a:gd name="connsiteX37" fmla="*/ 217035 w 855668"/>
              <a:gd name="connsiteY37" fmla="*/ 1061380 h 2031180"/>
              <a:gd name="connsiteX38" fmla="*/ 217035 w 855668"/>
              <a:gd name="connsiteY38" fmla="*/ 1048914 h 2031180"/>
              <a:gd name="connsiteX39" fmla="*/ 217035 w 855668"/>
              <a:gd name="connsiteY39" fmla="*/ 962904 h 2031180"/>
              <a:gd name="connsiteX40" fmla="*/ 217035 w 855668"/>
              <a:gd name="connsiteY40" fmla="*/ 810827 h 2031180"/>
              <a:gd name="connsiteX41" fmla="*/ 217035 w 855668"/>
              <a:gd name="connsiteY41" fmla="*/ 673708 h 2031180"/>
              <a:gd name="connsiteX42" fmla="*/ 178368 w 855668"/>
              <a:gd name="connsiteY42" fmla="*/ 778417 h 2031180"/>
              <a:gd name="connsiteX43" fmla="*/ 173379 w 855668"/>
              <a:gd name="connsiteY43" fmla="*/ 810827 h 2031180"/>
              <a:gd name="connsiteX44" fmla="*/ 167142 w 855668"/>
              <a:gd name="connsiteY44" fmla="*/ 891851 h 2031180"/>
              <a:gd name="connsiteX45" fmla="*/ 167142 w 855668"/>
              <a:gd name="connsiteY45" fmla="*/ 1023984 h 2031180"/>
              <a:gd name="connsiteX46" fmla="*/ 164647 w 855668"/>
              <a:gd name="connsiteY46" fmla="*/ 1045175 h 2031180"/>
              <a:gd name="connsiteX47" fmla="*/ 101034 w 855668"/>
              <a:gd name="connsiteY47" fmla="*/ 1105008 h 2031180"/>
              <a:gd name="connsiteX48" fmla="*/ 83571 w 855668"/>
              <a:gd name="connsiteY48" fmla="*/ 1106255 h 2031180"/>
              <a:gd name="connsiteX49" fmla="*/ 48646 w 855668"/>
              <a:gd name="connsiteY49" fmla="*/ 1098775 h 2031180"/>
              <a:gd name="connsiteX50" fmla="*/ 0 w 855668"/>
              <a:gd name="connsiteY50" fmla="*/ 1023984 h 2031180"/>
              <a:gd name="connsiteX51" fmla="*/ 0 w 855668"/>
              <a:gd name="connsiteY51" fmla="*/ 903070 h 2031180"/>
              <a:gd name="connsiteX52" fmla="*/ 1247 w 855668"/>
              <a:gd name="connsiteY52" fmla="*/ 871907 h 2031180"/>
              <a:gd name="connsiteX53" fmla="*/ 1247 w 855668"/>
              <a:gd name="connsiteY53" fmla="*/ 810827 h 2031180"/>
              <a:gd name="connsiteX54" fmla="*/ 143443 w 855668"/>
              <a:gd name="connsiteY54" fmla="*/ 492961 h 2031180"/>
              <a:gd name="connsiteX55" fmla="*/ 217035 w 855668"/>
              <a:gd name="connsiteY55" fmla="*/ 438114 h 2031180"/>
              <a:gd name="connsiteX56" fmla="*/ 319316 w 855668"/>
              <a:gd name="connsiteY56" fmla="*/ 398225 h 2031180"/>
              <a:gd name="connsiteX57" fmla="*/ 410371 w 855668"/>
              <a:gd name="connsiteY57" fmla="*/ 384513 h 2031180"/>
              <a:gd name="connsiteX58" fmla="*/ 427220 w 855668"/>
              <a:gd name="connsiteY58" fmla="*/ 0 h 2031180"/>
              <a:gd name="connsiteX59" fmla="*/ 592012 w 855668"/>
              <a:gd name="connsiteY59" fmla="*/ 166911 h 2031180"/>
              <a:gd name="connsiteX60" fmla="*/ 427220 w 855668"/>
              <a:gd name="connsiteY60" fmla="*/ 333822 h 2031180"/>
              <a:gd name="connsiteX61" fmla="*/ 263668 w 855668"/>
              <a:gd name="connsiteY61" fmla="*/ 166911 h 2031180"/>
              <a:gd name="connsiteX62" fmla="*/ 427220 w 855668"/>
              <a:gd name="connsiteY62" fmla="*/ 0 h 20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5668" h="2031180">
                <a:moveTo>
                  <a:pt x="410371" y="384513"/>
                </a:moveTo>
                <a:cubicBezTo>
                  <a:pt x="416608" y="384513"/>
                  <a:pt x="420350" y="384513"/>
                  <a:pt x="425339" y="384513"/>
                </a:cubicBezTo>
                <a:cubicBezTo>
                  <a:pt x="426587" y="384513"/>
                  <a:pt x="426587" y="384513"/>
                  <a:pt x="427834" y="384513"/>
                </a:cubicBezTo>
                <a:cubicBezTo>
                  <a:pt x="431576" y="384513"/>
                  <a:pt x="435318" y="384513"/>
                  <a:pt x="439060" y="384513"/>
                </a:cubicBezTo>
                <a:cubicBezTo>
                  <a:pt x="465254" y="385760"/>
                  <a:pt x="491448" y="388253"/>
                  <a:pt x="516394" y="393239"/>
                </a:cubicBezTo>
                <a:cubicBezTo>
                  <a:pt x="562545" y="399472"/>
                  <a:pt x="603707" y="413183"/>
                  <a:pt x="638632" y="434374"/>
                </a:cubicBezTo>
                <a:cubicBezTo>
                  <a:pt x="683536" y="458059"/>
                  <a:pt x="720956" y="492961"/>
                  <a:pt x="752139" y="532850"/>
                </a:cubicBezTo>
                <a:cubicBezTo>
                  <a:pt x="815753" y="607642"/>
                  <a:pt x="854420" y="704872"/>
                  <a:pt x="854420" y="810827"/>
                </a:cubicBezTo>
                <a:lnTo>
                  <a:pt x="854420" y="863181"/>
                </a:lnTo>
                <a:cubicBezTo>
                  <a:pt x="855668" y="874400"/>
                  <a:pt x="855668" y="885619"/>
                  <a:pt x="855668" y="899331"/>
                </a:cubicBezTo>
                <a:lnTo>
                  <a:pt x="855668" y="1020244"/>
                </a:lnTo>
                <a:cubicBezTo>
                  <a:pt x="855668" y="1052654"/>
                  <a:pt x="835710" y="1081324"/>
                  <a:pt x="807022" y="1093789"/>
                </a:cubicBezTo>
                <a:cubicBezTo>
                  <a:pt x="797043" y="1100022"/>
                  <a:pt x="784570" y="1102515"/>
                  <a:pt x="772097" y="1102515"/>
                </a:cubicBezTo>
                <a:cubicBezTo>
                  <a:pt x="765860" y="1102515"/>
                  <a:pt x="760871" y="1101269"/>
                  <a:pt x="754634" y="1100022"/>
                </a:cubicBezTo>
                <a:cubicBezTo>
                  <a:pt x="723451" y="1096282"/>
                  <a:pt x="697257" y="1076338"/>
                  <a:pt x="691020" y="1040189"/>
                </a:cubicBezTo>
                <a:cubicBezTo>
                  <a:pt x="689773" y="1033956"/>
                  <a:pt x="688526" y="1026477"/>
                  <a:pt x="688526" y="1020244"/>
                </a:cubicBezTo>
                <a:lnTo>
                  <a:pt x="688526" y="886865"/>
                </a:lnTo>
                <a:cubicBezTo>
                  <a:pt x="688526" y="858195"/>
                  <a:pt x="686031" y="832018"/>
                  <a:pt x="683536" y="810827"/>
                </a:cubicBezTo>
                <a:cubicBezTo>
                  <a:pt x="682289" y="794622"/>
                  <a:pt x="679794" y="782157"/>
                  <a:pt x="677300" y="774677"/>
                </a:cubicBezTo>
                <a:cubicBezTo>
                  <a:pt x="669816" y="736035"/>
                  <a:pt x="656095" y="699886"/>
                  <a:pt x="638632" y="668722"/>
                </a:cubicBezTo>
                <a:lnTo>
                  <a:pt x="638632" y="810827"/>
                </a:lnTo>
                <a:lnTo>
                  <a:pt x="638632" y="929247"/>
                </a:lnTo>
                <a:cubicBezTo>
                  <a:pt x="639880" y="966643"/>
                  <a:pt x="639880" y="1005286"/>
                  <a:pt x="639880" y="1042682"/>
                </a:cubicBezTo>
                <a:lnTo>
                  <a:pt x="641127" y="1107501"/>
                </a:lnTo>
                <a:lnTo>
                  <a:pt x="642374" y="1202238"/>
                </a:lnTo>
                <a:lnTo>
                  <a:pt x="642374" y="1255838"/>
                </a:lnTo>
                <a:lnTo>
                  <a:pt x="642374" y="1931458"/>
                </a:lnTo>
                <a:cubicBezTo>
                  <a:pt x="642374" y="1987552"/>
                  <a:pt x="598718" y="2031180"/>
                  <a:pt x="543835" y="2031180"/>
                </a:cubicBezTo>
                <a:cubicBezTo>
                  <a:pt x="488953" y="2031180"/>
                  <a:pt x="444049" y="1987552"/>
                  <a:pt x="444049" y="1931458"/>
                </a:cubicBezTo>
                <a:lnTo>
                  <a:pt x="444049" y="1255838"/>
                </a:lnTo>
                <a:cubicBezTo>
                  <a:pt x="434070" y="1255838"/>
                  <a:pt x="425339" y="1255838"/>
                  <a:pt x="415361" y="1255838"/>
                </a:cubicBezTo>
                <a:lnTo>
                  <a:pt x="415361" y="1931458"/>
                </a:lnTo>
                <a:cubicBezTo>
                  <a:pt x="415361" y="1987552"/>
                  <a:pt x="370457" y="2031180"/>
                  <a:pt x="316822" y="2031180"/>
                </a:cubicBezTo>
                <a:cubicBezTo>
                  <a:pt x="260692" y="2031180"/>
                  <a:pt x="217035" y="1987552"/>
                  <a:pt x="217035" y="1931458"/>
                </a:cubicBezTo>
                <a:lnTo>
                  <a:pt x="217035" y="1678412"/>
                </a:lnTo>
                <a:lnTo>
                  <a:pt x="215788" y="1255838"/>
                </a:lnTo>
                <a:cubicBezTo>
                  <a:pt x="217035" y="1192265"/>
                  <a:pt x="217035" y="1129939"/>
                  <a:pt x="217035" y="1067612"/>
                </a:cubicBezTo>
                <a:cubicBezTo>
                  <a:pt x="217035" y="1065119"/>
                  <a:pt x="217035" y="1063873"/>
                  <a:pt x="217035" y="1061380"/>
                </a:cubicBezTo>
                <a:cubicBezTo>
                  <a:pt x="217035" y="1057640"/>
                  <a:pt x="217035" y="1053900"/>
                  <a:pt x="217035" y="1048914"/>
                </a:cubicBezTo>
                <a:lnTo>
                  <a:pt x="217035" y="962904"/>
                </a:lnTo>
                <a:lnTo>
                  <a:pt x="217035" y="810827"/>
                </a:lnTo>
                <a:lnTo>
                  <a:pt x="217035" y="673708"/>
                </a:lnTo>
                <a:cubicBezTo>
                  <a:pt x="199573" y="704872"/>
                  <a:pt x="187099" y="741021"/>
                  <a:pt x="178368" y="778417"/>
                </a:cubicBezTo>
                <a:cubicBezTo>
                  <a:pt x="175873" y="785896"/>
                  <a:pt x="174626" y="797115"/>
                  <a:pt x="173379" y="810827"/>
                </a:cubicBezTo>
                <a:cubicBezTo>
                  <a:pt x="169637" y="832018"/>
                  <a:pt x="167142" y="860688"/>
                  <a:pt x="167142" y="891851"/>
                </a:cubicBezTo>
                <a:lnTo>
                  <a:pt x="167142" y="1023984"/>
                </a:lnTo>
                <a:cubicBezTo>
                  <a:pt x="167142" y="1031463"/>
                  <a:pt x="165895" y="1037695"/>
                  <a:pt x="164647" y="1045175"/>
                </a:cubicBezTo>
                <a:cubicBezTo>
                  <a:pt x="159658" y="1080078"/>
                  <a:pt x="133464" y="1100022"/>
                  <a:pt x="101034" y="1105008"/>
                </a:cubicBezTo>
                <a:cubicBezTo>
                  <a:pt x="96044" y="1106255"/>
                  <a:pt x="89808" y="1106255"/>
                  <a:pt x="83571" y="1106255"/>
                </a:cubicBezTo>
                <a:cubicBezTo>
                  <a:pt x="71098" y="1106255"/>
                  <a:pt x="58624" y="1103762"/>
                  <a:pt x="48646" y="1098775"/>
                </a:cubicBezTo>
                <a:cubicBezTo>
                  <a:pt x="19957" y="1085064"/>
                  <a:pt x="0" y="1056393"/>
                  <a:pt x="0" y="1023984"/>
                </a:cubicBezTo>
                <a:lnTo>
                  <a:pt x="0" y="903070"/>
                </a:lnTo>
                <a:cubicBezTo>
                  <a:pt x="0" y="891851"/>
                  <a:pt x="0" y="883126"/>
                  <a:pt x="1247" y="871907"/>
                </a:cubicBezTo>
                <a:lnTo>
                  <a:pt x="1247" y="810827"/>
                </a:lnTo>
                <a:cubicBezTo>
                  <a:pt x="1247" y="683681"/>
                  <a:pt x="56130" y="570246"/>
                  <a:pt x="143443" y="492961"/>
                </a:cubicBezTo>
                <a:cubicBezTo>
                  <a:pt x="165895" y="471770"/>
                  <a:pt x="189594" y="453072"/>
                  <a:pt x="217035" y="438114"/>
                </a:cubicBezTo>
                <a:cubicBezTo>
                  <a:pt x="246971" y="419416"/>
                  <a:pt x="281896" y="405704"/>
                  <a:pt x="319316" y="398225"/>
                </a:cubicBezTo>
                <a:cubicBezTo>
                  <a:pt x="349252" y="390746"/>
                  <a:pt x="379188" y="385760"/>
                  <a:pt x="410371" y="384513"/>
                </a:cubicBezTo>
                <a:close/>
                <a:moveTo>
                  <a:pt x="427220" y="0"/>
                </a:moveTo>
                <a:cubicBezTo>
                  <a:pt x="518909" y="0"/>
                  <a:pt x="592012" y="75298"/>
                  <a:pt x="592012" y="166911"/>
                </a:cubicBezTo>
                <a:cubicBezTo>
                  <a:pt x="592012" y="258524"/>
                  <a:pt x="518909" y="333822"/>
                  <a:pt x="427220" y="333822"/>
                </a:cubicBezTo>
                <a:cubicBezTo>
                  <a:pt x="336771" y="333822"/>
                  <a:pt x="263668" y="258524"/>
                  <a:pt x="263668" y="166911"/>
                </a:cubicBezTo>
                <a:cubicBezTo>
                  <a:pt x="263668" y="75298"/>
                  <a:pt x="336771" y="0"/>
                  <a:pt x="4272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9" name="Line 401">
            <a:extLst>
              <a:ext uri="{FF2B5EF4-FFF2-40B4-BE49-F238E27FC236}">
                <a16:creationId xmlns:a16="http://schemas.microsoft.com/office/drawing/2014/main" id="{CF8FDC5E-F892-084D-9840-51B22B244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7931" y="11472160"/>
            <a:ext cx="527331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0" name="Line 408">
            <a:extLst>
              <a:ext uri="{FF2B5EF4-FFF2-40B4-BE49-F238E27FC236}">
                <a16:creationId xmlns:a16="http://schemas.microsoft.com/office/drawing/2014/main" id="{C7F3B884-F8FC-294B-B43D-E8C5D29B4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7931" y="8121403"/>
            <a:ext cx="527331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1" name="Line 412">
            <a:extLst>
              <a:ext uri="{FF2B5EF4-FFF2-40B4-BE49-F238E27FC236}">
                <a16:creationId xmlns:a16="http://schemas.microsoft.com/office/drawing/2014/main" id="{50F2BB12-B61D-CC4E-A00A-AC69D57082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7931" y="4776140"/>
            <a:ext cx="527331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65FDF41-AE59-D346-8DF8-B7BF2EFC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905" y="3759923"/>
            <a:ext cx="855668" cy="2031181"/>
          </a:xfrm>
          <a:custGeom>
            <a:avLst/>
            <a:gdLst>
              <a:gd name="connsiteX0" fmla="*/ 410371 w 855668"/>
              <a:gd name="connsiteY0" fmla="*/ 384513 h 2031181"/>
              <a:gd name="connsiteX1" fmla="*/ 425339 w 855668"/>
              <a:gd name="connsiteY1" fmla="*/ 384513 h 2031181"/>
              <a:gd name="connsiteX2" fmla="*/ 427834 w 855668"/>
              <a:gd name="connsiteY2" fmla="*/ 384513 h 2031181"/>
              <a:gd name="connsiteX3" fmla="*/ 439060 w 855668"/>
              <a:gd name="connsiteY3" fmla="*/ 384513 h 2031181"/>
              <a:gd name="connsiteX4" fmla="*/ 516394 w 855668"/>
              <a:gd name="connsiteY4" fmla="*/ 393239 h 2031181"/>
              <a:gd name="connsiteX5" fmla="*/ 638632 w 855668"/>
              <a:gd name="connsiteY5" fmla="*/ 433128 h 2031181"/>
              <a:gd name="connsiteX6" fmla="*/ 752139 w 855668"/>
              <a:gd name="connsiteY6" fmla="*/ 532850 h 2031181"/>
              <a:gd name="connsiteX7" fmla="*/ 854420 w 855668"/>
              <a:gd name="connsiteY7" fmla="*/ 810827 h 2031181"/>
              <a:gd name="connsiteX8" fmla="*/ 854420 w 855668"/>
              <a:gd name="connsiteY8" fmla="*/ 861935 h 2031181"/>
              <a:gd name="connsiteX9" fmla="*/ 855668 w 855668"/>
              <a:gd name="connsiteY9" fmla="*/ 898084 h 2031181"/>
              <a:gd name="connsiteX10" fmla="*/ 855668 w 855668"/>
              <a:gd name="connsiteY10" fmla="*/ 1018998 h 2031181"/>
              <a:gd name="connsiteX11" fmla="*/ 807022 w 855668"/>
              <a:gd name="connsiteY11" fmla="*/ 1093789 h 2031181"/>
              <a:gd name="connsiteX12" fmla="*/ 772097 w 855668"/>
              <a:gd name="connsiteY12" fmla="*/ 1102515 h 2031181"/>
              <a:gd name="connsiteX13" fmla="*/ 754634 w 855668"/>
              <a:gd name="connsiteY13" fmla="*/ 1100022 h 2031181"/>
              <a:gd name="connsiteX14" fmla="*/ 691020 w 855668"/>
              <a:gd name="connsiteY14" fmla="*/ 1040189 h 2031181"/>
              <a:gd name="connsiteX15" fmla="*/ 688526 w 855668"/>
              <a:gd name="connsiteY15" fmla="*/ 1018998 h 2031181"/>
              <a:gd name="connsiteX16" fmla="*/ 688526 w 855668"/>
              <a:gd name="connsiteY16" fmla="*/ 886865 h 2031181"/>
              <a:gd name="connsiteX17" fmla="*/ 683536 w 855668"/>
              <a:gd name="connsiteY17" fmla="*/ 810827 h 2031181"/>
              <a:gd name="connsiteX18" fmla="*/ 677300 w 855668"/>
              <a:gd name="connsiteY18" fmla="*/ 773431 h 2031181"/>
              <a:gd name="connsiteX19" fmla="*/ 638632 w 855668"/>
              <a:gd name="connsiteY19" fmla="*/ 668722 h 2031181"/>
              <a:gd name="connsiteX20" fmla="*/ 638632 w 855668"/>
              <a:gd name="connsiteY20" fmla="*/ 810827 h 2031181"/>
              <a:gd name="connsiteX21" fmla="*/ 638632 w 855668"/>
              <a:gd name="connsiteY21" fmla="*/ 929247 h 2031181"/>
              <a:gd name="connsiteX22" fmla="*/ 639880 w 855668"/>
              <a:gd name="connsiteY22" fmla="*/ 1041435 h 2031181"/>
              <a:gd name="connsiteX23" fmla="*/ 639880 w 855668"/>
              <a:gd name="connsiteY23" fmla="*/ 1042682 h 2031181"/>
              <a:gd name="connsiteX24" fmla="*/ 641127 w 855668"/>
              <a:gd name="connsiteY24" fmla="*/ 1106255 h 2031181"/>
              <a:gd name="connsiteX25" fmla="*/ 642374 w 855668"/>
              <a:gd name="connsiteY25" fmla="*/ 1200991 h 2031181"/>
              <a:gd name="connsiteX26" fmla="*/ 642374 w 855668"/>
              <a:gd name="connsiteY26" fmla="*/ 1254592 h 2031181"/>
              <a:gd name="connsiteX27" fmla="*/ 642374 w 855668"/>
              <a:gd name="connsiteY27" fmla="*/ 1255838 h 2031181"/>
              <a:gd name="connsiteX28" fmla="*/ 642374 w 855668"/>
              <a:gd name="connsiteY28" fmla="*/ 1931458 h 2031181"/>
              <a:gd name="connsiteX29" fmla="*/ 543835 w 855668"/>
              <a:gd name="connsiteY29" fmla="*/ 2031181 h 2031181"/>
              <a:gd name="connsiteX30" fmla="*/ 444049 w 855668"/>
              <a:gd name="connsiteY30" fmla="*/ 1931458 h 2031181"/>
              <a:gd name="connsiteX31" fmla="*/ 444049 w 855668"/>
              <a:gd name="connsiteY31" fmla="*/ 1255838 h 2031181"/>
              <a:gd name="connsiteX32" fmla="*/ 444049 w 855668"/>
              <a:gd name="connsiteY32" fmla="*/ 1254592 h 2031181"/>
              <a:gd name="connsiteX33" fmla="*/ 415361 w 855668"/>
              <a:gd name="connsiteY33" fmla="*/ 1254592 h 2031181"/>
              <a:gd name="connsiteX34" fmla="*/ 415361 w 855668"/>
              <a:gd name="connsiteY34" fmla="*/ 1255838 h 2031181"/>
              <a:gd name="connsiteX35" fmla="*/ 415361 w 855668"/>
              <a:gd name="connsiteY35" fmla="*/ 1931458 h 2031181"/>
              <a:gd name="connsiteX36" fmla="*/ 316822 w 855668"/>
              <a:gd name="connsiteY36" fmla="*/ 2031181 h 2031181"/>
              <a:gd name="connsiteX37" fmla="*/ 217035 w 855668"/>
              <a:gd name="connsiteY37" fmla="*/ 1931458 h 2031181"/>
              <a:gd name="connsiteX38" fmla="*/ 217035 w 855668"/>
              <a:gd name="connsiteY38" fmla="*/ 1678412 h 2031181"/>
              <a:gd name="connsiteX39" fmla="*/ 215788 w 855668"/>
              <a:gd name="connsiteY39" fmla="*/ 1255838 h 2031181"/>
              <a:gd name="connsiteX40" fmla="*/ 217035 w 855668"/>
              <a:gd name="connsiteY40" fmla="*/ 1067612 h 2031181"/>
              <a:gd name="connsiteX41" fmla="*/ 217035 w 855668"/>
              <a:gd name="connsiteY41" fmla="*/ 1061380 h 2031181"/>
              <a:gd name="connsiteX42" fmla="*/ 217035 w 855668"/>
              <a:gd name="connsiteY42" fmla="*/ 1048914 h 2031181"/>
              <a:gd name="connsiteX43" fmla="*/ 217035 w 855668"/>
              <a:gd name="connsiteY43" fmla="*/ 961657 h 2031181"/>
              <a:gd name="connsiteX44" fmla="*/ 217035 w 855668"/>
              <a:gd name="connsiteY44" fmla="*/ 810827 h 2031181"/>
              <a:gd name="connsiteX45" fmla="*/ 217035 w 855668"/>
              <a:gd name="connsiteY45" fmla="*/ 673708 h 2031181"/>
              <a:gd name="connsiteX46" fmla="*/ 178368 w 855668"/>
              <a:gd name="connsiteY46" fmla="*/ 777171 h 2031181"/>
              <a:gd name="connsiteX47" fmla="*/ 173379 w 855668"/>
              <a:gd name="connsiteY47" fmla="*/ 810827 h 2031181"/>
              <a:gd name="connsiteX48" fmla="*/ 167142 w 855668"/>
              <a:gd name="connsiteY48" fmla="*/ 890605 h 2031181"/>
              <a:gd name="connsiteX49" fmla="*/ 167142 w 855668"/>
              <a:gd name="connsiteY49" fmla="*/ 1022737 h 2031181"/>
              <a:gd name="connsiteX50" fmla="*/ 164647 w 855668"/>
              <a:gd name="connsiteY50" fmla="*/ 1043928 h 2031181"/>
              <a:gd name="connsiteX51" fmla="*/ 101034 w 855668"/>
              <a:gd name="connsiteY51" fmla="*/ 1105008 h 2031181"/>
              <a:gd name="connsiteX52" fmla="*/ 83571 w 855668"/>
              <a:gd name="connsiteY52" fmla="*/ 1106255 h 2031181"/>
              <a:gd name="connsiteX53" fmla="*/ 48646 w 855668"/>
              <a:gd name="connsiteY53" fmla="*/ 1098775 h 2031181"/>
              <a:gd name="connsiteX54" fmla="*/ 0 w 855668"/>
              <a:gd name="connsiteY54" fmla="*/ 1022737 h 2031181"/>
              <a:gd name="connsiteX55" fmla="*/ 0 w 855668"/>
              <a:gd name="connsiteY55" fmla="*/ 903070 h 2031181"/>
              <a:gd name="connsiteX56" fmla="*/ 1247 w 855668"/>
              <a:gd name="connsiteY56" fmla="*/ 870660 h 2031181"/>
              <a:gd name="connsiteX57" fmla="*/ 1247 w 855668"/>
              <a:gd name="connsiteY57" fmla="*/ 810827 h 2031181"/>
              <a:gd name="connsiteX58" fmla="*/ 143443 w 855668"/>
              <a:gd name="connsiteY58" fmla="*/ 491715 h 2031181"/>
              <a:gd name="connsiteX59" fmla="*/ 217035 w 855668"/>
              <a:gd name="connsiteY59" fmla="*/ 438114 h 2031181"/>
              <a:gd name="connsiteX60" fmla="*/ 319316 w 855668"/>
              <a:gd name="connsiteY60" fmla="*/ 398225 h 2031181"/>
              <a:gd name="connsiteX61" fmla="*/ 410371 w 855668"/>
              <a:gd name="connsiteY61" fmla="*/ 384513 h 2031181"/>
              <a:gd name="connsiteX62" fmla="*/ 427220 w 855668"/>
              <a:gd name="connsiteY62" fmla="*/ 0 h 2031181"/>
              <a:gd name="connsiteX63" fmla="*/ 592012 w 855668"/>
              <a:gd name="connsiteY63" fmla="*/ 164791 h 2031181"/>
              <a:gd name="connsiteX64" fmla="*/ 427220 w 855668"/>
              <a:gd name="connsiteY64" fmla="*/ 328343 h 2031181"/>
              <a:gd name="connsiteX65" fmla="*/ 263668 w 855668"/>
              <a:gd name="connsiteY65" fmla="*/ 164791 h 2031181"/>
              <a:gd name="connsiteX66" fmla="*/ 427220 w 855668"/>
              <a:gd name="connsiteY66" fmla="*/ 0 h 203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55668" h="2031181">
                <a:moveTo>
                  <a:pt x="410371" y="384513"/>
                </a:moveTo>
                <a:cubicBezTo>
                  <a:pt x="416608" y="384513"/>
                  <a:pt x="420350" y="384513"/>
                  <a:pt x="425339" y="384513"/>
                </a:cubicBezTo>
                <a:cubicBezTo>
                  <a:pt x="426587" y="384513"/>
                  <a:pt x="426587" y="384513"/>
                  <a:pt x="427834" y="384513"/>
                </a:cubicBezTo>
                <a:cubicBezTo>
                  <a:pt x="431576" y="384513"/>
                  <a:pt x="435318" y="384513"/>
                  <a:pt x="439060" y="384513"/>
                </a:cubicBezTo>
                <a:cubicBezTo>
                  <a:pt x="465254" y="384513"/>
                  <a:pt x="491448" y="388253"/>
                  <a:pt x="516394" y="393239"/>
                </a:cubicBezTo>
                <a:cubicBezTo>
                  <a:pt x="562545" y="399471"/>
                  <a:pt x="603707" y="413183"/>
                  <a:pt x="638632" y="433128"/>
                </a:cubicBezTo>
                <a:cubicBezTo>
                  <a:pt x="683536" y="458059"/>
                  <a:pt x="720956" y="491715"/>
                  <a:pt x="752139" y="532850"/>
                </a:cubicBezTo>
                <a:cubicBezTo>
                  <a:pt x="815753" y="607642"/>
                  <a:pt x="854420" y="704872"/>
                  <a:pt x="854420" y="810827"/>
                </a:cubicBezTo>
                <a:lnTo>
                  <a:pt x="854420" y="861935"/>
                </a:lnTo>
                <a:cubicBezTo>
                  <a:pt x="855668" y="874400"/>
                  <a:pt x="855668" y="885619"/>
                  <a:pt x="855668" y="898084"/>
                </a:cubicBezTo>
                <a:lnTo>
                  <a:pt x="855668" y="1018998"/>
                </a:lnTo>
                <a:cubicBezTo>
                  <a:pt x="855668" y="1051407"/>
                  <a:pt x="835710" y="1081324"/>
                  <a:pt x="807022" y="1093789"/>
                </a:cubicBezTo>
                <a:cubicBezTo>
                  <a:pt x="797043" y="1098775"/>
                  <a:pt x="784570" y="1102515"/>
                  <a:pt x="772097" y="1102515"/>
                </a:cubicBezTo>
                <a:cubicBezTo>
                  <a:pt x="765860" y="1102515"/>
                  <a:pt x="760871" y="1101269"/>
                  <a:pt x="754634" y="1100022"/>
                </a:cubicBezTo>
                <a:cubicBezTo>
                  <a:pt x="723451" y="1095036"/>
                  <a:pt x="697257" y="1075091"/>
                  <a:pt x="691020" y="1040189"/>
                </a:cubicBezTo>
                <a:cubicBezTo>
                  <a:pt x="689773" y="1032709"/>
                  <a:pt x="688526" y="1026477"/>
                  <a:pt x="688526" y="1018998"/>
                </a:cubicBezTo>
                <a:lnTo>
                  <a:pt x="688526" y="886865"/>
                </a:lnTo>
                <a:cubicBezTo>
                  <a:pt x="688526" y="856948"/>
                  <a:pt x="686031" y="832018"/>
                  <a:pt x="683536" y="810827"/>
                </a:cubicBezTo>
                <a:cubicBezTo>
                  <a:pt x="682289" y="794622"/>
                  <a:pt x="679794" y="782157"/>
                  <a:pt x="677300" y="773431"/>
                </a:cubicBezTo>
                <a:cubicBezTo>
                  <a:pt x="669816" y="736035"/>
                  <a:pt x="656095" y="699886"/>
                  <a:pt x="638632" y="668722"/>
                </a:cubicBezTo>
                <a:lnTo>
                  <a:pt x="638632" y="810827"/>
                </a:lnTo>
                <a:lnTo>
                  <a:pt x="638632" y="929247"/>
                </a:lnTo>
                <a:cubicBezTo>
                  <a:pt x="639880" y="966643"/>
                  <a:pt x="639880" y="1005286"/>
                  <a:pt x="639880" y="1041435"/>
                </a:cubicBezTo>
                <a:lnTo>
                  <a:pt x="639880" y="1042682"/>
                </a:lnTo>
                <a:lnTo>
                  <a:pt x="641127" y="1106255"/>
                </a:lnTo>
                <a:lnTo>
                  <a:pt x="642374" y="1200991"/>
                </a:lnTo>
                <a:lnTo>
                  <a:pt x="642374" y="1254592"/>
                </a:lnTo>
                <a:lnTo>
                  <a:pt x="642374" y="1255838"/>
                </a:lnTo>
                <a:lnTo>
                  <a:pt x="642374" y="1931458"/>
                </a:lnTo>
                <a:cubicBezTo>
                  <a:pt x="642374" y="1986306"/>
                  <a:pt x="598718" y="2031181"/>
                  <a:pt x="543835" y="2031181"/>
                </a:cubicBezTo>
                <a:cubicBezTo>
                  <a:pt x="488953" y="2031181"/>
                  <a:pt x="444049" y="1986306"/>
                  <a:pt x="444049" y="1931458"/>
                </a:cubicBezTo>
                <a:lnTo>
                  <a:pt x="444049" y="1255838"/>
                </a:lnTo>
                <a:cubicBezTo>
                  <a:pt x="444049" y="1255838"/>
                  <a:pt x="444049" y="1255838"/>
                  <a:pt x="444049" y="1254592"/>
                </a:cubicBezTo>
                <a:cubicBezTo>
                  <a:pt x="434070" y="1255838"/>
                  <a:pt x="425339" y="1255838"/>
                  <a:pt x="415361" y="1254592"/>
                </a:cubicBezTo>
                <a:cubicBezTo>
                  <a:pt x="415361" y="1255838"/>
                  <a:pt x="415361" y="1255838"/>
                  <a:pt x="415361" y="1255838"/>
                </a:cubicBezTo>
                <a:lnTo>
                  <a:pt x="415361" y="1931458"/>
                </a:lnTo>
                <a:cubicBezTo>
                  <a:pt x="415361" y="1986306"/>
                  <a:pt x="370457" y="2031181"/>
                  <a:pt x="316822" y="2031181"/>
                </a:cubicBezTo>
                <a:cubicBezTo>
                  <a:pt x="260692" y="2031181"/>
                  <a:pt x="217035" y="1986306"/>
                  <a:pt x="217035" y="1931458"/>
                </a:cubicBezTo>
                <a:lnTo>
                  <a:pt x="217035" y="1678412"/>
                </a:lnTo>
                <a:lnTo>
                  <a:pt x="215788" y="1255838"/>
                </a:lnTo>
                <a:cubicBezTo>
                  <a:pt x="217035" y="1192265"/>
                  <a:pt x="217035" y="1129939"/>
                  <a:pt x="217035" y="1067612"/>
                </a:cubicBezTo>
                <a:cubicBezTo>
                  <a:pt x="217035" y="1065119"/>
                  <a:pt x="217035" y="1062626"/>
                  <a:pt x="217035" y="1061380"/>
                </a:cubicBezTo>
                <a:cubicBezTo>
                  <a:pt x="217035" y="1057640"/>
                  <a:pt x="217035" y="1053900"/>
                  <a:pt x="217035" y="1048914"/>
                </a:cubicBezTo>
                <a:lnTo>
                  <a:pt x="217035" y="961657"/>
                </a:lnTo>
                <a:lnTo>
                  <a:pt x="217035" y="810827"/>
                </a:lnTo>
                <a:lnTo>
                  <a:pt x="217035" y="673708"/>
                </a:lnTo>
                <a:cubicBezTo>
                  <a:pt x="199573" y="704872"/>
                  <a:pt x="187099" y="739775"/>
                  <a:pt x="178368" y="777171"/>
                </a:cubicBezTo>
                <a:cubicBezTo>
                  <a:pt x="175873" y="784650"/>
                  <a:pt x="174626" y="797115"/>
                  <a:pt x="173379" y="810827"/>
                </a:cubicBezTo>
                <a:cubicBezTo>
                  <a:pt x="169637" y="832018"/>
                  <a:pt x="167142" y="859442"/>
                  <a:pt x="167142" y="890605"/>
                </a:cubicBezTo>
                <a:lnTo>
                  <a:pt x="167142" y="1022737"/>
                </a:lnTo>
                <a:cubicBezTo>
                  <a:pt x="167142" y="1030216"/>
                  <a:pt x="165895" y="1037695"/>
                  <a:pt x="164647" y="1043928"/>
                </a:cubicBezTo>
                <a:cubicBezTo>
                  <a:pt x="159658" y="1078831"/>
                  <a:pt x="133464" y="1100022"/>
                  <a:pt x="101034" y="1105008"/>
                </a:cubicBezTo>
                <a:cubicBezTo>
                  <a:pt x="96044" y="1106255"/>
                  <a:pt x="89808" y="1106255"/>
                  <a:pt x="83571" y="1106255"/>
                </a:cubicBezTo>
                <a:cubicBezTo>
                  <a:pt x="71098" y="1106255"/>
                  <a:pt x="58624" y="1103762"/>
                  <a:pt x="48646" y="1098775"/>
                </a:cubicBezTo>
                <a:cubicBezTo>
                  <a:pt x="19957" y="1085064"/>
                  <a:pt x="0" y="1056393"/>
                  <a:pt x="0" y="1022737"/>
                </a:cubicBezTo>
                <a:lnTo>
                  <a:pt x="0" y="903070"/>
                </a:lnTo>
                <a:cubicBezTo>
                  <a:pt x="0" y="891851"/>
                  <a:pt x="0" y="881879"/>
                  <a:pt x="1247" y="870660"/>
                </a:cubicBezTo>
                <a:lnTo>
                  <a:pt x="1247" y="810827"/>
                </a:lnTo>
                <a:cubicBezTo>
                  <a:pt x="1247" y="683681"/>
                  <a:pt x="56130" y="570246"/>
                  <a:pt x="143443" y="491715"/>
                </a:cubicBezTo>
                <a:cubicBezTo>
                  <a:pt x="165895" y="470524"/>
                  <a:pt x="189594" y="453072"/>
                  <a:pt x="217035" y="438114"/>
                </a:cubicBezTo>
                <a:cubicBezTo>
                  <a:pt x="246971" y="419416"/>
                  <a:pt x="281896" y="405704"/>
                  <a:pt x="319316" y="398225"/>
                </a:cubicBezTo>
                <a:cubicBezTo>
                  <a:pt x="349252" y="389499"/>
                  <a:pt x="379188" y="385760"/>
                  <a:pt x="410371" y="384513"/>
                </a:cubicBezTo>
                <a:close/>
                <a:moveTo>
                  <a:pt x="427220" y="0"/>
                </a:moveTo>
                <a:cubicBezTo>
                  <a:pt x="518909" y="0"/>
                  <a:pt x="592012" y="74342"/>
                  <a:pt x="592012" y="164791"/>
                </a:cubicBezTo>
                <a:cubicBezTo>
                  <a:pt x="592012" y="255240"/>
                  <a:pt x="518909" y="328343"/>
                  <a:pt x="427220" y="328343"/>
                </a:cubicBezTo>
                <a:cubicBezTo>
                  <a:pt x="336771" y="328343"/>
                  <a:pt x="263668" y="255240"/>
                  <a:pt x="263668" y="164791"/>
                </a:cubicBezTo>
                <a:cubicBezTo>
                  <a:pt x="263668" y="74342"/>
                  <a:pt x="336771" y="0"/>
                  <a:pt x="4272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A3BB4D0-48E0-3245-9DA7-AA5DF887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533" y="6424634"/>
            <a:ext cx="1433687" cy="3403278"/>
          </a:xfrm>
          <a:custGeom>
            <a:avLst/>
            <a:gdLst>
              <a:gd name="connsiteX0" fmla="*/ 410371 w 855668"/>
              <a:gd name="connsiteY0" fmla="*/ 384513 h 2031180"/>
              <a:gd name="connsiteX1" fmla="*/ 425339 w 855668"/>
              <a:gd name="connsiteY1" fmla="*/ 384513 h 2031180"/>
              <a:gd name="connsiteX2" fmla="*/ 427834 w 855668"/>
              <a:gd name="connsiteY2" fmla="*/ 384513 h 2031180"/>
              <a:gd name="connsiteX3" fmla="*/ 439060 w 855668"/>
              <a:gd name="connsiteY3" fmla="*/ 384513 h 2031180"/>
              <a:gd name="connsiteX4" fmla="*/ 516394 w 855668"/>
              <a:gd name="connsiteY4" fmla="*/ 393239 h 2031180"/>
              <a:gd name="connsiteX5" fmla="*/ 638632 w 855668"/>
              <a:gd name="connsiteY5" fmla="*/ 434374 h 2031180"/>
              <a:gd name="connsiteX6" fmla="*/ 752139 w 855668"/>
              <a:gd name="connsiteY6" fmla="*/ 532850 h 2031180"/>
              <a:gd name="connsiteX7" fmla="*/ 854420 w 855668"/>
              <a:gd name="connsiteY7" fmla="*/ 810827 h 2031180"/>
              <a:gd name="connsiteX8" fmla="*/ 854420 w 855668"/>
              <a:gd name="connsiteY8" fmla="*/ 863181 h 2031180"/>
              <a:gd name="connsiteX9" fmla="*/ 855668 w 855668"/>
              <a:gd name="connsiteY9" fmla="*/ 899331 h 2031180"/>
              <a:gd name="connsiteX10" fmla="*/ 855668 w 855668"/>
              <a:gd name="connsiteY10" fmla="*/ 1020244 h 2031180"/>
              <a:gd name="connsiteX11" fmla="*/ 807022 w 855668"/>
              <a:gd name="connsiteY11" fmla="*/ 1093789 h 2031180"/>
              <a:gd name="connsiteX12" fmla="*/ 772097 w 855668"/>
              <a:gd name="connsiteY12" fmla="*/ 1102515 h 2031180"/>
              <a:gd name="connsiteX13" fmla="*/ 754634 w 855668"/>
              <a:gd name="connsiteY13" fmla="*/ 1100022 h 2031180"/>
              <a:gd name="connsiteX14" fmla="*/ 691020 w 855668"/>
              <a:gd name="connsiteY14" fmla="*/ 1040189 h 2031180"/>
              <a:gd name="connsiteX15" fmla="*/ 688526 w 855668"/>
              <a:gd name="connsiteY15" fmla="*/ 1020244 h 2031180"/>
              <a:gd name="connsiteX16" fmla="*/ 688526 w 855668"/>
              <a:gd name="connsiteY16" fmla="*/ 886865 h 2031180"/>
              <a:gd name="connsiteX17" fmla="*/ 683536 w 855668"/>
              <a:gd name="connsiteY17" fmla="*/ 810827 h 2031180"/>
              <a:gd name="connsiteX18" fmla="*/ 677300 w 855668"/>
              <a:gd name="connsiteY18" fmla="*/ 774677 h 2031180"/>
              <a:gd name="connsiteX19" fmla="*/ 638632 w 855668"/>
              <a:gd name="connsiteY19" fmla="*/ 668722 h 2031180"/>
              <a:gd name="connsiteX20" fmla="*/ 638632 w 855668"/>
              <a:gd name="connsiteY20" fmla="*/ 810827 h 2031180"/>
              <a:gd name="connsiteX21" fmla="*/ 638632 w 855668"/>
              <a:gd name="connsiteY21" fmla="*/ 929247 h 2031180"/>
              <a:gd name="connsiteX22" fmla="*/ 639880 w 855668"/>
              <a:gd name="connsiteY22" fmla="*/ 1042682 h 2031180"/>
              <a:gd name="connsiteX23" fmla="*/ 641127 w 855668"/>
              <a:gd name="connsiteY23" fmla="*/ 1107501 h 2031180"/>
              <a:gd name="connsiteX24" fmla="*/ 642374 w 855668"/>
              <a:gd name="connsiteY24" fmla="*/ 1202238 h 2031180"/>
              <a:gd name="connsiteX25" fmla="*/ 642374 w 855668"/>
              <a:gd name="connsiteY25" fmla="*/ 1255838 h 2031180"/>
              <a:gd name="connsiteX26" fmla="*/ 642374 w 855668"/>
              <a:gd name="connsiteY26" fmla="*/ 1931458 h 2031180"/>
              <a:gd name="connsiteX27" fmla="*/ 543835 w 855668"/>
              <a:gd name="connsiteY27" fmla="*/ 2031180 h 2031180"/>
              <a:gd name="connsiteX28" fmla="*/ 444049 w 855668"/>
              <a:gd name="connsiteY28" fmla="*/ 1931458 h 2031180"/>
              <a:gd name="connsiteX29" fmla="*/ 444049 w 855668"/>
              <a:gd name="connsiteY29" fmla="*/ 1255838 h 2031180"/>
              <a:gd name="connsiteX30" fmla="*/ 415361 w 855668"/>
              <a:gd name="connsiteY30" fmla="*/ 1255838 h 2031180"/>
              <a:gd name="connsiteX31" fmla="*/ 415361 w 855668"/>
              <a:gd name="connsiteY31" fmla="*/ 1931458 h 2031180"/>
              <a:gd name="connsiteX32" fmla="*/ 316822 w 855668"/>
              <a:gd name="connsiteY32" fmla="*/ 2031180 h 2031180"/>
              <a:gd name="connsiteX33" fmla="*/ 217035 w 855668"/>
              <a:gd name="connsiteY33" fmla="*/ 1931458 h 2031180"/>
              <a:gd name="connsiteX34" fmla="*/ 217035 w 855668"/>
              <a:gd name="connsiteY34" fmla="*/ 1678412 h 2031180"/>
              <a:gd name="connsiteX35" fmla="*/ 215788 w 855668"/>
              <a:gd name="connsiteY35" fmla="*/ 1255838 h 2031180"/>
              <a:gd name="connsiteX36" fmla="*/ 217035 w 855668"/>
              <a:gd name="connsiteY36" fmla="*/ 1067612 h 2031180"/>
              <a:gd name="connsiteX37" fmla="*/ 217035 w 855668"/>
              <a:gd name="connsiteY37" fmla="*/ 1061380 h 2031180"/>
              <a:gd name="connsiteX38" fmla="*/ 217035 w 855668"/>
              <a:gd name="connsiteY38" fmla="*/ 1048914 h 2031180"/>
              <a:gd name="connsiteX39" fmla="*/ 217035 w 855668"/>
              <a:gd name="connsiteY39" fmla="*/ 962904 h 2031180"/>
              <a:gd name="connsiteX40" fmla="*/ 217035 w 855668"/>
              <a:gd name="connsiteY40" fmla="*/ 810827 h 2031180"/>
              <a:gd name="connsiteX41" fmla="*/ 217035 w 855668"/>
              <a:gd name="connsiteY41" fmla="*/ 673708 h 2031180"/>
              <a:gd name="connsiteX42" fmla="*/ 178368 w 855668"/>
              <a:gd name="connsiteY42" fmla="*/ 778417 h 2031180"/>
              <a:gd name="connsiteX43" fmla="*/ 173379 w 855668"/>
              <a:gd name="connsiteY43" fmla="*/ 810827 h 2031180"/>
              <a:gd name="connsiteX44" fmla="*/ 167142 w 855668"/>
              <a:gd name="connsiteY44" fmla="*/ 891851 h 2031180"/>
              <a:gd name="connsiteX45" fmla="*/ 167142 w 855668"/>
              <a:gd name="connsiteY45" fmla="*/ 1023984 h 2031180"/>
              <a:gd name="connsiteX46" fmla="*/ 164647 w 855668"/>
              <a:gd name="connsiteY46" fmla="*/ 1045175 h 2031180"/>
              <a:gd name="connsiteX47" fmla="*/ 101034 w 855668"/>
              <a:gd name="connsiteY47" fmla="*/ 1105008 h 2031180"/>
              <a:gd name="connsiteX48" fmla="*/ 83571 w 855668"/>
              <a:gd name="connsiteY48" fmla="*/ 1106255 h 2031180"/>
              <a:gd name="connsiteX49" fmla="*/ 48646 w 855668"/>
              <a:gd name="connsiteY49" fmla="*/ 1098775 h 2031180"/>
              <a:gd name="connsiteX50" fmla="*/ 0 w 855668"/>
              <a:gd name="connsiteY50" fmla="*/ 1023984 h 2031180"/>
              <a:gd name="connsiteX51" fmla="*/ 0 w 855668"/>
              <a:gd name="connsiteY51" fmla="*/ 903070 h 2031180"/>
              <a:gd name="connsiteX52" fmla="*/ 1247 w 855668"/>
              <a:gd name="connsiteY52" fmla="*/ 871907 h 2031180"/>
              <a:gd name="connsiteX53" fmla="*/ 1247 w 855668"/>
              <a:gd name="connsiteY53" fmla="*/ 810827 h 2031180"/>
              <a:gd name="connsiteX54" fmla="*/ 143443 w 855668"/>
              <a:gd name="connsiteY54" fmla="*/ 492961 h 2031180"/>
              <a:gd name="connsiteX55" fmla="*/ 217035 w 855668"/>
              <a:gd name="connsiteY55" fmla="*/ 438114 h 2031180"/>
              <a:gd name="connsiteX56" fmla="*/ 319316 w 855668"/>
              <a:gd name="connsiteY56" fmla="*/ 398225 h 2031180"/>
              <a:gd name="connsiteX57" fmla="*/ 410371 w 855668"/>
              <a:gd name="connsiteY57" fmla="*/ 384513 h 2031180"/>
              <a:gd name="connsiteX58" fmla="*/ 427220 w 855668"/>
              <a:gd name="connsiteY58" fmla="*/ 0 h 2031180"/>
              <a:gd name="connsiteX59" fmla="*/ 592012 w 855668"/>
              <a:gd name="connsiteY59" fmla="*/ 166911 h 2031180"/>
              <a:gd name="connsiteX60" fmla="*/ 427220 w 855668"/>
              <a:gd name="connsiteY60" fmla="*/ 333822 h 2031180"/>
              <a:gd name="connsiteX61" fmla="*/ 263668 w 855668"/>
              <a:gd name="connsiteY61" fmla="*/ 166911 h 2031180"/>
              <a:gd name="connsiteX62" fmla="*/ 427220 w 855668"/>
              <a:gd name="connsiteY62" fmla="*/ 0 h 20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5668" h="2031180">
                <a:moveTo>
                  <a:pt x="410371" y="384513"/>
                </a:moveTo>
                <a:cubicBezTo>
                  <a:pt x="416608" y="384513"/>
                  <a:pt x="420350" y="384513"/>
                  <a:pt x="425339" y="384513"/>
                </a:cubicBezTo>
                <a:cubicBezTo>
                  <a:pt x="426587" y="384513"/>
                  <a:pt x="426587" y="384513"/>
                  <a:pt x="427834" y="384513"/>
                </a:cubicBezTo>
                <a:cubicBezTo>
                  <a:pt x="431576" y="384513"/>
                  <a:pt x="435318" y="384513"/>
                  <a:pt x="439060" y="384513"/>
                </a:cubicBezTo>
                <a:cubicBezTo>
                  <a:pt x="465254" y="385760"/>
                  <a:pt x="491448" y="388253"/>
                  <a:pt x="516394" y="393239"/>
                </a:cubicBezTo>
                <a:cubicBezTo>
                  <a:pt x="562545" y="399472"/>
                  <a:pt x="603707" y="413183"/>
                  <a:pt x="638632" y="434374"/>
                </a:cubicBezTo>
                <a:cubicBezTo>
                  <a:pt x="683536" y="458059"/>
                  <a:pt x="720956" y="492961"/>
                  <a:pt x="752139" y="532850"/>
                </a:cubicBezTo>
                <a:cubicBezTo>
                  <a:pt x="815753" y="607642"/>
                  <a:pt x="854420" y="704872"/>
                  <a:pt x="854420" y="810827"/>
                </a:cubicBezTo>
                <a:lnTo>
                  <a:pt x="854420" y="863181"/>
                </a:lnTo>
                <a:cubicBezTo>
                  <a:pt x="855668" y="874400"/>
                  <a:pt x="855668" y="885619"/>
                  <a:pt x="855668" y="899331"/>
                </a:cubicBezTo>
                <a:lnTo>
                  <a:pt x="855668" y="1020244"/>
                </a:lnTo>
                <a:cubicBezTo>
                  <a:pt x="855668" y="1052654"/>
                  <a:pt x="835710" y="1081324"/>
                  <a:pt x="807022" y="1093789"/>
                </a:cubicBezTo>
                <a:cubicBezTo>
                  <a:pt x="797043" y="1100022"/>
                  <a:pt x="784570" y="1102515"/>
                  <a:pt x="772097" y="1102515"/>
                </a:cubicBezTo>
                <a:cubicBezTo>
                  <a:pt x="765860" y="1102515"/>
                  <a:pt x="760871" y="1101269"/>
                  <a:pt x="754634" y="1100022"/>
                </a:cubicBezTo>
                <a:cubicBezTo>
                  <a:pt x="723451" y="1096282"/>
                  <a:pt x="697257" y="1076338"/>
                  <a:pt x="691020" y="1040189"/>
                </a:cubicBezTo>
                <a:cubicBezTo>
                  <a:pt x="689773" y="1033956"/>
                  <a:pt x="688526" y="1026477"/>
                  <a:pt x="688526" y="1020244"/>
                </a:cubicBezTo>
                <a:lnTo>
                  <a:pt x="688526" y="886865"/>
                </a:lnTo>
                <a:cubicBezTo>
                  <a:pt x="688526" y="858195"/>
                  <a:pt x="686031" y="832018"/>
                  <a:pt x="683536" y="810827"/>
                </a:cubicBezTo>
                <a:cubicBezTo>
                  <a:pt x="682289" y="794622"/>
                  <a:pt x="679794" y="782157"/>
                  <a:pt x="677300" y="774677"/>
                </a:cubicBezTo>
                <a:cubicBezTo>
                  <a:pt x="669816" y="736035"/>
                  <a:pt x="656095" y="699886"/>
                  <a:pt x="638632" y="668722"/>
                </a:cubicBezTo>
                <a:lnTo>
                  <a:pt x="638632" y="810827"/>
                </a:lnTo>
                <a:lnTo>
                  <a:pt x="638632" y="929247"/>
                </a:lnTo>
                <a:cubicBezTo>
                  <a:pt x="639880" y="966643"/>
                  <a:pt x="639880" y="1005286"/>
                  <a:pt x="639880" y="1042682"/>
                </a:cubicBezTo>
                <a:lnTo>
                  <a:pt x="641127" y="1107501"/>
                </a:lnTo>
                <a:lnTo>
                  <a:pt x="642374" y="1202238"/>
                </a:lnTo>
                <a:lnTo>
                  <a:pt x="642374" y="1255838"/>
                </a:lnTo>
                <a:lnTo>
                  <a:pt x="642374" y="1931458"/>
                </a:lnTo>
                <a:cubicBezTo>
                  <a:pt x="642374" y="1987552"/>
                  <a:pt x="598718" y="2031180"/>
                  <a:pt x="543835" y="2031180"/>
                </a:cubicBezTo>
                <a:cubicBezTo>
                  <a:pt x="488953" y="2031180"/>
                  <a:pt x="444049" y="1987552"/>
                  <a:pt x="444049" y="1931458"/>
                </a:cubicBezTo>
                <a:lnTo>
                  <a:pt x="444049" y="1255838"/>
                </a:lnTo>
                <a:cubicBezTo>
                  <a:pt x="434070" y="1255838"/>
                  <a:pt x="425339" y="1255838"/>
                  <a:pt x="415361" y="1255838"/>
                </a:cubicBezTo>
                <a:lnTo>
                  <a:pt x="415361" y="1931458"/>
                </a:lnTo>
                <a:cubicBezTo>
                  <a:pt x="415361" y="1987552"/>
                  <a:pt x="370457" y="2031180"/>
                  <a:pt x="316822" y="2031180"/>
                </a:cubicBezTo>
                <a:cubicBezTo>
                  <a:pt x="260692" y="2031180"/>
                  <a:pt x="217035" y="1987552"/>
                  <a:pt x="217035" y="1931458"/>
                </a:cubicBezTo>
                <a:lnTo>
                  <a:pt x="217035" y="1678412"/>
                </a:lnTo>
                <a:lnTo>
                  <a:pt x="215788" y="1255838"/>
                </a:lnTo>
                <a:cubicBezTo>
                  <a:pt x="217035" y="1192265"/>
                  <a:pt x="217035" y="1129939"/>
                  <a:pt x="217035" y="1067612"/>
                </a:cubicBezTo>
                <a:cubicBezTo>
                  <a:pt x="217035" y="1065119"/>
                  <a:pt x="217035" y="1063873"/>
                  <a:pt x="217035" y="1061380"/>
                </a:cubicBezTo>
                <a:cubicBezTo>
                  <a:pt x="217035" y="1057640"/>
                  <a:pt x="217035" y="1053900"/>
                  <a:pt x="217035" y="1048914"/>
                </a:cubicBezTo>
                <a:lnTo>
                  <a:pt x="217035" y="962904"/>
                </a:lnTo>
                <a:lnTo>
                  <a:pt x="217035" y="810827"/>
                </a:lnTo>
                <a:lnTo>
                  <a:pt x="217035" y="673708"/>
                </a:lnTo>
                <a:cubicBezTo>
                  <a:pt x="199573" y="704872"/>
                  <a:pt x="187099" y="741021"/>
                  <a:pt x="178368" y="778417"/>
                </a:cubicBezTo>
                <a:cubicBezTo>
                  <a:pt x="175873" y="785896"/>
                  <a:pt x="174626" y="797115"/>
                  <a:pt x="173379" y="810827"/>
                </a:cubicBezTo>
                <a:cubicBezTo>
                  <a:pt x="169637" y="832018"/>
                  <a:pt x="167142" y="860688"/>
                  <a:pt x="167142" y="891851"/>
                </a:cubicBezTo>
                <a:lnTo>
                  <a:pt x="167142" y="1023984"/>
                </a:lnTo>
                <a:cubicBezTo>
                  <a:pt x="167142" y="1031463"/>
                  <a:pt x="165895" y="1037695"/>
                  <a:pt x="164647" y="1045175"/>
                </a:cubicBezTo>
                <a:cubicBezTo>
                  <a:pt x="159658" y="1080078"/>
                  <a:pt x="133464" y="1100022"/>
                  <a:pt x="101034" y="1105008"/>
                </a:cubicBezTo>
                <a:cubicBezTo>
                  <a:pt x="96044" y="1106255"/>
                  <a:pt x="89808" y="1106255"/>
                  <a:pt x="83571" y="1106255"/>
                </a:cubicBezTo>
                <a:cubicBezTo>
                  <a:pt x="71098" y="1106255"/>
                  <a:pt x="58624" y="1103762"/>
                  <a:pt x="48646" y="1098775"/>
                </a:cubicBezTo>
                <a:cubicBezTo>
                  <a:pt x="19957" y="1085064"/>
                  <a:pt x="0" y="1056393"/>
                  <a:pt x="0" y="1023984"/>
                </a:cubicBezTo>
                <a:lnTo>
                  <a:pt x="0" y="903070"/>
                </a:lnTo>
                <a:cubicBezTo>
                  <a:pt x="0" y="891851"/>
                  <a:pt x="0" y="883126"/>
                  <a:pt x="1247" y="871907"/>
                </a:cubicBezTo>
                <a:lnTo>
                  <a:pt x="1247" y="810827"/>
                </a:lnTo>
                <a:cubicBezTo>
                  <a:pt x="1247" y="683681"/>
                  <a:pt x="56130" y="570246"/>
                  <a:pt x="143443" y="492961"/>
                </a:cubicBezTo>
                <a:cubicBezTo>
                  <a:pt x="165895" y="471770"/>
                  <a:pt x="189594" y="453072"/>
                  <a:pt x="217035" y="438114"/>
                </a:cubicBezTo>
                <a:cubicBezTo>
                  <a:pt x="246971" y="419416"/>
                  <a:pt x="281896" y="405704"/>
                  <a:pt x="319316" y="398225"/>
                </a:cubicBezTo>
                <a:cubicBezTo>
                  <a:pt x="349252" y="390746"/>
                  <a:pt x="379188" y="385760"/>
                  <a:pt x="410371" y="384513"/>
                </a:cubicBezTo>
                <a:close/>
                <a:moveTo>
                  <a:pt x="427220" y="0"/>
                </a:moveTo>
                <a:cubicBezTo>
                  <a:pt x="518909" y="0"/>
                  <a:pt x="592012" y="75298"/>
                  <a:pt x="592012" y="166911"/>
                </a:cubicBezTo>
                <a:cubicBezTo>
                  <a:pt x="592012" y="258524"/>
                  <a:pt x="518909" y="333822"/>
                  <a:pt x="427220" y="333822"/>
                </a:cubicBezTo>
                <a:cubicBezTo>
                  <a:pt x="336771" y="333822"/>
                  <a:pt x="263668" y="258524"/>
                  <a:pt x="263668" y="166911"/>
                </a:cubicBezTo>
                <a:cubicBezTo>
                  <a:pt x="263668" y="75298"/>
                  <a:pt x="336771" y="0"/>
                  <a:pt x="4272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532A0-1E1E-DE40-BA3B-6E50F3027F4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269AA-AD44-E24B-897A-72AD5903CD5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50CFA-740F-D84A-88B1-E6A14D317281}"/>
              </a:ext>
            </a:extLst>
          </p:cNvPr>
          <p:cNvSpPr txBox="1"/>
          <p:nvPr/>
        </p:nvSpPr>
        <p:spPr>
          <a:xfrm>
            <a:off x="3819508" y="7004178"/>
            <a:ext cx="36149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3D8E7-9514-034F-AF27-97E9996EB502}"/>
              </a:ext>
            </a:extLst>
          </p:cNvPr>
          <p:cNvSpPr txBox="1"/>
          <p:nvPr/>
        </p:nvSpPr>
        <p:spPr>
          <a:xfrm>
            <a:off x="3819509" y="7652348"/>
            <a:ext cx="361496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05440-F2E5-FE4F-86C8-DDDAFB4E81C9}"/>
              </a:ext>
            </a:extLst>
          </p:cNvPr>
          <p:cNvSpPr txBox="1"/>
          <p:nvPr/>
        </p:nvSpPr>
        <p:spPr>
          <a:xfrm>
            <a:off x="11790877" y="3948973"/>
            <a:ext cx="495963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7C27-1757-B64A-B8E2-2138D21E896A}"/>
              </a:ext>
            </a:extLst>
          </p:cNvPr>
          <p:cNvSpPr txBox="1"/>
          <p:nvPr/>
        </p:nvSpPr>
        <p:spPr>
          <a:xfrm>
            <a:off x="11790878" y="4597143"/>
            <a:ext cx="495963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035E-92CA-E44A-8F3C-68BB594A517D}"/>
              </a:ext>
            </a:extLst>
          </p:cNvPr>
          <p:cNvSpPr txBox="1"/>
          <p:nvPr/>
        </p:nvSpPr>
        <p:spPr>
          <a:xfrm>
            <a:off x="11790877" y="7290984"/>
            <a:ext cx="495963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1DAF6-DFD3-CE4B-A95D-CE6CB2F57B68}"/>
              </a:ext>
            </a:extLst>
          </p:cNvPr>
          <p:cNvSpPr txBox="1"/>
          <p:nvPr/>
        </p:nvSpPr>
        <p:spPr>
          <a:xfrm>
            <a:off x="11790878" y="7939154"/>
            <a:ext cx="495963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4902E-C123-DC44-B84C-8E08637E65EE}"/>
              </a:ext>
            </a:extLst>
          </p:cNvPr>
          <p:cNvSpPr txBox="1"/>
          <p:nvPr/>
        </p:nvSpPr>
        <p:spPr>
          <a:xfrm>
            <a:off x="11790877" y="10651777"/>
            <a:ext cx="495963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UNIT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05947-6E49-AD49-9E41-E5EDB193AECB}"/>
              </a:ext>
            </a:extLst>
          </p:cNvPr>
          <p:cNvSpPr txBox="1"/>
          <p:nvPr/>
        </p:nvSpPr>
        <p:spPr>
          <a:xfrm>
            <a:off x="11790878" y="11299947"/>
            <a:ext cx="495963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774AA-6D95-3145-B5B0-AFE18FA5E399}"/>
              </a:ext>
            </a:extLst>
          </p:cNvPr>
          <p:cNvSpPr txBox="1"/>
          <p:nvPr/>
        </p:nvSpPr>
        <p:spPr>
          <a:xfrm>
            <a:off x="19562418" y="3646031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183F2-F123-7746-84B6-62950080C6D7}"/>
              </a:ext>
            </a:extLst>
          </p:cNvPr>
          <p:cNvSpPr txBox="1"/>
          <p:nvPr/>
        </p:nvSpPr>
        <p:spPr>
          <a:xfrm>
            <a:off x="19562418" y="5324264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7A394-5B2B-E645-A588-8FBDA1353622}"/>
              </a:ext>
            </a:extLst>
          </p:cNvPr>
          <p:cNvSpPr txBox="1"/>
          <p:nvPr/>
        </p:nvSpPr>
        <p:spPr>
          <a:xfrm>
            <a:off x="19562418" y="7004178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850BA0-8EC3-334E-8DD2-802EF891183E}"/>
              </a:ext>
            </a:extLst>
          </p:cNvPr>
          <p:cNvSpPr txBox="1"/>
          <p:nvPr/>
        </p:nvSpPr>
        <p:spPr>
          <a:xfrm>
            <a:off x="19562418" y="8676785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6FD18-5F75-2640-ADB6-2E2AB69DBEE5}"/>
              </a:ext>
            </a:extLst>
          </p:cNvPr>
          <p:cNvSpPr txBox="1"/>
          <p:nvPr/>
        </p:nvSpPr>
        <p:spPr>
          <a:xfrm>
            <a:off x="19562418" y="10346423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A5898-EA31-9844-AFA1-0F353A85CB4B}"/>
              </a:ext>
            </a:extLst>
          </p:cNvPr>
          <p:cNvSpPr txBox="1"/>
          <p:nvPr/>
        </p:nvSpPr>
        <p:spPr>
          <a:xfrm>
            <a:off x="19562418" y="12016558"/>
            <a:ext cx="320298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06</a:t>
            </a:r>
          </a:p>
        </p:txBody>
      </p:sp>
    </p:spTree>
    <p:extLst>
      <p:ext uri="{BB962C8B-B14F-4D97-AF65-F5344CB8AC3E}">
        <p14:creationId xmlns:p14="http://schemas.microsoft.com/office/powerpoint/2010/main" val="309992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2" name="Freeform 70">
            <a:extLst>
              <a:ext uri="{FF2B5EF4-FFF2-40B4-BE49-F238E27FC236}">
                <a16:creationId xmlns:a16="http://schemas.microsoft.com/office/drawing/2014/main" id="{B91C724F-7A46-BE4E-9DB5-0AA03C77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28" y="3287523"/>
            <a:ext cx="3488083" cy="16973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11" name="Freeform 79">
            <a:extLst>
              <a:ext uri="{FF2B5EF4-FFF2-40B4-BE49-F238E27FC236}">
                <a16:creationId xmlns:a16="http://schemas.microsoft.com/office/drawing/2014/main" id="{26432D65-0E33-2F42-9D5A-7BB9AB23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8220279"/>
            <a:ext cx="2746523" cy="1131567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17" name="Freeform 85">
            <a:extLst>
              <a:ext uri="{FF2B5EF4-FFF2-40B4-BE49-F238E27FC236}">
                <a16:creationId xmlns:a16="http://schemas.microsoft.com/office/drawing/2014/main" id="{F62B9864-4881-F945-A52A-4F39D7BF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852" y="5726435"/>
            <a:ext cx="3488083" cy="169735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29" name="Freeform 97">
            <a:extLst>
              <a:ext uri="{FF2B5EF4-FFF2-40B4-BE49-F238E27FC236}">
                <a16:creationId xmlns:a16="http://schemas.microsoft.com/office/drawing/2014/main" id="{DEFCD9A5-9E44-144A-B700-866D9A41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409" y="5726435"/>
            <a:ext cx="3488086" cy="169735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42" name="Freeform 110">
            <a:extLst>
              <a:ext uri="{FF2B5EF4-FFF2-40B4-BE49-F238E27FC236}">
                <a16:creationId xmlns:a16="http://schemas.microsoft.com/office/drawing/2014/main" id="{7725F78F-8AB4-E442-99E8-323436EE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877" y="5726435"/>
            <a:ext cx="3488086" cy="169735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50" name="Freeform 118">
            <a:extLst>
              <a:ext uri="{FF2B5EF4-FFF2-40B4-BE49-F238E27FC236}">
                <a16:creationId xmlns:a16="http://schemas.microsoft.com/office/drawing/2014/main" id="{B37F540D-4C5B-7743-8D5A-69D9422E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133" y="8000555"/>
            <a:ext cx="1560025" cy="15600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761B554-563D-EE46-9B1C-6EF28BD3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549" y="8231264"/>
            <a:ext cx="974579" cy="1102855"/>
          </a:xfrm>
          <a:custGeom>
            <a:avLst/>
            <a:gdLst>
              <a:gd name="connsiteX0" fmla="*/ 226383 w 974579"/>
              <a:gd name="connsiteY0" fmla="*/ 526861 h 1102855"/>
              <a:gd name="connsiteX1" fmla="*/ 63046 w 974579"/>
              <a:gd name="connsiteY1" fmla="*/ 714277 h 1102855"/>
              <a:gd name="connsiteX2" fmla="*/ 34369 w 974579"/>
              <a:gd name="connsiteY2" fmla="*/ 840471 h 1102855"/>
              <a:gd name="connsiteX3" fmla="*/ 59306 w 974579"/>
              <a:gd name="connsiteY3" fmla="*/ 915438 h 1102855"/>
              <a:gd name="connsiteX4" fmla="*/ 207680 w 974579"/>
              <a:gd name="connsiteY4" fmla="*/ 1009146 h 1102855"/>
              <a:gd name="connsiteX5" fmla="*/ 207680 w 974579"/>
              <a:gd name="connsiteY5" fmla="*/ 773001 h 1102855"/>
              <a:gd name="connsiteX6" fmla="*/ 223889 w 974579"/>
              <a:gd name="connsiteY6" fmla="*/ 758008 h 1102855"/>
              <a:gd name="connsiteX7" fmla="*/ 240098 w 974579"/>
              <a:gd name="connsiteY7" fmla="*/ 773001 h 1102855"/>
              <a:gd name="connsiteX8" fmla="*/ 240098 w 974579"/>
              <a:gd name="connsiteY8" fmla="*/ 1022890 h 1102855"/>
              <a:gd name="connsiteX9" fmla="*/ 486974 w 974579"/>
              <a:gd name="connsiteY9" fmla="*/ 1070369 h 1102855"/>
              <a:gd name="connsiteX10" fmla="*/ 735096 w 974579"/>
              <a:gd name="connsiteY10" fmla="*/ 1022890 h 1102855"/>
              <a:gd name="connsiteX11" fmla="*/ 735096 w 974579"/>
              <a:gd name="connsiteY11" fmla="*/ 773001 h 1102855"/>
              <a:gd name="connsiteX12" fmla="*/ 751305 w 974579"/>
              <a:gd name="connsiteY12" fmla="*/ 758008 h 1102855"/>
              <a:gd name="connsiteX13" fmla="*/ 767514 w 974579"/>
              <a:gd name="connsiteY13" fmla="*/ 773001 h 1102855"/>
              <a:gd name="connsiteX14" fmla="*/ 767514 w 974579"/>
              <a:gd name="connsiteY14" fmla="*/ 1009146 h 1102855"/>
              <a:gd name="connsiteX15" fmla="*/ 915888 w 974579"/>
              <a:gd name="connsiteY15" fmla="*/ 915438 h 1102855"/>
              <a:gd name="connsiteX16" fmla="*/ 940825 w 974579"/>
              <a:gd name="connsiteY16" fmla="*/ 840471 h 1102855"/>
              <a:gd name="connsiteX17" fmla="*/ 912148 w 974579"/>
              <a:gd name="connsiteY17" fmla="*/ 714277 h 1102855"/>
              <a:gd name="connsiteX18" fmla="*/ 750058 w 974579"/>
              <a:gd name="connsiteY18" fmla="*/ 526861 h 1102855"/>
              <a:gd name="connsiteX19" fmla="*/ 582981 w 974579"/>
              <a:gd name="connsiteY19" fmla="*/ 526861 h 1102855"/>
              <a:gd name="connsiteX20" fmla="*/ 574253 w 974579"/>
              <a:gd name="connsiteY20" fmla="*/ 531858 h 1102855"/>
              <a:gd name="connsiteX21" fmla="*/ 510664 w 974579"/>
              <a:gd name="connsiteY21" fmla="*/ 641809 h 1102855"/>
              <a:gd name="connsiteX22" fmla="*/ 486974 w 974579"/>
              <a:gd name="connsiteY22" fmla="*/ 655553 h 1102855"/>
              <a:gd name="connsiteX23" fmla="*/ 464530 w 974579"/>
              <a:gd name="connsiteY23" fmla="*/ 641809 h 1102855"/>
              <a:gd name="connsiteX24" fmla="*/ 399694 w 974579"/>
              <a:gd name="connsiteY24" fmla="*/ 531858 h 1102855"/>
              <a:gd name="connsiteX25" fmla="*/ 392213 w 974579"/>
              <a:gd name="connsiteY25" fmla="*/ 526861 h 1102855"/>
              <a:gd name="connsiteX26" fmla="*/ 226383 w 974579"/>
              <a:gd name="connsiteY26" fmla="*/ 494375 h 1102855"/>
              <a:gd name="connsiteX27" fmla="*/ 392213 w 974579"/>
              <a:gd name="connsiteY27" fmla="*/ 494375 h 1102855"/>
              <a:gd name="connsiteX28" fmla="*/ 428372 w 974579"/>
              <a:gd name="connsiteY28" fmla="*/ 515616 h 1102855"/>
              <a:gd name="connsiteX29" fmla="*/ 486974 w 974579"/>
              <a:gd name="connsiteY29" fmla="*/ 618070 h 1102855"/>
              <a:gd name="connsiteX30" fmla="*/ 546822 w 974579"/>
              <a:gd name="connsiteY30" fmla="*/ 515616 h 1102855"/>
              <a:gd name="connsiteX31" fmla="*/ 582981 w 974579"/>
              <a:gd name="connsiteY31" fmla="*/ 494375 h 1102855"/>
              <a:gd name="connsiteX32" fmla="*/ 750058 w 974579"/>
              <a:gd name="connsiteY32" fmla="*/ 494375 h 1102855"/>
              <a:gd name="connsiteX33" fmla="*/ 943319 w 974579"/>
              <a:gd name="connsiteY33" fmla="*/ 706781 h 1102855"/>
              <a:gd name="connsiteX34" fmla="*/ 971996 w 974579"/>
              <a:gd name="connsiteY34" fmla="*/ 832974 h 1102855"/>
              <a:gd name="connsiteX35" fmla="*/ 935838 w 974579"/>
              <a:gd name="connsiteY35" fmla="*/ 940427 h 1102855"/>
              <a:gd name="connsiteX36" fmla="*/ 486974 w 974579"/>
              <a:gd name="connsiteY36" fmla="*/ 1102855 h 1102855"/>
              <a:gd name="connsiteX37" fmla="*/ 39356 w 974579"/>
              <a:gd name="connsiteY37" fmla="*/ 940427 h 1102855"/>
              <a:gd name="connsiteX38" fmla="*/ 3198 w 974579"/>
              <a:gd name="connsiteY38" fmla="*/ 832974 h 1102855"/>
              <a:gd name="connsiteX39" fmla="*/ 30628 w 974579"/>
              <a:gd name="connsiteY39" fmla="*/ 706781 h 1102855"/>
              <a:gd name="connsiteX40" fmla="*/ 226383 w 974579"/>
              <a:gd name="connsiteY40" fmla="*/ 494375 h 1102855"/>
              <a:gd name="connsiteX41" fmla="*/ 552213 w 974579"/>
              <a:gd name="connsiteY41" fmla="*/ 143939 h 1102855"/>
              <a:gd name="connsiteX42" fmla="*/ 337546 w 974579"/>
              <a:gd name="connsiteY42" fmla="*/ 207223 h 1102855"/>
              <a:gd name="connsiteX43" fmla="*/ 290393 w 974579"/>
              <a:gd name="connsiteY43" fmla="*/ 203500 h 1102855"/>
              <a:gd name="connsiteX44" fmla="*/ 289152 w 974579"/>
              <a:gd name="connsiteY44" fmla="*/ 224595 h 1102855"/>
              <a:gd name="connsiteX45" fmla="*/ 481485 w 974579"/>
              <a:gd name="connsiteY45" fmla="*/ 416927 h 1102855"/>
              <a:gd name="connsiteX46" fmla="*/ 673817 w 974579"/>
              <a:gd name="connsiteY46" fmla="*/ 239485 h 1102855"/>
              <a:gd name="connsiteX47" fmla="*/ 552213 w 974579"/>
              <a:gd name="connsiteY47" fmla="*/ 143939 h 1102855"/>
              <a:gd name="connsiteX48" fmla="*/ 614256 w 974579"/>
              <a:gd name="connsiteY48" fmla="*/ 84378 h 1102855"/>
              <a:gd name="connsiteX49" fmla="*/ 577030 w 974579"/>
              <a:gd name="connsiteY49" fmla="*/ 122845 h 1102855"/>
              <a:gd name="connsiteX50" fmla="*/ 673817 w 974579"/>
              <a:gd name="connsiteY50" fmla="*/ 207223 h 1102855"/>
              <a:gd name="connsiteX51" fmla="*/ 614256 w 974579"/>
              <a:gd name="connsiteY51" fmla="*/ 84378 h 1102855"/>
              <a:gd name="connsiteX52" fmla="*/ 481485 w 974579"/>
              <a:gd name="connsiteY52" fmla="*/ 32262 h 1102855"/>
              <a:gd name="connsiteX53" fmla="*/ 296597 w 974579"/>
              <a:gd name="connsiteY53" fmla="*/ 172479 h 1102855"/>
              <a:gd name="connsiteX54" fmla="*/ 589439 w 974579"/>
              <a:gd name="connsiteY54" fmla="*/ 65766 h 1102855"/>
              <a:gd name="connsiteX55" fmla="*/ 481485 w 974579"/>
              <a:gd name="connsiteY55" fmla="*/ 32262 h 1102855"/>
              <a:gd name="connsiteX56" fmla="*/ 481485 w 974579"/>
              <a:gd name="connsiteY56" fmla="*/ 0 h 1102855"/>
              <a:gd name="connsiteX57" fmla="*/ 706079 w 974579"/>
              <a:gd name="connsiteY57" fmla="*/ 224595 h 1102855"/>
              <a:gd name="connsiteX58" fmla="*/ 481485 w 974579"/>
              <a:gd name="connsiteY58" fmla="*/ 449189 h 1102855"/>
              <a:gd name="connsiteX59" fmla="*/ 256890 w 974579"/>
              <a:gd name="connsiteY59" fmla="*/ 224595 h 1102855"/>
              <a:gd name="connsiteX60" fmla="*/ 481485 w 974579"/>
              <a:gd name="connsiteY60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74579" h="1102855">
                <a:moveTo>
                  <a:pt x="226383" y="526861"/>
                </a:moveTo>
                <a:cubicBezTo>
                  <a:pt x="135363" y="526861"/>
                  <a:pt x="110426" y="543103"/>
                  <a:pt x="63046" y="714277"/>
                </a:cubicBezTo>
                <a:lnTo>
                  <a:pt x="34369" y="840471"/>
                </a:lnTo>
                <a:cubicBezTo>
                  <a:pt x="26888" y="867959"/>
                  <a:pt x="36862" y="897946"/>
                  <a:pt x="59306" y="915438"/>
                </a:cubicBezTo>
                <a:cubicBezTo>
                  <a:pt x="104192" y="952921"/>
                  <a:pt x="155313" y="984157"/>
                  <a:pt x="207680" y="1009146"/>
                </a:cubicBezTo>
                <a:lnTo>
                  <a:pt x="207680" y="773001"/>
                </a:lnTo>
                <a:cubicBezTo>
                  <a:pt x="207680" y="765504"/>
                  <a:pt x="215161" y="758008"/>
                  <a:pt x="223889" y="758008"/>
                </a:cubicBezTo>
                <a:cubicBezTo>
                  <a:pt x="232617" y="758008"/>
                  <a:pt x="240098" y="765504"/>
                  <a:pt x="240098" y="773001"/>
                </a:cubicBezTo>
                <a:lnTo>
                  <a:pt x="240098" y="1022890"/>
                </a:lnTo>
                <a:cubicBezTo>
                  <a:pt x="317403" y="1054126"/>
                  <a:pt x="402188" y="1070369"/>
                  <a:pt x="486974" y="1070369"/>
                </a:cubicBezTo>
                <a:cubicBezTo>
                  <a:pt x="573006" y="1070369"/>
                  <a:pt x="656545" y="1054126"/>
                  <a:pt x="735096" y="1022890"/>
                </a:cubicBezTo>
                <a:lnTo>
                  <a:pt x="735096" y="773001"/>
                </a:lnTo>
                <a:cubicBezTo>
                  <a:pt x="735096" y="765504"/>
                  <a:pt x="742577" y="758008"/>
                  <a:pt x="751305" y="758008"/>
                </a:cubicBezTo>
                <a:cubicBezTo>
                  <a:pt x="758786" y="758008"/>
                  <a:pt x="767514" y="765504"/>
                  <a:pt x="767514" y="773001"/>
                </a:cubicBezTo>
                <a:lnTo>
                  <a:pt x="767514" y="1009146"/>
                </a:lnTo>
                <a:cubicBezTo>
                  <a:pt x="821128" y="984157"/>
                  <a:pt x="869755" y="952921"/>
                  <a:pt x="915888" y="915438"/>
                </a:cubicBezTo>
                <a:cubicBezTo>
                  <a:pt x="938331" y="897946"/>
                  <a:pt x="947059" y="867959"/>
                  <a:pt x="940825" y="840471"/>
                </a:cubicBezTo>
                <a:lnTo>
                  <a:pt x="912148" y="714277"/>
                </a:lnTo>
                <a:cubicBezTo>
                  <a:pt x="863521" y="543103"/>
                  <a:pt x="839831" y="526861"/>
                  <a:pt x="750058" y="526861"/>
                </a:cubicBezTo>
                <a:lnTo>
                  <a:pt x="582981" y="526861"/>
                </a:lnTo>
                <a:cubicBezTo>
                  <a:pt x="579240" y="526861"/>
                  <a:pt x="576746" y="528110"/>
                  <a:pt x="574253" y="531858"/>
                </a:cubicBezTo>
                <a:lnTo>
                  <a:pt x="510664" y="641809"/>
                </a:lnTo>
                <a:cubicBezTo>
                  <a:pt x="505676" y="650556"/>
                  <a:pt x="496948" y="655553"/>
                  <a:pt x="486974" y="655553"/>
                </a:cubicBezTo>
                <a:cubicBezTo>
                  <a:pt x="478246" y="655553"/>
                  <a:pt x="469518" y="650556"/>
                  <a:pt x="464530" y="641809"/>
                </a:cubicBezTo>
                <a:lnTo>
                  <a:pt x="399694" y="531858"/>
                </a:lnTo>
                <a:cubicBezTo>
                  <a:pt x="398448" y="528110"/>
                  <a:pt x="395954" y="526861"/>
                  <a:pt x="392213" y="526861"/>
                </a:cubicBezTo>
                <a:close/>
                <a:moveTo>
                  <a:pt x="226383" y="494375"/>
                </a:moveTo>
                <a:lnTo>
                  <a:pt x="392213" y="494375"/>
                </a:lnTo>
                <a:cubicBezTo>
                  <a:pt x="407175" y="494375"/>
                  <a:pt x="420891" y="501872"/>
                  <a:pt x="428372" y="515616"/>
                </a:cubicBezTo>
                <a:lnTo>
                  <a:pt x="486974" y="618070"/>
                </a:lnTo>
                <a:lnTo>
                  <a:pt x="546822" y="515616"/>
                </a:lnTo>
                <a:cubicBezTo>
                  <a:pt x="554303" y="501872"/>
                  <a:pt x="568019" y="494375"/>
                  <a:pt x="582981" y="494375"/>
                </a:cubicBezTo>
                <a:lnTo>
                  <a:pt x="750058" y="494375"/>
                </a:lnTo>
                <a:cubicBezTo>
                  <a:pt x="862274" y="494375"/>
                  <a:pt x="893445" y="528110"/>
                  <a:pt x="943319" y="706781"/>
                </a:cubicBezTo>
                <a:lnTo>
                  <a:pt x="971996" y="832974"/>
                </a:lnTo>
                <a:cubicBezTo>
                  <a:pt x="980724" y="872957"/>
                  <a:pt x="967009" y="914188"/>
                  <a:pt x="935838" y="940427"/>
                </a:cubicBezTo>
                <a:cubicBezTo>
                  <a:pt x="809906" y="1044131"/>
                  <a:pt x="651557" y="1102855"/>
                  <a:pt x="486974" y="1102855"/>
                </a:cubicBezTo>
                <a:cubicBezTo>
                  <a:pt x="323637" y="1102855"/>
                  <a:pt x="164041" y="1044131"/>
                  <a:pt x="39356" y="940427"/>
                </a:cubicBezTo>
                <a:cubicBezTo>
                  <a:pt x="6938" y="914188"/>
                  <a:pt x="-6777" y="872957"/>
                  <a:pt x="3198" y="832974"/>
                </a:cubicBezTo>
                <a:lnTo>
                  <a:pt x="30628" y="706781"/>
                </a:lnTo>
                <a:cubicBezTo>
                  <a:pt x="81749" y="528110"/>
                  <a:pt x="111673" y="494375"/>
                  <a:pt x="226383" y="494375"/>
                </a:cubicBezTo>
                <a:close/>
                <a:moveTo>
                  <a:pt x="552213" y="143939"/>
                </a:moveTo>
                <a:cubicBezTo>
                  <a:pt x="477762" y="196055"/>
                  <a:pt x="393384" y="207223"/>
                  <a:pt x="337546" y="207223"/>
                </a:cubicBezTo>
                <a:cubicBezTo>
                  <a:pt x="317692" y="207223"/>
                  <a:pt x="301561" y="205982"/>
                  <a:pt x="290393" y="203500"/>
                </a:cubicBezTo>
                <a:cubicBezTo>
                  <a:pt x="289152" y="210945"/>
                  <a:pt x="289152" y="217149"/>
                  <a:pt x="289152" y="224595"/>
                </a:cubicBezTo>
                <a:cubicBezTo>
                  <a:pt x="289152" y="331308"/>
                  <a:pt x="374771" y="416927"/>
                  <a:pt x="481485" y="416927"/>
                </a:cubicBezTo>
                <a:cubicBezTo>
                  <a:pt x="583235" y="416927"/>
                  <a:pt x="665131" y="338753"/>
                  <a:pt x="673817" y="239485"/>
                </a:cubicBezTo>
                <a:cubicBezTo>
                  <a:pt x="608052" y="232040"/>
                  <a:pt x="569585" y="182406"/>
                  <a:pt x="552213" y="143939"/>
                </a:cubicBezTo>
                <a:close/>
                <a:moveTo>
                  <a:pt x="614256" y="84378"/>
                </a:moveTo>
                <a:cubicBezTo>
                  <a:pt x="603088" y="99269"/>
                  <a:pt x="590680" y="111677"/>
                  <a:pt x="577030" y="122845"/>
                </a:cubicBezTo>
                <a:cubicBezTo>
                  <a:pt x="586957" y="145180"/>
                  <a:pt x="613015" y="198537"/>
                  <a:pt x="673817" y="207223"/>
                </a:cubicBezTo>
                <a:cubicBezTo>
                  <a:pt x="668854" y="158829"/>
                  <a:pt x="646518" y="116641"/>
                  <a:pt x="614256" y="84378"/>
                </a:cubicBezTo>
                <a:close/>
                <a:moveTo>
                  <a:pt x="481485" y="32262"/>
                </a:moveTo>
                <a:cubicBezTo>
                  <a:pt x="393384" y="32262"/>
                  <a:pt x="318933" y="91823"/>
                  <a:pt x="296597" y="172479"/>
                </a:cubicBezTo>
                <a:cubicBezTo>
                  <a:pt x="344991" y="177442"/>
                  <a:pt x="493893" y="181165"/>
                  <a:pt x="589439" y="65766"/>
                </a:cubicBezTo>
                <a:cubicBezTo>
                  <a:pt x="558418" y="44671"/>
                  <a:pt x="521192" y="32262"/>
                  <a:pt x="481485" y="32262"/>
                </a:cubicBezTo>
                <a:close/>
                <a:moveTo>
                  <a:pt x="481485" y="0"/>
                </a:moveTo>
                <a:cubicBezTo>
                  <a:pt x="604329" y="0"/>
                  <a:pt x="706079" y="100509"/>
                  <a:pt x="706079" y="224595"/>
                </a:cubicBezTo>
                <a:cubicBezTo>
                  <a:pt x="706079" y="348680"/>
                  <a:pt x="604329" y="449189"/>
                  <a:pt x="481485" y="449189"/>
                </a:cubicBezTo>
                <a:cubicBezTo>
                  <a:pt x="357399" y="449189"/>
                  <a:pt x="256890" y="348680"/>
                  <a:pt x="256890" y="224595"/>
                </a:cubicBezTo>
                <a:cubicBezTo>
                  <a:pt x="256890" y="100509"/>
                  <a:pt x="357399" y="0"/>
                  <a:pt x="4814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53" name="Freeform 121">
            <a:extLst>
              <a:ext uri="{FF2B5EF4-FFF2-40B4-BE49-F238E27FC236}">
                <a16:creationId xmlns:a16="http://schemas.microsoft.com/office/drawing/2014/main" id="{1E622687-A9F8-F344-9689-74BD978C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10362567"/>
            <a:ext cx="2746523" cy="1131567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59" name="Freeform 127">
            <a:extLst>
              <a:ext uri="{FF2B5EF4-FFF2-40B4-BE49-F238E27FC236}">
                <a16:creationId xmlns:a16="http://schemas.microsoft.com/office/drawing/2014/main" id="{932B69C0-E238-B04F-AF99-7D4B8F19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133" y="10142843"/>
            <a:ext cx="1560025" cy="15600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BE30B59-AFD3-C74D-B666-8B7DD75F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549" y="10373552"/>
            <a:ext cx="974579" cy="1102855"/>
          </a:xfrm>
          <a:custGeom>
            <a:avLst/>
            <a:gdLst>
              <a:gd name="connsiteX0" fmla="*/ 226383 w 974579"/>
              <a:gd name="connsiteY0" fmla="*/ 526861 h 1102855"/>
              <a:gd name="connsiteX1" fmla="*/ 63046 w 974579"/>
              <a:gd name="connsiteY1" fmla="*/ 714277 h 1102855"/>
              <a:gd name="connsiteX2" fmla="*/ 34369 w 974579"/>
              <a:gd name="connsiteY2" fmla="*/ 840471 h 1102855"/>
              <a:gd name="connsiteX3" fmla="*/ 59306 w 974579"/>
              <a:gd name="connsiteY3" fmla="*/ 915438 h 1102855"/>
              <a:gd name="connsiteX4" fmla="*/ 207680 w 974579"/>
              <a:gd name="connsiteY4" fmla="*/ 1009146 h 1102855"/>
              <a:gd name="connsiteX5" fmla="*/ 207680 w 974579"/>
              <a:gd name="connsiteY5" fmla="*/ 774251 h 1102855"/>
              <a:gd name="connsiteX6" fmla="*/ 223889 w 974579"/>
              <a:gd name="connsiteY6" fmla="*/ 758008 h 1102855"/>
              <a:gd name="connsiteX7" fmla="*/ 240098 w 974579"/>
              <a:gd name="connsiteY7" fmla="*/ 774251 h 1102855"/>
              <a:gd name="connsiteX8" fmla="*/ 240098 w 974579"/>
              <a:gd name="connsiteY8" fmla="*/ 1022890 h 1102855"/>
              <a:gd name="connsiteX9" fmla="*/ 486974 w 974579"/>
              <a:gd name="connsiteY9" fmla="*/ 1070369 h 1102855"/>
              <a:gd name="connsiteX10" fmla="*/ 735096 w 974579"/>
              <a:gd name="connsiteY10" fmla="*/ 1022890 h 1102855"/>
              <a:gd name="connsiteX11" fmla="*/ 735096 w 974579"/>
              <a:gd name="connsiteY11" fmla="*/ 774251 h 1102855"/>
              <a:gd name="connsiteX12" fmla="*/ 751305 w 974579"/>
              <a:gd name="connsiteY12" fmla="*/ 758008 h 1102855"/>
              <a:gd name="connsiteX13" fmla="*/ 767514 w 974579"/>
              <a:gd name="connsiteY13" fmla="*/ 774251 h 1102855"/>
              <a:gd name="connsiteX14" fmla="*/ 767514 w 974579"/>
              <a:gd name="connsiteY14" fmla="*/ 1009146 h 1102855"/>
              <a:gd name="connsiteX15" fmla="*/ 915888 w 974579"/>
              <a:gd name="connsiteY15" fmla="*/ 915438 h 1102855"/>
              <a:gd name="connsiteX16" fmla="*/ 940825 w 974579"/>
              <a:gd name="connsiteY16" fmla="*/ 840471 h 1102855"/>
              <a:gd name="connsiteX17" fmla="*/ 912148 w 974579"/>
              <a:gd name="connsiteY17" fmla="*/ 714277 h 1102855"/>
              <a:gd name="connsiteX18" fmla="*/ 750058 w 974579"/>
              <a:gd name="connsiteY18" fmla="*/ 526861 h 1102855"/>
              <a:gd name="connsiteX19" fmla="*/ 582981 w 974579"/>
              <a:gd name="connsiteY19" fmla="*/ 526861 h 1102855"/>
              <a:gd name="connsiteX20" fmla="*/ 574253 w 974579"/>
              <a:gd name="connsiteY20" fmla="*/ 531858 h 1102855"/>
              <a:gd name="connsiteX21" fmla="*/ 510664 w 974579"/>
              <a:gd name="connsiteY21" fmla="*/ 643059 h 1102855"/>
              <a:gd name="connsiteX22" fmla="*/ 486974 w 974579"/>
              <a:gd name="connsiteY22" fmla="*/ 655553 h 1102855"/>
              <a:gd name="connsiteX23" fmla="*/ 464530 w 974579"/>
              <a:gd name="connsiteY23" fmla="*/ 643059 h 1102855"/>
              <a:gd name="connsiteX24" fmla="*/ 399694 w 974579"/>
              <a:gd name="connsiteY24" fmla="*/ 531858 h 1102855"/>
              <a:gd name="connsiteX25" fmla="*/ 392213 w 974579"/>
              <a:gd name="connsiteY25" fmla="*/ 526861 h 1102855"/>
              <a:gd name="connsiteX26" fmla="*/ 226383 w 974579"/>
              <a:gd name="connsiteY26" fmla="*/ 494375 h 1102855"/>
              <a:gd name="connsiteX27" fmla="*/ 392213 w 974579"/>
              <a:gd name="connsiteY27" fmla="*/ 494375 h 1102855"/>
              <a:gd name="connsiteX28" fmla="*/ 428372 w 974579"/>
              <a:gd name="connsiteY28" fmla="*/ 516865 h 1102855"/>
              <a:gd name="connsiteX29" fmla="*/ 486974 w 974579"/>
              <a:gd name="connsiteY29" fmla="*/ 618070 h 1102855"/>
              <a:gd name="connsiteX30" fmla="*/ 546822 w 974579"/>
              <a:gd name="connsiteY30" fmla="*/ 516865 h 1102855"/>
              <a:gd name="connsiteX31" fmla="*/ 582981 w 974579"/>
              <a:gd name="connsiteY31" fmla="*/ 494375 h 1102855"/>
              <a:gd name="connsiteX32" fmla="*/ 750058 w 974579"/>
              <a:gd name="connsiteY32" fmla="*/ 494375 h 1102855"/>
              <a:gd name="connsiteX33" fmla="*/ 943319 w 974579"/>
              <a:gd name="connsiteY33" fmla="*/ 706781 h 1102855"/>
              <a:gd name="connsiteX34" fmla="*/ 971996 w 974579"/>
              <a:gd name="connsiteY34" fmla="*/ 832974 h 1102855"/>
              <a:gd name="connsiteX35" fmla="*/ 935838 w 974579"/>
              <a:gd name="connsiteY35" fmla="*/ 940427 h 1102855"/>
              <a:gd name="connsiteX36" fmla="*/ 486974 w 974579"/>
              <a:gd name="connsiteY36" fmla="*/ 1102855 h 1102855"/>
              <a:gd name="connsiteX37" fmla="*/ 39356 w 974579"/>
              <a:gd name="connsiteY37" fmla="*/ 940427 h 1102855"/>
              <a:gd name="connsiteX38" fmla="*/ 3198 w 974579"/>
              <a:gd name="connsiteY38" fmla="*/ 832974 h 1102855"/>
              <a:gd name="connsiteX39" fmla="*/ 30628 w 974579"/>
              <a:gd name="connsiteY39" fmla="*/ 706781 h 1102855"/>
              <a:gd name="connsiteX40" fmla="*/ 226383 w 974579"/>
              <a:gd name="connsiteY40" fmla="*/ 494375 h 1102855"/>
              <a:gd name="connsiteX41" fmla="*/ 552213 w 974579"/>
              <a:gd name="connsiteY41" fmla="*/ 143939 h 1102855"/>
              <a:gd name="connsiteX42" fmla="*/ 337546 w 974579"/>
              <a:gd name="connsiteY42" fmla="*/ 207223 h 1102855"/>
              <a:gd name="connsiteX43" fmla="*/ 290393 w 974579"/>
              <a:gd name="connsiteY43" fmla="*/ 203500 h 1102855"/>
              <a:gd name="connsiteX44" fmla="*/ 289152 w 974579"/>
              <a:gd name="connsiteY44" fmla="*/ 224595 h 1102855"/>
              <a:gd name="connsiteX45" fmla="*/ 481485 w 974579"/>
              <a:gd name="connsiteY45" fmla="*/ 416927 h 1102855"/>
              <a:gd name="connsiteX46" fmla="*/ 673817 w 974579"/>
              <a:gd name="connsiteY46" fmla="*/ 239485 h 1102855"/>
              <a:gd name="connsiteX47" fmla="*/ 552213 w 974579"/>
              <a:gd name="connsiteY47" fmla="*/ 143939 h 1102855"/>
              <a:gd name="connsiteX48" fmla="*/ 614256 w 974579"/>
              <a:gd name="connsiteY48" fmla="*/ 85619 h 1102855"/>
              <a:gd name="connsiteX49" fmla="*/ 577030 w 974579"/>
              <a:gd name="connsiteY49" fmla="*/ 124085 h 1102855"/>
              <a:gd name="connsiteX50" fmla="*/ 673817 w 974579"/>
              <a:gd name="connsiteY50" fmla="*/ 208463 h 1102855"/>
              <a:gd name="connsiteX51" fmla="*/ 614256 w 974579"/>
              <a:gd name="connsiteY51" fmla="*/ 85619 h 1102855"/>
              <a:gd name="connsiteX52" fmla="*/ 481485 w 974579"/>
              <a:gd name="connsiteY52" fmla="*/ 32262 h 1102855"/>
              <a:gd name="connsiteX53" fmla="*/ 296597 w 974579"/>
              <a:gd name="connsiteY53" fmla="*/ 172479 h 1102855"/>
              <a:gd name="connsiteX54" fmla="*/ 589439 w 974579"/>
              <a:gd name="connsiteY54" fmla="*/ 65765 h 1102855"/>
              <a:gd name="connsiteX55" fmla="*/ 481485 w 974579"/>
              <a:gd name="connsiteY55" fmla="*/ 32262 h 1102855"/>
              <a:gd name="connsiteX56" fmla="*/ 481485 w 974579"/>
              <a:gd name="connsiteY56" fmla="*/ 0 h 1102855"/>
              <a:gd name="connsiteX57" fmla="*/ 706079 w 974579"/>
              <a:gd name="connsiteY57" fmla="*/ 224595 h 1102855"/>
              <a:gd name="connsiteX58" fmla="*/ 481485 w 974579"/>
              <a:gd name="connsiteY58" fmla="*/ 449189 h 1102855"/>
              <a:gd name="connsiteX59" fmla="*/ 256890 w 974579"/>
              <a:gd name="connsiteY59" fmla="*/ 224595 h 1102855"/>
              <a:gd name="connsiteX60" fmla="*/ 481485 w 974579"/>
              <a:gd name="connsiteY60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74579" h="1102855">
                <a:moveTo>
                  <a:pt x="226383" y="526861"/>
                </a:moveTo>
                <a:cubicBezTo>
                  <a:pt x="135363" y="526861"/>
                  <a:pt x="110426" y="543103"/>
                  <a:pt x="63046" y="714277"/>
                </a:cubicBezTo>
                <a:lnTo>
                  <a:pt x="34369" y="840471"/>
                </a:lnTo>
                <a:cubicBezTo>
                  <a:pt x="26888" y="867959"/>
                  <a:pt x="36862" y="897946"/>
                  <a:pt x="59306" y="915438"/>
                </a:cubicBezTo>
                <a:cubicBezTo>
                  <a:pt x="104192" y="954171"/>
                  <a:pt x="155313" y="985407"/>
                  <a:pt x="207680" y="1009146"/>
                </a:cubicBezTo>
                <a:lnTo>
                  <a:pt x="207680" y="774251"/>
                </a:lnTo>
                <a:cubicBezTo>
                  <a:pt x="207680" y="765504"/>
                  <a:pt x="215161" y="758008"/>
                  <a:pt x="223889" y="758008"/>
                </a:cubicBezTo>
                <a:cubicBezTo>
                  <a:pt x="232617" y="758008"/>
                  <a:pt x="240098" y="765504"/>
                  <a:pt x="240098" y="774251"/>
                </a:cubicBezTo>
                <a:lnTo>
                  <a:pt x="240098" y="1022890"/>
                </a:lnTo>
                <a:cubicBezTo>
                  <a:pt x="317403" y="1055376"/>
                  <a:pt x="402188" y="1070369"/>
                  <a:pt x="486974" y="1070369"/>
                </a:cubicBezTo>
                <a:cubicBezTo>
                  <a:pt x="573006" y="1070369"/>
                  <a:pt x="656545" y="1055376"/>
                  <a:pt x="735096" y="1022890"/>
                </a:cubicBezTo>
                <a:lnTo>
                  <a:pt x="735096" y="774251"/>
                </a:lnTo>
                <a:cubicBezTo>
                  <a:pt x="735096" y="765504"/>
                  <a:pt x="742577" y="758008"/>
                  <a:pt x="751305" y="758008"/>
                </a:cubicBezTo>
                <a:cubicBezTo>
                  <a:pt x="758786" y="758008"/>
                  <a:pt x="767514" y="765504"/>
                  <a:pt x="767514" y="774251"/>
                </a:cubicBezTo>
                <a:lnTo>
                  <a:pt x="767514" y="1009146"/>
                </a:lnTo>
                <a:cubicBezTo>
                  <a:pt x="821128" y="985407"/>
                  <a:pt x="869755" y="954171"/>
                  <a:pt x="915888" y="915438"/>
                </a:cubicBezTo>
                <a:cubicBezTo>
                  <a:pt x="938331" y="897946"/>
                  <a:pt x="947059" y="867959"/>
                  <a:pt x="940825" y="840471"/>
                </a:cubicBezTo>
                <a:lnTo>
                  <a:pt x="912148" y="714277"/>
                </a:lnTo>
                <a:cubicBezTo>
                  <a:pt x="863521" y="543103"/>
                  <a:pt x="839831" y="526861"/>
                  <a:pt x="750058" y="526861"/>
                </a:cubicBezTo>
                <a:lnTo>
                  <a:pt x="582981" y="526861"/>
                </a:lnTo>
                <a:cubicBezTo>
                  <a:pt x="579240" y="526861"/>
                  <a:pt x="576746" y="529359"/>
                  <a:pt x="574253" y="531858"/>
                </a:cubicBezTo>
                <a:lnTo>
                  <a:pt x="510664" y="643059"/>
                </a:lnTo>
                <a:cubicBezTo>
                  <a:pt x="505676" y="651805"/>
                  <a:pt x="496948" y="655553"/>
                  <a:pt x="486974" y="655553"/>
                </a:cubicBezTo>
                <a:cubicBezTo>
                  <a:pt x="478246" y="655553"/>
                  <a:pt x="469518" y="651805"/>
                  <a:pt x="464530" y="643059"/>
                </a:cubicBezTo>
                <a:lnTo>
                  <a:pt x="399694" y="531858"/>
                </a:lnTo>
                <a:cubicBezTo>
                  <a:pt x="398448" y="529359"/>
                  <a:pt x="395954" y="526861"/>
                  <a:pt x="392213" y="526861"/>
                </a:cubicBezTo>
                <a:close/>
                <a:moveTo>
                  <a:pt x="226383" y="494375"/>
                </a:moveTo>
                <a:lnTo>
                  <a:pt x="392213" y="494375"/>
                </a:lnTo>
                <a:cubicBezTo>
                  <a:pt x="407175" y="494375"/>
                  <a:pt x="420891" y="503121"/>
                  <a:pt x="428372" y="516865"/>
                </a:cubicBezTo>
                <a:lnTo>
                  <a:pt x="486974" y="618070"/>
                </a:lnTo>
                <a:lnTo>
                  <a:pt x="546822" y="516865"/>
                </a:lnTo>
                <a:cubicBezTo>
                  <a:pt x="554303" y="503121"/>
                  <a:pt x="568019" y="494375"/>
                  <a:pt x="582981" y="494375"/>
                </a:cubicBezTo>
                <a:lnTo>
                  <a:pt x="750058" y="494375"/>
                </a:lnTo>
                <a:cubicBezTo>
                  <a:pt x="862274" y="494375"/>
                  <a:pt x="893445" y="528110"/>
                  <a:pt x="943319" y="706781"/>
                </a:cubicBezTo>
                <a:lnTo>
                  <a:pt x="971996" y="832974"/>
                </a:lnTo>
                <a:cubicBezTo>
                  <a:pt x="980724" y="874206"/>
                  <a:pt x="967009" y="914188"/>
                  <a:pt x="935838" y="940427"/>
                </a:cubicBezTo>
                <a:cubicBezTo>
                  <a:pt x="809906" y="1045380"/>
                  <a:pt x="651557" y="1102855"/>
                  <a:pt x="486974" y="1102855"/>
                </a:cubicBezTo>
                <a:cubicBezTo>
                  <a:pt x="323637" y="1102855"/>
                  <a:pt x="164041" y="1045380"/>
                  <a:pt x="39356" y="940427"/>
                </a:cubicBezTo>
                <a:cubicBezTo>
                  <a:pt x="6938" y="914188"/>
                  <a:pt x="-6777" y="874206"/>
                  <a:pt x="3198" y="832974"/>
                </a:cubicBezTo>
                <a:lnTo>
                  <a:pt x="30628" y="706781"/>
                </a:lnTo>
                <a:cubicBezTo>
                  <a:pt x="81749" y="528110"/>
                  <a:pt x="111673" y="494375"/>
                  <a:pt x="226383" y="494375"/>
                </a:cubicBezTo>
                <a:close/>
                <a:moveTo>
                  <a:pt x="552213" y="143939"/>
                </a:moveTo>
                <a:cubicBezTo>
                  <a:pt x="477762" y="196055"/>
                  <a:pt x="393384" y="207223"/>
                  <a:pt x="337546" y="207223"/>
                </a:cubicBezTo>
                <a:cubicBezTo>
                  <a:pt x="317692" y="207223"/>
                  <a:pt x="301561" y="205982"/>
                  <a:pt x="290393" y="203500"/>
                </a:cubicBezTo>
                <a:cubicBezTo>
                  <a:pt x="289152" y="210945"/>
                  <a:pt x="289152" y="217149"/>
                  <a:pt x="289152" y="224595"/>
                </a:cubicBezTo>
                <a:cubicBezTo>
                  <a:pt x="289152" y="331308"/>
                  <a:pt x="374771" y="416927"/>
                  <a:pt x="481485" y="416927"/>
                </a:cubicBezTo>
                <a:cubicBezTo>
                  <a:pt x="583235" y="416927"/>
                  <a:pt x="665131" y="338753"/>
                  <a:pt x="673817" y="239485"/>
                </a:cubicBezTo>
                <a:cubicBezTo>
                  <a:pt x="608052" y="232040"/>
                  <a:pt x="569585" y="182406"/>
                  <a:pt x="552213" y="143939"/>
                </a:cubicBezTo>
                <a:close/>
                <a:moveTo>
                  <a:pt x="614256" y="85619"/>
                </a:moveTo>
                <a:cubicBezTo>
                  <a:pt x="603088" y="99268"/>
                  <a:pt x="590680" y="112918"/>
                  <a:pt x="577030" y="124085"/>
                </a:cubicBezTo>
                <a:cubicBezTo>
                  <a:pt x="586957" y="145180"/>
                  <a:pt x="613015" y="198537"/>
                  <a:pt x="673817" y="208463"/>
                </a:cubicBezTo>
                <a:cubicBezTo>
                  <a:pt x="668854" y="158829"/>
                  <a:pt x="646518" y="116640"/>
                  <a:pt x="614256" y="85619"/>
                </a:cubicBezTo>
                <a:close/>
                <a:moveTo>
                  <a:pt x="481485" y="32262"/>
                </a:moveTo>
                <a:cubicBezTo>
                  <a:pt x="393384" y="32262"/>
                  <a:pt x="318933" y="91823"/>
                  <a:pt x="296597" y="172479"/>
                </a:cubicBezTo>
                <a:cubicBezTo>
                  <a:pt x="344991" y="177442"/>
                  <a:pt x="493893" y="181165"/>
                  <a:pt x="589439" y="65765"/>
                </a:cubicBezTo>
                <a:cubicBezTo>
                  <a:pt x="558418" y="44671"/>
                  <a:pt x="521192" y="32262"/>
                  <a:pt x="481485" y="32262"/>
                </a:cubicBezTo>
                <a:close/>
                <a:moveTo>
                  <a:pt x="481485" y="0"/>
                </a:moveTo>
                <a:cubicBezTo>
                  <a:pt x="604329" y="0"/>
                  <a:pt x="706079" y="100509"/>
                  <a:pt x="706079" y="224595"/>
                </a:cubicBezTo>
                <a:cubicBezTo>
                  <a:pt x="706079" y="348680"/>
                  <a:pt x="604329" y="449189"/>
                  <a:pt x="481485" y="449189"/>
                </a:cubicBezTo>
                <a:cubicBezTo>
                  <a:pt x="357399" y="449189"/>
                  <a:pt x="256890" y="348680"/>
                  <a:pt x="256890" y="224595"/>
                </a:cubicBezTo>
                <a:cubicBezTo>
                  <a:pt x="256890" y="100509"/>
                  <a:pt x="357399" y="0"/>
                  <a:pt x="4814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62" name="Freeform 130">
            <a:extLst>
              <a:ext uri="{FF2B5EF4-FFF2-40B4-BE49-F238E27FC236}">
                <a16:creationId xmlns:a16="http://schemas.microsoft.com/office/drawing/2014/main" id="{80F3E3F7-004D-1F4E-BD60-652C18B4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160" y="8000555"/>
            <a:ext cx="1560025" cy="15600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3399637-7C77-A046-9064-F4216872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279" y="8231264"/>
            <a:ext cx="975876" cy="1102855"/>
          </a:xfrm>
          <a:custGeom>
            <a:avLst/>
            <a:gdLst>
              <a:gd name="connsiteX0" fmla="*/ 225186 w 975876"/>
              <a:gd name="connsiteY0" fmla="*/ 526861 h 1102855"/>
              <a:gd name="connsiteX1" fmla="*/ 63096 w 975876"/>
              <a:gd name="connsiteY1" fmla="*/ 714277 h 1102855"/>
              <a:gd name="connsiteX2" fmla="*/ 34419 w 975876"/>
              <a:gd name="connsiteY2" fmla="*/ 840471 h 1102855"/>
              <a:gd name="connsiteX3" fmla="*/ 59356 w 975876"/>
              <a:gd name="connsiteY3" fmla="*/ 915438 h 1102855"/>
              <a:gd name="connsiteX4" fmla="*/ 208977 w 975876"/>
              <a:gd name="connsiteY4" fmla="*/ 1009146 h 1102855"/>
              <a:gd name="connsiteX5" fmla="*/ 208977 w 975876"/>
              <a:gd name="connsiteY5" fmla="*/ 773001 h 1102855"/>
              <a:gd name="connsiteX6" fmla="*/ 223939 w 975876"/>
              <a:gd name="connsiteY6" fmla="*/ 758008 h 1102855"/>
              <a:gd name="connsiteX7" fmla="*/ 240148 w 975876"/>
              <a:gd name="connsiteY7" fmla="*/ 773001 h 1102855"/>
              <a:gd name="connsiteX8" fmla="*/ 240148 w 975876"/>
              <a:gd name="connsiteY8" fmla="*/ 1022890 h 1102855"/>
              <a:gd name="connsiteX9" fmla="*/ 488271 w 975876"/>
              <a:gd name="connsiteY9" fmla="*/ 1070369 h 1102855"/>
              <a:gd name="connsiteX10" fmla="*/ 735146 w 975876"/>
              <a:gd name="connsiteY10" fmla="*/ 1022890 h 1102855"/>
              <a:gd name="connsiteX11" fmla="*/ 735146 w 975876"/>
              <a:gd name="connsiteY11" fmla="*/ 773001 h 1102855"/>
              <a:gd name="connsiteX12" fmla="*/ 751355 w 975876"/>
              <a:gd name="connsiteY12" fmla="*/ 758008 h 1102855"/>
              <a:gd name="connsiteX13" fmla="*/ 767564 w 975876"/>
              <a:gd name="connsiteY13" fmla="*/ 773001 h 1102855"/>
              <a:gd name="connsiteX14" fmla="*/ 767564 w 975876"/>
              <a:gd name="connsiteY14" fmla="*/ 1009146 h 1102855"/>
              <a:gd name="connsiteX15" fmla="*/ 915938 w 975876"/>
              <a:gd name="connsiteY15" fmla="*/ 915438 h 1102855"/>
              <a:gd name="connsiteX16" fmla="*/ 940875 w 975876"/>
              <a:gd name="connsiteY16" fmla="*/ 840471 h 1102855"/>
              <a:gd name="connsiteX17" fmla="*/ 912198 w 975876"/>
              <a:gd name="connsiteY17" fmla="*/ 714277 h 1102855"/>
              <a:gd name="connsiteX18" fmla="*/ 750108 w 975876"/>
              <a:gd name="connsiteY18" fmla="*/ 526861 h 1102855"/>
              <a:gd name="connsiteX19" fmla="*/ 583031 w 975876"/>
              <a:gd name="connsiteY19" fmla="*/ 526861 h 1102855"/>
              <a:gd name="connsiteX20" fmla="*/ 574303 w 975876"/>
              <a:gd name="connsiteY20" fmla="*/ 531858 h 1102855"/>
              <a:gd name="connsiteX21" fmla="*/ 510714 w 975876"/>
              <a:gd name="connsiteY21" fmla="*/ 641809 h 1102855"/>
              <a:gd name="connsiteX22" fmla="*/ 488271 w 975876"/>
              <a:gd name="connsiteY22" fmla="*/ 655553 h 1102855"/>
              <a:gd name="connsiteX23" fmla="*/ 464581 w 975876"/>
              <a:gd name="connsiteY23" fmla="*/ 641809 h 1102855"/>
              <a:gd name="connsiteX24" fmla="*/ 400991 w 975876"/>
              <a:gd name="connsiteY24" fmla="*/ 531858 h 1102855"/>
              <a:gd name="connsiteX25" fmla="*/ 392264 w 975876"/>
              <a:gd name="connsiteY25" fmla="*/ 526861 h 1102855"/>
              <a:gd name="connsiteX26" fmla="*/ 225186 w 975876"/>
              <a:gd name="connsiteY26" fmla="*/ 494375 h 1102855"/>
              <a:gd name="connsiteX27" fmla="*/ 392264 w 975876"/>
              <a:gd name="connsiteY27" fmla="*/ 494375 h 1102855"/>
              <a:gd name="connsiteX28" fmla="*/ 428422 w 975876"/>
              <a:gd name="connsiteY28" fmla="*/ 515616 h 1102855"/>
              <a:gd name="connsiteX29" fmla="*/ 488271 w 975876"/>
              <a:gd name="connsiteY29" fmla="*/ 618070 h 1102855"/>
              <a:gd name="connsiteX30" fmla="*/ 546872 w 975876"/>
              <a:gd name="connsiteY30" fmla="*/ 515616 h 1102855"/>
              <a:gd name="connsiteX31" fmla="*/ 583031 w 975876"/>
              <a:gd name="connsiteY31" fmla="*/ 494375 h 1102855"/>
              <a:gd name="connsiteX32" fmla="*/ 750108 w 975876"/>
              <a:gd name="connsiteY32" fmla="*/ 494375 h 1102855"/>
              <a:gd name="connsiteX33" fmla="*/ 943369 w 975876"/>
              <a:gd name="connsiteY33" fmla="*/ 706781 h 1102855"/>
              <a:gd name="connsiteX34" fmla="*/ 973293 w 975876"/>
              <a:gd name="connsiteY34" fmla="*/ 832974 h 1102855"/>
              <a:gd name="connsiteX35" fmla="*/ 937135 w 975876"/>
              <a:gd name="connsiteY35" fmla="*/ 940427 h 1102855"/>
              <a:gd name="connsiteX36" fmla="*/ 488271 w 975876"/>
              <a:gd name="connsiteY36" fmla="*/ 1102855 h 1102855"/>
              <a:gd name="connsiteX37" fmla="*/ 39406 w 975876"/>
              <a:gd name="connsiteY37" fmla="*/ 940427 h 1102855"/>
              <a:gd name="connsiteX38" fmla="*/ 2001 w 975876"/>
              <a:gd name="connsiteY38" fmla="*/ 832974 h 1102855"/>
              <a:gd name="connsiteX39" fmla="*/ 31925 w 975876"/>
              <a:gd name="connsiteY39" fmla="*/ 706781 h 1102855"/>
              <a:gd name="connsiteX40" fmla="*/ 225186 w 975876"/>
              <a:gd name="connsiteY40" fmla="*/ 494375 h 1102855"/>
              <a:gd name="connsiteX41" fmla="*/ 553510 w 975876"/>
              <a:gd name="connsiteY41" fmla="*/ 143939 h 1102855"/>
              <a:gd name="connsiteX42" fmla="*/ 338843 w 975876"/>
              <a:gd name="connsiteY42" fmla="*/ 207223 h 1102855"/>
              <a:gd name="connsiteX43" fmla="*/ 291690 w 975876"/>
              <a:gd name="connsiteY43" fmla="*/ 203500 h 1102855"/>
              <a:gd name="connsiteX44" fmla="*/ 290449 w 975876"/>
              <a:gd name="connsiteY44" fmla="*/ 224595 h 1102855"/>
              <a:gd name="connsiteX45" fmla="*/ 482782 w 975876"/>
              <a:gd name="connsiteY45" fmla="*/ 416927 h 1102855"/>
              <a:gd name="connsiteX46" fmla="*/ 675114 w 975876"/>
              <a:gd name="connsiteY46" fmla="*/ 239485 h 1102855"/>
              <a:gd name="connsiteX47" fmla="*/ 553510 w 975876"/>
              <a:gd name="connsiteY47" fmla="*/ 143939 h 1102855"/>
              <a:gd name="connsiteX48" fmla="*/ 615553 w 975876"/>
              <a:gd name="connsiteY48" fmla="*/ 84378 h 1102855"/>
              <a:gd name="connsiteX49" fmla="*/ 580851 w 975876"/>
              <a:gd name="connsiteY49" fmla="*/ 121474 h 1102855"/>
              <a:gd name="connsiteX50" fmla="*/ 579568 w 975876"/>
              <a:gd name="connsiteY50" fmla="*/ 122845 h 1102855"/>
              <a:gd name="connsiteX51" fmla="*/ 675114 w 975876"/>
              <a:gd name="connsiteY51" fmla="*/ 207223 h 1102855"/>
              <a:gd name="connsiteX52" fmla="*/ 615553 w 975876"/>
              <a:gd name="connsiteY52" fmla="*/ 84378 h 1102855"/>
              <a:gd name="connsiteX53" fmla="*/ 482782 w 975876"/>
              <a:gd name="connsiteY53" fmla="*/ 32262 h 1102855"/>
              <a:gd name="connsiteX54" fmla="*/ 297894 w 975876"/>
              <a:gd name="connsiteY54" fmla="*/ 172479 h 1102855"/>
              <a:gd name="connsiteX55" fmla="*/ 552706 w 975876"/>
              <a:gd name="connsiteY55" fmla="*/ 103687 h 1102855"/>
              <a:gd name="connsiteX56" fmla="*/ 556805 w 975876"/>
              <a:gd name="connsiteY56" fmla="*/ 99600 h 1102855"/>
              <a:gd name="connsiteX57" fmla="*/ 590736 w 975876"/>
              <a:gd name="connsiteY57" fmla="*/ 65766 h 1102855"/>
              <a:gd name="connsiteX58" fmla="*/ 482782 w 975876"/>
              <a:gd name="connsiteY58" fmla="*/ 32262 h 1102855"/>
              <a:gd name="connsiteX59" fmla="*/ 482782 w 975876"/>
              <a:gd name="connsiteY59" fmla="*/ 0 h 1102855"/>
              <a:gd name="connsiteX60" fmla="*/ 707376 w 975876"/>
              <a:gd name="connsiteY60" fmla="*/ 224595 h 1102855"/>
              <a:gd name="connsiteX61" fmla="*/ 482782 w 975876"/>
              <a:gd name="connsiteY61" fmla="*/ 449189 h 1102855"/>
              <a:gd name="connsiteX62" fmla="*/ 258187 w 975876"/>
              <a:gd name="connsiteY62" fmla="*/ 224595 h 1102855"/>
              <a:gd name="connsiteX63" fmla="*/ 482782 w 975876"/>
              <a:gd name="connsiteY63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75876" h="1102855">
                <a:moveTo>
                  <a:pt x="225186" y="526861"/>
                </a:moveTo>
                <a:cubicBezTo>
                  <a:pt x="135413" y="526861"/>
                  <a:pt x="110477" y="543103"/>
                  <a:pt x="63096" y="714277"/>
                </a:cubicBezTo>
                <a:lnTo>
                  <a:pt x="34419" y="840471"/>
                </a:lnTo>
                <a:cubicBezTo>
                  <a:pt x="28185" y="867959"/>
                  <a:pt x="38160" y="897946"/>
                  <a:pt x="59356" y="915438"/>
                </a:cubicBezTo>
                <a:cubicBezTo>
                  <a:pt x="104242" y="952921"/>
                  <a:pt x="155363" y="984157"/>
                  <a:pt x="208977" y="1009146"/>
                </a:cubicBezTo>
                <a:lnTo>
                  <a:pt x="208977" y="773001"/>
                </a:lnTo>
                <a:cubicBezTo>
                  <a:pt x="208977" y="765504"/>
                  <a:pt x="215212" y="758008"/>
                  <a:pt x="223939" y="758008"/>
                </a:cubicBezTo>
                <a:cubicBezTo>
                  <a:pt x="232667" y="758008"/>
                  <a:pt x="240148" y="765504"/>
                  <a:pt x="240148" y="773001"/>
                </a:cubicBezTo>
                <a:lnTo>
                  <a:pt x="240148" y="1022890"/>
                </a:lnTo>
                <a:cubicBezTo>
                  <a:pt x="318700" y="1054126"/>
                  <a:pt x="402238" y="1070369"/>
                  <a:pt x="488271" y="1070369"/>
                </a:cubicBezTo>
                <a:cubicBezTo>
                  <a:pt x="573056" y="1070369"/>
                  <a:pt x="656595" y="1054126"/>
                  <a:pt x="735146" y="1022890"/>
                </a:cubicBezTo>
                <a:lnTo>
                  <a:pt x="735146" y="773001"/>
                </a:lnTo>
                <a:cubicBezTo>
                  <a:pt x="735146" y="765504"/>
                  <a:pt x="742627" y="758008"/>
                  <a:pt x="751355" y="758008"/>
                </a:cubicBezTo>
                <a:cubicBezTo>
                  <a:pt x="760083" y="758008"/>
                  <a:pt x="767564" y="765504"/>
                  <a:pt x="767564" y="773001"/>
                </a:cubicBezTo>
                <a:lnTo>
                  <a:pt x="767564" y="1009146"/>
                </a:lnTo>
                <a:cubicBezTo>
                  <a:pt x="819931" y="984157"/>
                  <a:pt x="869805" y="952921"/>
                  <a:pt x="915938" y="915438"/>
                </a:cubicBezTo>
                <a:cubicBezTo>
                  <a:pt x="938382" y="897946"/>
                  <a:pt x="947109" y="867959"/>
                  <a:pt x="940875" y="840471"/>
                </a:cubicBezTo>
                <a:lnTo>
                  <a:pt x="912198" y="714277"/>
                </a:lnTo>
                <a:cubicBezTo>
                  <a:pt x="864818" y="543103"/>
                  <a:pt x="841128" y="526861"/>
                  <a:pt x="750108" y="526861"/>
                </a:cubicBezTo>
                <a:lnTo>
                  <a:pt x="583031" y="526861"/>
                </a:lnTo>
                <a:cubicBezTo>
                  <a:pt x="580537" y="526861"/>
                  <a:pt x="576797" y="528110"/>
                  <a:pt x="574303" y="531858"/>
                </a:cubicBezTo>
                <a:lnTo>
                  <a:pt x="510714" y="641809"/>
                </a:lnTo>
                <a:cubicBezTo>
                  <a:pt x="505726" y="650556"/>
                  <a:pt x="496999" y="655553"/>
                  <a:pt x="488271" y="655553"/>
                </a:cubicBezTo>
                <a:cubicBezTo>
                  <a:pt x="478296" y="655553"/>
                  <a:pt x="469568" y="650556"/>
                  <a:pt x="464581" y="641809"/>
                </a:cubicBezTo>
                <a:lnTo>
                  <a:pt x="400991" y="531858"/>
                </a:lnTo>
                <a:cubicBezTo>
                  <a:pt x="399745" y="528110"/>
                  <a:pt x="394757" y="526861"/>
                  <a:pt x="392264" y="526861"/>
                </a:cubicBezTo>
                <a:close/>
                <a:moveTo>
                  <a:pt x="225186" y="494375"/>
                </a:moveTo>
                <a:lnTo>
                  <a:pt x="392264" y="494375"/>
                </a:lnTo>
                <a:cubicBezTo>
                  <a:pt x="407226" y="494375"/>
                  <a:pt x="420941" y="501872"/>
                  <a:pt x="428422" y="515616"/>
                </a:cubicBezTo>
                <a:lnTo>
                  <a:pt x="488271" y="618070"/>
                </a:lnTo>
                <a:lnTo>
                  <a:pt x="546872" y="515616"/>
                </a:lnTo>
                <a:cubicBezTo>
                  <a:pt x="554353" y="501872"/>
                  <a:pt x="568069" y="494375"/>
                  <a:pt x="583031" y="494375"/>
                </a:cubicBezTo>
                <a:lnTo>
                  <a:pt x="750108" y="494375"/>
                </a:lnTo>
                <a:cubicBezTo>
                  <a:pt x="862324" y="494375"/>
                  <a:pt x="893495" y="528110"/>
                  <a:pt x="943369" y="706781"/>
                </a:cubicBezTo>
                <a:lnTo>
                  <a:pt x="973293" y="832974"/>
                </a:lnTo>
                <a:cubicBezTo>
                  <a:pt x="982021" y="872957"/>
                  <a:pt x="968306" y="914188"/>
                  <a:pt x="937135" y="940427"/>
                </a:cubicBezTo>
                <a:cubicBezTo>
                  <a:pt x="811203" y="1044131"/>
                  <a:pt x="651607" y="1102855"/>
                  <a:pt x="488271" y="1102855"/>
                </a:cubicBezTo>
                <a:cubicBezTo>
                  <a:pt x="323687" y="1102855"/>
                  <a:pt x="164091" y="1044131"/>
                  <a:pt x="39406" y="940427"/>
                </a:cubicBezTo>
                <a:cubicBezTo>
                  <a:pt x="8235" y="914188"/>
                  <a:pt x="-5480" y="872957"/>
                  <a:pt x="2001" y="832974"/>
                </a:cubicBezTo>
                <a:lnTo>
                  <a:pt x="31925" y="706781"/>
                </a:lnTo>
                <a:cubicBezTo>
                  <a:pt x="81799" y="528110"/>
                  <a:pt x="112970" y="494375"/>
                  <a:pt x="225186" y="494375"/>
                </a:cubicBezTo>
                <a:close/>
                <a:moveTo>
                  <a:pt x="553510" y="143939"/>
                </a:moveTo>
                <a:cubicBezTo>
                  <a:pt x="479059" y="196055"/>
                  <a:pt x="395922" y="207223"/>
                  <a:pt x="338843" y="207223"/>
                </a:cubicBezTo>
                <a:cubicBezTo>
                  <a:pt x="318989" y="207223"/>
                  <a:pt x="302858" y="205982"/>
                  <a:pt x="291690" y="203500"/>
                </a:cubicBezTo>
                <a:cubicBezTo>
                  <a:pt x="290449" y="210945"/>
                  <a:pt x="290449" y="217149"/>
                  <a:pt x="290449" y="224595"/>
                </a:cubicBezTo>
                <a:cubicBezTo>
                  <a:pt x="290449" y="331308"/>
                  <a:pt x="376068" y="416927"/>
                  <a:pt x="482782" y="416927"/>
                </a:cubicBezTo>
                <a:cubicBezTo>
                  <a:pt x="583291" y="416927"/>
                  <a:pt x="667669" y="338753"/>
                  <a:pt x="675114" y="239485"/>
                </a:cubicBezTo>
                <a:cubicBezTo>
                  <a:pt x="609349" y="232040"/>
                  <a:pt x="570882" y="182406"/>
                  <a:pt x="553510" y="143939"/>
                </a:cubicBezTo>
                <a:close/>
                <a:moveTo>
                  <a:pt x="615553" y="84378"/>
                </a:moveTo>
                <a:lnTo>
                  <a:pt x="580851" y="121474"/>
                </a:lnTo>
                <a:lnTo>
                  <a:pt x="579568" y="122845"/>
                </a:lnTo>
                <a:cubicBezTo>
                  <a:pt x="587013" y="145180"/>
                  <a:pt x="614312" y="198537"/>
                  <a:pt x="675114" y="207223"/>
                </a:cubicBezTo>
                <a:cubicBezTo>
                  <a:pt x="670151" y="158829"/>
                  <a:pt x="647815" y="116641"/>
                  <a:pt x="615553" y="84378"/>
                </a:cubicBezTo>
                <a:close/>
                <a:moveTo>
                  <a:pt x="482782" y="32262"/>
                </a:moveTo>
                <a:cubicBezTo>
                  <a:pt x="394681" y="32262"/>
                  <a:pt x="320230" y="91823"/>
                  <a:pt x="297894" y="172479"/>
                </a:cubicBezTo>
                <a:cubicBezTo>
                  <a:pt x="340239" y="176822"/>
                  <a:pt x="459535" y="180215"/>
                  <a:pt x="552706" y="103687"/>
                </a:cubicBezTo>
                <a:lnTo>
                  <a:pt x="556805" y="99600"/>
                </a:lnTo>
                <a:lnTo>
                  <a:pt x="590736" y="65766"/>
                </a:lnTo>
                <a:cubicBezTo>
                  <a:pt x="559715" y="44671"/>
                  <a:pt x="522489" y="32262"/>
                  <a:pt x="482782" y="32262"/>
                </a:cubicBezTo>
                <a:close/>
                <a:moveTo>
                  <a:pt x="482782" y="0"/>
                </a:moveTo>
                <a:cubicBezTo>
                  <a:pt x="606867" y="0"/>
                  <a:pt x="707376" y="100509"/>
                  <a:pt x="707376" y="224595"/>
                </a:cubicBezTo>
                <a:cubicBezTo>
                  <a:pt x="707376" y="348680"/>
                  <a:pt x="606867" y="449189"/>
                  <a:pt x="482782" y="449189"/>
                </a:cubicBezTo>
                <a:cubicBezTo>
                  <a:pt x="358696" y="449189"/>
                  <a:pt x="258187" y="348680"/>
                  <a:pt x="258187" y="224595"/>
                </a:cubicBezTo>
                <a:cubicBezTo>
                  <a:pt x="258187" y="100509"/>
                  <a:pt x="358696" y="0"/>
                  <a:pt x="48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65" name="Freeform 133">
            <a:extLst>
              <a:ext uri="{FF2B5EF4-FFF2-40B4-BE49-F238E27FC236}">
                <a16:creationId xmlns:a16="http://schemas.microsoft.com/office/drawing/2014/main" id="{1FF3E5B5-FA18-1A4D-B18F-5EA00BE1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160" y="10142843"/>
            <a:ext cx="1560025" cy="15600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0E421C-10C2-9D43-BCC5-CB3160BC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279" y="10373552"/>
            <a:ext cx="975876" cy="1102855"/>
          </a:xfrm>
          <a:custGeom>
            <a:avLst/>
            <a:gdLst>
              <a:gd name="connsiteX0" fmla="*/ 225186 w 975876"/>
              <a:gd name="connsiteY0" fmla="*/ 526861 h 1102855"/>
              <a:gd name="connsiteX1" fmla="*/ 63096 w 975876"/>
              <a:gd name="connsiteY1" fmla="*/ 714277 h 1102855"/>
              <a:gd name="connsiteX2" fmla="*/ 34419 w 975876"/>
              <a:gd name="connsiteY2" fmla="*/ 840471 h 1102855"/>
              <a:gd name="connsiteX3" fmla="*/ 59356 w 975876"/>
              <a:gd name="connsiteY3" fmla="*/ 915438 h 1102855"/>
              <a:gd name="connsiteX4" fmla="*/ 208977 w 975876"/>
              <a:gd name="connsiteY4" fmla="*/ 1009146 h 1102855"/>
              <a:gd name="connsiteX5" fmla="*/ 208977 w 975876"/>
              <a:gd name="connsiteY5" fmla="*/ 774251 h 1102855"/>
              <a:gd name="connsiteX6" fmla="*/ 223939 w 975876"/>
              <a:gd name="connsiteY6" fmla="*/ 758008 h 1102855"/>
              <a:gd name="connsiteX7" fmla="*/ 240148 w 975876"/>
              <a:gd name="connsiteY7" fmla="*/ 774251 h 1102855"/>
              <a:gd name="connsiteX8" fmla="*/ 240148 w 975876"/>
              <a:gd name="connsiteY8" fmla="*/ 1022890 h 1102855"/>
              <a:gd name="connsiteX9" fmla="*/ 488271 w 975876"/>
              <a:gd name="connsiteY9" fmla="*/ 1070369 h 1102855"/>
              <a:gd name="connsiteX10" fmla="*/ 735146 w 975876"/>
              <a:gd name="connsiteY10" fmla="*/ 1022890 h 1102855"/>
              <a:gd name="connsiteX11" fmla="*/ 735146 w 975876"/>
              <a:gd name="connsiteY11" fmla="*/ 774251 h 1102855"/>
              <a:gd name="connsiteX12" fmla="*/ 751355 w 975876"/>
              <a:gd name="connsiteY12" fmla="*/ 758008 h 1102855"/>
              <a:gd name="connsiteX13" fmla="*/ 767564 w 975876"/>
              <a:gd name="connsiteY13" fmla="*/ 774251 h 1102855"/>
              <a:gd name="connsiteX14" fmla="*/ 767564 w 975876"/>
              <a:gd name="connsiteY14" fmla="*/ 1009146 h 1102855"/>
              <a:gd name="connsiteX15" fmla="*/ 915938 w 975876"/>
              <a:gd name="connsiteY15" fmla="*/ 915438 h 1102855"/>
              <a:gd name="connsiteX16" fmla="*/ 940875 w 975876"/>
              <a:gd name="connsiteY16" fmla="*/ 840471 h 1102855"/>
              <a:gd name="connsiteX17" fmla="*/ 912198 w 975876"/>
              <a:gd name="connsiteY17" fmla="*/ 714277 h 1102855"/>
              <a:gd name="connsiteX18" fmla="*/ 750108 w 975876"/>
              <a:gd name="connsiteY18" fmla="*/ 526861 h 1102855"/>
              <a:gd name="connsiteX19" fmla="*/ 583031 w 975876"/>
              <a:gd name="connsiteY19" fmla="*/ 526861 h 1102855"/>
              <a:gd name="connsiteX20" fmla="*/ 574303 w 975876"/>
              <a:gd name="connsiteY20" fmla="*/ 531858 h 1102855"/>
              <a:gd name="connsiteX21" fmla="*/ 510714 w 975876"/>
              <a:gd name="connsiteY21" fmla="*/ 643059 h 1102855"/>
              <a:gd name="connsiteX22" fmla="*/ 488271 w 975876"/>
              <a:gd name="connsiteY22" fmla="*/ 655553 h 1102855"/>
              <a:gd name="connsiteX23" fmla="*/ 464581 w 975876"/>
              <a:gd name="connsiteY23" fmla="*/ 643059 h 1102855"/>
              <a:gd name="connsiteX24" fmla="*/ 400991 w 975876"/>
              <a:gd name="connsiteY24" fmla="*/ 531858 h 1102855"/>
              <a:gd name="connsiteX25" fmla="*/ 392264 w 975876"/>
              <a:gd name="connsiteY25" fmla="*/ 526861 h 1102855"/>
              <a:gd name="connsiteX26" fmla="*/ 225186 w 975876"/>
              <a:gd name="connsiteY26" fmla="*/ 494375 h 1102855"/>
              <a:gd name="connsiteX27" fmla="*/ 392264 w 975876"/>
              <a:gd name="connsiteY27" fmla="*/ 494375 h 1102855"/>
              <a:gd name="connsiteX28" fmla="*/ 428422 w 975876"/>
              <a:gd name="connsiteY28" fmla="*/ 516865 h 1102855"/>
              <a:gd name="connsiteX29" fmla="*/ 488271 w 975876"/>
              <a:gd name="connsiteY29" fmla="*/ 618070 h 1102855"/>
              <a:gd name="connsiteX30" fmla="*/ 546872 w 975876"/>
              <a:gd name="connsiteY30" fmla="*/ 516865 h 1102855"/>
              <a:gd name="connsiteX31" fmla="*/ 583031 w 975876"/>
              <a:gd name="connsiteY31" fmla="*/ 494375 h 1102855"/>
              <a:gd name="connsiteX32" fmla="*/ 750108 w 975876"/>
              <a:gd name="connsiteY32" fmla="*/ 494375 h 1102855"/>
              <a:gd name="connsiteX33" fmla="*/ 943369 w 975876"/>
              <a:gd name="connsiteY33" fmla="*/ 706781 h 1102855"/>
              <a:gd name="connsiteX34" fmla="*/ 973293 w 975876"/>
              <a:gd name="connsiteY34" fmla="*/ 832974 h 1102855"/>
              <a:gd name="connsiteX35" fmla="*/ 937135 w 975876"/>
              <a:gd name="connsiteY35" fmla="*/ 940427 h 1102855"/>
              <a:gd name="connsiteX36" fmla="*/ 488271 w 975876"/>
              <a:gd name="connsiteY36" fmla="*/ 1102855 h 1102855"/>
              <a:gd name="connsiteX37" fmla="*/ 39406 w 975876"/>
              <a:gd name="connsiteY37" fmla="*/ 940427 h 1102855"/>
              <a:gd name="connsiteX38" fmla="*/ 2001 w 975876"/>
              <a:gd name="connsiteY38" fmla="*/ 832974 h 1102855"/>
              <a:gd name="connsiteX39" fmla="*/ 31925 w 975876"/>
              <a:gd name="connsiteY39" fmla="*/ 706781 h 1102855"/>
              <a:gd name="connsiteX40" fmla="*/ 225186 w 975876"/>
              <a:gd name="connsiteY40" fmla="*/ 494375 h 1102855"/>
              <a:gd name="connsiteX41" fmla="*/ 553510 w 975876"/>
              <a:gd name="connsiteY41" fmla="*/ 143939 h 1102855"/>
              <a:gd name="connsiteX42" fmla="*/ 338843 w 975876"/>
              <a:gd name="connsiteY42" fmla="*/ 207223 h 1102855"/>
              <a:gd name="connsiteX43" fmla="*/ 291690 w 975876"/>
              <a:gd name="connsiteY43" fmla="*/ 203500 h 1102855"/>
              <a:gd name="connsiteX44" fmla="*/ 290449 w 975876"/>
              <a:gd name="connsiteY44" fmla="*/ 224595 h 1102855"/>
              <a:gd name="connsiteX45" fmla="*/ 482782 w 975876"/>
              <a:gd name="connsiteY45" fmla="*/ 416927 h 1102855"/>
              <a:gd name="connsiteX46" fmla="*/ 675114 w 975876"/>
              <a:gd name="connsiteY46" fmla="*/ 239485 h 1102855"/>
              <a:gd name="connsiteX47" fmla="*/ 553510 w 975876"/>
              <a:gd name="connsiteY47" fmla="*/ 143939 h 1102855"/>
              <a:gd name="connsiteX48" fmla="*/ 615553 w 975876"/>
              <a:gd name="connsiteY48" fmla="*/ 85619 h 1102855"/>
              <a:gd name="connsiteX49" fmla="*/ 581157 w 975876"/>
              <a:gd name="connsiteY49" fmla="*/ 122386 h 1102855"/>
              <a:gd name="connsiteX50" fmla="*/ 579568 w 975876"/>
              <a:gd name="connsiteY50" fmla="*/ 124085 h 1102855"/>
              <a:gd name="connsiteX51" fmla="*/ 675114 w 975876"/>
              <a:gd name="connsiteY51" fmla="*/ 208463 h 1102855"/>
              <a:gd name="connsiteX52" fmla="*/ 615553 w 975876"/>
              <a:gd name="connsiteY52" fmla="*/ 85619 h 1102855"/>
              <a:gd name="connsiteX53" fmla="*/ 482782 w 975876"/>
              <a:gd name="connsiteY53" fmla="*/ 32262 h 1102855"/>
              <a:gd name="connsiteX54" fmla="*/ 297894 w 975876"/>
              <a:gd name="connsiteY54" fmla="*/ 172479 h 1102855"/>
              <a:gd name="connsiteX55" fmla="*/ 552706 w 975876"/>
              <a:gd name="connsiteY55" fmla="*/ 103686 h 1102855"/>
              <a:gd name="connsiteX56" fmla="*/ 556555 w 975876"/>
              <a:gd name="connsiteY56" fmla="*/ 99848 h 1102855"/>
              <a:gd name="connsiteX57" fmla="*/ 590736 w 975876"/>
              <a:gd name="connsiteY57" fmla="*/ 65765 h 1102855"/>
              <a:gd name="connsiteX58" fmla="*/ 482782 w 975876"/>
              <a:gd name="connsiteY58" fmla="*/ 32262 h 1102855"/>
              <a:gd name="connsiteX59" fmla="*/ 482782 w 975876"/>
              <a:gd name="connsiteY59" fmla="*/ 0 h 1102855"/>
              <a:gd name="connsiteX60" fmla="*/ 707376 w 975876"/>
              <a:gd name="connsiteY60" fmla="*/ 224595 h 1102855"/>
              <a:gd name="connsiteX61" fmla="*/ 482782 w 975876"/>
              <a:gd name="connsiteY61" fmla="*/ 449189 h 1102855"/>
              <a:gd name="connsiteX62" fmla="*/ 258187 w 975876"/>
              <a:gd name="connsiteY62" fmla="*/ 224595 h 1102855"/>
              <a:gd name="connsiteX63" fmla="*/ 482782 w 975876"/>
              <a:gd name="connsiteY63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75876" h="1102855">
                <a:moveTo>
                  <a:pt x="225186" y="526861"/>
                </a:moveTo>
                <a:cubicBezTo>
                  <a:pt x="135413" y="526861"/>
                  <a:pt x="110477" y="543103"/>
                  <a:pt x="63096" y="714277"/>
                </a:cubicBezTo>
                <a:lnTo>
                  <a:pt x="34419" y="840471"/>
                </a:lnTo>
                <a:cubicBezTo>
                  <a:pt x="28185" y="867959"/>
                  <a:pt x="38160" y="897946"/>
                  <a:pt x="59356" y="915438"/>
                </a:cubicBezTo>
                <a:cubicBezTo>
                  <a:pt x="104242" y="954171"/>
                  <a:pt x="155363" y="985407"/>
                  <a:pt x="208977" y="1009146"/>
                </a:cubicBezTo>
                <a:lnTo>
                  <a:pt x="208977" y="774251"/>
                </a:lnTo>
                <a:cubicBezTo>
                  <a:pt x="208977" y="765504"/>
                  <a:pt x="215212" y="758008"/>
                  <a:pt x="223939" y="758008"/>
                </a:cubicBezTo>
                <a:cubicBezTo>
                  <a:pt x="232667" y="758008"/>
                  <a:pt x="240148" y="765504"/>
                  <a:pt x="240148" y="774251"/>
                </a:cubicBezTo>
                <a:lnTo>
                  <a:pt x="240148" y="1022890"/>
                </a:lnTo>
                <a:cubicBezTo>
                  <a:pt x="318700" y="1055376"/>
                  <a:pt x="402238" y="1070369"/>
                  <a:pt x="488271" y="1070369"/>
                </a:cubicBezTo>
                <a:cubicBezTo>
                  <a:pt x="573056" y="1070369"/>
                  <a:pt x="656595" y="1055376"/>
                  <a:pt x="735146" y="1022890"/>
                </a:cubicBezTo>
                <a:lnTo>
                  <a:pt x="735146" y="774251"/>
                </a:lnTo>
                <a:cubicBezTo>
                  <a:pt x="735146" y="765504"/>
                  <a:pt x="742627" y="758008"/>
                  <a:pt x="751355" y="758008"/>
                </a:cubicBezTo>
                <a:cubicBezTo>
                  <a:pt x="760083" y="758008"/>
                  <a:pt x="767564" y="765504"/>
                  <a:pt x="767564" y="774251"/>
                </a:cubicBezTo>
                <a:lnTo>
                  <a:pt x="767564" y="1009146"/>
                </a:lnTo>
                <a:cubicBezTo>
                  <a:pt x="819931" y="985407"/>
                  <a:pt x="869805" y="954171"/>
                  <a:pt x="915938" y="915438"/>
                </a:cubicBezTo>
                <a:cubicBezTo>
                  <a:pt x="938382" y="897946"/>
                  <a:pt x="947109" y="867959"/>
                  <a:pt x="940875" y="840471"/>
                </a:cubicBezTo>
                <a:lnTo>
                  <a:pt x="912198" y="714277"/>
                </a:lnTo>
                <a:cubicBezTo>
                  <a:pt x="864818" y="543103"/>
                  <a:pt x="841128" y="526861"/>
                  <a:pt x="750108" y="526861"/>
                </a:cubicBezTo>
                <a:lnTo>
                  <a:pt x="583031" y="526861"/>
                </a:lnTo>
                <a:cubicBezTo>
                  <a:pt x="580537" y="526861"/>
                  <a:pt x="576797" y="529359"/>
                  <a:pt x="574303" y="531858"/>
                </a:cubicBezTo>
                <a:lnTo>
                  <a:pt x="510714" y="643059"/>
                </a:lnTo>
                <a:cubicBezTo>
                  <a:pt x="505726" y="651805"/>
                  <a:pt x="496999" y="655553"/>
                  <a:pt x="488271" y="655553"/>
                </a:cubicBezTo>
                <a:cubicBezTo>
                  <a:pt x="478296" y="655553"/>
                  <a:pt x="469568" y="651805"/>
                  <a:pt x="464581" y="643059"/>
                </a:cubicBezTo>
                <a:lnTo>
                  <a:pt x="400991" y="531858"/>
                </a:lnTo>
                <a:cubicBezTo>
                  <a:pt x="399745" y="529359"/>
                  <a:pt x="394757" y="526861"/>
                  <a:pt x="392264" y="526861"/>
                </a:cubicBezTo>
                <a:close/>
                <a:moveTo>
                  <a:pt x="225186" y="494375"/>
                </a:moveTo>
                <a:lnTo>
                  <a:pt x="392264" y="494375"/>
                </a:lnTo>
                <a:cubicBezTo>
                  <a:pt x="407226" y="494375"/>
                  <a:pt x="420941" y="503121"/>
                  <a:pt x="428422" y="516865"/>
                </a:cubicBezTo>
                <a:lnTo>
                  <a:pt x="488271" y="618070"/>
                </a:lnTo>
                <a:lnTo>
                  <a:pt x="546872" y="516865"/>
                </a:lnTo>
                <a:cubicBezTo>
                  <a:pt x="554353" y="503121"/>
                  <a:pt x="568069" y="494375"/>
                  <a:pt x="583031" y="494375"/>
                </a:cubicBezTo>
                <a:lnTo>
                  <a:pt x="750108" y="494375"/>
                </a:lnTo>
                <a:cubicBezTo>
                  <a:pt x="862324" y="494375"/>
                  <a:pt x="893495" y="528110"/>
                  <a:pt x="943369" y="706781"/>
                </a:cubicBezTo>
                <a:lnTo>
                  <a:pt x="973293" y="832974"/>
                </a:lnTo>
                <a:cubicBezTo>
                  <a:pt x="982021" y="874206"/>
                  <a:pt x="968306" y="914188"/>
                  <a:pt x="937135" y="940427"/>
                </a:cubicBezTo>
                <a:cubicBezTo>
                  <a:pt x="811203" y="1045380"/>
                  <a:pt x="651607" y="1102855"/>
                  <a:pt x="488271" y="1102855"/>
                </a:cubicBezTo>
                <a:cubicBezTo>
                  <a:pt x="323687" y="1102855"/>
                  <a:pt x="164091" y="1045380"/>
                  <a:pt x="39406" y="940427"/>
                </a:cubicBezTo>
                <a:cubicBezTo>
                  <a:pt x="8235" y="914188"/>
                  <a:pt x="-5480" y="874206"/>
                  <a:pt x="2001" y="832974"/>
                </a:cubicBezTo>
                <a:lnTo>
                  <a:pt x="31925" y="706781"/>
                </a:lnTo>
                <a:cubicBezTo>
                  <a:pt x="81799" y="528110"/>
                  <a:pt x="112970" y="494375"/>
                  <a:pt x="225186" y="494375"/>
                </a:cubicBezTo>
                <a:close/>
                <a:moveTo>
                  <a:pt x="553510" y="143939"/>
                </a:moveTo>
                <a:cubicBezTo>
                  <a:pt x="479059" y="196055"/>
                  <a:pt x="395922" y="207223"/>
                  <a:pt x="338843" y="207223"/>
                </a:cubicBezTo>
                <a:cubicBezTo>
                  <a:pt x="318989" y="207223"/>
                  <a:pt x="302858" y="205982"/>
                  <a:pt x="291690" y="203500"/>
                </a:cubicBezTo>
                <a:cubicBezTo>
                  <a:pt x="290449" y="210945"/>
                  <a:pt x="290449" y="217149"/>
                  <a:pt x="290449" y="224595"/>
                </a:cubicBezTo>
                <a:cubicBezTo>
                  <a:pt x="290449" y="331308"/>
                  <a:pt x="376068" y="416927"/>
                  <a:pt x="482782" y="416927"/>
                </a:cubicBezTo>
                <a:cubicBezTo>
                  <a:pt x="583291" y="416927"/>
                  <a:pt x="667669" y="338753"/>
                  <a:pt x="675114" y="239485"/>
                </a:cubicBezTo>
                <a:cubicBezTo>
                  <a:pt x="609349" y="232040"/>
                  <a:pt x="570882" y="182406"/>
                  <a:pt x="553510" y="143939"/>
                </a:cubicBezTo>
                <a:close/>
                <a:moveTo>
                  <a:pt x="615553" y="85619"/>
                </a:moveTo>
                <a:lnTo>
                  <a:pt x="581157" y="122386"/>
                </a:lnTo>
                <a:lnTo>
                  <a:pt x="579568" y="124085"/>
                </a:lnTo>
                <a:cubicBezTo>
                  <a:pt x="587013" y="145180"/>
                  <a:pt x="614312" y="198537"/>
                  <a:pt x="675114" y="208463"/>
                </a:cubicBezTo>
                <a:cubicBezTo>
                  <a:pt x="670151" y="158829"/>
                  <a:pt x="647815" y="116640"/>
                  <a:pt x="615553" y="85619"/>
                </a:cubicBezTo>
                <a:close/>
                <a:moveTo>
                  <a:pt x="482782" y="32262"/>
                </a:moveTo>
                <a:cubicBezTo>
                  <a:pt x="394681" y="32262"/>
                  <a:pt x="320230" y="91823"/>
                  <a:pt x="297894" y="172479"/>
                </a:cubicBezTo>
                <a:cubicBezTo>
                  <a:pt x="340239" y="176822"/>
                  <a:pt x="459535" y="180215"/>
                  <a:pt x="552706" y="103686"/>
                </a:cubicBezTo>
                <a:lnTo>
                  <a:pt x="556555" y="99848"/>
                </a:lnTo>
                <a:lnTo>
                  <a:pt x="590736" y="65765"/>
                </a:lnTo>
                <a:cubicBezTo>
                  <a:pt x="559715" y="44671"/>
                  <a:pt x="522489" y="32262"/>
                  <a:pt x="482782" y="32262"/>
                </a:cubicBezTo>
                <a:close/>
                <a:moveTo>
                  <a:pt x="482782" y="0"/>
                </a:moveTo>
                <a:cubicBezTo>
                  <a:pt x="606867" y="0"/>
                  <a:pt x="707376" y="100509"/>
                  <a:pt x="707376" y="224595"/>
                </a:cubicBezTo>
                <a:cubicBezTo>
                  <a:pt x="707376" y="348680"/>
                  <a:pt x="606867" y="449189"/>
                  <a:pt x="482782" y="449189"/>
                </a:cubicBezTo>
                <a:cubicBezTo>
                  <a:pt x="358696" y="449189"/>
                  <a:pt x="258187" y="348680"/>
                  <a:pt x="258187" y="224595"/>
                </a:cubicBezTo>
                <a:cubicBezTo>
                  <a:pt x="258187" y="100509"/>
                  <a:pt x="358696" y="0"/>
                  <a:pt x="48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68" name="Freeform 136">
            <a:extLst>
              <a:ext uri="{FF2B5EF4-FFF2-40B4-BE49-F238E27FC236}">
                <a16:creationId xmlns:a16="http://schemas.microsoft.com/office/drawing/2014/main" id="{DB86FF86-4538-E64B-88F5-700C0F1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185" y="8000555"/>
            <a:ext cx="1560025" cy="15600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373D2BC-188E-5348-BDCF-45FF8036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593" y="8231264"/>
            <a:ext cx="974596" cy="1102855"/>
          </a:xfrm>
          <a:custGeom>
            <a:avLst/>
            <a:gdLst>
              <a:gd name="connsiteX0" fmla="*/ 224853 w 974596"/>
              <a:gd name="connsiteY0" fmla="*/ 526861 h 1102855"/>
              <a:gd name="connsiteX1" fmla="*/ 62967 w 974596"/>
              <a:gd name="connsiteY1" fmla="*/ 714277 h 1102855"/>
              <a:gd name="connsiteX2" fmla="*/ 34325 w 974596"/>
              <a:gd name="connsiteY2" fmla="*/ 840471 h 1102855"/>
              <a:gd name="connsiteX3" fmla="*/ 59231 w 974596"/>
              <a:gd name="connsiteY3" fmla="*/ 915438 h 1102855"/>
              <a:gd name="connsiteX4" fmla="*/ 207419 w 974596"/>
              <a:gd name="connsiteY4" fmla="*/ 1009146 h 1102855"/>
              <a:gd name="connsiteX5" fmla="*/ 207419 w 974596"/>
              <a:gd name="connsiteY5" fmla="*/ 773001 h 1102855"/>
              <a:gd name="connsiteX6" fmla="*/ 223607 w 974596"/>
              <a:gd name="connsiteY6" fmla="*/ 758008 h 1102855"/>
              <a:gd name="connsiteX7" fmla="*/ 239795 w 974596"/>
              <a:gd name="connsiteY7" fmla="*/ 773001 h 1102855"/>
              <a:gd name="connsiteX8" fmla="*/ 239795 w 974596"/>
              <a:gd name="connsiteY8" fmla="*/ 1022890 h 1102855"/>
              <a:gd name="connsiteX9" fmla="*/ 487605 w 974596"/>
              <a:gd name="connsiteY9" fmla="*/ 1070369 h 1102855"/>
              <a:gd name="connsiteX10" fmla="*/ 734169 w 974596"/>
              <a:gd name="connsiteY10" fmla="*/ 1022890 h 1102855"/>
              <a:gd name="connsiteX11" fmla="*/ 734169 w 974596"/>
              <a:gd name="connsiteY11" fmla="*/ 773001 h 1102855"/>
              <a:gd name="connsiteX12" fmla="*/ 750357 w 974596"/>
              <a:gd name="connsiteY12" fmla="*/ 758008 h 1102855"/>
              <a:gd name="connsiteX13" fmla="*/ 766547 w 974596"/>
              <a:gd name="connsiteY13" fmla="*/ 773001 h 1102855"/>
              <a:gd name="connsiteX14" fmla="*/ 766547 w 974596"/>
              <a:gd name="connsiteY14" fmla="*/ 1009146 h 1102855"/>
              <a:gd name="connsiteX15" fmla="*/ 914735 w 974596"/>
              <a:gd name="connsiteY15" fmla="*/ 915438 h 1102855"/>
              <a:gd name="connsiteX16" fmla="*/ 940885 w 974596"/>
              <a:gd name="connsiteY16" fmla="*/ 840471 h 1102855"/>
              <a:gd name="connsiteX17" fmla="*/ 910999 w 974596"/>
              <a:gd name="connsiteY17" fmla="*/ 714277 h 1102855"/>
              <a:gd name="connsiteX18" fmla="*/ 749113 w 974596"/>
              <a:gd name="connsiteY18" fmla="*/ 526861 h 1102855"/>
              <a:gd name="connsiteX19" fmla="*/ 582245 w 974596"/>
              <a:gd name="connsiteY19" fmla="*/ 526861 h 1102855"/>
              <a:gd name="connsiteX20" fmla="*/ 574775 w 974596"/>
              <a:gd name="connsiteY20" fmla="*/ 531858 h 1102855"/>
              <a:gd name="connsiteX21" fmla="*/ 510019 w 974596"/>
              <a:gd name="connsiteY21" fmla="*/ 641809 h 1102855"/>
              <a:gd name="connsiteX22" fmla="*/ 487605 w 974596"/>
              <a:gd name="connsiteY22" fmla="*/ 655553 h 1102855"/>
              <a:gd name="connsiteX23" fmla="*/ 463945 w 974596"/>
              <a:gd name="connsiteY23" fmla="*/ 641809 h 1102855"/>
              <a:gd name="connsiteX24" fmla="*/ 400435 w 974596"/>
              <a:gd name="connsiteY24" fmla="*/ 531858 h 1102855"/>
              <a:gd name="connsiteX25" fmla="*/ 391719 w 974596"/>
              <a:gd name="connsiteY25" fmla="*/ 526861 h 1102855"/>
              <a:gd name="connsiteX26" fmla="*/ 224853 w 974596"/>
              <a:gd name="connsiteY26" fmla="*/ 494375 h 1102855"/>
              <a:gd name="connsiteX27" fmla="*/ 391719 w 974596"/>
              <a:gd name="connsiteY27" fmla="*/ 494375 h 1102855"/>
              <a:gd name="connsiteX28" fmla="*/ 427831 w 974596"/>
              <a:gd name="connsiteY28" fmla="*/ 515616 h 1102855"/>
              <a:gd name="connsiteX29" fmla="*/ 487605 w 974596"/>
              <a:gd name="connsiteY29" fmla="*/ 618070 h 1102855"/>
              <a:gd name="connsiteX30" fmla="*/ 547379 w 974596"/>
              <a:gd name="connsiteY30" fmla="*/ 515616 h 1102855"/>
              <a:gd name="connsiteX31" fmla="*/ 582245 w 974596"/>
              <a:gd name="connsiteY31" fmla="*/ 494375 h 1102855"/>
              <a:gd name="connsiteX32" fmla="*/ 749113 w 974596"/>
              <a:gd name="connsiteY32" fmla="*/ 494375 h 1102855"/>
              <a:gd name="connsiteX33" fmla="*/ 942131 w 974596"/>
              <a:gd name="connsiteY33" fmla="*/ 706781 h 1102855"/>
              <a:gd name="connsiteX34" fmla="*/ 972017 w 974596"/>
              <a:gd name="connsiteY34" fmla="*/ 832974 h 1102855"/>
              <a:gd name="connsiteX35" fmla="*/ 935903 w 974596"/>
              <a:gd name="connsiteY35" fmla="*/ 940427 h 1102855"/>
              <a:gd name="connsiteX36" fmla="*/ 487605 w 974596"/>
              <a:gd name="connsiteY36" fmla="*/ 1102855 h 1102855"/>
              <a:gd name="connsiteX37" fmla="*/ 39307 w 974596"/>
              <a:gd name="connsiteY37" fmla="*/ 940427 h 1102855"/>
              <a:gd name="connsiteX38" fmla="*/ 3193 w 974596"/>
              <a:gd name="connsiteY38" fmla="*/ 832974 h 1102855"/>
              <a:gd name="connsiteX39" fmla="*/ 31835 w 974596"/>
              <a:gd name="connsiteY39" fmla="*/ 706781 h 1102855"/>
              <a:gd name="connsiteX40" fmla="*/ 224853 w 974596"/>
              <a:gd name="connsiteY40" fmla="*/ 494375 h 1102855"/>
              <a:gd name="connsiteX41" fmla="*/ 552221 w 974596"/>
              <a:gd name="connsiteY41" fmla="*/ 143939 h 1102855"/>
              <a:gd name="connsiteX42" fmla="*/ 337553 w 974596"/>
              <a:gd name="connsiteY42" fmla="*/ 207223 h 1102855"/>
              <a:gd name="connsiteX43" fmla="*/ 290401 w 974596"/>
              <a:gd name="connsiteY43" fmla="*/ 203500 h 1102855"/>
              <a:gd name="connsiteX44" fmla="*/ 289161 w 974596"/>
              <a:gd name="connsiteY44" fmla="*/ 224595 h 1102855"/>
              <a:gd name="connsiteX45" fmla="*/ 481493 w 974596"/>
              <a:gd name="connsiteY45" fmla="*/ 416927 h 1102855"/>
              <a:gd name="connsiteX46" fmla="*/ 673825 w 974596"/>
              <a:gd name="connsiteY46" fmla="*/ 239485 h 1102855"/>
              <a:gd name="connsiteX47" fmla="*/ 552221 w 974596"/>
              <a:gd name="connsiteY47" fmla="*/ 143939 h 1102855"/>
              <a:gd name="connsiteX48" fmla="*/ 614263 w 974596"/>
              <a:gd name="connsiteY48" fmla="*/ 84378 h 1102855"/>
              <a:gd name="connsiteX49" fmla="*/ 578279 w 974596"/>
              <a:gd name="connsiteY49" fmla="*/ 122845 h 1102855"/>
              <a:gd name="connsiteX50" fmla="*/ 673825 w 974596"/>
              <a:gd name="connsiteY50" fmla="*/ 207223 h 1102855"/>
              <a:gd name="connsiteX51" fmla="*/ 614263 w 974596"/>
              <a:gd name="connsiteY51" fmla="*/ 84378 h 1102855"/>
              <a:gd name="connsiteX52" fmla="*/ 481493 w 974596"/>
              <a:gd name="connsiteY52" fmla="*/ 32262 h 1102855"/>
              <a:gd name="connsiteX53" fmla="*/ 296605 w 974596"/>
              <a:gd name="connsiteY53" fmla="*/ 172479 h 1102855"/>
              <a:gd name="connsiteX54" fmla="*/ 589447 w 974596"/>
              <a:gd name="connsiteY54" fmla="*/ 65766 h 1102855"/>
              <a:gd name="connsiteX55" fmla="*/ 481493 w 974596"/>
              <a:gd name="connsiteY55" fmla="*/ 32262 h 1102855"/>
              <a:gd name="connsiteX56" fmla="*/ 481493 w 974596"/>
              <a:gd name="connsiteY56" fmla="*/ 0 h 1102855"/>
              <a:gd name="connsiteX57" fmla="*/ 706087 w 974596"/>
              <a:gd name="connsiteY57" fmla="*/ 224595 h 1102855"/>
              <a:gd name="connsiteX58" fmla="*/ 481493 w 974596"/>
              <a:gd name="connsiteY58" fmla="*/ 449189 h 1102855"/>
              <a:gd name="connsiteX59" fmla="*/ 256899 w 974596"/>
              <a:gd name="connsiteY59" fmla="*/ 224595 h 1102855"/>
              <a:gd name="connsiteX60" fmla="*/ 481493 w 974596"/>
              <a:gd name="connsiteY60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74596" h="1102855">
                <a:moveTo>
                  <a:pt x="224853" y="526861"/>
                </a:moveTo>
                <a:cubicBezTo>
                  <a:pt x="133947" y="526861"/>
                  <a:pt x="111533" y="543103"/>
                  <a:pt x="62967" y="714277"/>
                </a:cubicBezTo>
                <a:lnTo>
                  <a:pt x="34325" y="840471"/>
                </a:lnTo>
                <a:cubicBezTo>
                  <a:pt x="28099" y="867959"/>
                  <a:pt x="38061" y="897946"/>
                  <a:pt x="59231" y="915438"/>
                </a:cubicBezTo>
                <a:cubicBezTo>
                  <a:pt x="105305" y="952921"/>
                  <a:pt x="155117" y="984157"/>
                  <a:pt x="207419" y="1009146"/>
                </a:cubicBezTo>
                <a:lnTo>
                  <a:pt x="207419" y="773001"/>
                </a:lnTo>
                <a:cubicBezTo>
                  <a:pt x="207419" y="765504"/>
                  <a:pt x="214889" y="758008"/>
                  <a:pt x="223607" y="758008"/>
                </a:cubicBezTo>
                <a:cubicBezTo>
                  <a:pt x="232323" y="758008"/>
                  <a:pt x="239795" y="765504"/>
                  <a:pt x="239795" y="773001"/>
                </a:cubicBezTo>
                <a:lnTo>
                  <a:pt x="239795" y="1022890"/>
                </a:lnTo>
                <a:cubicBezTo>
                  <a:pt x="318247" y="1054126"/>
                  <a:pt x="401681" y="1070369"/>
                  <a:pt x="487605" y="1070369"/>
                </a:cubicBezTo>
                <a:cubicBezTo>
                  <a:pt x="572283" y="1070369"/>
                  <a:pt x="655717" y="1054126"/>
                  <a:pt x="734169" y="1022890"/>
                </a:cubicBezTo>
                <a:lnTo>
                  <a:pt x="734169" y="773001"/>
                </a:lnTo>
                <a:cubicBezTo>
                  <a:pt x="734169" y="765504"/>
                  <a:pt x="741641" y="758008"/>
                  <a:pt x="750357" y="758008"/>
                </a:cubicBezTo>
                <a:cubicBezTo>
                  <a:pt x="759075" y="758008"/>
                  <a:pt x="766547" y="765504"/>
                  <a:pt x="766547" y="773001"/>
                </a:cubicBezTo>
                <a:lnTo>
                  <a:pt x="766547" y="1009146"/>
                </a:lnTo>
                <a:cubicBezTo>
                  <a:pt x="818849" y="984157"/>
                  <a:pt x="869905" y="952921"/>
                  <a:pt x="914735" y="915438"/>
                </a:cubicBezTo>
                <a:cubicBezTo>
                  <a:pt x="937149" y="897946"/>
                  <a:pt x="947111" y="867959"/>
                  <a:pt x="940885" y="840471"/>
                </a:cubicBezTo>
                <a:lnTo>
                  <a:pt x="910999" y="714277"/>
                </a:lnTo>
                <a:cubicBezTo>
                  <a:pt x="863677" y="543103"/>
                  <a:pt x="840017" y="526861"/>
                  <a:pt x="749113" y="526861"/>
                </a:cubicBezTo>
                <a:lnTo>
                  <a:pt x="582245" y="526861"/>
                </a:lnTo>
                <a:cubicBezTo>
                  <a:pt x="579755" y="526861"/>
                  <a:pt x="576019" y="528110"/>
                  <a:pt x="574775" y="531858"/>
                </a:cubicBezTo>
                <a:lnTo>
                  <a:pt x="510019" y="641809"/>
                </a:lnTo>
                <a:cubicBezTo>
                  <a:pt x="505039" y="650556"/>
                  <a:pt x="497567" y="655553"/>
                  <a:pt x="487605" y="655553"/>
                </a:cubicBezTo>
                <a:cubicBezTo>
                  <a:pt x="477643" y="655553"/>
                  <a:pt x="468925" y="650556"/>
                  <a:pt x="463945" y="641809"/>
                </a:cubicBezTo>
                <a:lnTo>
                  <a:pt x="400435" y="531858"/>
                </a:lnTo>
                <a:cubicBezTo>
                  <a:pt x="399191" y="528110"/>
                  <a:pt x="395455" y="526861"/>
                  <a:pt x="391719" y="526861"/>
                </a:cubicBezTo>
                <a:close/>
                <a:moveTo>
                  <a:pt x="224853" y="494375"/>
                </a:moveTo>
                <a:lnTo>
                  <a:pt x="391719" y="494375"/>
                </a:lnTo>
                <a:cubicBezTo>
                  <a:pt x="406663" y="494375"/>
                  <a:pt x="420361" y="501872"/>
                  <a:pt x="427831" y="515616"/>
                </a:cubicBezTo>
                <a:lnTo>
                  <a:pt x="487605" y="618070"/>
                </a:lnTo>
                <a:lnTo>
                  <a:pt x="547379" y="515616"/>
                </a:lnTo>
                <a:cubicBezTo>
                  <a:pt x="554849" y="501872"/>
                  <a:pt x="568547" y="494375"/>
                  <a:pt x="582245" y="494375"/>
                </a:cubicBezTo>
                <a:lnTo>
                  <a:pt x="749113" y="494375"/>
                </a:lnTo>
                <a:cubicBezTo>
                  <a:pt x="862433" y="494375"/>
                  <a:pt x="892319" y="528110"/>
                  <a:pt x="942131" y="706781"/>
                </a:cubicBezTo>
                <a:lnTo>
                  <a:pt x="972017" y="832974"/>
                </a:lnTo>
                <a:cubicBezTo>
                  <a:pt x="980733" y="872957"/>
                  <a:pt x="967035" y="914188"/>
                  <a:pt x="935903" y="940427"/>
                </a:cubicBezTo>
                <a:cubicBezTo>
                  <a:pt x="810131" y="1044131"/>
                  <a:pt x="650735" y="1102855"/>
                  <a:pt x="487605" y="1102855"/>
                </a:cubicBezTo>
                <a:cubicBezTo>
                  <a:pt x="323229" y="1102855"/>
                  <a:pt x="163833" y="1044131"/>
                  <a:pt x="39307" y="940427"/>
                </a:cubicBezTo>
                <a:cubicBezTo>
                  <a:pt x="6929" y="914188"/>
                  <a:pt x="-6769" y="872957"/>
                  <a:pt x="3193" y="832974"/>
                </a:cubicBezTo>
                <a:lnTo>
                  <a:pt x="31835" y="706781"/>
                </a:lnTo>
                <a:cubicBezTo>
                  <a:pt x="81645" y="528110"/>
                  <a:pt x="112777" y="494375"/>
                  <a:pt x="224853" y="494375"/>
                </a:cubicBezTo>
                <a:close/>
                <a:moveTo>
                  <a:pt x="552221" y="143939"/>
                </a:moveTo>
                <a:cubicBezTo>
                  <a:pt x="477771" y="196055"/>
                  <a:pt x="393391" y="207223"/>
                  <a:pt x="337553" y="207223"/>
                </a:cubicBezTo>
                <a:cubicBezTo>
                  <a:pt x="317699" y="207223"/>
                  <a:pt x="301569" y="205982"/>
                  <a:pt x="290401" y="203500"/>
                </a:cubicBezTo>
                <a:cubicBezTo>
                  <a:pt x="289161" y="210945"/>
                  <a:pt x="289161" y="217149"/>
                  <a:pt x="289161" y="224595"/>
                </a:cubicBezTo>
                <a:cubicBezTo>
                  <a:pt x="289161" y="331308"/>
                  <a:pt x="376019" y="416927"/>
                  <a:pt x="481493" y="416927"/>
                </a:cubicBezTo>
                <a:cubicBezTo>
                  <a:pt x="583243" y="416927"/>
                  <a:pt x="666379" y="338753"/>
                  <a:pt x="673825" y="239485"/>
                </a:cubicBezTo>
                <a:cubicBezTo>
                  <a:pt x="608059" y="232040"/>
                  <a:pt x="569593" y="182406"/>
                  <a:pt x="552221" y="143939"/>
                </a:cubicBezTo>
                <a:close/>
                <a:moveTo>
                  <a:pt x="614263" y="84378"/>
                </a:moveTo>
                <a:cubicBezTo>
                  <a:pt x="603097" y="99269"/>
                  <a:pt x="590687" y="111677"/>
                  <a:pt x="578279" y="122845"/>
                </a:cubicBezTo>
                <a:cubicBezTo>
                  <a:pt x="586965" y="145180"/>
                  <a:pt x="614263" y="198537"/>
                  <a:pt x="673825" y="207223"/>
                </a:cubicBezTo>
                <a:cubicBezTo>
                  <a:pt x="668861" y="158829"/>
                  <a:pt x="647767" y="116641"/>
                  <a:pt x="614263" y="84378"/>
                </a:cubicBezTo>
                <a:close/>
                <a:moveTo>
                  <a:pt x="481493" y="32262"/>
                </a:moveTo>
                <a:cubicBezTo>
                  <a:pt x="393391" y="32262"/>
                  <a:pt x="318941" y="91823"/>
                  <a:pt x="296605" y="172479"/>
                </a:cubicBezTo>
                <a:cubicBezTo>
                  <a:pt x="346239" y="177442"/>
                  <a:pt x="495141" y="181165"/>
                  <a:pt x="589447" y="65766"/>
                </a:cubicBezTo>
                <a:cubicBezTo>
                  <a:pt x="559667" y="44671"/>
                  <a:pt x="522441" y="32262"/>
                  <a:pt x="481493" y="32262"/>
                </a:cubicBezTo>
                <a:close/>
                <a:moveTo>
                  <a:pt x="481493" y="0"/>
                </a:moveTo>
                <a:cubicBezTo>
                  <a:pt x="605577" y="0"/>
                  <a:pt x="706087" y="100509"/>
                  <a:pt x="706087" y="224595"/>
                </a:cubicBezTo>
                <a:cubicBezTo>
                  <a:pt x="706087" y="348680"/>
                  <a:pt x="605577" y="449189"/>
                  <a:pt x="481493" y="449189"/>
                </a:cubicBezTo>
                <a:cubicBezTo>
                  <a:pt x="358649" y="449189"/>
                  <a:pt x="256899" y="348680"/>
                  <a:pt x="256899" y="224595"/>
                </a:cubicBezTo>
                <a:cubicBezTo>
                  <a:pt x="256899" y="100509"/>
                  <a:pt x="358649" y="0"/>
                  <a:pt x="4814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1" name="Freeform 139">
            <a:extLst>
              <a:ext uri="{FF2B5EF4-FFF2-40B4-BE49-F238E27FC236}">
                <a16:creationId xmlns:a16="http://schemas.microsoft.com/office/drawing/2014/main" id="{8BF77D20-E6AF-2940-92CB-3A189FFD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185" y="10142843"/>
            <a:ext cx="1560025" cy="15600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7E65BA-D3A8-4041-AE73-3D082045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593" y="10373552"/>
            <a:ext cx="974596" cy="1102855"/>
          </a:xfrm>
          <a:custGeom>
            <a:avLst/>
            <a:gdLst>
              <a:gd name="connsiteX0" fmla="*/ 224853 w 974596"/>
              <a:gd name="connsiteY0" fmla="*/ 526861 h 1102855"/>
              <a:gd name="connsiteX1" fmla="*/ 62967 w 974596"/>
              <a:gd name="connsiteY1" fmla="*/ 714277 h 1102855"/>
              <a:gd name="connsiteX2" fmla="*/ 34325 w 974596"/>
              <a:gd name="connsiteY2" fmla="*/ 840471 h 1102855"/>
              <a:gd name="connsiteX3" fmla="*/ 59231 w 974596"/>
              <a:gd name="connsiteY3" fmla="*/ 915438 h 1102855"/>
              <a:gd name="connsiteX4" fmla="*/ 207419 w 974596"/>
              <a:gd name="connsiteY4" fmla="*/ 1009146 h 1102855"/>
              <a:gd name="connsiteX5" fmla="*/ 207419 w 974596"/>
              <a:gd name="connsiteY5" fmla="*/ 774251 h 1102855"/>
              <a:gd name="connsiteX6" fmla="*/ 223607 w 974596"/>
              <a:gd name="connsiteY6" fmla="*/ 758008 h 1102855"/>
              <a:gd name="connsiteX7" fmla="*/ 239795 w 974596"/>
              <a:gd name="connsiteY7" fmla="*/ 774251 h 1102855"/>
              <a:gd name="connsiteX8" fmla="*/ 239795 w 974596"/>
              <a:gd name="connsiteY8" fmla="*/ 1022890 h 1102855"/>
              <a:gd name="connsiteX9" fmla="*/ 487605 w 974596"/>
              <a:gd name="connsiteY9" fmla="*/ 1070369 h 1102855"/>
              <a:gd name="connsiteX10" fmla="*/ 734169 w 974596"/>
              <a:gd name="connsiteY10" fmla="*/ 1022890 h 1102855"/>
              <a:gd name="connsiteX11" fmla="*/ 734169 w 974596"/>
              <a:gd name="connsiteY11" fmla="*/ 774251 h 1102855"/>
              <a:gd name="connsiteX12" fmla="*/ 750357 w 974596"/>
              <a:gd name="connsiteY12" fmla="*/ 758008 h 1102855"/>
              <a:gd name="connsiteX13" fmla="*/ 766547 w 974596"/>
              <a:gd name="connsiteY13" fmla="*/ 774251 h 1102855"/>
              <a:gd name="connsiteX14" fmla="*/ 766547 w 974596"/>
              <a:gd name="connsiteY14" fmla="*/ 1009146 h 1102855"/>
              <a:gd name="connsiteX15" fmla="*/ 914735 w 974596"/>
              <a:gd name="connsiteY15" fmla="*/ 915438 h 1102855"/>
              <a:gd name="connsiteX16" fmla="*/ 940885 w 974596"/>
              <a:gd name="connsiteY16" fmla="*/ 840471 h 1102855"/>
              <a:gd name="connsiteX17" fmla="*/ 910999 w 974596"/>
              <a:gd name="connsiteY17" fmla="*/ 714277 h 1102855"/>
              <a:gd name="connsiteX18" fmla="*/ 749113 w 974596"/>
              <a:gd name="connsiteY18" fmla="*/ 526861 h 1102855"/>
              <a:gd name="connsiteX19" fmla="*/ 582245 w 974596"/>
              <a:gd name="connsiteY19" fmla="*/ 526861 h 1102855"/>
              <a:gd name="connsiteX20" fmla="*/ 574775 w 974596"/>
              <a:gd name="connsiteY20" fmla="*/ 531858 h 1102855"/>
              <a:gd name="connsiteX21" fmla="*/ 510019 w 974596"/>
              <a:gd name="connsiteY21" fmla="*/ 643059 h 1102855"/>
              <a:gd name="connsiteX22" fmla="*/ 487605 w 974596"/>
              <a:gd name="connsiteY22" fmla="*/ 655553 h 1102855"/>
              <a:gd name="connsiteX23" fmla="*/ 463945 w 974596"/>
              <a:gd name="connsiteY23" fmla="*/ 643059 h 1102855"/>
              <a:gd name="connsiteX24" fmla="*/ 400435 w 974596"/>
              <a:gd name="connsiteY24" fmla="*/ 531858 h 1102855"/>
              <a:gd name="connsiteX25" fmla="*/ 391719 w 974596"/>
              <a:gd name="connsiteY25" fmla="*/ 526861 h 1102855"/>
              <a:gd name="connsiteX26" fmla="*/ 224853 w 974596"/>
              <a:gd name="connsiteY26" fmla="*/ 494375 h 1102855"/>
              <a:gd name="connsiteX27" fmla="*/ 391719 w 974596"/>
              <a:gd name="connsiteY27" fmla="*/ 494375 h 1102855"/>
              <a:gd name="connsiteX28" fmla="*/ 427831 w 974596"/>
              <a:gd name="connsiteY28" fmla="*/ 516865 h 1102855"/>
              <a:gd name="connsiteX29" fmla="*/ 487605 w 974596"/>
              <a:gd name="connsiteY29" fmla="*/ 618070 h 1102855"/>
              <a:gd name="connsiteX30" fmla="*/ 547379 w 974596"/>
              <a:gd name="connsiteY30" fmla="*/ 516865 h 1102855"/>
              <a:gd name="connsiteX31" fmla="*/ 582245 w 974596"/>
              <a:gd name="connsiteY31" fmla="*/ 494375 h 1102855"/>
              <a:gd name="connsiteX32" fmla="*/ 749113 w 974596"/>
              <a:gd name="connsiteY32" fmla="*/ 494375 h 1102855"/>
              <a:gd name="connsiteX33" fmla="*/ 942131 w 974596"/>
              <a:gd name="connsiteY33" fmla="*/ 706781 h 1102855"/>
              <a:gd name="connsiteX34" fmla="*/ 972017 w 974596"/>
              <a:gd name="connsiteY34" fmla="*/ 832974 h 1102855"/>
              <a:gd name="connsiteX35" fmla="*/ 935903 w 974596"/>
              <a:gd name="connsiteY35" fmla="*/ 940427 h 1102855"/>
              <a:gd name="connsiteX36" fmla="*/ 487605 w 974596"/>
              <a:gd name="connsiteY36" fmla="*/ 1102855 h 1102855"/>
              <a:gd name="connsiteX37" fmla="*/ 39307 w 974596"/>
              <a:gd name="connsiteY37" fmla="*/ 940427 h 1102855"/>
              <a:gd name="connsiteX38" fmla="*/ 3193 w 974596"/>
              <a:gd name="connsiteY38" fmla="*/ 832974 h 1102855"/>
              <a:gd name="connsiteX39" fmla="*/ 31835 w 974596"/>
              <a:gd name="connsiteY39" fmla="*/ 706781 h 1102855"/>
              <a:gd name="connsiteX40" fmla="*/ 224853 w 974596"/>
              <a:gd name="connsiteY40" fmla="*/ 494375 h 1102855"/>
              <a:gd name="connsiteX41" fmla="*/ 552221 w 974596"/>
              <a:gd name="connsiteY41" fmla="*/ 143939 h 1102855"/>
              <a:gd name="connsiteX42" fmla="*/ 337553 w 974596"/>
              <a:gd name="connsiteY42" fmla="*/ 207223 h 1102855"/>
              <a:gd name="connsiteX43" fmla="*/ 290401 w 974596"/>
              <a:gd name="connsiteY43" fmla="*/ 203500 h 1102855"/>
              <a:gd name="connsiteX44" fmla="*/ 289161 w 974596"/>
              <a:gd name="connsiteY44" fmla="*/ 224595 h 1102855"/>
              <a:gd name="connsiteX45" fmla="*/ 481493 w 974596"/>
              <a:gd name="connsiteY45" fmla="*/ 416927 h 1102855"/>
              <a:gd name="connsiteX46" fmla="*/ 673825 w 974596"/>
              <a:gd name="connsiteY46" fmla="*/ 239485 h 1102855"/>
              <a:gd name="connsiteX47" fmla="*/ 552221 w 974596"/>
              <a:gd name="connsiteY47" fmla="*/ 143939 h 1102855"/>
              <a:gd name="connsiteX48" fmla="*/ 614263 w 974596"/>
              <a:gd name="connsiteY48" fmla="*/ 85619 h 1102855"/>
              <a:gd name="connsiteX49" fmla="*/ 578279 w 974596"/>
              <a:gd name="connsiteY49" fmla="*/ 124085 h 1102855"/>
              <a:gd name="connsiteX50" fmla="*/ 673825 w 974596"/>
              <a:gd name="connsiteY50" fmla="*/ 208463 h 1102855"/>
              <a:gd name="connsiteX51" fmla="*/ 614263 w 974596"/>
              <a:gd name="connsiteY51" fmla="*/ 85619 h 1102855"/>
              <a:gd name="connsiteX52" fmla="*/ 481493 w 974596"/>
              <a:gd name="connsiteY52" fmla="*/ 32262 h 1102855"/>
              <a:gd name="connsiteX53" fmla="*/ 296605 w 974596"/>
              <a:gd name="connsiteY53" fmla="*/ 172479 h 1102855"/>
              <a:gd name="connsiteX54" fmla="*/ 589447 w 974596"/>
              <a:gd name="connsiteY54" fmla="*/ 65765 h 1102855"/>
              <a:gd name="connsiteX55" fmla="*/ 481493 w 974596"/>
              <a:gd name="connsiteY55" fmla="*/ 32262 h 1102855"/>
              <a:gd name="connsiteX56" fmla="*/ 481493 w 974596"/>
              <a:gd name="connsiteY56" fmla="*/ 0 h 1102855"/>
              <a:gd name="connsiteX57" fmla="*/ 706087 w 974596"/>
              <a:gd name="connsiteY57" fmla="*/ 224595 h 1102855"/>
              <a:gd name="connsiteX58" fmla="*/ 481493 w 974596"/>
              <a:gd name="connsiteY58" fmla="*/ 449189 h 1102855"/>
              <a:gd name="connsiteX59" fmla="*/ 256899 w 974596"/>
              <a:gd name="connsiteY59" fmla="*/ 224595 h 1102855"/>
              <a:gd name="connsiteX60" fmla="*/ 481493 w 974596"/>
              <a:gd name="connsiteY60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74596" h="1102855">
                <a:moveTo>
                  <a:pt x="224853" y="526861"/>
                </a:moveTo>
                <a:cubicBezTo>
                  <a:pt x="133947" y="526861"/>
                  <a:pt x="111533" y="543103"/>
                  <a:pt x="62967" y="714277"/>
                </a:cubicBezTo>
                <a:lnTo>
                  <a:pt x="34325" y="840471"/>
                </a:lnTo>
                <a:cubicBezTo>
                  <a:pt x="28099" y="867959"/>
                  <a:pt x="38061" y="897946"/>
                  <a:pt x="59231" y="915438"/>
                </a:cubicBezTo>
                <a:cubicBezTo>
                  <a:pt x="105305" y="954171"/>
                  <a:pt x="155117" y="985407"/>
                  <a:pt x="207419" y="1009146"/>
                </a:cubicBezTo>
                <a:lnTo>
                  <a:pt x="207419" y="774251"/>
                </a:lnTo>
                <a:cubicBezTo>
                  <a:pt x="207419" y="765504"/>
                  <a:pt x="214889" y="758008"/>
                  <a:pt x="223607" y="758008"/>
                </a:cubicBezTo>
                <a:cubicBezTo>
                  <a:pt x="232323" y="758008"/>
                  <a:pt x="239795" y="765504"/>
                  <a:pt x="239795" y="774251"/>
                </a:cubicBezTo>
                <a:lnTo>
                  <a:pt x="239795" y="1022890"/>
                </a:lnTo>
                <a:cubicBezTo>
                  <a:pt x="318247" y="1055376"/>
                  <a:pt x="401681" y="1070369"/>
                  <a:pt x="487605" y="1070369"/>
                </a:cubicBezTo>
                <a:cubicBezTo>
                  <a:pt x="572283" y="1070369"/>
                  <a:pt x="655717" y="1055376"/>
                  <a:pt x="734169" y="1022890"/>
                </a:cubicBezTo>
                <a:lnTo>
                  <a:pt x="734169" y="774251"/>
                </a:lnTo>
                <a:cubicBezTo>
                  <a:pt x="734169" y="765504"/>
                  <a:pt x="741641" y="758008"/>
                  <a:pt x="750357" y="758008"/>
                </a:cubicBezTo>
                <a:cubicBezTo>
                  <a:pt x="759075" y="758008"/>
                  <a:pt x="766547" y="765504"/>
                  <a:pt x="766547" y="774251"/>
                </a:cubicBezTo>
                <a:lnTo>
                  <a:pt x="766547" y="1009146"/>
                </a:lnTo>
                <a:cubicBezTo>
                  <a:pt x="818849" y="985407"/>
                  <a:pt x="869905" y="954171"/>
                  <a:pt x="914735" y="915438"/>
                </a:cubicBezTo>
                <a:cubicBezTo>
                  <a:pt x="937149" y="897946"/>
                  <a:pt x="947111" y="867959"/>
                  <a:pt x="940885" y="840471"/>
                </a:cubicBezTo>
                <a:lnTo>
                  <a:pt x="910999" y="714277"/>
                </a:lnTo>
                <a:cubicBezTo>
                  <a:pt x="863677" y="543103"/>
                  <a:pt x="840017" y="526861"/>
                  <a:pt x="749113" y="526861"/>
                </a:cubicBezTo>
                <a:lnTo>
                  <a:pt x="582245" y="526861"/>
                </a:lnTo>
                <a:cubicBezTo>
                  <a:pt x="579755" y="526861"/>
                  <a:pt x="576019" y="529359"/>
                  <a:pt x="574775" y="531858"/>
                </a:cubicBezTo>
                <a:lnTo>
                  <a:pt x="510019" y="643059"/>
                </a:lnTo>
                <a:cubicBezTo>
                  <a:pt x="505039" y="651805"/>
                  <a:pt x="497567" y="655553"/>
                  <a:pt x="487605" y="655553"/>
                </a:cubicBezTo>
                <a:cubicBezTo>
                  <a:pt x="477643" y="655553"/>
                  <a:pt x="468925" y="651805"/>
                  <a:pt x="463945" y="643059"/>
                </a:cubicBezTo>
                <a:lnTo>
                  <a:pt x="400435" y="531858"/>
                </a:lnTo>
                <a:cubicBezTo>
                  <a:pt x="399191" y="529359"/>
                  <a:pt x="395455" y="526861"/>
                  <a:pt x="391719" y="526861"/>
                </a:cubicBezTo>
                <a:close/>
                <a:moveTo>
                  <a:pt x="224853" y="494375"/>
                </a:moveTo>
                <a:lnTo>
                  <a:pt x="391719" y="494375"/>
                </a:lnTo>
                <a:cubicBezTo>
                  <a:pt x="406663" y="494375"/>
                  <a:pt x="420361" y="503121"/>
                  <a:pt x="427831" y="516865"/>
                </a:cubicBezTo>
                <a:lnTo>
                  <a:pt x="487605" y="618070"/>
                </a:lnTo>
                <a:lnTo>
                  <a:pt x="547379" y="516865"/>
                </a:lnTo>
                <a:cubicBezTo>
                  <a:pt x="554849" y="503121"/>
                  <a:pt x="568547" y="494375"/>
                  <a:pt x="582245" y="494375"/>
                </a:cubicBezTo>
                <a:lnTo>
                  <a:pt x="749113" y="494375"/>
                </a:lnTo>
                <a:cubicBezTo>
                  <a:pt x="862433" y="494375"/>
                  <a:pt x="892319" y="528110"/>
                  <a:pt x="942131" y="706781"/>
                </a:cubicBezTo>
                <a:lnTo>
                  <a:pt x="972017" y="832974"/>
                </a:lnTo>
                <a:cubicBezTo>
                  <a:pt x="980733" y="874206"/>
                  <a:pt x="967035" y="914188"/>
                  <a:pt x="935903" y="940427"/>
                </a:cubicBezTo>
                <a:cubicBezTo>
                  <a:pt x="810131" y="1045380"/>
                  <a:pt x="650735" y="1102855"/>
                  <a:pt x="487605" y="1102855"/>
                </a:cubicBezTo>
                <a:cubicBezTo>
                  <a:pt x="323229" y="1102855"/>
                  <a:pt x="163833" y="1045380"/>
                  <a:pt x="39307" y="940427"/>
                </a:cubicBezTo>
                <a:cubicBezTo>
                  <a:pt x="6929" y="914188"/>
                  <a:pt x="-6769" y="874206"/>
                  <a:pt x="3193" y="832974"/>
                </a:cubicBezTo>
                <a:lnTo>
                  <a:pt x="31835" y="706781"/>
                </a:lnTo>
                <a:cubicBezTo>
                  <a:pt x="81645" y="528110"/>
                  <a:pt x="112777" y="494375"/>
                  <a:pt x="224853" y="494375"/>
                </a:cubicBezTo>
                <a:close/>
                <a:moveTo>
                  <a:pt x="552221" y="143939"/>
                </a:moveTo>
                <a:cubicBezTo>
                  <a:pt x="477771" y="196055"/>
                  <a:pt x="393391" y="207223"/>
                  <a:pt x="337553" y="207223"/>
                </a:cubicBezTo>
                <a:cubicBezTo>
                  <a:pt x="317699" y="207223"/>
                  <a:pt x="301569" y="205982"/>
                  <a:pt x="290401" y="203500"/>
                </a:cubicBezTo>
                <a:cubicBezTo>
                  <a:pt x="289161" y="210945"/>
                  <a:pt x="289161" y="217149"/>
                  <a:pt x="289161" y="224595"/>
                </a:cubicBezTo>
                <a:cubicBezTo>
                  <a:pt x="289161" y="331308"/>
                  <a:pt x="376019" y="416927"/>
                  <a:pt x="481493" y="416927"/>
                </a:cubicBezTo>
                <a:cubicBezTo>
                  <a:pt x="583243" y="416927"/>
                  <a:pt x="666379" y="338753"/>
                  <a:pt x="673825" y="239485"/>
                </a:cubicBezTo>
                <a:cubicBezTo>
                  <a:pt x="608059" y="232040"/>
                  <a:pt x="569593" y="182406"/>
                  <a:pt x="552221" y="143939"/>
                </a:cubicBezTo>
                <a:close/>
                <a:moveTo>
                  <a:pt x="614263" y="85619"/>
                </a:moveTo>
                <a:cubicBezTo>
                  <a:pt x="603097" y="99268"/>
                  <a:pt x="590687" y="112918"/>
                  <a:pt x="578279" y="124085"/>
                </a:cubicBezTo>
                <a:cubicBezTo>
                  <a:pt x="586965" y="145180"/>
                  <a:pt x="614263" y="198537"/>
                  <a:pt x="673825" y="208463"/>
                </a:cubicBezTo>
                <a:cubicBezTo>
                  <a:pt x="668861" y="158829"/>
                  <a:pt x="647767" y="116640"/>
                  <a:pt x="614263" y="85619"/>
                </a:cubicBezTo>
                <a:close/>
                <a:moveTo>
                  <a:pt x="481493" y="32262"/>
                </a:moveTo>
                <a:cubicBezTo>
                  <a:pt x="393391" y="32262"/>
                  <a:pt x="318941" y="91823"/>
                  <a:pt x="296605" y="172479"/>
                </a:cubicBezTo>
                <a:cubicBezTo>
                  <a:pt x="346239" y="177442"/>
                  <a:pt x="495141" y="181165"/>
                  <a:pt x="589447" y="65765"/>
                </a:cubicBezTo>
                <a:cubicBezTo>
                  <a:pt x="559667" y="44671"/>
                  <a:pt x="522441" y="32262"/>
                  <a:pt x="481493" y="32262"/>
                </a:cubicBezTo>
                <a:close/>
                <a:moveTo>
                  <a:pt x="481493" y="0"/>
                </a:moveTo>
                <a:cubicBezTo>
                  <a:pt x="605577" y="0"/>
                  <a:pt x="706087" y="100509"/>
                  <a:pt x="706087" y="224595"/>
                </a:cubicBezTo>
                <a:cubicBezTo>
                  <a:pt x="706087" y="348680"/>
                  <a:pt x="605577" y="449189"/>
                  <a:pt x="481493" y="449189"/>
                </a:cubicBezTo>
                <a:cubicBezTo>
                  <a:pt x="358649" y="449189"/>
                  <a:pt x="256899" y="348680"/>
                  <a:pt x="256899" y="224595"/>
                </a:cubicBezTo>
                <a:cubicBezTo>
                  <a:pt x="256899" y="100509"/>
                  <a:pt x="358649" y="0"/>
                  <a:pt x="4814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4" name="Freeform 142">
            <a:extLst>
              <a:ext uri="{FF2B5EF4-FFF2-40B4-BE49-F238E27FC236}">
                <a16:creationId xmlns:a16="http://schemas.microsoft.com/office/drawing/2014/main" id="{BB7282FE-8CCC-AA41-95F4-D3AD1AF9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148" y="5352907"/>
            <a:ext cx="11810050" cy="373528"/>
          </a:xfrm>
          <a:custGeom>
            <a:avLst/>
            <a:gdLst>
              <a:gd name="T0" fmla="*/ 0 w 9481"/>
              <a:gd name="T1" fmla="*/ 299 h 300"/>
              <a:gd name="T2" fmla="*/ 0 w 9481"/>
              <a:gd name="T3" fmla="*/ 0 h 300"/>
              <a:gd name="T4" fmla="*/ 9480 w 9481"/>
              <a:gd name="T5" fmla="*/ 0 h 300"/>
              <a:gd name="T6" fmla="*/ 9480 w 9481"/>
              <a:gd name="T7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1" h="300">
                <a:moveTo>
                  <a:pt x="0" y="299"/>
                </a:moveTo>
                <a:lnTo>
                  <a:pt x="0" y="0"/>
                </a:lnTo>
                <a:lnTo>
                  <a:pt x="9480" y="0"/>
                </a:lnTo>
                <a:lnTo>
                  <a:pt x="9480" y="299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5" name="Freeform 143">
            <a:extLst>
              <a:ext uri="{FF2B5EF4-FFF2-40B4-BE49-F238E27FC236}">
                <a16:creationId xmlns:a16="http://schemas.microsoft.com/office/drawing/2014/main" id="{A31234BC-9967-7D44-A9B9-4FA0FB5E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148" y="12180767"/>
            <a:ext cx="11810050" cy="538319"/>
          </a:xfrm>
          <a:custGeom>
            <a:avLst/>
            <a:gdLst>
              <a:gd name="T0" fmla="*/ 9480 w 9481"/>
              <a:gd name="T1" fmla="*/ 0 h 434"/>
              <a:gd name="T2" fmla="*/ 9480 w 9481"/>
              <a:gd name="T3" fmla="*/ 433 h 434"/>
              <a:gd name="T4" fmla="*/ 0 w 9481"/>
              <a:gd name="T5" fmla="*/ 433 h 434"/>
              <a:gd name="T6" fmla="*/ 0 w 9481"/>
              <a:gd name="T7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1" h="434">
                <a:moveTo>
                  <a:pt x="9480" y="0"/>
                </a:moveTo>
                <a:lnTo>
                  <a:pt x="9480" y="433"/>
                </a:lnTo>
                <a:lnTo>
                  <a:pt x="0" y="433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C4C8CE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6" name="Line 144">
            <a:extLst>
              <a:ext uri="{FF2B5EF4-FFF2-40B4-BE49-F238E27FC236}">
                <a16:creationId xmlns:a16="http://schemas.microsoft.com/office/drawing/2014/main" id="{CF29964C-5E3A-384B-BCE2-70D895E1E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984873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7" name="Line 145">
            <a:extLst>
              <a:ext uri="{FF2B5EF4-FFF2-40B4-BE49-F238E27FC236}">
                <a16:creationId xmlns:a16="http://schemas.microsoft.com/office/drawing/2014/main" id="{D0467233-CBA3-9144-AEC4-1D8F03D8B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7175" y="5352907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78" name="Line 146">
            <a:extLst>
              <a:ext uri="{FF2B5EF4-FFF2-40B4-BE49-F238E27FC236}">
                <a16:creationId xmlns:a16="http://schemas.microsoft.com/office/drawing/2014/main" id="{407E76B6-390C-A942-8F8C-4F9BD18B1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7175" y="7423789"/>
            <a:ext cx="0" cy="472402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82" name="Line 150">
            <a:extLst>
              <a:ext uri="{FF2B5EF4-FFF2-40B4-BE49-F238E27FC236}">
                <a16:creationId xmlns:a16="http://schemas.microsoft.com/office/drawing/2014/main" id="{A5A53B30-24F4-CB4C-830A-5B38417A7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2198" y="7423789"/>
            <a:ext cx="0" cy="472402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86" name="Line 154">
            <a:extLst>
              <a:ext uri="{FF2B5EF4-FFF2-40B4-BE49-F238E27FC236}">
                <a16:creationId xmlns:a16="http://schemas.microsoft.com/office/drawing/2014/main" id="{E7443BE0-ADBA-CD47-B6E9-060B6DE6B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146" y="7423789"/>
            <a:ext cx="0" cy="472402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80" name="Line 148">
            <a:extLst>
              <a:ext uri="{FF2B5EF4-FFF2-40B4-BE49-F238E27FC236}">
                <a16:creationId xmlns:a16="http://schemas.microsoft.com/office/drawing/2014/main" id="{CCA6C7A7-FFA9-E942-A06D-D7B08C74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7175" y="9566077"/>
            <a:ext cx="0" cy="46690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84" name="Line 152">
            <a:extLst>
              <a:ext uri="{FF2B5EF4-FFF2-40B4-BE49-F238E27FC236}">
                <a16:creationId xmlns:a16="http://schemas.microsoft.com/office/drawing/2014/main" id="{9AF8C22C-FBBF-EA46-8746-203BED64C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2198" y="9566077"/>
            <a:ext cx="0" cy="46690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88" name="Line 156">
            <a:extLst>
              <a:ext uri="{FF2B5EF4-FFF2-40B4-BE49-F238E27FC236}">
                <a16:creationId xmlns:a16="http://schemas.microsoft.com/office/drawing/2014/main" id="{A86A1A88-760A-714E-9D20-E75F4A072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146" y="9566077"/>
            <a:ext cx="0" cy="46690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90" name="Line 158">
            <a:extLst>
              <a:ext uri="{FF2B5EF4-FFF2-40B4-BE49-F238E27FC236}">
                <a16:creationId xmlns:a16="http://schemas.microsoft.com/office/drawing/2014/main" id="{C8DC6AB1-66AF-A24A-BBCA-2ABE36A0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74" y="8780568"/>
            <a:ext cx="248285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92" name="Line 160">
            <a:extLst>
              <a:ext uri="{FF2B5EF4-FFF2-40B4-BE49-F238E27FC236}">
                <a16:creationId xmlns:a16="http://schemas.microsoft.com/office/drawing/2014/main" id="{D8FDBE08-C478-D946-957C-B63E6DEF2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74" y="10922856"/>
            <a:ext cx="248285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594" name="Freeform 162">
            <a:extLst>
              <a:ext uri="{FF2B5EF4-FFF2-40B4-BE49-F238E27FC236}">
                <a16:creationId xmlns:a16="http://schemas.microsoft.com/office/drawing/2014/main" id="{9BF6719B-C2BF-4247-9D5E-0306A5C4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027" y="12477389"/>
            <a:ext cx="2136798" cy="48338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5B89D0-9B70-4589-A5CD-85294A4E82F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27F14-E9CD-4E95-8224-C02E5EFEFE6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3C2282-B50D-4BF3-9E9C-0E99281370B0}"/>
              </a:ext>
            </a:extLst>
          </p:cNvPr>
          <p:cNvSpPr txBox="1"/>
          <p:nvPr/>
        </p:nvSpPr>
        <p:spPr>
          <a:xfrm>
            <a:off x="10627783" y="3849786"/>
            <a:ext cx="31220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DIRECTOR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E4E795-DE15-4E49-9604-C2F059FA276D}"/>
              </a:ext>
            </a:extLst>
          </p:cNvPr>
          <p:cNvSpPr txBox="1"/>
          <p:nvPr/>
        </p:nvSpPr>
        <p:spPr>
          <a:xfrm>
            <a:off x="7213969" y="6038599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 VP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15A812-F805-4C31-AD3D-828DE7E84E17}"/>
              </a:ext>
            </a:extLst>
          </p:cNvPr>
          <p:cNvSpPr txBox="1"/>
          <p:nvPr/>
        </p:nvSpPr>
        <p:spPr>
          <a:xfrm>
            <a:off x="13117812" y="6037648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SALES</a:t>
            </a:r>
          </a:p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7B1923-252D-4BA3-B685-83AB2E3B71EA}"/>
              </a:ext>
            </a:extLst>
          </p:cNvPr>
          <p:cNvSpPr txBox="1"/>
          <p:nvPr/>
        </p:nvSpPr>
        <p:spPr>
          <a:xfrm>
            <a:off x="19021655" y="6037648"/>
            <a:ext cx="312208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PRODUCTION</a:t>
            </a:r>
          </a:p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50A9F7-33B6-421E-A200-3C98F1B0C5C7}"/>
              </a:ext>
            </a:extLst>
          </p:cNvPr>
          <p:cNvSpPr txBox="1"/>
          <p:nvPr/>
        </p:nvSpPr>
        <p:spPr>
          <a:xfrm>
            <a:off x="2198021" y="8490130"/>
            <a:ext cx="24634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TEAM 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6A001-FF75-4062-8A5A-898242AF66D9}"/>
              </a:ext>
            </a:extLst>
          </p:cNvPr>
          <p:cNvSpPr txBox="1"/>
          <p:nvPr/>
        </p:nvSpPr>
        <p:spPr>
          <a:xfrm>
            <a:off x="2198021" y="10636983"/>
            <a:ext cx="24634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TEAM 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92F16-B877-4AD0-B4F8-4393C39A7C1E}"/>
              </a:ext>
            </a:extLst>
          </p:cNvPr>
          <p:cNvSpPr txBox="1"/>
          <p:nvPr/>
        </p:nvSpPr>
        <p:spPr>
          <a:xfrm>
            <a:off x="13707400" y="12394949"/>
            <a:ext cx="194290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Employees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2" name="Freeform 316">
            <a:extLst>
              <a:ext uri="{FF2B5EF4-FFF2-40B4-BE49-F238E27FC236}">
                <a16:creationId xmlns:a16="http://schemas.microsoft.com/office/drawing/2014/main" id="{6F3B9C15-2891-DF4E-A4B1-0B1AC511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512" y="10043967"/>
            <a:ext cx="2285108" cy="2285107"/>
          </a:xfrm>
          <a:custGeom>
            <a:avLst/>
            <a:gdLst>
              <a:gd name="T0" fmla="*/ 1835 w 1836"/>
              <a:gd name="T1" fmla="*/ 917 h 1835"/>
              <a:gd name="T2" fmla="*/ 1835 w 1836"/>
              <a:gd name="T3" fmla="*/ 917 h 1835"/>
              <a:gd name="T4" fmla="*/ 1560 w 1836"/>
              <a:gd name="T5" fmla="*/ 1572 h 1835"/>
              <a:gd name="T6" fmla="*/ 1560 w 1836"/>
              <a:gd name="T7" fmla="*/ 1572 h 1835"/>
              <a:gd name="T8" fmla="*/ 1067 w 1836"/>
              <a:gd name="T9" fmla="*/ 1822 h 1835"/>
              <a:gd name="T10" fmla="*/ 1067 w 1836"/>
              <a:gd name="T11" fmla="*/ 1822 h 1835"/>
              <a:gd name="T12" fmla="*/ 997 w 1836"/>
              <a:gd name="T13" fmla="*/ 1831 h 1835"/>
              <a:gd name="T14" fmla="*/ 997 w 1836"/>
              <a:gd name="T15" fmla="*/ 1831 h 1835"/>
              <a:gd name="T16" fmla="*/ 987 w 1836"/>
              <a:gd name="T17" fmla="*/ 1832 h 1835"/>
              <a:gd name="T18" fmla="*/ 987 w 1836"/>
              <a:gd name="T19" fmla="*/ 1832 h 1835"/>
              <a:gd name="T20" fmla="*/ 917 w 1836"/>
              <a:gd name="T21" fmla="*/ 1834 h 1835"/>
              <a:gd name="T22" fmla="*/ 917 w 1836"/>
              <a:gd name="T23" fmla="*/ 1834 h 1835"/>
              <a:gd name="T24" fmla="*/ 917 w 1836"/>
              <a:gd name="T25" fmla="*/ 1834 h 1835"/>
              <a:gd name="T26" fmla="*/ 847 w 1836"/>
              <a:gd name="T27" fmla="*/ 1832 h 1835"/>
              <a:gd name="T28" fmla="*/ 847 w 1836"/>
              <a:gd name="T29" fmla="*/ 1832 h 1835"/>
              <a:gd name="T30" fmla="*/ 837 w 1836"/>
              <a:gd name="T31" fmla="*/ 1831 h 1835"/>
              <a:gd name="T32" fmla="*/ 837 w 1836"/>
              <a:gd name="T33" fmla="*/ 1831 h 1835"/>
              <a:gd name="T34" fmla="*/ 837 w 1836"/>
              <a:gd name="T35" fmla="*/ 1831 h 1835"/>
              <a:gd name="T36" fmla="*/ 837 w 1836"/>
              <a:gd name="T37" fmla="*/ 1831 h 1835"/>
              <a:gd name="T38" fmla="*/ 764 w 1836"/>
              <a:gd name="T39" fmla="*/ 1822 h 1835"/>
              <a:gd name="T40" fmla="*/ 764 w 1836"/>
              <a:gd name="T41" fmla="*/ 1822 h 1835"/>
              <a:gd name="T42" fmla="*/ 262 w 1836"/>
              <a:gd name="T43" fmla="*/ 1559 h 1835"/>
              <a:gd name="T44" fmla="*/ 262 w 1836"/>
              <a:gd name="T45" fmla="*/ 1559 h 1835"/>
              <a:gd name="T46" fmla="*/ 0 w 1836"/>
              <a:gd name="T47" fmla="*/ 917 h 1835"/>
              <a:gd name="T48" fmla="*/ 0 w 1836"/>
              <a:gd name="T49" fmla="*/ 917 h 1835"/>
              <a:gd name="T50" fmla="*/ 917 w 1836"/>
              <a:gd name="T51" fmla="*/ 0 h 1835"/>
              <a:gd name="T52" fmla="*/ 917 w 1836"/>
              <a:gd name="T53" fmla="*/ 0 h 1835"/>
              <a:gd name="T54" fmla="*/ 1835 w 1836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6" h="1835">
                <a:moveTo>
                  <a:pt x="1835" y="917"/>
                </a:moveTo>
                <a:lnTo>
                  <a:pt x="1835" y="917"/>
                </a:lnTo>
                <a:cubicBezTo>
                  <a:pt x="1835" y="1173"/>
                  <a:pt x="1729" y="1406"/>
                  <a:pt x="1560" y="1572"/>
                </a:cubicBezTo>
                <a:lnTo>
                  <a:pt x="1560" y="1572"/>
                </a:lnTo>
                <a:cubicBezTo>
                  <a:pt x="1428" y="1701"/>
                  <a:pt x="1258" y="1791"/>
                  <a:pt x="1067" y="1822"/>
                </a:cubicBezTo>
                <a:lnTo>
                  <a:pt x="1067" y="1822"/>
                </a:lnTo>
                <a:cubicBezTo>
                  <a:pt x="1044" y="1826"/>
                  <a:pt x="1021" y="1829"/>
                  <a:pt x="997" y="1831"/>
                </a:cubicBezTo>
                <a:lnTo>
                  <a:pt x="997" y="1831"/>
                </a:lnTo>
                <a:cubicBezTo>
                  <a:pt x="994" y="1831"/>
                  <a:pt x="990" y="1831"/>
                  <a:pt x="987" y="1832"/>
                </a:cubicBezTo>
                <a:lnTo>
                  <a:pt x="987" y="1832"/>
                </a:lnTo>
                <a:cubicBezTo>
                  <a:pt x="964" y="1833"/>
                  <a:pt x="941" y="1834"/>
                  <a:pt x="917" y="1834"/>
                </a:cubicBezTo>
                <a:lnTo>
                  <a:pt x="917" y="1834"/>
                </a:lnTo>
                <a:lnTo>
                  <a:pt x="917" y="1834"/>
                </a:lnTo>
                <a:cubicBezTo>
                  <a:pt x="894" y="1834"/>
                  <a:pt x="870" y="1833"/>
                  <a:pt x="847" y="1832"/>
                </a:cubicBezTo>
                <a:lnTo>
                  <a:pt x="847" y="1832"/>
                </a:lnTo>
                <a:cubicBezTo>
                  <a:pt x="844" y="1831"/>
                  <a:pt x="841" y="1831"/>
                  <a:pt x="837" y="1831"/>
                </a:cubicBezTo>
                <a:lnTo>
                  <a:pt x="837" y="1831"/>
                </a:lnTo>
                <a:lnTo>
                  <a:pt x="837" y="1831"/>
                </a:lnTo>
                <a:lnTo>
                  <a:pt x="837" y="1831"/>
                </a:lnTo>
                <a:cubicBezTo>
                  <a:pt x="812" y="1829"/>
                  <a:pt x="788" y="1826"/>
                  <a:pt x="764" y="1822"/>
                </a:cubicBezTo>
                <a:lnTo>
                  <a:pt x="764" y="1822"/>
                </a:lnTo>
                <a:cubicBezTo>
                  <a:pt x="569" y="1789"/>
                  <a:pt x="395" y="1695"/>
                  <a:pt x="262" y="1559"/>
                </a:cubicBezTo>
                <a:lnTo>
                  <a:pt x="262" y="1559"/>
                </a:lnTo>
                <a:cubicBezTo>
                  <a:pt x="100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7" y="0"/>
                </a:cubicBezTo>
                <a:lnTo>
                  <a:pt x="917" y="0"/>
                </a:lnTo>
                <a:cubicBezTo>
                  <a:pt x="1424" y="0"/>
                  <a:pt x="1835" y="410"/>
                  <a:pt x="1835" y="917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3" name="Freeform 317">
            <a:extLst>
              <a:ext uri="{FF2B5EF4-FFF2-40B4-BE49-F238E27FC236}">
                <a16:creationId xmlns:a16="http://schemas.microsoft.com/office/drawing/2014/main" id="{A0E66ABC-5F0D-D94C-92FC-6B84DD77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606" y="11494132"/>
            <a:ext cx="818462" cy="834943"/>
          </a:xfrm>
          <a:custGeom>
            <a:avLst/>
            <a:gdLst>
              <a:gd name="T0" fmla="*/ 655 w 656"/>
              <a:gd name="T1" fmla="*/ 0 h 670"/>
              <a:gd name="T2" fmla="*/ 655 w 656"/>
              <a:gd name="T3" fmla="*/ 669 h 670"/>
              <a:gd name="T4" fmla="*/ 655 w 656"/>
              <a:gd name="T5" fmla="*/ 669 h 670"/>
              <a:gd name="T6" fmla="*/ 585 w 656"/>
              <a:gd name="T7" fmla="*/ 667 h 670"/>
              <a:gd name="T8" fmla="*/ 585 w 656"/>
              <a:gd name="T9" fmla="*/ 667 h 670"/>
              <a:gd name="T10" fmla="*/ 575 w 656"/>
              <a:gd name="T11" fmla="*/ 666 h 670"/>
              <a:gd name="T12" fmla="*/ 575 w 656"/>
              <a:gd name="T13" fmla="*/ 666 h 670"/>
              <a:gd name="T14" fmla="*/ 575 w 656"/>
              <a:gd name="T15" fmla="*/ 666 h 670"/>
              <a:gd name="T16" fmla="*/ 575 w 656"/>
              <a:gd name="T17" fmla="*/ 666 h 670"/>
              <a:gd name="T18" fmla="*/ 502 w 656"/>
              <a:gd name="T19" fmla="*/ 657 h 670"/>
              <a:gd name="T20" fmla="*/ 502 w 656"/>
              <a:gd name="T21" fmla="*/ 657 h 670"/>
              <a:gd name="T22" fmla="*/ 0 w 656"/>
              <a:gd name="T23" fmla="*/ 394 h 670"/>
              <a:gd name="T24" fmla="*/ 0 w 656"/>
              <a:gd name="T25" fmla="*/ 394 h 670"/>
              <a:gd name="T26" fmla="*/ 38 w 656"/>
              <a:gd name="T27" fmla="*/ 248 h 670"/>
              <a:gd name="T28" fmla="*/ 38 w 656"/>
              <a:gd name="T29" fmla="*/ 248 h 670"/>
              <a:gd name="T30" fmla="*/ 310 w 656"/>
              <a:gd name="T31" fmla="*/ 83 h 670"/>
              <a:gd name="T32" fmla="*/ 310 w 656"/>
              <a:gd name="T33" fmla="*/ 83 h 670"/>
              <a:gd name="T34" fmla="*/ 338 w 656"/>
              <a:gd name="T35" fmla="*/ 79 h 670"/>
              <a:gd name="T36" fmla="*/ 338 w 656"/>
              <a:gd name="T37" fmla="*/ 79 h 670"/>
              <a:gd name="T38" fmla="*/ 338 w 656"/>
              <a:gd name="T39" fmla="*/ 79 h 670"/>
              <a:gd name="T40" fmla="*/ 440 w 656"/>
              <a:gd name="T41" fmla="*/ 48 h 670"/>
              <a:gd name="T42" fmla="*/ 440 w 656"/>
              <a:gd name="T43" fmla="*/ 48 h 670"/>
              <a:gd name="T44" fmla="*/ 490 w 656"/>
              <a:gd name="T45" fmla="*/ 21 h 670"/>
              <a:gd name="T46" fmla="*/ 490 w 656"/>
              <a:gd name="T47" fmla="*/ 21 h 670"/>
              <a:gd name="T48" fmla="*/ 498 w 656"/>
              <a:gd name="T49" fmla="*/ 16 h 670"/>
              <a:gd name="T50" fmla="*/ 498 w 656"/>
              <a:gd name="T51" fmla="*/ 16 h 670"/>
              <a:gd name="T52" fmla="*/ 505 w 656"/>
              <a:gd name="T53" fmla="*/ 11 h 670"/>
              <a:gd name="T54" fmla="*/ 521 w 656"/>
              <a:gd name="T55" fmla="*/ 0 h 670"/>
              <a:gd name="T56" fmla="*/ 655 w 656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6" h="670">
                <a:moveTo>
                  <a:pt x="655" y="0"/>
                </a:moveTo>
                <a:lnTo>
                  <a:pt x="655" y="669"/>
                </a:lnTo>
                <a:lnTo>
                  <a:pt x="655" y="669"/>
                </a:lnTo>
                <a:cubicBezTo>
                  <a:pt x="632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2" y="666"/>
                  <a:pt x="579" y="666"/>
                  <a:pt x="575" y="666"/>
                </a:cubicBezTo>
                <a:lnTo>
                  <a:pt x="575" y="666"/>
                </a:lnTo>
                <a:lnTo>
                  <a:pt x="575" y="666"/>
                </a:lnTo>
                <a:lnTo>
                  <a:pt x="575" y="666"/>
                </a:lnTo>
                <a:cubicBezTo>
                  <a:pt x="550" y="664"/>
                  <a:pt x="526" y="661"/>
                  <a:pt x="502" y="657"/>
                </a:cubicBezTo>
                <a:lnTo>
                  <a:pt x="502" y="657"/>
                </a:lnTo>
                <a:cubicBezTo>
                  <a:pt x="307" y="624"/>
                  <a:pt x="133" y="530"/>
                  <a:pt x="0" y="394"/>
                </a:cubicBezTo>
                <a:lnTo>
                  <a:pt x="0" y="394"/>
                </a:lnTo>
                <a:cubicBezTo>
                  <a:pt x="15" y="330"/>
                  <a:pt x="28" y="276"/>
                  <a:pt x="38" y="248"/>
                </a:cubicBezTo>
                <a:lnTo>
                  <a:pt x="38" y="248"/>
                </a:lnTo>
                <a:cubicBezTo>
                  <a:pt x="78" y="131"/>
                  <a:pt x="275" y="87"/>
                  <a:pt x="310" y="83"/>
                </a:cubicBezTo>
                <a:lnTo>
                  <a:pt x="310" y="83"/>
                </a:lnTo>
                <a:cubicBezTo>
                  <a:pt x="319" y="82"/>
                  <a:pt x="329" y="81"/>
                  <a:pt x="338" y="79"/>
                </a:cubicBezTo>
                <a:lnTo>
                  <a:pt x="338" y="79"/>
                </a:lnTo>
                <a:lnTo>
                  <a:pt x="338" y="79"/>
                </a:lnTo>
                <a:cubicBezTo>
                  <a:pt x="374" y="74"/>
                  <a:pt x="408" y="63"/>
                  <a:pt x="440" y="48"/>
                </a:cubicBezTo>
                <a:lnTo>
                  <a:pt x="440" y="48"/>
                </a:lnTo>
                <a:cubicBezTo>
                  <a:pt x="458" y="40"/>
                  <a:pt x="474" y="31"/>
                  <a:pt x="490" y="21"/>
                </a:cubicBezTo>
                <a:lnTo>
                  <a:pt x="490" y="21"/>
                </a:lnTo>
                <a:cubicBezTo>
                  <a:pt x="492" y="19"/>
                  <a:pt x="495" y="18"/>
                  <a:pt x="498" y="16"/>
                </a:cubicBezTo>
                <a:lnTo>
                  <a:pt x="498" y="16"/>
                </a:lnTo>
                <a:cubicBezTo>
                  <a:pt x="500" y="14"/>
                  <a:pt x="503" y="13"/>
                  <a:pt x="505" y="11"/>
                </a:cubicBezTo>
                <a:lnTo>
                  <a:pt x="521" y="0"/>
                </a:lnTo>
                <a:lnTo>
                  <a:pt x="655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4" name="Freeform 318">
            <a:extLst>
              <a:ext uri="{FF2B5EF4-FFF2-40B4-BE49-F238E27FC236}">
                <a16:creationId xmlns:a16="http://schemas.microsoft.com/office/drawing/2014/main" id="{57F5BF43-43F6-7748-8AE7-CA06F20C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78" y="11494132"/>
            <a:ext cx="801985" cy="834943"/>
          </a:xfrm>
          <a:custGeom>
            <a:avLst/>
            <a:gdLst>
              <a:gd name="T0" fmla="*/ 643 w 644"/>
              <a:gd name="T1" fmla="*/ 407 h 670"/>
              <a:gd name="T2" fmla="*/ 643 w 644"/>
              <a:gd name="T3" fmla="*/ 407 h 670"/>
              <a:gd name="T4" fmla="*/ 150 w 644"/>
              <a:gd name="T5" fmla="*/ 657 h 670"/>
              <a:gd name="T6" fmla="*/ 150 w 644"/>
              <a:gd name="T7" fmla="*/ 657 h 670"/>
              <a:gd name="T8" fmla="*/ 80 w 644"/>
              <a:gd name="T9" fmla="*/ 666 h 670"/>
              <a:gd name="T10" fmla="*/ 80 w 644"/>
              <a:gd name="T11" fmla="*/ 666 h 670"/>
              <a:gd name="T12" fmla="*/ 70 w 644"/>
              <a:gd name="T13" fmla="*/ 667 h 670"/>
              <a:gd name="T14" fmla="*/ 70 w 644"/>
              <a:gd name="T15" fmla="*/ 667 h 670"/>
              <a:gd name="T16" fmla="*/ 0 w 644"/>
              <a:gd name="T17" fmla="*/ 669 h 670"/>
              <a:gd name="T18" fmla="*/ 0 w 644"/>
              <a:gd name="T19" fmla="*/ 669 h 670"/>
              <a:gd name="T20" fmla="*/ 0 w 644"/>
              <a:gd name="T21" fmla="*/ 0 h 670"/>
              <a:gd name="T22" fmla="*/ 128 w 644"/>
              <a:gd name="T23" fmla="*/ 0 h 670"/>
              <a:gd name="T24" fmla="*/ 128 w 644"/>
              <a:gd name="T25" fmla="*/ 0 h 670"/>
              <a:gd name="T26" fmla="*/ 138 w 644"/>
              <a:gd name="T27" fmla="*/ 7 h 670"/>
              <a:gd name="T28" fmla="*/ 138 w 644"/>
              <a:gd name="T29" fmla="*/ 7 h 670"/>
              <a:gd name="T30" fmla="*/ 143 w 644"/>
              <a:gd name="T31" fmla="*/ 11 h 670"/>
              <a:gd name="T32" fmla="*/ 143 w 644"/>
              <a:gd name="T33" fmla="*/ 11 h 670"/>
              <a:gd name="T34" fmla="*/ 143 w 644"/>
              <a:gd name="T35" fmla="*/ 11 h 670"/>
              <a:gd name="T36" fmla="*/ 143 w 644"/>
              <a:gd name="T37" fmla="*/ 11 h 670"/>
              <a:gd name="T38" fmla="*/ 149 w 644"/>
              <a:gd name="T39" fmla="*/ 14 h 670"/>
              <a:gd name="T40" fmla="*/ 149 w 644"/>
              <a:gd name="T41" fmla="*/ 14 h 670"/>
              <a:gd name="T42" fmla="*/ 158 w 644"/>
              <a:gd name="T43" fmla="*/ 21 h 670"/>
              <a:gd name="T44" fmla="*/ 158 w 644"/>
              <a:gd name="T45" fmla="*/ 21 h 670"/>
              <a:gd name="T46" fmla="*/ 159 w 644"/>
              <a:gd name="T47" fmla="*/ 22 h 670"/>
              <a:gd name="T48" fmla="*/ 159 w 644"/>
              <a:gd name="T49" fmla="*/ 22 h 670"/>
              <a:gd name="T50" fmla="*/ 181 w 644"/>
              <a:gd name="T51" fmla="*/ 35 h 670"/>
              <a:gd name="T52" fmla="*/ 181 w 644"/>
              <a:gd name="T53" fmla="*/ 35 h 670"/>
              <a:gd name="T54" fmla="*/ 191 w 644"/>
              <a:gd name="T55" fmla="*/ 40 h 670"/>
              <a:gd name="T56" fmla="*/ 191 w 644"/>
              <a:gd name="T57" fmla="*/ 40 h 670"/>
              <a:gd name="T58" fmla="*/ 198 w 644"/>
              <a:gd name="T59" fmla="*/ 43 h 670"/>
              <a:gd name="T60" fmla="*/ 198 w 644"/>
              <a:gd name="T61" fmla="*/ 43 h 670"/>
              <a:gd name="T62" fmla="*/ 208 w 644"/>
              <a:gd name="T63" fmla="*/ 49 h 670"/>
              <a:gd name="T64" fmla="*/ 208 w 644"/>
              <a:gd name="T65" fmla="*/ 49 h 670"/>
              <a:gd name="T66" fmla="*/ 215 w 644"/>
              <a:gd name="T67" fmla="*/ 51 h 670"/>
              <a:gd name="T68" fmla="*/ 215 w 644"/>
              <a:gd name="T69" fmla="*/ 51 h 670"/>
              <a:gd name="T70" fmla="*/ 215 w 644"/>
              <a:gd name="T71" fmla="*/ 51 h 670"/>
              <a:gd name="T72" fmla="*/ 317 w 644"/>
              <a:gd name="T73" fmla="*/ 81 h 670"/>
              <a:gd name="T74" fmla="*/ 317 w 644"/>
              <a:gd name="T75" fmla="*/ 81 h 670"/>
              <a:gd name="T76" fmla="*/ 339 w 644"/>
              <a:gd name="T77" fmla="*/ 84 h 670"/>
              <a:gd name="T78" fmla="*/ 339 w 644"/>
              <a:gd name="T79" fmla="*/ 84 h 670"/>
              <a:gd name="T80" fmla="*/ 592 w 644"/>
              <a:gd name="T81" fmla="*/ 235 h 670"/>
              <a:gd name="T82" fmla="*/ 592 w 644"/>
              <a:gd name="T83" fmla="*/ 235 h 670"/>
              <a:gd name="T84" fmla="*/ 643 w 644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4" h="670">
                <a:moveTo>
                  <a:pt x="643" y="407"/>
                </a:moveTo>
                <a:lnTo>
                  <a:pt x="643" y="407"/>
                </a:lnTo>
                <a:cubicBezTo>
                  <a:pt x="511" y="536"/>
                  <a:pt x="341" y="626"/>
                  <a:pt x="150" y="657"/>
                </a:cubicBezTo>
                <a:lnTo>
                  <a:pt x="150" y="657"/>
                </a:lnTo>
                <a:cubicBezTo>
                  <a:pt x="127" y="661"/>
                  <a:pt x="104" y="664"/>
                  <a:pt x="80" y="666"/>
                </a:cubicBezTo>
                <a:lnTo>
                  <a:pt x="80" y="666"/>
                </a:lnTo>
                <a:cubicBezTo>
                  <a:pt x="77" y="666"/>
                  <a:pt x="73" y="666"/>
                  <a:pt x="70" y="667"/>
                </a:cubicBezTo>
                <a:lnTo>
                  <a:pt x="70" y="667"/>
                </a:lnTo>
                <a:cubicBezTo>
                  <a:pt x="47" y="668"/>
                  <a:pt x="24" y="669"/>
                  <a:pt x="0" y="669"/>
                </a:cubicBezTo>
                <a:lnTo>
                  <a:pt x="0" y="669"/>
                </a:lnTo>
                <a:lnTo>
                  <a:pt x="0" y="0"/>
                </a:lnTo>
                <a:lnTo>
                  <a:pt x="128" y="0"/>
                </a:lnTo>
                <a:lnTo>
                  <a:pt x="128" y="0"/>
                </a:lnTo>
                <a:cubicBezTo>
                  <a:pt x="131" y="2"/>
                  <a:pt x="135" y="5"/>
                  <a:pt x="138" y="7"/>
                </a:cubicBezTo>
                <a:lnTo>
                  <a:pt x="138" y="7"/>
                </a:lnTo>
                <a:cubicBezTo>
                  <a:pt x="139" y="8"/>
                  <a:pt x="141" y="9"/>
                  <a:pt x="143" y="11"/>
                </a:cubicBezTo>
                <a:lnTo>
                  <a:pt x="143" y="11"/>
                </a:lnTo>
                <a:lnTo>
                  <a:pt x="143" y="11"/>
                </a:lnTo>
                <a:lnTo>
                  <a:pt x="143" y="11"/>
                </a:lnTo>
                <a:cubicBezTo>
                  <a:pt x="145" y="12"/>
                  <a:pt x="147" y="13"/>
                  <a:pt x="149" y="14"/>
                </a:cubicBezTo>
                <a:lnTo>
                  <a:pt x="149" y="14"/>
                </a:lnTo>
                <a:cubicBezTo>
                  <a:pt x="152" y="17"/>
                  <a:pt x="155" y="19"/>
                  <a:pt x="158" y="21"/>
                </a:cubicBezTo>
                <a:lnTo>
                  <a:pt x="158" y="21"/>
                </a:lnTo>
                <a:cubicBezTo>
                  <a:pt x="158" y="21"/>
                  <a:pt x="158" y="21"/>
                  <a:pt x="159" y="22"/>
                </a:cubicBezTo>
                <a:lnTo>
                  <a:pt x="159" y="22"/>
                </a:lnTo>
                <a:cubicBezTo>
                  <a:pt x="166" y="26"/>
                  <a:pt x="174" y="30"/>
                  <a:pt x="181" y="35"/>
                </a:cubicBezTo>
                <a:lnTo>
                  <a:pt x="181" y="35"/>
                </a:lnTo>
                <a:cubicBezTo>
                  <a:pt x="184" y="37"/>
                  <a:pt x="188" y="38"/>
                  <a:pt x="191" y="40"/>
                </a:cubicBezTo>
                <a:lnTo>
                  <a:pt x="191" y="40"/>
                </a:lnTo>
                <a:cubicBezTo>
                  <a:pt x="193" y="42"/>
                  <a:pt x="196" y="42"/>
                  <a:pt x="198" y="43"/>
                </a:cubicBezTo>
                <a:lnTo>
                  <a:pt x="198" y="43"/>
                </a:lnTo>
                <a:cubicBezTo>
                  <a:pt x="201" y="45"/>
                  <a:pt x="205" y="47"/>
                  <a:pt x="208" y="49"/>
                </a:cubicBezTo>
                <a:lnTo>
                  <a:pt x="208" y="49"/>
                </a:lnTo>
                <a:cubicBezTo>
                  <a:pt x="210" y="49"/>
                  <a:pt x="213" y="50"/>
                  <a:pt x="215" y="51"/>
                </a:cubicBezTo>
                <a:lnTo>
                  <a:pt x="215" y="51"/>
                </a:lnTo>
                <a:lnTo>
                  <a:pt x="215" y="51"/>
                </a:lnTo>
                <a:cubicBezTo>
                  <a:pt x="247" y="65"/>
                  <a:pt x="282" y="76"/>
                  <a:pt x="317" y="81"/>
                </a:cubicBezTo>
                <a:lnTo>
                  <a:pt x="317" y="81"/>
                </a:lnTo>
                <a:cubicBezTo>
                  <a:pt x="324" y="82"/>
                  <a:pt x="331" y="82"/>
                  <a:pt x="339" y="84"/>
                </a:cubicBezTo>
                <a:lnTo>
                  <a:pt x="339" y="84"/>
                </a:lnTo>
                <a:cubicBezTo>
                  <a:pt x="369" y="86"/>
                  <a:pt x="536" y="109"/>
                  <a:pt x="592" y="235"/>
                </a:cubicBezTo>
                <a:lnTo>
                  <a:pt x="592" y="235"/>
                </a:lnTo>
                <a:cubicBezTo>
                  <a:pt x="606" y="266"/>
                  <a:pt x="624" y="330"/>
                  <a:pt x="643" y="407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5" name="Freeform 319">
            <a:extLst>
              <a:ext uri="{FF2B5EF4-FFF2-40B4-BE49-F238E27FC236}">
                <a16:creationId xmlns:a16="http://schemas.microsoft.com/office/drawing/2014/main" id="{6B221832-44D3-614C-8F1E-DCB16B9D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0" y="11494132"/>
            <a:ext cx="538319" cy="834943"/>
          </a:xfrm>
          <a:custGeom>
            <a:avLst/>
            <a:gdLst>
              <a:gd name="T0" fmla="*/ 430 w 431"/>
              <a:gd name="T1" fmla="*/ 51 h 670"/>
              <a:gd name="T2" fmla="*/ 430 w 431"/>
              <a:gd name="T3" fmla="*/ 51 h 670"/>
              <a:gd name="T4" fmla="*/ 382 w 431"/>
              <a:gd name="T5" fmla="*/ 266 h 670"/>
              <a:gd name="T6" fmla="*/ 366 w 431"/>
              <a:gd name="T7" fmla="*/ 343 h 670"/>
              <a:gd name="T8" fmla="*/ 295 w 431"/>
              <a:gd name="T9" fmla="*/ 666 h 670"/>
              <a:gd name="T10" fmla="*/ 295 w 431"/>
              <a:gd name="T11" fmla="*/ 666 h 670"/>
              <a:gd name="T12" fmla="*/ 285 w 431"/>
              <a:gd name="T13" fmla="*/ 667 h 670"/>
              <a:gd name="T14" fmla="*/ 285 w 431"/>
              <a:gd name="T15" fmla="*/ 667 h 670"/>
              <a:gd name="T16" fmla="*/ 215 w 431"/>
              <a:gd name="T17" fmla="*/ 669 h 670"/>
              <a:gd name="T18" fmla="*/ 215 w 431"/>
              <a:gd name="T19" fmla="*/ 669 h 670"/>
              <a:gd name="T20" fmla="*/ 215 w 431"/>
              <a:gd name="T21" fmla="*/ 669 h 670"/>
              <a:gd name="T22" fmla="*/ 145 w 431"/>
              <a:gd name="T23" fmla="*/ 667 h 670"/>
              <a:gd name="T24" fmla="*/ 145 w 431"/>
              <a:gd name="T25" fmla="*/ 667 h 670"/>
              <a:gd name="T26" fmla="*/ 135 w 431"/>
              <a:gd name="T27" fmla="*/ 666 h 670"/>
              <a:gd name="T28" fmla="*/ 47 w 431"/>
              <a:gd name="T29" fmla="*/ 265 h 670"/>
              <a:gd name="T30" fmla="*/ 2 w 431"/>
              <a:gd name="T31" fmla="*/ 57 h 670"/>
              <a:gd name="T32" fmla="*/ 2 w 431"/>
              <a:gd name="T33" fmla="*/ 55 h 670"/>
              <a:gd name="T34" fmla="*/ 2 w 431"/>
              <a:gd name="T35" fmla="*/ 54 h 670"/>
              <a:gd name="T36" fmla="*/ 1 w 431"/>
              <a:gd name="T37" fmla="*/ 52 h 670"/>
              <a:gd name="T38" fmla="*/ 1 w 431"/>
              <a:gd name="T39" fmla="*/ 50 h 670"/>
              <a:gd name="T40" fmla="*/ 0 w 431"/>
              <a:gd name="T41" fmla="*/ 49 h 670"/>
              <a:gd name="T42" fmla="*/ 0 w 431"/>
              <a:gd name="T43" fmla="*/ 49 h 670"/>
              <a:gd name="T44" fmla="*/ 0 w 431"/>
              <a:gd name="T45" fmla="*/ 48 h 670"/>
              <a:gd name="T46" fmla="*/ 0 w 431"/>
              <a:gd name="T47" fmla="*/ 48 h 670"/>
              <a:gd name="T48" fmla="*/ 0 w 431"/>
              <a:gd name="T49" fmla="*/ 48 h 670"/>
              <a:gd name="T50" fmla="*/ 0 w 431"/>
              <a:gd name="T51" fmla="*/ 48 h 670"/>
              <a:gd name="T52" fmla="*/ 0 w 431"/>
              <a:gd name="T53" fmla="*/ 48 h 670"/>
              <a:gd name="T54" fmla="*/ 0 w 431"/>
              <a:gd name="T55" fmla="*/ 48 h 670"/>
              <a:gd name="T56" fmla="*/ 50 w 431"/>
              <a:gd name="T57" fmla="*/ 21 h 670"/>
              <a:gd name="T58" fmla="*/ 50 w 431"/>
              <a:gd name="T59" fmla="*/ 21 h 670"/>
              <a:gd name="T60" fmla="*/ 58 w 431"/>
              <a:gd name="T61" fmla="*/ 16 h 670"/>
              <a:gd name="T62" fmla="*/ 58 w 431"/>
              <a:gd name="T63" fmla="*/ 16 h 670"/>
              <a:gd name="T64" fmla="*/ 65 w 431"/>
              <a:gd name="T65" fmla="*/ 11 h 670"/>
              <a:gd name="T66" fmla="*/ 81 w 431"/>
              <a:gd name="T67" fmla="*/ 0 h 670"/>
              <a:gd name="T68" fmla="*/ 343 w 431"/>
              <a:gd name="T69" fmla="*/ 0 h 670"/>
              <a:gd name="T70" fmla="*/ 343 w 431"/>
              <a:gd name="T71" fmla="*/ 0 h 670"/>
              <a:gd name="T72" fmla="*/ 353 w 431"/>
              <a:gd name="T73" fmla="*/ 7 h 670"/>
              <a:gd name="T74" fmla="*/ 353 w 431"/>
              <a:gd name="T75" fmla="*/ 7 h 670"/>
              <a:gd name="T76" fmla="*/ 358 w 431"/>
              <a:gd name="T77" fmla="*/ 11 h 670"/>
              <a:gd name="T78" fmla="*/ 358 w 431"/>
              <a:gd name="T79" fmla="*/ 11 h 670"/>
              <a:gd name="T80" fmla="*/ 358 w 431"/>
              <a:gd name="T81" fmla="*/ 11 h 670"/>
              <a:gd name="T82" fmla="*/ 358 w 431"/>
              <a:gd name="T83" fmla="*/ 11 h 670"/>
              <a:gd name="T84" fmla="*/ 364 w 431"/>
              <a:gd name="T85" fmla="*/ 14 h 670"/>
              <a:gd name="T86" fmla="*/ 364 w 431"/>
              <a:gd name="T87" fmla="*/ 14 h 670"/>
              <a:gd name="T88" fmla="*/ 373 w 431"/>
              <a:gd name="T89" fmla="*/ 21 h 670"/>
              <a:gd name="T90" fmla="*/ 373 w 431"/>
              <a:gd name="T91" fmla="*/ 21 h 670"/>
              <a:gd name="T92" fmla="*/ 374 w 431"/>
              <a:gd name="T93" fmla="*/ 22 h 670"/>
              <a:gd name="T94" fmla="*/ 374 w 431"/>
              <a:gd name="T95" fmla="*/ 22 h 670"/>
              <a:gd name="T96" fmla="*/ 396 w 431"/>
              <a:gd name="T97" fmla="*/ 35 h 670"/>
              <a:gd name="T98" fmla="*/ 396 w 431"/>
              <a:gd name="T99" fmla="*/ 35 h 670"/>
              <a:gd name="T100" fmla="*/ 406 w 431"/>
              <a:gd name="T101" fmla="*/ 40 h 670"/>
              <a:gd name="T102" fmla="*/ 406 w 431"/>
              <a:gd name="T103" fmla="*/ 40 h 670"/>
              <a:gd name="T104" fmla="*/ 413 w 431"/>
              <a:gd name="T105" fmla="*/ 43 h 670"/>
              <a:gd name="T106" fmla="*/ 413 w 431"/>
              <a:gd name="T107" fmla="*/ 43 h 670"/>
              <a:gd name="T108" fmla="*/ 423 w 431"/>
              <a:gd name="T109" fmla="*/ 49 h 670"/>
              <a:gd name="T110" fmla="*/ 423 w 431"/>
              <a:gd name="T111" fmla="*/ 49 h 670"/>
              <a:gd name="T112" fmla="*/ 430 w 431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" h="670">
                <a:moveTo>
                  <a:pt x="430" y="51"/>
                </a:moveTo>
                <a:lnTo>
                  <a:pt x="430" y="51"/>
                </a:lnTo>
                <a:lnTo>
                  <a:pt x="382" y="266"/>
                </a:lnTo>
                <a:lnTo>
                  <a:pt x="366" y="343"/>
                </a:lnTo>
                <a:lnTo>
                  <a:pt x="295" y="666"/>
                </a:lnTo>
                <a:lnTo>
                  <a:pt x="295" y="666"/>
                </a:lnTo>
                <a:cubicBezTo>
                  <a:pt x="292" y="666"/>
                  <a:pt x="288" y="666"/>
                  <a:pt x="285" y="667"/>
                </a:cubicBezTo>
                <a:lnTo>
                  <a:pt x="285" y="667"/>
                </a:lnTo>
                <a:cubicBezTo>
                  <a:pt x="262" y="668"/>
                  <a:pt x="239" y="669"/>
                  <a:pt x="215" y="669"/>
                </a:cubicBezTo>
                <a:lnTo>
                  <a:pt x="215" y="669"/>
                </a:lnTo>
                <a:lnTo>
                  <a:pt x="215" y="669"/>
                </a:lnTo>
                <a:cubicBezTo>
                  <a:pt x="192" y="669"/>
                  <a:pt x="168" y="668"/>
                  <a:pt x="145" y="667"/>
                </a:cubicBezTo>
                <a:lnTo>
                  <a:pt x="145" y="667"/>
                </a:lnTo>
                <a:cubicBezTo>
                  <a:pt x="142" y="666"/>
                  <a:pt x="139" y="666"/>
                  <a:pt x="135" y="666"/>
                </a:cubicBezTo>
                <a:lnTo>
                  <a:pt x="47" y="265"/>
                </a:lnTo>
                <a:lnTo>
                  <a:pt x="2" y="57"/>
                </a:lnTo>
                <a:lnTo>
                  <a:pt x="2" y="55"/>
                </a:lnTo>
                <a:lnTo>
                  <a:pt x="2" y="54"/>
                </a:lnTo>
                <a:lnTo>
                  <a:pt x="1" y="52"/>
                </a:lnTo>
                <a:lnTo>
                  <a:pt x="1" y="50"/>
                </a:lnTo>
                <a:lnTo>
                  <a:pt x="0" y="49"/>
                </a:lnTo>
                <a:lnTo>
                  <a:pt x="0" y="49"/>
                </a:lnTo>
                <a:cubicBezTo>
                  <a:pt x="0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8" y="40"/>
                  <a:pt x="34" y="31"/>
                  <a:pt x="50" y="21"/>
                </a:cubicBezTo>
                <a:lnTo>
                  <a:pt x="50" y="21"/>
                </a:lnTo>
                <a:cubicBezTo>
                  <a:pt x="52" y="19"/>
                  <a:pt x="55" y="18"/>
                  <a:pt x="58" y="16"/>
                </a:cubicBezTo>
                <a:lnTo>
                  <a:pt x="58" y="16"/>
                </a:lnTo>
                <a:cubicBezTo>
                  <a:pt x="60" y="14"/>
                  <a:pt x="63" y="13"/>
                  <a:pt x="65" y="11"/>
                </a:cubicBezTo>
                <a:lnTo>
                  <a:pt x="81" y="0"/>
                </a:lnTo>
                <a:lnTo>
                  <a:pt x="343" y="0"/>
                </a:lnTo>
                <a:lnTo>
                  <a:pt x="343" y="0"/>
                </a:lnTo>
                <a:cubicBezTo>
                  <a:pt x="346" y="2"/>
                  <a:pt x="350" y="5"/>
                  <a:pt x="353" y="7"/>
                </a:cubicBezTo>
                <a:lnTo>
                  <a:pt x="353" y="7"/>
                </a:lnTo>
                <a:cubicBezTo>
                  <a:pt x="354" y="8"/>
                  <a:pt x="356" y="9"/>
                  <a:pt x="358" y="11"/>
                </a:cubicBezTo>
                <a:lnTo>
                  <a:pt x="358" y="11"/>
                </a:lnTo>
                <a:lnTo>
                  <a:pt x="358" y="11"/>
                </a:lnTo>
                <a:lnTo>
                  <a:pt x="358" y="11"/>
                </a:lnTo>
                <a:cubicBezTo>
                  <a:pt x="360" y="12"/>
                  <a:pt x="362" y="13"/>
                  <a:pt x="364" y="14"/>
                </a:cubicBezTo>
                <a:lnTo>
                  <a:pt x="364" y="14"/>
                </a:lnTo>
                <a:cubicBezTo>
                  <a:pt x="367" y="17"/>
                  <a:pt x="370" y="19"/>
                  <a:pt x="373" y="21"/>
                </a:cubicBezTo>
                <a:lnTo>
                  <a:pt x="373" y="21"/>
                </a:lnTo>
                <a:cubicBezTo>
                  <a:pt x="373" y="21"/>
                  <a:pt x="373" y="21"/>
                  <a:pt x="374" y="22"/>
                </a:cubicBezTo>
                <a:lnTo>
                  <a:pt x="374" y="22"/>
                </a:lnTo>
                <a:cubicBezTo>
                  <a:pt x="381" y="26"/>
                  <a:pt x="389" y="30"/>
                  <a:pt x="396" y="35"/>
                </a:cubicBezTo>
                <a:lnTo>
                  <a:pt x="396" y="35"/>
                </a:lnTo>
                <a:cubicBezTo>
                  <a:pt x="399" y="37"/>
                  <a:pt x="403" y="38"/>
                  <a:pt x="406" y="40"/>
                </a:cubicBezTo>
                <a:lnTo>
                  <a:pt x="406" y="40"/>
                </a:lnTo>
                <a:cubicBezTo>
                  <a:pt x="408" y="42"/>
                  <a:pt x="411" y="42"/>
                  <a:pt x="413" y="43"/>
                </a:cubicBezTo>
                <a:lnTo>
                  <a:pt x="413" y="43"/>
                </a:lnTo>
                <a:cubicBezTo>
                  <a:pt x="416" y="45"/>
                  <a:pt x="420" y="47"/>
                  <a:pt x="423" y="49"/>
                </a:cubicBezTo>
                <a:lnTo>
                  <a:pt x="423" y="49"/>
                </a:lnTo>
                <a:cubicBezTo>
                  <a:pt x="425" y="49"/>
                  <a:pt x="428" y="50"/>
                  <a:pt x="430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6" name="Freeform 320">
            <a:extLst>
              <a:ext uri="{FF2B5EF4-FFF2-40B4-BE49-F238E27FC236}">
                <a16:creationId xmlns:a16="http://schemas.microsoft.com/office/drawing/2014/main" id="{5D4252B0-45BC-B54A-AFAA-3EFB10F0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784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7" name="Freeform 321">
            <a:extLst>
              <a:ext uri="{FF2B5EF4-FFF2-40B4-BE49-F238E27FC236}">
                <a16:creationId xmlns:a16="http://schemas.microsoft.com/office/drawing/2014/main" id="{DE3547D1-180D-4340-936A-7A4985E3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784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8" name="Freeform 322">
            <a:extLst>
              <a:ext uri="{FF2B5EF4-FFF2-40B4-BE49-F238E27FC236}">
                <a16:creationId xmlns:a16="http://schemas.microsoft.com/office/drawing/2014/main" id="{07906C24-5755-A643-8D3E-C013AE7F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75" y="11691884"/>
            <a:ext cx="164791" cy="142819"/>
          </a:xfrm>
          <a:custGeom>
            <a:avLst/>
            <a:gdLst>
              <a:gd name="T0" fmla="*/ 20 w 131"/>
              <a:gd name="T1" fmla="*/ 115 h 116"/>
              <a:gd name="T2" fmla="*/ 110 w 131"/>
              <a:gd name="T3" fmla="*/ 115 h 116"/>
              <a:gd name="T4" fmla="*/ 130 w 131"/>
              <a:gd name="T5" fmla="*/ 0 h 116"/>
              <a:gd name="T6" fmla="*/ 0 w 131"/>
              <a:gd name="T7" fmla="*/ 0 h 116"/>
              <a:gd name="T8" fmla="*/ 20 w 131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16">
                <a:moveTo>
                  <a:pt x="20" y="115"/>
                </a:moveTo>
                <a:lnTo>
                  <a:pt x="110" y="115"/>
                </a:lnTo>
                <a:lnTo>
                  <a:pt x="130" y="0"/>
                </a:lnTo>
                <a:lnTo>
                  <a:pt x="0" y="0"/>
                </a:lnTo>
                <a:lnTo>
                  <a:pt x="20" y="115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9" name="Freeform 323">
            <a:extLst>
              <a:ext uri="{FF2B5EF4-FFF2-40B4-BE49-F238E27FC236}">
                <a16:creationId xmlns:a16="http://schemas.microsoft.com/office/drawing/2014/main" id="{1386229E-79A6-E647-9840-CC7D563A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78" y="11477654"/>
            <a:ext cx="269158" cy="351554"/>
          </a:xfrm>
          <a:custGeom>
            <a:avLst/>
            <a:gdLst>
              <a:gd name="T0" fmla="*/ 128 w 216"/>
              <a:gd name="T1" fmla="*/ 0 h 281"/>
              <a:gd name="T2" fmla="*/ 0 w 216"/>
              <a:gd name="T3" fmla="*/ 169 h 281"/>
              <a:gd name="T4" fmla="*/ 167 w 216"/>
              <a:gd name="T5" fmla="*/ 280 h 281"/>
              <a:gd name="T6" fmla="*/ 215 w 216"/>
              <a:gd name="T7" fmla="*/ 65 h 281"/>
              <a:gd name="T8" fmla="*/ 128 w 216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1">
                <a:moveTo>
                  <a:pt x="128" y="0"/>
                </a:moveTo>
                <a:lnTo>
                  <a:pt x="0" y="169"/>
                </a:lnTo>
                <a:lnTo>
                  <a:pt x="167" y="280"/>
                </a:lnTo>
                <a:lnTo>
                  <a:pt x="215" y="65"/>
                </a:lnTo>
                <a:lnTo>
                  <a:pt x="12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0" name="Freeform 324">
            <a:extLst>
              <a:ext uri="{FF2B5EF4-FFF2-40B4-BE49-F238E27FC236}">
                <a16:creationId xmlns:a16="http://schemas.microsoft.com/office/drawing/2014/main" id="{5593B3D8-E40B-774D-B6C4-4FA9CA71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0" y="11477654"/>
            <a:ext cx="269158" cy="346060"/>
          </a:xfrm>
          <a:custGeom>
            <a:avLst/>
            <a:gdLst>
              <a:gd name="T0" fmla="*/ 81 w 216"/>
              <a:gd name="T1" fmla="*/ 0 h 280"/>
              <a:gd name="T2" fmla="*/ 215 w 216"/>
              <a:gd name="T3" fmla="*/ 169 h 280"/>
              <a:gd name="T4" fmla="*/ 47 w 216"/>
              <a:gd name="T5" fmla="*/ 279 h 280"/>
              <a:gd name="T6" fmla="*/ 0 w 216"/>
              <a:gd name="T7" fmla="*/ 62 h 280"/>
              <a:gd name="T8" fmla="*/ 81 w 216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0">
                <a:moveTo>
                  <a:pt x="81" y="0"/>
                </a:moveTo>
                <a:lnTo>
                  <a:pt x="215" y="169"/>
                </a:lnTo>
                <a:lnTo>
                  <a:pt x="47" y="279"/>
                </a:lnTo>
                <a:lnTo>
                  <a:pt x="0" y="62"/>
                </a:lnTo>
                <a:lnTo>
                  <a:pt x="81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1" name="Freeform 325">
            <a:extLst>
              <a:ext uri="{FF2B5EF4-FFF2-40B4-BE49-F238E27FC236}">
                <a16:creationId xmlns:a16="http://schemas.microsoft.com/office/drawing/2014/main" id="{A74BC671-2738-324B-9895-B564DA84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512" y="10576798"/>
            <a:ext cx="681137" cy="840434"/>
          </a:xfrm>
          <a:custGeom>
            <a:avLst/>
            <a:gdLst>
              <a:gd name="T0" fmla="*/ 0 w 545"/>
              <a:gd name="T1" fmla="*/ 255 h 673"/>
              <a:gd name="T2" fmla="*/ 0 w 545"/>
              <a:gd name="T3" fmla="*/ 255 h 673"/>
              <a:gd name="T4" fmla="*/ 234 w 545"/>
              <a:gd name="T5" fmla="*/ 672 h 673"/>
              <a:gd name="T6" fmla="*/ 234 w 545"/>
              <a:gd name="T7" fmla="*/ 672 h 673"/>
              <a:gd name="T8" fmla="*/ 308 w 545"/>
              <a:gd name="T9" fmla="*/ 671 h 673"/>
              <a:gd name="T10" fmla="*/ 308 w 545"/>
              <a:gd name="T11" fmla="*/ 671 h 673"/>
              <a:gd name="T12" fmla="*/ 544 w 545"/>
              <a:gd name="T13" fmla="*/ 255 h 673"/>
              <a:gd name="T14" fmla="*/ 544 w 545"/>
              <a:gd name="T15" fmla="*/ 255 h 673"/>
              <a:gd name="T16" fmla="*/ 272 w 545"/>
              <a:gd name="T17" fmla="*/ 0 h 673"/>
              <a:gd name="T18" fmla="*/ 272 w 545"/>
              <a:gd name="T19" fmla="*/ 0 h 673"/>
              <a:gd name="T20" fmla="*/ 0 w 545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6" y="672"/>
                  <a:pt x="234" y="672"/>
                </a:cubicBezTo>
                <a:lnTo>
                  <a:pt x="234" y="672"/>
                </a:lnTo>
                <a:cubicBezTo>
                  <a:pt x="274" y="672"/>
                  <a:pt x="274" y="671"/>
                  <a:pt x="308" y="671"/>
                </a:cubicBezTo>
                <a:lnTo>
                  <a:pt x="308" y="671"/>
                </a:lnTo>
                <a:cubicBezTo>
                  <a:pt x="479" y="671"/>
                  <a:pt x="544" y="395"/>
                  <a:pt x="544" y="255"/>
                </a:cubicBezTo>
                <a:lnTo>
                  <a:pt x="544" y="255"/>
                </a:lnTo>
                <a:cubicBezTo>
                  <a:pt x="544" y="114"/>
                  <a:pt x="411" y="0"/>
                  <a:pt x="272" y="0"/>
                </a:cubicBezTo>
                <a:lnTo>
                  <a:pt x="272" y="0"/>
                </a:lnTo>
                <a:cubicBezTo>
                  <a:pt x="132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2" name="Freeform 326">
            <a:extLst>
              <a:ext uri="{FF2B5EF4-FFF2-40B4-BE49-F238E27FC236}">
                <a16:creationId xmlns:a16="http://schemas.microsoft.com/office/drawing/2014/main" id="{9405DAD6-D780-ED47-9D7D-94BC2BCE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749" y="10285663"/>
            <a:ext cx="955791" cy="752548"/>
          </a:xfrm>
          <a:custGeom>
            <a:avLst/>
            <a:gdLst>
              <a:gd name="T0" fmla="*/ 682 w 767"/>
              <a:gd name="T1" fmla="*/ 603 h 604"/>
              <a:gd name="T2" fmla="*/ 682 w 767"/>
              <a:gd name="T3" fmla="*/ 603 h 604"/>
              <a:gd name="T4" fmla="*/ 662 w 767"/>
              <a:gd name="T5" fmla="*/ 486 h 604"/>
              <a:gd name="T6" fmla="*/ 662 w 767"/>
              <a:gd name="T7" fmla="*/ 486 h 604"/>
              <a:gd name="T8" fmla="*/ 626 w 767"/>
              <a:gd name="T9" fmla="*/ 367 h 604"/>
              <a:gd name="T10" fmla="*/ 626 w 767"/>
              <a:gd name="T11" fmla="*/ 367 h 604"/>
              <a:gd name="T12" fmla="*/ 453 w 767"/>
              <a:gd name="T13" fmla="*/ 332 h 604"/>
              <a:gd name="T14" fmla="*/ 453 w 767"/>
              <a:gd name="T15" fmla="*/ 332 h 604"/>
              <a:gd name="T16" fmla="*/ 270 w 767"/>
              <a:gd name="T17" fmla="*/ 300 h 604"/>
              <a:gd name="T18" fmla="*/ 270 w 767"/>
              <a:gd name="T19" fmla="*/ 300 h 604"/>
              <a:gd name="T20" fmla="*/ 163 w 767"/>
              <a:gd name="T21" fmla="*/ 603 h 604"/>
              <a:gd name="T22" fmla="*/ 163 w 767"/>
              <a:gd name="T23" fmla="*/ 603 h 604"/>
              <a:gd name="T24" fmla="*/ 193 w 767"/>
              <a:gd name="T25" fmla="*/ 128 h 604"/>
              <a:gd name="T26" fmla="*/ 193 w 767"/>
              <a:gd name="T27" fmla="*/ 128 h 604"/>
              <a:gd name="T28" fmla="*/ 296 w 767"/>
              <a:gd name="T29" fmla="*/ 102 h 604"/>
              <a:gd name="T30" fmla="*/ 296 w 767"/>
              <a:gd name="T31" fmla="*/ 102 h 604"/>
              <a:gd name="T32" fmla="*/ 733 w 767"/>
              <a:gd name="T33" fmla="*/ 282 h 604"/>
              <a:gd name="T34" fmla="*/ 733 w 767"/>
              <a:gd name="T35" fmla="*/ 282 h 604"/>
              <a:gd name="T36" fmla="*/ 682 w 767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7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5" y="565"/>
                  <a:pt x="662" y="486"/>
                </a:cubicBezTo>
                <a:lnTo>
                  <a:pt x="662" y="486"/>
                </a:lnTo>
                <a:cubicBezTo>
                  <a:pt x="657" y="455"/>
                  <a:pt x="652" y="429"/>
                  <a:pt x="626" y="367"/>
                </a:cubicBezTo>
                <a:lnTo>
                  <a:pt x="626" y="367"/>
                </a:lnTo>
                <a:cubicBezTo>
                  <a:pt x="607" y="319"/>
                  <a:pt x="557" y="319"/>
                  <a:pt x="453" y="332"/>
                </a:cubicBezTo>
                <a:lnTo>
                  <a:pt x="453" y="332"/>
                </a:lnTo>
                <a:cubicBezTo>
                  <a:pt x="322" y="348"/>
                  <a:pt x="273" y="282"/>
                  <a:pt x="270" y="300"/>
                </a:cubicBezTo>
                <a:lnTo>
                  <a:pt x="270" y="300"/>
                </a:lnTo>
                <a:cubicBezTo>
                  <a:pt x="254" y="395"/>
                  <a:pt x="168" y="408"/>
                  <a:pt x="163" y="603"/>
                </a:cubicBezTo>
                <a:lnTo>
                  <a:pt x="163" y="603"/>
                </a:lnTo>
                <a:cubicBezTo>
                  <a:pt x="163" y="603"/>
                  <a:pt x="0" y="313"/>
                  <a:pt x="193" y="128"/>
                </a:cubicBezTo>
                <a:lnTo>
                  <a:pt x="193" y="128"/>
                </a:lnTo>
                <a:cubicBezTo>
                  <a:pt x="236" y="86"/>
                  <a:pt x="280" y="110"/>
                  <a:pt x="296" y="102"/>
                </a:cubicBezTo>
                <a:lnTo>
                  <a:pt x="296" y="102"/>
                </a:lnTo>
                <a:cubicBezTo>
                  <a:pt x="502" y="0"/>
                  <a:pt x="705" y="101"/>
                  <a:pt x="733" y="282"/>
                </a:cubicBezTo>
                <a:lnTo>
                  <a:pt x="733" y="282"/>
                </a:lnTo>
                <a:cubicBezTo>
                  <a:pt x="766" y="491"/>
                  <a:pt x="682" y="603"/>
                  <a:pt x="682" y="6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3" name="Freeform 327">
            <a:extLst>
              <a:ext uri="{FF2B5EF4-FFF2-40B4-BE49-F238E27FC236}">
                <a16:creationId xmlns:a16="http://schemas.microsoft.com/office/drawing/2014/main" id="{D98E0801-BB2A-F548-BE65-88361520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77" y="11834703"/>
            <a:ext cx="175778" cy="499868"/>
          </a:xfrm>
          <a:custGeom>
            <a:avLst/>
            <a:gdLst>
              <a:gd name="T0" fmla="*/ 140 w 141"/>
              <a:gd name="T1" fmla="*/ 397 h 400"/>
              <a:gd name="T2" fmla="*/ 140 w 141"/>
              <a:gd name="T3" fmla="*/ 397 h 400"/>
              <a:gd name="T4" fmla="*/ 70 w 141"/>
              <a:gd name="T5" fmla="*/ 399 h 400"/>
              <a:gd name="T6" fmla="*/ 70 w 141"/>
              <a:gd name="T7" fmla="*/ 399 h 400"/>
              <a:gd name="T8" fmla="*/ 70 w 141"/>
              <a:gd name="T9" fmla="*/ 399 h 400"/>
              <a:gd name="T10" fmla="*/ 0 w 141"/>
              <a:gd name="T11" fmla="*/ 397 h 400"/>
              <a:gd name="T12" fmla="*/ 25 w 141"/>
              <a:gd name="T13" fmla="*/ 0 h 400"/>
              <a:gd name="T14" fmla="*/ 115 w 141"/>
              <a:gd name="T15" fmla="*/ 0 h 400"/>
              <a:gd name="T16" fmla="*/ 140 w 141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400">
                <a:moveTo>
                  <a:pt x="140" y="397"/>
                </a:moveTo>
                <a:lnTo>
                  <a:pt x="140" y="397"/>
                </a:lnTo>
                <a:cubicBezTo>
                  <a:pt x="117" y="398"/>
                  <a:pt x="94" y="399"/>
                  <a:pt x="70" y="399"/>
                </a:cubicBezTo>
                <a:lnTo>
                  <a:pt x="70" y="399"/>
                </a:lnTo>
                <a:lnTo>
                  <a:pt x="70" y="399"/>
                </a:lnTo>
                <a:cubicBezTo>
                  <a:pt x="47" y="399"/>
                  <a:pt x="23" y="398"/>
                  <a:pt x="0" y="397"/>
                </a:cubicBezTo>
                <a:lnTo>
                  <a:pt x="25" y="0"/>
                </a:lnTo>
                <a:lnTo>
                  <a:pt x="115" y="0"/>
                </a:lnTo>
                <a:lnTo>
                  <a:pt x="140" y="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4" name="Freeform 328">
            <a:extLst>
              <a:ext uri="{FF2B5EF4-FFF2-40B4-BE49-F238E27FC236}">
                <a16:creationId xmlns:a16="http://schemas.microsoft.com/office/drawing/2014/main" id="{0EB9CA7B-BEC4-804E-BA8A-804856DE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944" y="11560049"/>
            <a:ext cx="296624" cy="769026"/>
          </a:xfrm>
          <a:custGeom>
            <a:avLst/>
            <a:gdLst>
              <a:gd name="T0" fmla="*/ 237 w 238"/>
              <a:gd name="T1" fmla="*/ 30 h 616"/>
              <a:gd name="T2" fmla="*/ 237 w 238"/>
              <a:gd name="T3" fmla="*/ 198 h 616"/>
              <a:gd name="T4" fmla="*/ 135 w 238"/>
              <a:gd name="T5" fmla="*/ 233 h 616"/>
              <a:gd name="T6" fmla="*/ 227 w 238"/>
              <a:gd name="T7" fmla="*/ 292 h 616"/>
              <a:gd name="T8" fmla="*/ 70 w 238"/>
              <a:gd name="T9" fmla="*/ 606 h 616"/>
              <a:gd name="T10" fmla="*/ 70 w 238"/>
              <a:gd name="T11" fmla="*/ 606 h 616"/>
              <a:gd name="T12" fmla="*/ 0 w 238"/>
              <a:gd name="T13" fmla="*/ 615 h 616"/>
              <a:gd name="T14" fmla="*/ 71 w 238"/>
              <a:gd name="T15" fmla="*/ 292 h 616"/>
              <a:gd name="T16" fmla="*/ 87 w 238"/>
              <a:gd name="T17" fmla="*/ 215 h 616"/>
              <a:gd name="T18" fmla="*/ 135 w 238"/>
              <a:gd name="T19" fmla="*/ 0 h 616"/>
              <a:gd name="T20" fmla="*/ 135 w 238"/>
              <a:gd name="T21" fmla="*/ 0 h 616"/>
              <a:gd name="T22" fmla="*/ 237 w 238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616">
                <a:moveTo>
                  <a:pt x="237" y="30"/>
                </a:moveTo>
                <a:lnTo>
                  <a:pt x="237" y="198"/>
                </a:lnTo>
                <a:lnTo>
                  <a:pt x="135" y="233"/>
                </a:lnTo>
                <a:lnTo>
                  <a:pt x="227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7" y="610"/>
                  <a:pt x="24" y="613"/>
                  <a:pt x="0" y="615"/>
                </a:cubicBezTo>
                <a:lnTo>
                  <a:pt x="71" y="292"/>
                </a:lnTo>
                <a:lnTo>
                  <a:pt x="87" y="215"/>
                </a:lnTo>
                <a:lnTo>
                  <a:pt x="135" y="0"/>
                </a:lnTo>
                <a:lnTo>
                  <a:pt x="135" y="0"/>
                </a:lnTo>
                <a:lnTo>
                  <a:pt x="237" y="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5" name="Freeform 329">
            <a:extLst>
              <a:ext uri="{FF2B5EF4-FFF2-40B4-BE49-F238E27FC236}">
                <a16:creationId xmlns:a16="http://schemas.microsoft.com/office/drawing/2014/main" id="{10A706FC-B782-CA4F-B263-744B106E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76" y="11554558"/>
            <a:ext cx="302116" cy="769026"/>
          </a:xfrm>
          <a:custGeom>
            <a:avLst/>
            <a:gdLst>
              <a:gd name="T0" fmla="*/ 117 w 242"/>
              <a:gd name="T1" fmla="*/ 47 h 619"/>
              <a:gd name="T2" fmla="*/ 128 w 242"/>
              <a:gd name="T3" fmla="*/ 103 h 619"/>
              <a:gd name="T4" fmla="*/ 131 w 242"/>
              <a:gd name="T5" fmla="*/ 114 h 619"/>
              <a:gd name="T6" fmla="*/ 135 w 242"/>
              <a:gd name="T7" fmla="*/ 130 h 619"/>
              <a:gd name="T8" fmla="*/ 137 w 242"/>
              <a:gd name="T9" fmla="*/ 142 h 619"/>
              <a:gd name="T10" fmla="*/ 137 w 242"/>
              <a:gd name="T11" fmla="*/ 143 h 619"/>
              <a:gd name="T12" fmla="*/ 139 w 242"/>
              <a:gd name="T13" fmla="*/ 150 h 619"/>
              <a:gd name="T14" fmla="*/ 139 w 242"/>
              <a:gd name="T15" fmla="*/ 153 h 619"/>
              <a:gd name="T16" fmla="*/ 142 w 242"/>
              <a:gd name="T17" fmla="*/ 165 h 619"/>
              <a:gd name="T18" fmla="*/ 143 w 242"/>
              <a:gd name="T19" fmla="*/ 173 h 619"/>
              <a:gd name="T20" fmla="*/ 114 w 242"/>
              <a:gd name="T21" fmla="*/ 37 h 619"/>
              <a:gd name="T22" fmla="*/ 115 w 242"/>
              <a:gd name="T23" fmla="*/ 41 h 619"/>
              <a:gd name="T24" fmla="*/ 114 w 242"/>
              <a:gd name="T25" fmla="*/ 37 h 619"/>
              <a:gd name="T26" fmla="*/ 111 w 242"/>
              <a:gd name="T27" fmla="*/ 19 h 619"/>
              <a:gd name="T28" fmla="*/ 112 w 242"/>
              <a:gd name="T29" fmla="*/ 28 h 619"/>
              <a:gd name="T30" fmla="*/ 113 w 242"/>
              <a:gd name="T31" fmla="*/ 33 h 619"/>
              <a:gd name="T32" fmla="*/ 108 w 242"/>
              <a:gd name="T33" fmla="*/ 9 h 619"/>
              <a:gd name="T34" fmla="*/ 109 w 242"/>
              <a:gd name="T35" fmla="*/ 11 h 619"/>
              <a:gd name="T36" fmla="*/ 109 w 242"/>
              <a:gd name="T37" fmla="*/ 12 h 619"/>
              <a:gd name="T38" fmla="*/ 108 w 242"/>
              <a:gd name="T39" fmla="*/ 9 h 619"/>
              <a:gd name="T40" fmla="*/ 108 w 242"/>
              <a:gd name="T41" fmla="*/ 7 h 619"/>
              <a:gd name="T42" fmla="*/ 107 w 242"/>
              <a:gd name="T43" fmla="*/ 4 h 619"/>
              <a:gd name="T44" fmla="*/ 106 w 242"/>
              <a:gd name="T45" fmla="*/ 1 h 619"/>
              <a:gd name="T46" fmla="*/ 106 w 242"/>
              <a:gd name="T47" fmla="*/ 0 h 619"/>
              <a:gd name="T48" fmla="*/ 106 w 242"/>
              <a:gd name="T49" fmla="*/ 0 h 619"/>
              <a:gd name="T50" fmla="*/ 106 w 242"/>
              <a:gd name="T51" fmla="*/ 0 h 619"/>
              <a:gd name="T52" fmla="*/ 4 w 242"/>
              <a:gd name="T53" fmla="*/ 31 h 619"/>
              <a:gd name="T54" fmla="*/ 0 w 242"/>
              <a:gd name="T55" fmla="*/ 201 h 619"/>
              <a:gd name="T56" fmla="*/ 10 w 242"/>
              <a:gd name="T57" fmla="*/ 295 h 619"/>
              <a:gd name="T58" fmla="*/ 168 w 242"/>
              <a:gd name="T59" fmla="*/ 609 h 619"/>
              <a:gd name="T60" fmla="*/ 241 w 242"/>
              <a:gd name="T61" fmla="*/ 618 h 619"/>
              <a:gd name="T62" fmla="*/ 153 w 242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2" h="619">
                <a:moveTo>
                  <a:pt x="117" y="47"/>
                </a:moveTo>
                <a:lnTo>
                  <a:pt x="117" y="47"/>
                </a:lnTo>
                <a:cubicBezTo>
                  <a:pt x="120" y="63"/>
                  <a:pt x="124" y="81"/>
                  <a:pt x="128" y="103"/>
                </a:cubicBezTo>
                <a:lnTo>
                  <a:pt x="128" y="103"/>
                </a:lnTo>
                <a:cubicBezTo>
                  <a:pt x="130" y="107"/>
                  <a:pt x="130" y="110"/>
                  <a:pt x="131" y="114"/>
                </a:cubicBezTo>
                <a:lnTo>
                  <a:pt x="131" y="114"/>
                </a:lnTo>
                <a:cubicBezTo>
                  <a:pt x="132" y="119"/>
                  <a:pt x="133" y="124"/>
                  <a:pt x="135" y="130"/>
                </a:cubicBezTo>
                <a:lnTo>
                  <a:pt x="135" y="130"/>
                </a:lnTo>
                <a:cubicBezTo>
                  <a:pt x="135" y="134"/>
                  <a:pt x="136" y="138"/>
                  <a:pt x="137" y="142"/>
                </a:cubicBezTo>
                <a:lnTo>
                  <a:pt x="137" y="142"/>
                </a:lnTo>
                <a:cubicBezTo>
                  <a:pt x="137" y="143"/>
                  <a:pt x="137" y="143"/>
                  <a:pt x="137" y="143"/>
                </a:cubicBezTo>
                <a:lnTo>
                  <a:pt x="137" y="143"/>
                </a:lnTo>
                <a:cubicBezTo>
                  <a:pt x="137" y="145"/>
                  <a:pt x="138" y="148"/>
                  <a:pt x="139" y="150"/>
                </a:cubicBezTo>
                <a:lnTo>
                  <a:pt x="139" y="150"/>
                </a:lnTo>
                <a:cubicBezTo>
                  <a:pt x="139" y="151"/>
                  <a:pt x="139" y="152"/>
                  <a:pt x="139" y="153"/>
                </a:cubicBezTo>
                <a:lnTo>
                  <a:pt x="139" y="153"/>
                </a:lnTo>
                <a:cubicBezTo>
                  <a:pt x="141" y="157"/>
                  <a:pt x="141" y="161"/>
                  <a:pt x="142" y="165"/>
                </a:cubicBezTo>
                <a:lnTo>
                  <a:pt x="142" y="165"/>
                </a:lnTo>
                <a:cubicBezTo>
                  <a:pt x="142" y="168"/>
                  <a:pt x="143" y="170"/>
                  <a:pt x="143" y="173"/>
                </a:cubicBezTo>
                <a:lnTo>
                  <a:pt x="143" y="173"/>
                </a:lnTo>
                <a:cubicBezTo>
                  <a:pt x="132" y="121"/>
                  <a:pt x="123" y="78"/>
                  <a:pt x="117" y="47"/>
                </a:cubicBezTo>
                <a:close/>
                <a:moveTo>
                  <a:pt x="114" y="37"/>
                </a:moveTo>
                <a:lnTo>
                  <a:pt x="114" y="37"/>
                </a:lnTo>
                <a:cubicBezTo>
                  <a:pt x="115" y="39"/>
                  <a:pt x="115" y="39"/>
                  <a:pt x="115" y="41"/>
                </a:cubicBezTo>
                <a:lnTo>
                  <a:pt x="115" y="41"/>
                </a:lnTo>
                <a:cubicBezTo>
                  <a:pt x="115" y="39"/>
                  <a:pt x="115" y="39"/>
                  <a:pt x="114" y="37"/>
                </a:cubicBezTo>
                <a:close/>
                <a:moveTo>
                  <a:pt x="111" y="19"/>
                </a:moveTo>
                <a:lnTo>
                  <a:pt x="111" y="19"/>
                </a:lnTo>
                <a:cubicBezTo>
                  <a:pt x="111" y="22"/>
                  <a:pt x="112" y="25"/>
                  <a:pt x="112" y="28"/>
                </a:cubicBezTo>
                <a:lnTo>
                  <a:pt x="112" y="28"/>
                </a:lnTo>
                <a:cubicBezTo>
                  <a:pt x="112" y="29"/>
                  <a:pt x="113" y="31"/>
                  <a:pt x="113" y="33"/>
                </a:cubicBezTo>
                <a:lnTo>
                  <a:pt x="113" y="33"/>
                </a:lnTo>
                <a:cubicBezTo>
                  <a:pt x="112" y="28"/>
                  <a:pt x="111" y="23"/>
                  <a:pt x="111" y="19"/>
                </a:cubicBezTo>
                <a:close/>
                <a:moveTo>
                  <a:pt x="108" y="9"/>
                </a:moveTo>
                <a:lnTo>
                  <a:pt x="108" y="9"/>
                </a:lnTo>
                <a:cubicBezTo>
                  <a:pt x="109" y="10"/>
                  <a:pt x="109" y="11"/>
                  <a:pt x="109" y="11"/>
                </a:cubicBezTo>
                <a:lnTo>
                  <a:pt x="109" y="11"/>
                </a:lnTo>
                <a:lnTo>
                  <a:pt x="109" y="12"/>
                </a:lnTo>
                <a:lnTo>
                  <a:pt x="109" y="12"/>
                </a:lnTo>
                <a:cubicBezTo>
                  <a:pt x="109" y="11"/>
                  <a:pt x="109" y="11"/>
                  <a:pt x="108" y="9"/>
                </a:cubicBezTo>
                <a:close/>
                <a:moveTo>
                  <a:pt x="108" y="9"/>
                </a:moveTo>
                <a:lnTo>
                  <a:pt x="108" y="7"/>
                </a:lnTo>
                <a:lnTo>
                  <a:pt x="108" y="6"/>
                </a:lnTo>
                <a:lnTo>
                  <a:pt x="107" y="4"/>
                </a:lnTo>
                <a:lnTo>
                  <a:pt x="107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6" y="1"/>
                  <a:pt x="106" y="0"/>
                </a:cubicBez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4" y="31"/>
                </a:lnTo>
                <a:lnTo>
                  <a:pt x="4" y="31"/>
                </a:lnTo>
                <a:lnTo>
                  <a:pt x="0" y="33"/>
                </a:lnTo>
                <a:lnTo>
                  <a:pt x="0" y="201"/>
                </a:lnTo>
                <a:lnTo>
                  <a:pt x="103" y="236"/>
                </a:lnTo>
                <a:lnTo>
                  <a:pt x="10" y="295"/>
                </a:lnTo>
                <a:lnTo>
                  <a:pt x="168" y="609"/>
                </a:lnTo>
                <a:lnTo>
                  <a:pt x="168" y="609"/>
                </a:lnTo>
                <a:cubicBezTo>
                  <a:pt x="192" y="613"/>
                  <a:pt x="216" y="616"/>
                  <a:pt x="241" y="618"/>
                </a:cubicBezTo>
                <a:lnTo>
                  <a:pt x="241" y="618"/>
                </a:lnTo>
                <a:lnTo>
                  <a:pt x="241" y="618"/>
                </a:lnTo>
                <a:lnTo>
                  <a:pt x="153" y="217"/>
                </a:lnTo>
                <a:lnTo>
                  <a:pt x="10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6" name="Freeform 330">
            <a:extLst>
              <a:ext uri="{FF2B5EF4-FFF2-40B4-BE49-F238E27FC236}">
                <a16:creationId xmlns:a16="http://schemas.microsoft.com/office/drawing/2014/main" id="{292C011A-558D-7D44-A092-809A58B8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687" y="10043967"/>
            <a:ext cx="2285108" cy="2285107"/>
          </a:xfrm>
          <a:custGeom>
            <a:avLst/>
            <a:gdLst>
              <a:gd name="T0" fmla="*/ 1835 w 1836"/>
              <a:gd name="T1" fmla="*/ 917 h 1835"/>
              <a:gd name="T2" fmla="*/ 1835 w 1836"/>
              <a:gd name="T3" fmla="*/ 917 h 1835"/>
              <a:gd name="T4" fmla="*/ 1560 w 1836"/>
              <a:gd name="T5" fmla="*/ 1572 h 1835"/>
              <a:gd name="T6" fmla="*/ 1560 w 1836"/>
              <a:gd name="T7" fmla="*/ 1572 h 1835"/>
              <a:gd name="T8" fmla="*/ 1068 w 1836"/>
              <a:gd name="T9" fmla="*/ 1822 h 1835"/>
              <a:gd name="T10" fmla="*/ 1068 w 1836"/>
              <a:gd name="T11" fmla="*/ 1822 h 1835"/>
              <a:gd name="T12" fmla="*/ 998 w 1836"/>
              <a:gd name="T13" fmla="*/ 1831 h 1835"/>
              <a:gd name="T14" fmla="*/ 998 w 1836"/>
              <a:gd name="T15" fmla="*/ 1831 h 1835"/>
              <a:gd name="T16" fmla="*/ 988 w 1836"/>
              <a:gd name="T17" fmla="*/ 1832 h 1835"/>
              <a:gd name="T18" fmla="*/ 988 w 1836"/>
              <a:gd name="T19" fmla="*/ 1832 h 1835"/>
              <a:gd name="T20" fmla="*/ 918 w 1836"/>
              <a:gd name="T21" fmla="*/ 1834 h 1835"/>
              <a:gd name="T22" fmla="*/ 917 w 1836"/>
              <a:gd name="T23" fmla="*/ 1834 h 1835"/>
              <a:gd name="T24" fmla="*/ 917 w 1836"/>
              <a:gd name="T25" fmla="*/ 1834 h 1835"/>
              <a:gd name="T26" fmla="*/ 848 w 1836"/>
              <a:gd name="T27" fmla="*/ 1832 h 1835"/>
              <a:gd name="T28" fmla="*/ 848 w 1836"/>
              <a:gd name="T29" fmla="*/ 1832 h 1835"/>
              <a:gd name="T30" fmla="*/ 837 w 1836"/>
              <a:gd name="T31" fmla="*/ 1831 h 1835"/>
              <a:gd name="T32" fmla="*/ 837 w 1836"/>
              <a:gd name="T33" fmla="*/ 1831 h 1835"/>
              <a:gd name="T34" fmla="*/ 837 w 1836"/>
              <a:gd name="T35" fmla="*/ 1831 h 1835"/>
              <a:gd name="T36" fmla="*/ 837 w 1836"/>
              <a:gd name="T37" fmla="*/ 1831 h 1835"/>
              <a:gd name="T38" fmla="*/ 764 w 1836"/>
              <a:gd name="T39" fmla="*/ 1822 h 1835"/>
              <a:gd name="T40" fmla="*/ 764 w 1836"/>
              <a:gd name="T41" fmla="*/ 1822 h 1835"/>
              <a:gd name="T42" fmla="*/ 263 w 1836"/>
              <a:gd name="T43" fmla="*/ 1559 h 1835"/>
              <a:gd name="T44" fmla="*/ 263 w 1836"/>
              <a:gd name="T45" fmla="*/ 1559 h 1835"/>
              <a:gd name="T46" fmla="*/ 0 w 1836"/>
              <a:gd name="T47" fmla="*/ 917 h 1835"/>
              <a:gd name="T48" fmla="*/ 0 w 1836"/>
              <a:gd name="T49" fmla="*/ 917 h 1835"/>
              <a:gd name="T50" fmla="*/ 918 w 1836"/>
              <a:gd name="T51" fmla="*/ 0 h 1835"/>
              <a:gd name="T52" fmla="*/ 918 w 1836"/>
              <a:gd name="T53" fmla="*/ 0 h 1835"/>
              <a:gd name="T54" fmla="*/ 1835 w 1836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6" h="1835">
                <a:moveTo>
                  <a:pt x="1835" y="917"/>
                </a:moveTo>
                <a:lnTo>
                  <a:pt x="1835" y="917"/>
                </a:lnTo>
                <a:cubicBezTo>
                  <a:pt x="1835" y="1173"/>
                  <a:pt x="1730" y="1406"/>
                  <a:pt x="1560" y="1572"/>
                </a:cubicBezTo>
                <a:lnTo>
                  <a:pt x="1560" y="1572"/>
                </a:lnTo>
                <a:cubicBezTo>
                  <a:pt x="1429" y="1701"/>
                  <a:pt x="1258" y="1791"/>
                  <a:pt x="1068" y="1822"/>
                </a:cubicBezTo>
                <a:lnTo>
                  <a:pt x="1068" y="1822"/>
                </a:lnTo>
                <a:cubicBezTo>
                  <a:pt x="1045" y="1826"/>
                  <a:pt x="1021" y="1829"/>
                  <a:pt x="998" y="1831"/>
                </a:cubicBezTo>
                <a:lnTo>
                  <a:pt x="998" y="1831"/>
                </a:lnTo>
                <a:cubicBezTo>
                  <a:pt x="994" y="1831"/>
                  <a:pt x="991" y="1831"/>
                  <a:pt x="988" y="1832"/>
                </a:cubicBezTo>
                <a:lnTo>
                  <a:pt x="988" y="1832"/>
                </a:lnTo>
                <a:cubicBezTo>
                  <a:pt x="964" y="1833"/>
                  <a:pt x="941" y="1834"/>
                  <a:pt x="918" y="1834"/>
                </a:cubicBezTo>
                <a:lnTo>
                  <a:pt x="917" y="1834"/>
                </a:lnTo>
                <a:lnTo>
                  <a:pt x="917" y="1834"/>
                </a:lnTo>
                <a:cubicBezTo>
                  <a:pt x="894" y="1834"/>
                  <a:pt x="871" y="1833"/>
                  <a:pt x="848" y="1832"/>
                </a:cubicBezTo>
                <a:lnTo>
                  <a:pt x="848" y="1832"/>
                </a:lnTo>
                <a:cubicBezTo>
                  <a:pt x="844" y="1831"/>
                  <a:pt x="841" y="1831"/>
                  <a:pt x="837" y="1831"/>
                </a:cubicBezTo>
                <a:lnTo>
                  <a:pt x="837" y="1831"/>
                </a:lnTo>
                <a:lnTo>
                  <a:pt x="837" y="1831"/>
                </a:lnTo>
                <a:lnTo>
                  <a:pt x="837" y="1831"/>
                </a:lnTo>
                <a:cubicBezTo>
                  <a:pt x="813" y="1829"/>
                  <a:pt x="788" y="1826"/>
                  <a:pt x="764" y="1822"/>
                </a:cubicBezTo>
                <a:lnTo>
                  <a:pt x="764" y="1822"/>
                </a:lnTo>
                <a:cubicBezTo>
                  <a:pt x="569" y="1789"/>
                  <a:pt x="396" y="1695"/>
                  <a:pt x="263" y="1559"/>
                </a:cubicBezTo>
                <a:lnTo>
                  <a:pt x="263" y="1559"/>
                </a:lnTo>
                <a:cubicBezTo>
                  <a:pt x="101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2" y="0"/>
                  <a:pt x="918" y="0"/>
                </a:cubicBezTo>
                <a:lnTo>
                  <a:pt x="918" y="0"/>
                </a:lnTo>
                <a:cubicBezTo>
                  <a:pt x="1424" y="0"/>
                  <a:pt x="1835" y="410"/>
                  <a:pt x="1835" y="917"/>
                </a:cubicBez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7" name="Freeform 331">
            <a:extLst>
              <a:ext uri="{FF2B5EF4-FFF2-40B4-BE49-F238E27FC236}">
                <a16:creationId xmlns:a16="http://schemas.microsoft.com/office/drawing/2014/main" id="{3AA98228-7EF9-0249-85B9-441E974A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270" y="11494132"/>
            <a:ext cx="818466" cy="834943"/>
          </a:xfrm>
          <a:custGeom>
            <a:avLst/>
            <a:gdLst>
              <a:gd name="T0" fmla="*/ 654 w 655"/>
              <a:gd name="T1" fmla="*/ 0 h 670"/>
              <a:gd name="T2" fmla="*/ 654 w 655"/>
              <a:gd name="T3" fmla="*/ 669 h 670"/>
              <a:gd name="T4" fmla="*/ 654 w 655"/>
              <a:gd name="T5" fmla="*/ 669 h 670"/>
              <a:gd name="T6" fmla="*/ 585 w 655"/>
              <a:gd name="T7" fmla="*/ 667 h 670"/>
              <a:gd name="T8" fmla="*/ 585 w 655"/>
              <a:gd name="T9" fmla="*/ 667 h 670"/>
              <a:gd name="T10" fmla="*/ 574 w 655"/>
              <a:gd name="T11" fmla="*/ 666 h 670"/>
              <a:gd name="T12" fmla="*/ 574 w 655"/>
              <a:gd name="T13" fmla="*/ 666 h 670"/>
              <a:gd name="T14" fmla="*/ 574 w 655"/>
              <a:gd name="T15" fmla="*/ 666 h 670"/>
              <a:gd name="T16" fmla="*/ 574 w 655"/>
              <a:gd name="T17" fmla="*/ 666 h 670"/>
              <a:gd name="T18" fmla="*/ 501 w 655"/>
              <a:gd name="T19" fmla="*/ 657 h 670"/>
              <a:gd name="T20" fmla="*/ 501 w 655"/>
              <a:gd name="T21" fmla="*/ 657 h 670"/>
              <a:gd name="T22" fmla="*/ 0 w 655"/>
              <a:gd name="T23" fmla="*/ 394 h 670"/>
              <a:gd name="T24" fmla="*/ 0 w 655"/>
              <a:gd name="T25" fmla="*/ 394 h 670"/>
              <a:gd name="T26" fmla="*/ 37 w 655"/>
              <a:gd name="T27" fmla="*/ 248 h 670"/>
              <a:gd name="T28" fmla="*/ 37 w 655"/>
              <a:gd name="T29" fmla="*/ 248 h 670"/>
              <a:gd name="T30" fmla="*/ 310 w 655"/>
              <a:gd name="T31" fmla="*/ 83 h 670"/>
              <a:gd name="T32" fmla="*/ 310 w 655"/>
              <a:gd name="T33" fmla="*/ 83 h 670"/>
              <a:gd name="T34" fmla="*/ 338 w 655"/>
              <a:gd name="T35" fmla="*/ 79 h 670"/>
              <a:gd name="T36" fmla="*/ 338 w 655"/>
              <a:gd name="T37" fmla="*/ 79 h 670"/>
              <a:gd name="T38" fmla="*/ 338 w 655"/>
              <a:gd name="T39" fmla="*/ 79 h 670"/>
              <a:gd name="T40" fmla="*/ 440 w 655"/>
              <a:gd name="T41" fmla="*/ 48 h 670"/>
              <a:gd name="T42" fmla="*/ 440 w 655"/>
              <a:gd name="T43" fmla="*/ 48 h 670"/>
              <a:gd name="T44" fmla="*/ 489 w 655"/>
              <a:gd name="T45" fmla="*/ 21 h 670"/>
              <a:gd name="T46" fmla="*/ 489 w 655"/>
              <a:gd name="T47" fmla="*/ 21 h 670"/>
              <a:gd name="T48" fmla="*/ 497 w 655"/>
              <a:gd name="T49" fmla="*/ 16 h 670"/>
              <a:gd name="T50" fmla="*/ 497 w 655"/>
              <a:gd name="T51" fmla="*/ 16 h 670"/>
              <a:gd name="T52" fmla="*/ 505 w 655"/>
              <a:gd name="T53" fmla="*/ 11 h 670"/>
              <a:gd name="T54" fmla="*/ 520 w 655"/>
              <a:gd name="T55" fmla="*/ 0 h 670"/>
              <a:gd name="T56" fmla="*/ 654 w 655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5" h="670">
                <a:moveTo>
                  <a:pt x="654" y="0"/>
                </a:moveTo>
                <a:lnTo>
                  <a:pt x="654" y="669"/>
                </a:lnTo>
                <a:lnTo>
                  <a:pt x="654" y="669"/>
                </a:lnTo>
                <a:cubicBezTo>
                  <a:pt x="631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1" y="666"/>
                  <a:pt x="578" y="666"/>
                  <a:pt x="574" y="666"/>
                </a:cubicBezTo>
                <a:lnTo>
                  <a:pt x="574" y="666"/>
                </a:lnTo>
                <a:lnTo>
                  <a:pt x="574" y="666"/>
                </a:lnTo>
                <a:lnTo>
                  <a:pt x="574" y="666"/>
                </a:lnTo>
                <a:cubicBezTo>
                  <a:pt x="550" y="664"/>
                  <a:pt x="525" y="661"/>
                  <a:pt x="501" y="657"/>
                </a:cubicBezTo>
                <a:lnTo>
                  <a:pt x="501" y="657"/>
                </a:lnTo>
                <a:cubicBezTo>
                  <a:pt x="306" y="624"/>
                  <a:pt x="133" y="530"/>
                  <a:pt x="0" y="394"/>
                </a:cubicBezTo>
                <a:lnTo>
                  <a:pt x="0" y="394"/>
                </a:lnTo>
                <a:cubicBezTo>
                  <a:pt x="14" y="330"/>
                  <a:pt x="27" y="276"/>
                  <a:pt x="37" y="248"/>
                </a:cubicBezTo>
                <a:lnTo>
                  <a:pt x="37" y="248"/>
                </a:lnTo>
                <a:cubicBezTo>
                  <a:pt x="77" y="131"/>
                  <a:pt x="274" y="87"/>
                  <a:pt x="310" y="83"/>
                </a:cubicBezTo>
                <a:lnTo>
                  <a:pt x="310" y="83"/>
                </a:lnTo>
                <a:cubicBezTo>
                  <a:pt x="319" y="82"/>
                  <a:pt x="328" y="81"/>
                  <a:pt x="338" y="79"/>
                </a:cubicBezTo>
                <a:lnTo>
                  <a:pt x="338" y="79"/>
                </a:lnTo>
                <a:lnTo>
                  <a:pt x="338" y="79"/>
                </a:lnTo>
                <a:cubicBezTo>
                  <a:pt x="373" y="74"/>
                  <a:pt x="407" y="63"/>
                  <a:pt x="440" y="48"/>
                </a:cubicBezTo>
                <a:lnTo>
                  <a:pt x="440" y="48"/>
                </a:lnTo>
                <a:cubicBezTo>
                  <a:pt x="457" y="40"/>
                  <a:pt x="473" y="31"/>
                  <a:pt x="489" y="21"/>
                </a:cubicBezTo>
                <a:lnTo>
                  <a:pt x="489" y="21"/>
                </a:lnTo>
                <a:cubicBezTo>
                  <a:pt x="492" y="19"/>
                  <a:pt x="495" y="18"/>
                  <a:pt x="497" y="16"/>
                </a:cubicBezTo>
                <a:lnTo>
                  <a:pt x="497" y="16"/>
                </a:lnTo>
                <a:cubicBezTo>
                  <a:pt x="500" y="14"/>
                  <a:pt x="503" y="13"/>
                  <a:pt x="505" y="11"/>
                </a:cubicBezTo>
                <a:lnTo>
                  <a:pt x="520" y="0"/>
                </a:lnTo>
                <a:lnTo>
                  <a:pt x="654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8" name="Freeform 332">
            <a:extLst>
              <a:ext uri="{FF2B5EF4-FFF2-40B4-BE49-F238E27FC236}">
                <a16:creationId xmlns:a16="http://schemas.microsoft.com/office/drawing/2014/main" id="{F0552AB7-A14E-A946-8C80-7547B3AA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243" y="11494132"/>
            <a:ext cx="801985" cy="834943"/>
          </a:xfrm>
          <a:custGeom>
            <a:avLst/>
            <a:gdLst>
              <a:gd name="T0" fmla="*/ 643 w 644"/>
              <a:gd name="T1" fmla="*/ 407 h 670"/>
              <a:gd name="T2" fmla="*/ 643 w 644"/>
              <a:gd name="T3" fmla="*/ 407 h 670"/>
              <a:gd name="T4" fmla="*/ 151 w 644"/>
              <a:gd name="T5" fmla="*/ 657 h 670"/>
              <a:gd name="T6" fmla="*/ 151 w 644"/>
              <a:gd name="T7" fmla="*/ 657 h 670"/>
              <a:gd name="T8" fmla="*/ 81 w 644"/>
              <a:gd name="T9" fmla="*/ 666 h 670"/>
              <a:gd name="T10" fmla="*/ 81 w 644"/>
              <a:gd name="T11" fmla="*/ 666 h 670"/>
              <a:gd name="T12" fmla="*/ 71 w 644"/>
              <a:gd name="T13" fmla="*/ 667 h 670"/>
              <a:gd name="T14" fmla="*/ 71 w 644"/>
              <a:gd name="T15" fmla="*/ 667 h 670"/>
              <a:gd name="T16" fmla="*/ 1 w 644"/>
              <a:gd name="T17" fmla="*/ 669 h 670"/>
              <a:gd name="T18" fmla="*/ 0 w 644"/>
              <a:gd name="T19" fmla="*/ 669 h 670"/>
              <a:gd name="T20" fmla="*/ 0 w 644"/>
              <a:gd name="T21" fmla="*/ 0 h 670"/>
              <a:gd name="T22" fmla="*/ 128 w 644"/>
              <a:gd name="T23" fmla="*/ 0 h 670"/>
              <a:gd name="T24" fmla="*/ 128 w 644"/>
              <a:gd name="T25" fmla="*/ 0 h 670"/>
              <a:gd name="T26" fmla="*/ 139 w 644"/>
              <a:gd name="T27" fmla="*/ 7 h 670"/>
              <a:gd name="T28" fmla="*/ 139 w 644"/>
              <a:gd name="T29" fmla="*/ 7 h 670"/>
              <a:gd name="T30" fmla="*/ 144 w 644"/>
              <a:gd name="T31" fmla="*/ 11 h 670"/>
              <a:gd name="T32" fmla="*/ 144 w 644"/>
              <a:gd name="T33" fmla="*/ 11 h 670"/>
              <a:gd name="T34" fmla="*/ 144 w 644"/>
              <a:gd name="T35" fmla="*/ 11 h 670"/>
              <a:gd name="T36" fmla="*/ 144 w 644"/>
              <a:gd name="T37" fmla="*/ 11 h 670"/>
              <a:gd name="T38" fmla="*/ 149 w 644"/>
              <a:gd name="T39" fmla="*/ 14 h 670"/>
              <a:gd name="T40" fmla="*/ 149 w 644"/>
              <a:gd name="T41" fmla="*/ 14 h 670"/>
              <a:gd name="T42" fmla="*/ 158 w 644"/>
              <a:gd name="T43" fmla="*/ 21 h 670"/>
              <a:gd name="T44" fmla="*/ 158 w 644"/>
              <a:gd name="T45" fmla="*/ 21 h 670"/>
              <a:gd name="T46" fmla="*/ 159 w 644"/>
              <a:gd name="T47" fmla="*/ 22 h 670"/>
              <a:gd name="T48" fmla="*/ 159 w 644"/>
              <a:gd name="T49" fmla="*/ 22 h 670"/>
              <a:gd name="T50" fmla="*/ 181 w 644"/>
              <a:gd name="T51" fmla="*/ 35 h 670"/>
              <a:gd name="T52" fmla="*/ 181 w 644"/>
              <a:gd name="T53" fmla="*/ 35 h 670"/>
              <a:gd name="T54" fmla="*/ 192 w 644"/>
              <a:gd name="T55" fmla="*/ 40 h 670"/>
              <a:gd name="T56" fmla="*/ 192 w 644"/>
              <a:gd name="T57" fmla="*/ 40 h 670"/>
              <a:gd name="T58" fmla="*/ 198 w 644"/>
              <a:gd name="T59" fmla="*/ 43 h 670"/>
              <a:gd name="T60" fmla="*/ 198 w 644"/>
              <a:gd name="T61" fmla="*/ 43 h 670"/>
              <a:gd name="T62" fmla="*/ 209 w 644"/>
              <a:gd name="T63" fmla="*/ 49 h 670"/>
              <a:gd name="T64" fmla="*/ 209 w 644"/>
              <a:gd name="T65" fmla="*/ 49 h 670"/>
              <a:gd name="T66" fmla="*/ 215 w 644"/>
              <a:gd name="T67" fmla="*/ 51 h 670"/>
              <a:gd name="T68" fmla="*/ 215 w 644"/>
              <a:gd name="T69" fmla="*/ 51 h 670"/>
              <a:gd name="T70" fmla="*/ 215 w 644"/>
              <a:gd name="T71" fmla="*/ 51 h 670"/>
              <a:gd name="T72" fmla="*/ 318 w 644"/>
              <a:gd name="T73" fmla="*/ 81 h 670"/>
              <a:gd name="T74" fmla="*/ 318 w 644"/>
              <a:gd name="T75" fmla="*/ 81 h 670"/>
              <a:gd name="T76" fmla="*/ 339 w 644"/>
              <a:gd name="T77" fmla="*/ 84 h 670"/>
              <a:gd name="T78" fmla="*/ 339 w 644"/>
              <a:gd name="T79" fmla="*/ 84 h 670"/>
              <a:gd name="T80" fmla="*/ 592 w 644"/>
              <a:gd name="T81" fmla="*/ 235 h 670"/>
              <a:gd name="T82" fmla="*/ 592 w 644"/>
              <a:gd name="T83" fmla="*/ 235 h 670"/>
              <a:gd name="T84" fmla="*/ 643 w 644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4" h="670">
                <a:moveTo>
                  <a:pt x="643" y="407"/>
                </a:moveTo>
                <a:lnTo>
                  <a:pt x="643" y="407"/>
                </a:lnTo>
                <a:cubicBezTo>
                  <a:pt x="512" y="536"/>
                  <a:pt x="341" y="626"/>
                  <a:pt x="151" y="657"/>
                </a:cubicBezTo>
                <a:lnTo>
                  <a:pt x="151" y="657"/>
                </a:lnTo>
                <a:cubicBezTo>
                  <a:pt x="128" y="661"/>
                  <a:pt x="104" y="664"/>
                  <a:pt x="81" y="666"/>
                </a:cubicBezTo>
                <a:lnTo>
                  <a:pt x="81" y="666"/>
                </a:lnTo>
                <a:cubicBezTo>
                  <a:pt x="77" y="666"/>
                  <a:pt x="74" y="666"/>
                  <a:pt x="71" y="667"/>
                </a:cubicBezTo>
                <a:lnTo>
                  <a:pt x="71" y="667"/>
                </a:lnTo>
                <a:cubicBezTo>
                  <a:pt x="47" y="668"/>
                  <a:pt x="24" y="669"/>
                  <a:pt x="1" y="669"/>
                </a:cubicBezTo>
                <a:lnTo>
                  <a:pt x="0" y="669"/>
                </a:lnTo>
                <a:lnTo>
                  <a:pt x="0" y="0"/>
                </a:lnTo>
                <a:lnTo>
                  <a:pt x="128" y="0"/>
                </a:lnTo>
                <a:lnTo>
                  <a:pt x="128" y="0"/>
                </a:lnTo>
                <a:cubicBezTo>
                  <a:pt x="132" y="2"/>
                  <a:pt x="135" y="5"/>
                  <a:pt x="139" y="7"/>
                </a:cubicBezTo>
                <a:lnTo>
                  <a:pt x="139" y="7"/>
                </a:lnTo>
                <a:cubicBezTo>
                  <a:pt x="140" y="8"/>
                  <a:pt x="142" y="9"/>
                  <a:pt x="144" y="11"/>
                </a:cubicBezTo>
                <a:lnTo>
                  <a:pt x="144" y="11"/>
                </a:lnTo>
                <a:lnTo>
                  <a:pt x="144" y="11"/>
                </a:lnTo>
                <a:lnTo>
                  <a:pt x="144" y="11"/>
                </a:lnTo>
                <a:cubicBezTo>
                  <a:pt x="145" y="12"/>
                  <a:pt x="147" y="13"/>
                  <a:pt x="149" y="14"/>
                </a:cubicBezTo>
                <a:lnTo>
                  <a:pt x="149" y="14"/>
                </a:lnTo>
                <a:cubicBezTo>
                  <a:pt x="152" y="17"/>
                  <a:pt x="155" y="19"/>
                  <a:pt x="158" y="21"/>
                </a:cubicBezTo>
                <a:lnTo>
                  <a:pt x="158" y="21"/>
                </a:lnTo>
                <a:cubicBezTo>
                  <a:pt x="159" y="21"/>
                  <a:pt x="159" y="21"/>
                  <a:pt x="159" y="22"/>
                </a:cubicBezTo>
                <a:lnTo>
                  <a:pt x="159" y="22"/>
                </a:lnTo>
                <a:cubicBezTo>
                  <a:pt x="167" y="26"/>
                  <a:pt x="174" y="30"/>
                  <a:pt x="181" y="35"/>
                </a:cubicBezTo>
                <a:lnTo>
                  <a:pt x="181" y="35"/>
                </a:lnTo>
                <a:cubicBezTo>
                  <a:pt x="185" y="37"/>
                  <a:pt x="188" y="38"/>
                  <a:pt x="192" y="40"/>
                </a:cubicBezTo>
                <a:lnTo>
                  <a:pt x="192" y="40"/>
                </a:lnTo>
                <a:cubicBezTo>
                  <a:pt x="194" y="42"/>
                  <a:pt x="196" y="42"/>
                  <a:pt x="198" y="43"/>
                </a:cubicBezTo>
                <a:lnTo>
                  <a:pt x="198" y="43"/>
                </a:lnTo>
                <a:cubicBezTo>
                  <a:pt x="202" y="45"/>
                  <a:pt x="205" y="47"/>
                  <a:pt x="209" y="49"/>
                </a:cubicBezTo>
                <a:lnTo>
                  <a:pt x="209" y="49"/>
                </a:lnTo>
                <a:cubicBezTo>
                  <a:pt x="211" y="49"/>
                  <a:pt x="213" y="50"/>
                  <a:pt x="215" y="51"/>
                </a:cubicBezTo>
                <a:lnTo>
                  <a:pt x="215" y="51"/>
                </a:lnTo>
                <a:lnTo>
                  <a:pt x="215" y="51"/>
                </a:lnTo>
                <a:cubicBezTo>
                  <a:pt x="248" y="65"/>
                  <a:pt x="282" y="76"/>
                  <a:pt x="318" y="81"/>
                </a:cubicBezTo>
                <a:lnTo>
                  <a:pt x="318" y="81"/>
                </a:lnTo>
                <a:cubicBezTo>
                  <a:pt x="324" y="82"/>
                  <a:pt x="332" y="82"/>
                  <a:pt x="339" y="84"/>
                </a:cubicBezTo>
                <a:lnTo>
                  <a:pt x="339" y="84"/>
                </a:lnTo>
                <a:cubicBezTo>
                  <a:pt x="370" y="86"/>
                  <a:pt x="536" y="109"/>
                  <a:pt x="592" y="235"/>
                </a:cubicBezTo>
                <a:lnTo>
                  <a:pt x="592" y="235"/>
                </a:lnTo>
                <a:cubicBezTo>
                  <a:pt x="606" y="266"/>
                  <a:pt x="625" y="330"/>
                  <a:pt x="643" y="407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9" name="Freeform 333">
            <a:extLst>
              <a:ext uri="{FF2B5EF4-FFF2-40B4-BE49-F238E27FC236}">
                <a16:creationId xmlns:a16="http://schemas.microsoft.com/office/drawing/2014/main" id="{7EB0AFA0-CE6C-5D4C-8B05-E182BD49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576" y="11494132"/>
            <a:ext cx="538319" cy="834943"/>
          </a:xfrm>
          <a:custGeom>
            <a:avLst/>
            <a:gdLst>
              <a:gd name="T0" fmla="*/ 429 w 430"/>
              <a:gd name="T1" fmla="*/ 51 h 670"/>
              <a:gd name="T2" fmla="*/ 429 w 430"/>
              <a:gd name="T3" fmla="*/ 51 h 670"/>
              <a:gd name="T4" fmla="*/ 382 w 430"/>
              <a:gd name="T5" fmla="*/ 266 h 670"/>
              <a:gd name="T6" fmla="*/ 365 w 430"/>
              <a:gd name="T7" fmla="*/ 343 h 670"/>
              <a:gd name="T8" fmla="*/ 295 w 430"/>
              <a:gd name="T9" fmla="*/ 666 h 670"/>
              <a:gd name="T10" fmla="*/ 295 w 430"/>
              <a:gd name="T11" fmla="*/ 666 h 670"/>
              <a:gd name="T12" fmla="*/ 285 w 430"/>
              <a:gd name="T13" fmla="*/ 667 h 670"/>
              <a:gd name="T14" fmla="*/ 285 w 430"/>
              <a:gd name="T15" fmla="*/ 667 h 670"/>
              <a:gd name="T16" fmla="*/ 215 w 430"/>
              <a:gd name="T17" fmla="*/ 669 h 670"/>
              <a:gd name="T18" fmla="*/ 214 w 430"/>
              <a:gd name="T19" fmla="*/ 669 h 670"/>
              <a:gd name="T20" fmla="*/ 214 w 430"/>
              <a:gd name="T21" fmla="*/ 669 h 670"/>
              <a:gd name="T22" fmla="*/ 145 w 430"/>
              <a:gd name="T23" fmla="*/ 667 h 670"/>
              <a:gd name="T24" fmla="*/ 145 w 430"/>
              <a:gd name="T25" fmla="*/ 667 h 670"/>
              <a:gd name="T26" fmla="*/ 134 w 430"/>
              <a:gd name="T27" fmla="*/ 666 h 670"/>
              <a:gd name="T28" fmla="*/ 47 w 430"/>
              <a:gd name="T29" fmla="*/ 265 h 670"/>
              <a:gd name="T30" fmla="*/ 2 w 430"/>
              <a:gd name="T31" fmla="*/ 57 h 670"/>
              <a:gd name="T32" fmla="*/ 2 w 430"/>
              <a:gd name="T33" fmla="*/ 55 h 670"/>
              <a:gd name="T34" fmla="*/ 1 w 430"/>
              <a:gd name="T35" fmla="*/ 54 h 670"/>
              <a:gd name="T36" fmla="*/ 1 w 430"/>
              <a:gd name="T37" fmla="*/ 52 h 670"/>
              <a:gd name="T38" fmla="*/ 0 w 430"/>
              <a:gd name="T39" fmla="*/ 50 h 670"/>
              <a:gd name="T40" fmla="*/ 0 w 430"/>
              <a:gd name="T41" fmla="*/ 49 h 670"/>
              <a:gd name="T42" fmla="*/ 0 w 430"/>
              <a:gd name="T43" fmla="*/ 49 h 670"/>
              <a:gd name="T44" fmla="*/ 0 w 430"/>
              <a:gd name="T45" fmla="*/ 48 h 670"/>
              <a:gd name="T46" fmla="*/ 0 w 430"/>
              <a:gd name="T47" fmla="*/ 48 h 670"/>
              <a:gd name="T48" fmla="*/ 0 w 430"/>
              <a:gd name="T49" fmla="*/ 48 h 670"/>
              <a:gd name="T50" fmla="*/ 0 w 430"/>
              <a:gd name="T51" fmla="*/ 48 h 670"/>
              <a:gd name="T52" fmla="*/ 0 w 430"/>
              <a:gd name="T53" fmla="*/ 48 h 670"/>
              <a:gd name="T54" fmla="*/ 0 w 430"/>
              <a:gd name="T55" fmla="*/ 48 h 670"/>
              <a:gd name="T56" fmla="*/ 49 w 430"/>
              <a:gd name="T57" fmla="*/ 21 h 670"/>
              <a:gd name="T58" fmla="*/ 49 w 430"/>
              <a:gd name="T59" fmla="*/ 21 h 670"/>
              <a:gd name="T60" fmla="*/ 57 w 430"/>
              <a:gd name="T61" fmla="*/ 16 h 670"/>
              <a:gd name="T62" fmla="*/ 57 w 430"/>
              <a:gd name="T63" fmla="*/ 16 h 670"/>
              <a:gd name="T64" fmla="*/ 65 w 430"/>
              <a:gd name="T65" fmla="*/ 11 h 670"/>
              <a:gd name="T66" fmla="*/ 80 w 430"/>
              <a:gd name="T67" fmla="*/ 0 h 670"/>
              <a:gd name="T68" fmla="*/ 342 w 430"/>
              <a:gd name="T69" fmla="*/ 0 h 670"/>
              <a:gd name="T70" fmla="*/ 342 w 430"/>
              <a:gd name="T71" fmla="*/ 0 h 670"/>
              <a:gd name="T72" fmla="*/ 353 w 430"/>
              <a:gd name="T73" fmla="*/ 7 h 670"/>
              <a:gd name="T74" fmla="*/ 353 w 430"/>
              <a:gd name="T75" fmla="*/ 7 h 670"/>
              <a:gd name="T76" fmla="*/ 358 w 430"/>
              <a:gd name="T77" fmla="*/ 11 h 670"/>
              <a:gd name="T78" fmla="*/ 358 w 430"/>
              <a:gd name="T79" fmla="*/ 11 h 670"/>
              <a:gd name="T80" fmla="*/ 358 w 430"/>
              <a:gd name="T81" fmla="*/ 11 h 670"/>
              <a:gd name="T82" fmla="*/ 358 w 430"/>
              <a:gd name="T83" fmla="*/ 11 h 670"/>
              <a:gd name="T84" fmla="*/ 363 w 430"/>
              <a:gd name="T85" fmla="*/ 14 h 670"/>
              <a:gd name="T86" fmla="*/ 363 w 430"/>
              <a:gd name="T87" fmla="*/ 14 h 670"/>
              <a:gd name="T88" fmla="*/ 372 w 430"/>
              <a:gd name="T89" fmla="*/ 21 h 670"/>
              <a:gd name="T90" fmla="*/ 372 w 430"/>
              <a:gd name="T91" fmla="*/ 21 h 670"/>
              <a:gd name="T92" fmla="*/ 373 w 430"/>
              <a:gd name="T93" fmla="*/ 22 h 670"/>
              <a:gd name="T94" fmla="*/ 373 w 430"/>
              <a:gd name="T95" fmla="*/ 22 h 670"/>
              <a:gd name="T96" fmla="*/ 395 w 430"/>
              <a:gd name="T97" fmla="*/ 35 h 670"/>
              <a:gd name="T98" fmla="*/ 395 w 430"/>
              <a:gd name="T99" fmla="*/ 35 h 670"/>
              <a:gd name="T100" fmla="*/ 406 w 430"/>
              <a:gd name="T101" fmla="*/ 40 h 670"/>
              <a:gd name="T102" fmla="*/ 406 w 430"/>
              <a:gd name="T103" fmla="*/ 40 h 670"/>
              <a:gd name="T104" fmla="*/ 412 w 430"/>
              <a:gd name="T105" fmla="*/ 43 h 670"/>
              <a:gd name="T106" fmla="*/ 412 w 430"/>
              <a:gd name="T107" fmla="*/ 43 h 670"/>
              <a:gd name="T108" fmla="*/ 423 w 430"/>
              <a:gd name="T109" fmla="*/ 49 h 670"/>
              <a:gd name="T110" fmla="*/ 423 w 430"/>
              <a:gd name="T111" fmla="*/ 49 h 670"/>
              <a:gd name="T112" fmla="*/ 429 w 430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0" h="670">
                <a:moveTo>
                  <a:pt x="429" y="51"/>
                </a:moveTo>
                <a:lnTo>
                  <a:pt x="429" y="51"/>
                </a:lnTo>
                <a:lnTo>
                  <a:pt x="382" y="266"/>
                </a:lnTo>
                <a:lnTo>
                  <a:pt x="365" y="343"/>
                </a:lnTo>
                <a:lnTo>
                  <a:pt x="295" y="666"/>
                </a:lnTo>
                <a:lnTo>
                  <a:pt x="295" y="666"/>
                </a:lnTo>
                <a:cubicBezTo>
                  <a:pt x="291" y="666"/>
                  <a:pt x="288" y="666"/>
                  <a:pt x="285" y="667"/>
                </a:cubicBezTo>
                <a:lnTo>
                  <a:pt x="285" y="667"/>
                </a:lnTo>
                <a:cubicBezTo>
                  <a:pt x="261" y="668"/>
                  <a:pt x="238" y="669"/>
                  <a:pt x="215" y="669"/>
                </a:cubicBezTo>
                <a:lnTo>
                  <a:pt x="214" y="669"/>
                </a:lnTo>
                <a:lnTo>
                  <a:pt x="214" y="669"/>
                </a:lnTo>
                <a:cubicBezTo>
                  <a:pt x="191" y="669"/>
                  <a:pt x="168" y="668"/>
                  <a:pt x="145" y="667"/>
                </a:cubicBezTo>
                <a:lnTo>
                  <a:pt x="145" y="667"/>
                </a:lnTo>
                <a:cubicBezTo>
                  <a:pt x="141" y="666"/>
                  <a:pt x="138" y="666"/>
                  <a:pt x="134" y="666"/>
                </a:cubicBezTo>
                <a:lnTo>
                  <a:pt x="47" y="265"/>
                </a:lnTo>
                <a:lnTo>
                  <a:pt x="2" y="57"/>
                </a:lnTo>
                <a:lnTo>
                  <a:pt x="2" y="55"/>
                </a:lnTo>
                <a:lnTo>
                  <a:pt x="1" y="54"/>
                </a:lnTo>
                <a:lnTo>
                  <a:pt x="1" y="52"/>
                </a:lnTo>
                <a:lnTo>
                  <a:pt x="0" y="50"/>
                </a:lnTo>
                <a:lnTo>
                  <a:pt x="0" y="49"/>
                </a:lnTo>
                <a:lnTo>
                  <a:pt x="0" y="49"/>
                </a:lnTo>
                <a:cubicBezTo>
                  <a:pt x="0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7" y="40"/>
                  <a:pt x="33" y="31"/>
                  <a:pt x="49" y="21"/>
                </a:cubicBezTo>
                <a:lnTo>
                  <a:pt x="49" y="21"/>
                </a:lnTo>
                <a:cubicBezTo>
                  <a:pt x="52" y="19"/>
                  <a:pt x="55" y="18"/>
                  <a:pt x="57" y="16"/>
                </a:cubicBezTo>
                <a:lnTo>
                  <a:pt x="57" y="16"/>
                </a:lnTo>
                <a:cubicBezTo>
                  <a:pt x="60" y="14"/>
                  <a:pt x="63" y="13"/>
                  <a:pt x="65" y="11"/>
                </a:cubicBezTo>
                <a:lnTo>
                  <a:pt x="80" y="0"/>
                </a:lnTo>
                <a:lnTo>
                  <a:pt x="342" y="0"/>
                </a:lnTo>
                <a:lnTo>
                  <a:pt x="342" y="0"/>
                </a:lnTo>
                <a:cubicBezTo>
                  <a:pt x="346" y="2"/>
                  <a:pt x="349" y="5"/>
                  <a:pt x="353" y="7"/>
                </a:cubicBezTo>
                <a:lnTo>
                  <a:pt x="353" y="7"/>
                </a:lnTo>
                <a:cubicBezTo>
                  <a:pt x="354" y="8"/>
                  <a:pt x="356" y="9"/>
                  <a:pt x="358" y="11"/>
                </a:cubicBezTo>
                <a:lnTo>
                  <a:pt x="358" y="11"/>
                </a:lnTo>
                <a:lnTo>
                  <a:pt x="358" y="11"/>
                </a:lnTo>
                <a:lnTo>
                  <a:pt x="358" y="11"/>
                </a:lnTo>
                <a:cubicBezTo>
                  <a:pt x="359" y="12"/>
                  <a:pt x="361" y="13"/>
                  <a:pt x="363" y="14"/>
                </a:cubicBezTo>
                <a:lnTo>
                  <a:pt x="363" y="14"/>
                </a:lnTo>
                <a:cubicBezTo>
                  <a:pt x="366" y="17"/>
                  <a:pt x="369" y="19"/>
                  <a:pt x="372" y="21"/>
                </a:cubicBezTo>
                <a:lnTo>
                  <a:pt x="372" y="21"/>
                </a:lnTo>
                <a:cubicBezTo>
                  <a:pt x="373" y="21"/>
                  <a:pt x="373" y="21"/>
                  <a:pt x="373" y="22"/>
                </a:cubicBezTo>
                <a:lnTo>
                  <a:pt x="373" y="22"/>
                </a:lnTo>
                <a:cubicBezTo>
                  <a:pt x="381" y="26"/>
                  <a:pt x="388" y="30"/>
                  <a:pt x="395" y="35"/>
                </a:cubicBezTo>
                <a:lnTo>
                  <a:pt x="395" y="35"/>
                </a:lnTo>
                <a:cubicBezTo>
                  <a:pt x="399" y="37"/>
                  <a:pt x="402" y="38"/>
                  <a:pt x="406" y="40"/>
                </a:cubicBezTo>
                <a:lnTo>
                  <a:pt x="406" y="40"/>
                </a:lnTo>
                <a:cubicBezTo>
                  <a:pt x="408" y="42"/>
                  <a:pt x="410" y="42"/>
                  <a:pt x="412" y="43"/>
                </a:cubicBezTo>
                <a:lnTo>
                  <a:pt x="412" y="43"/>
                </a:lnTo>
                <a:cubicBezTo>
                  <a:pt x="416" y="45"/>
                  <a:pt x="419" y="47"/>
                  <a:pt x="423" y="49"/>
                </a:cubicBezTo>
                <a:lnTo>
                  <a:pt x="423" y="49"/>
                </a:lnTo>
                <a:cubicBezTo>
                  <a:pt x="425" y="49"/>
                  <a:pt x="427" y="50"/>
                  <a:pt x="429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0" name="Freeform 334">
            <a:extLst>
              <a:ext uri="{FF2B5EF4-FFF2-40B4-BE49-F238E27FC236}">
                <a16:creationId xmlns:a16="http://schemas.microsoft.com/office/drawing/2014/main" id="{D84986EA-03FB-E041-8ABF-39BC940C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450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1" name="Freeform 335">
            <a:extLst>
              <a:ext uri="{FF2B5EF4-FFF2-40B4-BE49-F238E27FC236}">
                <a16:creationId xmlns:a16="http://schemas.microsoft.com/office/drawing/2014/main" id="{6E919F60-FA20-6643-BB6C-CC83091E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450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2" name="Freeform 336">
            <a:extLst>
              <a:ext uri="{FF2B5EF4-FFF2-40B4-BE49-F238E27FC236}">
                <a16:creationId xmlns:a16="http://schemas.microsoft.com/office/drawing/2014/main" id="{B806E034-B47B-5447-95AE-E476E6392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850" y="11691884"/>
            <a:ext cx="164791" cy="142819"/>
          </a:xfrm>
          <a:custGeom>
            <a:avLst/>
            <a:gdLst>
              <a:gd name="T0" fmla="*/ 21 w 132"/>
              <a:gd name="T1" fmla="*/ 115 h 116"/>
              <a:gd name="T2" fmla="*/ 111 w 132"/>
              <a:gd name="T3" fmla="*/ 115 h 116"/>
              <a:gd name="T4" fmla="*/ 131 w 132"/>
              <a:gd name="T5" fmla="*/ 0 h 116"/>
              <a:gd name="T6" fmla="*/ 0 w 132"/>
              <a:gd name="T7" fmla="*/ 0 h 116"/>
              <a:gd name="T8" fmla="*/ 21 w 132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16">
                <a:moveTo>
                  <a:pt x="21" y="115"/>
                </a:moveTo>
                <a:lnTo>
                  <a:pt x="111" y="115"/>
                </a:lnTo>
                <a:lnTo>
                  <a:pt x="131" y="0"/>
                </a:lnTo>
                <a:lnTo>
                  <a:pt x="0" y="0"/>
                </a:lnTo>
                <a:lnTo>
                  <a:pt x="21" y="115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3" name="Freeform 337">
            <a:extLst>
              <a:ext uri="{FF2B5EF4-FFF2-40B4-BE49-F238E27FC236}">
                <a16:creationId xmlns:a16="http://schemas.microsoft.com/office/drawing/2014/main" id="{19B13B4A-B181-C448-9439-0AB1A135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241" y="11477654"/>
            <a:ext cx="269162" cy="351554"/>
          </a:xfrm>
          <a:custGeom>
            <a:avLst/>
            <a:gdLst>
              <a:gd name="T0" fmla="*/ 128 w 216"/>
              <a:gd name="T1" fmla="*/ 0 h 281"/>
              <a:gd name="T2" fmla="*/ 0 w 216"/>
              <a:gd name="T3" fmla="*/ 169 h 281"/>
              <a:gd name="T4" fmla="*/ 168 w 216"/>
              <a:gd name="T5" fmla="*/ 280 h 281"/>
              <a:gd name="T6" fmla="*/ 215 w 216"/>
              <a:gd name="T7" fmla="*/ 65 h 281"/>
              <a:gd name="T8" fmla="*/ 128 w 216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1">
                <a:moveTo>
                  <a:pt x="128" y="0"/>
                </a:moveTo>
                <a:lnTo>
                  <a:pt x="0" y="169"/>
                </a:lnTo>
                <a:lnTo>
                  <a:pt x="168" y="280"/>
                </a:lnTo>
                <a:lnTo>
                  <a:pt x="215" y="65"/>
                </a:lnTo>
                <a:lnTo>
                  <a:pt x="12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4" name="Freeform 338">
            <a:extLst>
              <a:ext uri="{FF2B5EF4-FFF2-40B4-BE49-F238E27FC236}">
                <a16:creationId xmlns:a16="http://schemas.microsoft.com/office/drawing/2014/main" id="{D5128489-74FC-1E4D-803C-D56D6E12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576" y="11477654"/>
            <a:ext cx="269162" cy="346060"/>
          </a:xfrm>
          <a:custGeom>
            <a:avLst/>
            <a:gdLst>
              <a:gd name="T0" fmla="*/ 80 w 215"/>
              <a:gd name="T1" fmla="*/ 0 h 280"/>
              <a:gd name="T2" fmla="*/ 214 w 215"/>
              <a:gd name="T3" fmla="*/ 169 h 280"/>
              <a:gd name="T4" fmla="*/ 47 w 215"/>
              <a:gd name="T5" fmla="*/ 279 h 280"/>
              <a:gd name="T6" fmla="*/ 0 w 215"/>
              <a:gd name="T7" fmla="*/ 62 h 280"/>
              <a:gd name="T8" fmla="*/ 80 w 215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0">
                <a:moveTo>
                  <a:pt x="80" y="0"/>
                </a:moveTo>
                <a:lnTo>
                  <a:pt x="214" y="169"/>
                </a:lnTo>
                <a:lnTo>
                  <a:pt x="47" y="279"/>
                </a:lnTo>
                <a:lnTo>
                  <a:pt x="0" y="62"/>
                </a:lnTo>
                <a:lnTo>
                  <a:pt x="8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5" name="Freeform 339">
            <a:extLst>
              <a:ext uri="{FF2B5EF4-FFF2-40B4-BE49-F238E27FC236}">
                <a16:creationId xmlns:a16="http://schemas.microsoft.com/office/drawing/2014/main" id="{7EB9E1AB-30D3-ED47-BAA4-A252B210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687" y="10576798"/>
            <a:ext cx="681137" cy="840434"/>
          </a:xfrm>
          <a:custGeom>
            <a:avLst/>
            <a:gdLst>
              <a:gd name="T0" fmla="*/ 0 w 545"/>
              <a:gd name="T1" fmla="*/ 255 h 673"/>
              <a:gd name="T2" fmla="*/ 0 w 545"/>
              <a:gd name="T3" fmla="*/ 255 h 673"/>
              <a:gd name="T4" fmla="*/ 235 w 545"/>
              <a:gd name="T5" fmla="*/ 672 h 673"/>
              <a:gd name="T6" fmla="*/ 235 w 545"/>
              <a:gd name="T7" fmla="*/ 672 h 673"/>
              <a:gd name="T8" fmla="*/ 310 w 545"/>
              <a:gd name="T9" fmla="*/ 671 h 673"/>
              <a:gd name="T10" fmla="*/ 310 w 545"/>
              <a:gd name="T11" fmla="*/ 671 h 673"/>
              <a:gd name="T12" fmla="*/ 544 w 545"/>
              <a:gd name="T13" fmla="*/ 255 h 673"/>
              <a:gd name="T14" fmla="*/ 544 w 545"/>
              <a:gd name="T15" fmla="*/ 255 h 673"/>
              <a:gd name="T16" fmla="*/ 272 w 545"/>
              <a:gd name="T17" fmla="*/ 0 h 673"/>
              <a:gd name="T18" fmla="*/ 272 w 545"/>
              <a:gd name="T19" fmla="*/ 0 h 673"/>
              <a:gd name="T20" fmla="*/ 0 w 545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6" y="672"/>
                  <a:pt x="235" y="672"/>
                </a:cubicBezTo>
                <a:lnTo>
                  <a:pt x="235" y="672"/>
                </a:lnTo>
                <a:cubicBezTo>
                  <a:pt x="275" y="672"/>
                  <a:pt x="275" y="671"/>
                  <a:pt x="310" y="671"/>
                </a:cubicBezTo>
                <a:lnTo>
                  <a:pt x="310" y="671"/>
                </a:lnTo>
                <a:cubicBezTo>
                  <a:pt x="479" y="671"/>
                  <a:pt x="544" y="395"/>
                  <a:pt x="544" y="255"/>
                </a:cubicBezTo>
                <a:lnTo>
                  <a:pt x="544" y="255"/>
                </a:lnTo>
                <a:cubicBezTo>
                  <a:pt x="544" y="114"/>
                  <a:pt x="411" y="0"/>
                  <a:pt x="272" y="0"/>
                </a:cubicBezTo>
                <a:lnTo>
                  <a:pt x="272" y="0"/>
                </a:lnTo>
                <a:cubicBezTo>
                  <a:pt x="133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6" name="Freeform 340">
            <a:extLst>
              <a:ext uri="{FF2B5EF4-FFF2-40B4-BE49-F238E27FC236}">
                <a16:creationId xmlns:a16="http://schemas.microsoft.com/office/drawing/2014/main" id="{ED38F125-B95C-C444-81BF-00A614AF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420" y="10285663"/>
            <a:ext cx="955791" cy="752548"/>
          </a:xfrm>
          <a:custGeom>
            <a:avLst/>
            <a:gdLst>
              <a:gd name="T0" fmla="*/ 682 w 767"/>
              <a:gd name="T1" fmla="*/ 603 h 604"/>
              <a:gd name="T2" fmla="*/ 682 w 767"/>
              <a:gd name="T3" fmla="*/ 603 h 604"/>
              <a:gd name="T4" fmla="*/ 661 w 767"/>
              <a:gd name="T5" fmla="*/ 486 h 604"/>
              <a:gd name="T6" fmla="*/ 661 w 767"/>
              <a:gd name="T7" fmla="*/ 486 h 604"/>
              <a:gd name="T8" fmla="*/ 626 w 767"/>
              <a:gd name="T9" fmla="*/ 367 h 604"/>
              <a:gd name="T10" fmla="*/ 626 w 767"/>
              <a:gd name="T11" fmla="*/ 367 h 604"/>
              <a:gd name="T12" fmla="*/ 453 w 767"/>
              <a:gd name="T13" fmla="*/ 332 h 604"/>
              <a:gd name="T14" fmla="*/ 453 w 767"/>
              <a:gd name="T15" fmla="*/ 332 h 604"/>
              <a:gd name="T16" fmla="*/ 269 w 767"/>
              <a:gd name="T17" fmla="*/ 300 h 604"/>
              <a:gd name="T18" fmla="*/ 269 w 767"/>
              <a:gd name="T19" fmla="*/ 300 h 604"/>
              <a:gd name="T20" fmla="*/ 163 w 767"/>
              <a:gd name="T21" fmla="*/ 603 h 604"/>
              <a:gd name="T22" fmla="*/ 163 w 767"/>
              <a:gd name="T23" fmla="*/ 603 h 604"/>
              <a:gd name="T24" fmla="*/ 192 w 767"/>
              <a:gd name="T25" fmla="*/ 128 h 604"/>
              <a:gd name="T26" fmla="*/ 192 w 767"/>
              <a:gd name="T27" fmla="*/ 128 h 604"/>
              <a:gd name="T28" fmla="*/ 295 w 767"/>
              <a:gd name="T29" fmla="*/ 102 h 604"/>
              <a:gd name="T30" fmla="*/ 295 w 767"/>
              <a:gd name="T31" fmla="*/ 102 h 604"/>
              <a:gd name="T32" fmla="*/ 733 w 767"/>
              <a:gd name="T33" fmla="*/ 282 h 604"/>
              <a:gd name="T34" fmla="*/ 733 w 767"/>
              <a:gd name="T35" fmla="*/ 282 h 604"/>
              <a:gd name="T36" fmla="*/ 682 w 767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7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5" y="565"/>
                  <a:pt x="661" y="486"/>
                </a:cubicBezTo>
                <a:lnTo>
                  <a:pt x="661" y="486"/>
                </a:lnTo>
                <a:cubicBezTo>
                  <a:pt x="656" y="455"/>
                  <a:pt x="651" y="429"/>
                  <a:pt x="626" y="367"/>
                </a:cubicBezTo>
                <a:lnTo>
                  <a:pt x="626" y="367"/>
                </a:lnTo>
                <a:cubicBezTo>
                  <a:pt x="606" y="319"/>
                  <a:pt x="557" y="319"/>
                  <a:pt x="453" y="332"/>
                </a:cubicBezTo>
                <a:lnTo>
                  <a:pt x="453" y="332"/>
                </a:lnTo>
                <a:cubicBezTo>
                  <a:pt x="322" y="348"/>
                  <a:pt x="272" y="282"/>
                  <a:pt x="269" y="300"/>
                </a:cubicBezTo>
                <a:lnTo>
                  <a:pt x="269" y="300"/>
                </a:lnTo>
                <a:cubicBezTo>
                  <a:pt x="254" y="395"/>
                  <a:pt x="167" y="408"/>
                  <a:pt x="163" y="603"/>
                </a:cubicBezTo>
                <a:lnTo>
                  <a:pt x="163" y="603"/>
                </a:lnTo>
                <a:cubicBezTo>
                  <a:pt x="163" y="603"/>
                  <a:pt x="0" y="313"/>
                  <a:pt x="192" y="128"/>
                </a:cubicBezTo>
                <a:lnTo>
                  <a:pt x="192" y="128"/>
                </a:lnTo>
                <a:cubicBezTo>
                  <a:pt x="235" y="86"/>
                  <a:pt x="279" y="110"/>
                  <a:pt x="295" y="102"/>
                </a:cubicBezTo>
                <a:lnTo>
                  <a:pt x="295" y="102"/>
                </a:lnTo>
                <a:cubicBezTo>
                  <a:pt x="501" y="0"/>
                  <a:pt x="705" y="101"/>
                  <a:pt x="733" y="282"/>
                </a:cubicBezTo>
                <a:lnTo>
                  <a:pt x="733" y="282"/>
                </a:lnTo>
                <a:cubicBezTo>
                  <a:pt x="766" y="491"/>
                  <a:pt x="682" y="603"/>
                  <a:pt x="682" y="6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7" name="Freeform 341">
            <a:extLst>
              <a:ext uri="{FF2B5EF4-FFF2-40B4-BE49-F238E27FC236}">
                <a16:creationId xmlns:a16="http://schemas.microsoft.com/office/drawing/2014/main" id="{1B134988-69EE-6647-BB8C-AF1041BC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352" y="11834703"/>
            <a:ext cx="175778" cy="499868"/>
          </a:xfrm>
          <a:custGeom>
            <a:avLst/>
            <a:gdLst>
              <a:gd name="T0" fmla="*/ 140 w 141"/>
              <a:gd name="T1" fmla="*/ 397 h 400"/>
              <a:gd name="T2" fmla="*/ 140 w 141"/>
              <a:gd name="T3" fmla="*/ 397 h 400"/>
              <a:gd name="T4" fmla="*/ 70 w 141"/>
              <a:gd name="T5" fmla="*/ 399 h 400"/>
              <a:gd name="T6" fmla="*/ 69 w 141"/>
              <a:gd name="T7" fmla="*/ 399 h 400"/>
              <a:gd name="T8" fmla="*/ 69 w 141"/>
              <a:gd name="T9" fmla="*/ 399 h 400"/>
              <a:gd name="T10" fmla="*/ 0 w 141"/>
              <a:gd name="T11" fmla="*/ 397 h 400"/>
              <a:gd name="T12" fmla="*/ 25 w 141"/>
              <a:gd name="T13" fmla="*/ 0 h 400"/>
              <a:gd name="T14" fmla="*/ 115 w 141"/>
              <a:gd name="T15" fmla="*/ 0 h 400"/>
              <a:gd name="T16" fmla="*/ 140 w 141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400">
                <a:moveTo>
                  <a:pt x="140" y="397"/>
                </a:moveTo>
                <a:lnTo>
                  <a:pt x="140" y="397"/>
                </a:lnTo>
                <a:cubicBezTo>
                  <a:pt x="116" y="398"/>
                  <a:pt x="93" y="399"/>
                  <a:pt x="70" y="399"/>
                </a:cubicBezTo>
                <a:lnTo>
                  <a:pt x="69" y="399"/>
                </a:lnTo>
                <a:lnTo>
                  <a:pt x="69" y="399"/>
                </a:lnTo>
                <a:cubicBezTo>
                  <a:pt x="46" y="399"/>
                  <a:pt x="23" y="398"/>
                  <a:pt x="0" y="397"/>
                </a:cubicBezTo>
                <a:lnTo>
                  <a:pt x="25" y="0"/>
                </a:lnTo>
                <a:lnTo>
                  <a:pt x="115" y="0"/>
                </a:lnTo>
                <a:lnTo>
                  <a:pt x="140" y="3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8" name="Freeform 342">
            <a:extLst>
              <a:ext uri="{FF2B5EF4-FFF2-40B4-BE49-F238E27FC236}">
                <a16:creationId xmlns:a16="http://schemas.microsoft.com/office/drawing/2014/main" id="{AEB4BC8E-137A-174A-9DC3-D2433A25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119" y="11560049"/>
            <a:ext cx="296624" cy="769026"/>
          </a:xfrm>
          <a:custGeom>
            <a:avLst/>
            <a:gdLst>
              <a:gd name="T0" fmla="*/ 237 w 238"/>
              <a:gd name="T1" fmla="*/ 30 h 616"/>
              <a:gd name="T2" fmla="*/ 237 w 238"/>
              <a:gd name="T3" fmla="*/ 198 h 616"/>
              <a:gd name="T4" fmla="*/ 134 w 238"/>
              <a:gd name="T5" fmla="*/ 233 h 616"/>
              <a:gd name="T6" fmla="*/ 226 w 238"/>
              <a:gd name="T7" fmla="*/ 292 h 616"/>
              <a:gd name="T8" fmla="*/ 70 w 238"/>
              <a:gd name="T9" fmla="*/ 606 h 616"/>
              <a:gd name="T10" fmla="*/ 70 w 238"/>
              <a:gd name="T11" fmla="*/ 606 h 616"/>
              <a:gd name="T12" fmla="*/ 0 w 238"/>
              <a:gd name="T13" fmla="*/ 615 h 616"/>
              <a:gd name="T14" fmla="*/ 70 w 238"/>
              <a:gd name="T15" fmla="*/ 292 h 616"/>
              <a:gd name="T16" fmla="*/ 87 w 238"/>
              <a:gd name="T17" fmla="*/ 215 h 616"/>
              <a:gd name="T18" fmla="*/ 134 w 238"/>
              <a:gd name="T19" fmla="*/ 0 h 616"/>
              <a:gd name="T20" fmla="*/ 134 w 238"/>
              <a:gd name="T21" fmla="*/ 0 h 616"/>
              <a:gd name="T22" fmla="*/ 237 w 238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616">
                <a:moveTo>
                  <a:pt x="237" y="30"/>
                </a:moveTo>
                <a:lnTo>
                  <a:pt x="237" y="198"/>
                </a:lnTo>
                <a:lnTo>
                  <a:pt x="134" y="233"/>
                </a:lnTo>
                <a:lnTo>
                  <a:pt x="226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7" y="610"/>
                  <a:pt x="23" y="613"/>
                  <a:pt x="0" y="615"/>
                </a:cubicBezTo>
                <a:lnTo>
                  <a:pt x="70" y="292"/>
                </a:lnTo>
                <a:lnTo>
                  <a:pt x="87" y="215"/>
                </a:lnTo>
                <a:lnTo>
                  <a:pt x="134" y="0"/>
                </a:lnTo>
                <a:lnTo>
                  <a:pt x="134" y="0"/>
                </a:lnTo>
                <a:lnTo>
                  <a:pt x="237" y="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99" name="Freeform 343">
            <a:extLst>
              <a:ext uri="{FF2B5EF4-FFF2-40B4-BE49-F238E27FC236}">
                <a16:creationId xmlns:a16="http://schemas.microsoft.com/office/drawing/2014/main" id="{0F0D770E-938A-2346-AEAF-28D5B86F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743" y="11554558"/>
            <a:ext cx="302120" cy="769026"/>
          </a:xfrm>
          <a:custGeom>
            <a:avLst/>
            <a:gdLst>
              <a:gd name="T0" fmla="*/ 116 w 241"/>
              <a:gd name="T1" fmla="*/ 47 h 619"/>
              <a:gd name="T2" fmla="*/ 128 w 241"/>
              <a:gd name="T3" fmla="*/ 103 h 619"/>
              <a:gd name="T4" fmla="*/ 131 w 241"/>
              <a:gd name="T5" fmla="*/ 114 h 619"/>
              <a:gd name="T6" fmla="*/ 134 w 241"/>
              <a:gd name="T7" fmla="*/ 130 h 619"/>
              <a:gd name="T8" fmla="*/ 137 w 241"/>
              <a:gd name="T9" fmla="*/ 142 h 619"/>
              <a:gd name="T10" fmla="*/ 137 w 241"/>
              <a:gd name="T11" fmla="*/ 143 h 619"/>
              <a:gd name="T12" fmla="*/ 138 w 241"/>
              <a:gd name="T13" fmla="*/ 150 h 619"/>
              <a:gd name="T14" fmla="*/ 139 w 241"/>
              <a:gd name="T15" fmla="*/ 153 h 619"/>
              <a:gd name="T16" fmla="*/ 142 w 241"/>
              <a:gd name="T17" fmla="*/ 165 h 619"/>
              <a:gd name="T18" fmla="*/ 144 w 241"/>
              <a:gd name="T19" fmla="*/ 173 h 619"/>
              <a:gd name="T20" fmla="*/ 114 w 241"/>
              <a:gd name="T21" fmla="*/ 37 h 619"/>
              <a:gd name="T22" fmla="*/ 115 w 241"/>
              <a:gd name="T23" fmla="*/ 41 h 619"/>
              <a:gd name="T24" fmla="*/ 114 w 241"/>
              <a:gd name="T25" fmla="*/ 37 h 619"/>
              <a:gd name="T26" fmla="*/ 110 w 241"/>
              <a:gd name="T27" fmla="*/ 19 h 619"/>
              <a:gd name="T28" fmla="*/ 112 w 241"/>
              <a:gd name="T29" fmla="*/ 28 h 619"/>
              <a:gd name="T30" fmla="*/ 113 w 241"/>
              <a:gd name="T31" fmla="*/ 33 h 619"/>
              <a:gd name="T32" fmla="*/ 108 w 241"/>
              <a:gd name="T33" fmla="*/ 9 h 619"/>
              <a:gd name="T34" fmla="*/ 108 w 241"/>
              <a:gd name="T35" fmla="*/ 11 h 619"/>
              <a:gd name="T36" fmla="*/ 109 w 241"/>
              <a:gd name="T37" fmla="*/ 12 h 619"/>
              <a:gd name="T38" fmla="*/ 108 w 241"/>
              <a:gd name="T39" fmla="*/ 9 h 619"/>
              <a:gd name="T40" fmla="*/ 108 w 241"/>
              <a:gd name="T41" fmla="*/ 7 h 619"/>
              <a:gd name="T42" fmla="*/ 107 w 241"/>
              <a:gd name="T43" fmla="*/ 4 h 619"/>
              <a:gd name="T44" fmla="*/ 106 w 241"/>
              <a:gd name="T45" fmla="*/ 1 h 619"/>
              <a:gd name="T46" fmla="*/ 106 w 241"/>
              <a:gd name="T47" fmla="*/ 0 h 619"/>
              <a:gd name="T48" fmla="*/ 106 w 241"/>
              <a:gd name="T49" fmla="*/ 0 h 619"/>
              <a:gd name="T50" fmla="*/ 106 w 241"/>
              <a:gd name="T51" fmla="*/ 0 h 619"/>
              <a:gd name="T52" fmla="*/ 4 w 241"/>
              <a:gd name="T53" fmla="*/ 31 h 619"/>
              <a:gd name="T54" fmla="*/ 0 w 241"/>
              <a:gd name="T55" fmla="*/ 201 h 619"/>
              <a:gd name="T56" fmla="*/ 10 w 241"/>
              <a:gd name="T57" fmla="*/ 295 h 619"/>
              <a:gd name="T58" fmla="*/ 167 w 241"/>
              <a:gd name="T59" fmla="*/ 609 h 619"/>
              <a:gd name="T60" fmla="*/ 240 w 241"/>
              <a:gd name="T61" fmla="*/ 618 h 619"/>
              <a:gd name="T62" fmla="*/ 153 w 241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619">
                <a:moveTo>
                  <a:pt x="116" y="47"/>
                </a:moveTo>
                <a:lnTo>
                  <a:pt x="116" y="47"/>
                </a:lnTo>
                <a:cubicBezTo>
                  <a:pt x="119" y="63"/>
                  <a:pt x="123" y="81"/>
                  <a:pt x="128" y="103"/>
                </a:cubicBezTo>
                <a:lnTo>
                  <a:pt x="128" y="103"/>
                </a:lnTo>
                <a:cubicBezTo>
                  <a:pt x="129" y="107"/>
                  <a:pt x="130" y="110"/>
                  <a:pt x="131" y="114"/>
                </a:cubicBezTo>
                <a:lnTo>
                  <a:pt x="131" y="114"/>
                </a:lnTo>
                <a:cubicBezTo>
                  <a:pt x="131" y="119"/>
                  <a:pt x="132" y="124"/>
                  <a:pt x="134" y="130"/>
                </a:cubicBezTo>
                <a:lnTo>
                  <a:pt x="134" y="130"/>
                </a:lnTo>
                <a:cubicBezTo>
                  <a:pt x="135" y="134"/>
                  <a:pt x="136" y="138"/>
                  <a:pt x="137" y="142"/>
                </a:cubicBezTo>
                <a:lnTo>
                  <a:pt x="137" y="142"/>
                </a:lnTo>
                <a:cubicBezTo>
                  <a:pt x="137" y="143"/>
                  <a:pt x="137" y="143"/>
                  <a:pt x="137" y="143"/>
                </a:cubicBezTo>
                <a:lnTo>
                  <a:pt x="137" y="143"/>
                </a:lnTo>
                <a:cubicBezTo>
                  <a:pt x="137" y="145"/>
                  <a:pt x="138" y="148"/>
                  <a:pt x="138" y="150"/>
                </a:cubicBezTo>
                <a:lnTo>
                  <a:pt x="138" y="150"/>
                </a:lnTo>
                <a:cubicBezTo>
                  <a:pt x="139" y="151"/>
                  <a:pt x="139" y="152"/>
                  <a:pt x="139" y="153"/>
                </a:cubicBezTo>
                <a:lnTo>
                  <a:pt x="139" y="153"/>
                </a:lnTo>
                <a:cubicBezTo>
                  <a:pt x="140" y="157"/>
                  <a:pt x="140" y="161"/>
                  <a:pt x="142" y="165"/>
                </a:cubicBezTo>
                <a:lnTo>
                  <a:pt x="142" y="165"/>
                </a:lnTo>
                <a:cubicBezTo>
                  <a:pt x="142" y="168"/>
                  <a:pt x="143" y="170"/>
                  <a:pt x="144" y="173"/>
                </a:cubicBezTo>
                <a:lnTo>
                  <a:pt x="144" y="173"/>
                </a:lnTo>
                <a:cubicBezTo>
                  <a:pt x="132" y="121"/>
                  <a:pt x="123" y="78"/>
                  <a:pt x="116" y="47"/>
                </a:cubicBezTo>
                <a:close/>
                <a:moveTo>
                  <a:pt x="114" y="37"/>
                </a:moveTo>
                <a:lnTo>
                  <a:pt x="114" y="37"/>
                </a:lnTo>
                <a:cubicBezTo>
                  <a:pt x="114" y="39"/>
                  <a:pt x="114" y="39"/>
                  <a:pt x="115" y="41"/>
                </a:cubicBezTo>
                <a:lnTo>
                  <a:pt x="115" y="41"/>
                </a:lnTo>
                <a:cubicBezTo>
                  <a:pt x="114" y="39"/>
                  <a:pt x="114" y="39"/>
                  <a:pt x="114" y="37"/>
                </a:cubicBezTo>
                <a:close/>
                <a:moveTo>
                  <a:pt x="110" y="19"/>
                </a:moveTo>
                <a:lnTo>
                  <a:pt x="110" y="19"/>
                </a:lnTo>
                <a:cubicBezTo>
                  <a:pt x="110" y="22"/>
                  <a:pt x="111" y="25"/>
                  <a:pt x="112" y="28"/>
                </a:cubicBezTo>
                <a:lnTo>
                  <a:pt x="112" y="28"/>
                </a:lnTo>
                <a:cubicBezTo>
                  <a:pt x="112" y="29"/>
                  <a:pt x="112" y="31"/>
                  <a:pt x="113" y="33"/>
                </a:cubicBezTo>
                <a:lnTo>
                  <a:pt x="113" y="33"/>
                </a:lnTo>
                <a:cubicBezTo>
                  <a:pt x="112" y="28"/>
                  <a:pt x="110" y="23"/>
                  <a:pt x="110" y="19"/>
                </a:cubicBezTo>
                <a:close/>
                <a:moveTo>
                  <a:pt x="108" y="9"/>
                </a:moveTo>
                <a:lnTo>
                  <a:pt x="108" y="9"/>
                </a:lnTo>
                <a:cubicBezTo>
                  <a:pt x="108" y="10"/>
                  <a:pt x="108" y="11"/>
                  <a:pt x="108" y="11"/>
                </a:cubicBezTo>
                <a:lnTo>
                  <a:pt x="108" y="11"/>
                </a:lnTo>
                <a:cubicBezTo>
                  <a:pt x="108" y="11"/>
                  <a:pt x="108" y="12"/>
                  <a:pt x="109" y="12"/>
                </a:cubicBezTo>
                <a:lnTo>
                  <a:pt x="109" y="12"/>
                </a:lnTo>
                <a:cubicBezTo>
                  <a:pt x="108" y="11"/>
                  <a:pt x="108" y="11"/>
                  <a:pt x="108" y="9"/>
                </a:cubicBezTo>
                <a:close/>
                <a:moveTo>
                  <a:pt x="108" y="9"/>
                </a:moveTo>
                <a:lnTo>
                  <a:pt x="108" y="7"/>
                </a:lnTo>
                <a:lnTo>
                  <a:pt x="107" y="6"/>
                </a:lnTo>
                <a:lnTo>
                  <a:pt x="107" y="4"/>
                </a:lnTo>
                <a:lnTo>
                  <a:pt x="106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6" y="1"/>
                  <a:pt x="106" y="0"/>
                </a:cubicBez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4" y="31"/>
                </a:lnTo>
                <a:lnTo>
                  <a:pt x="4" y="31"/>
                </a:lnTo>
                <a:lnTo>
                  <a:pt x="0" y="33"/>
                </a:lnTo>
                <a:lnTo>
                  <a:pt x="0" y="201"/>
                </a:lnTo>
                <a:lnTo>
                  <a:pt x="103" y="236"/>
                </a:lnTo>
                <a:lnTo>
                  <a:pt x="10" y="295"/>
                </a:lnTo>
                <a:lnTo>
                  <a:pt x="167" y="609"/>
                </a:lnTo>
                <a:lnTo>
                  <a:pt x="167" y="609"/>
                </a:lnTo>
                <a:cubicBezTo>
                  <a:pt x="191" y="613"/>
                  <a:pt x="216" y="616"/>
                  <a:pt x="240" y="618"/>
                </a:cubicBezTo>
                <a:lnTo>
                  <a:pt x="240" y="618"/>
                </a:lnTo>
                <a:lnTo>
                  <a:pt x="240" y="618"/>
                </a:lnTo>
                <a:lnTo>
                  <a:pt x="153" y="217"/>
                </a:lnTo>
                <a:lnTo>
                  <a:pt x="108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0" name="Freeform 344">
            <a:extLst>
              <a:ext uri="{FF2B5EF4-FFF2-40B4-BE49-F238E27FC236}">
                <a16:creationId xmlns:a16="http://schemas.microsoft.com/office/drawing/2014/main" id="{572D36E0-6EFF-D54E-818A-30A936B0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2356" y="10043967"/>
            <a:ext cx="2285108" cy="2285107"/>
          </a:xfrm>
          <a:custGeom>
            <a:avLst/>
            <a:gdLst>
              <a:gd name="T0" fmla="*/ 1834 w 1835"/>
              <a:gd name="T1" fmla="*/ 917 h 1835"/>
              <a:gd name="T2" fmla="*/ 1834 w 1835"/>
              <a:gd name="T3" fmla="*/ 917 h 1835"/>
              <a:gd name="T4" fmla="*/ 1559 w 1835"/>
              <a:gd name="T5" fmla="*/ 1572 h 1835"/>
              <a:gd name="T6" fmla="*/ 1559 w 1835"/>
              <a:gd name="T7" fmla="*/ 1572 h 1835"/>
              <a:gd name="T8" fmla="*/ 1067 w 1835"/>
              <a:gd name="T9" fmla="*/ 1822 h 1835"/>
              <a:gd name="T10" fmla="*/ 1067 w 1835"/>
              <a:gd name="T11" fmla="*/ 1822 h 1835"/>
              <a:gd name="T12" fmla="*/ 997 w 1835"/>
              <a:gd name="T13" fmla="*/ 1831 h 1835"/>
              <a:gd name="T14" fmla="*/ 997 w 1835"/>
              <a:gd name="T15" fmla="*/ 1831 h 1835"/>
              <a:gd name="T16" fmla="*/ 987 w 1835"/>
              <a:gd name="T17" fmla="*/ 1832 h 1835"/>
              <a:gd name="T18" fmla="*/ 987 w 1835"/>
              <a:gd name="T19" fmla="*/ 1832 h 1835"/>
              <a:gd name="T20" fmla="*/ 917 w 1835"/>
              <a:gd name="T21" fmla="*/ 1834 h 1835"/>
              <a:gd name="T22" fmla="*/ 917 w 1835"/>
              <a:gd name="T23" fmla="*/ 1834 h 1835"/>
              <a:gd name="T24" fmla="*/ 917 w 1835"/>
              <a:gd name="T25" fmla="*/ 1834 h 1835"/>
              <a:gd name="T26" fmla="*/ 847 w 1835"/>
              <a:gd name="T27" fmla="*/ 1832 h 1835"/>
              <a:gd name="T28" fmla="*/ 847 w 1835"/>
              <a:gd name="T29" fmla="*/ 1832 h 1835"/>
              <a:gd name="T30" fmla="*/ 837 w 1835"/>
              <a:gd name="T31" fmla="*/ 1831 h 1835"/>
              <a:gd name="T32" fmla="*/ 837 w 1835"/>
              <a:gd name="T33" fmla="*/ 1831 h 1835"/>
              <a:gd name="T34" fmla="*/ 836 w 1835"/>
              <a:gd name="T35" fmla="*/ 1831 h 1835"/>
              <a:gd name="T36" fmla="*/ 836 w 1835"/>
              <a:gd name="T37" fmla="*/ 1831 h 1835"/>
              <a:gd name="T38" fmla="*/ 764 w 1835"/>
              <a:gd name="T39" fmla="*/ 1822 h 1835"/>
              <a:gd name="T40" fmla="*/ 764 w 1835"/>
              <a:gd name="T41" fmla="*/ 1822 h 1835"/>
              <a:gd name="T42" fmla="*/ 262 w 1835"/>
              <a:gd name="T43" fmla="*/ 1559 h 1835"/>
              <a:gd name="T44" fmla="*/ 262 w 1835"/>
              <a:gd name="T45" fmla="*/ 1559 h 1835"/>
              <a:gd name="T46" fmla="*/ 0 w 1835"/>
              <a:gd name="T47" fmla="*/ 917 h 1835"/>
              <a:gd name="T48" fmla="*/ 0 w 1835"/>
              <a:gd name="T49" fmla="*/ 917 h 1835"/>
              <a:gd name="T50" fmla="*/ 917 w 1835"/>
              <a:gd name="T51" fmla="*/ 0 h 1835"/>
              <a:gd name="T52" fmla="*/ 917 w 1835"/>
              <a:gd name="T53" fmla="*/ 0 h 1835"/>
              <a:gd name="T54" fmla="*/ 1834 w 1835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5" h="1835">
                <a:moveTo>
                  <a:pt x="1834" y="917"/>
                </a:moveTo>
                <a:lnTo>
                  <a:pt x="1834" y="917"/>
                </a:lnTo>
                <a:cubicBezTo>
                  <a:pt x="1834" y="1173"/>
                  <a:pt x="1729" y="1406"/>
                  <a:pt x="1559" y="1572"/>
                </a:cubicBezTo>
                <a:lnTo>
                  <a:pt x="1559" y="1572"/>
                </a:lnTo>
                <a:cubicBezTo>
                  <a:pt x="1428" y="1701"/>
                  <a:pt x="1257" y="1791"/>
                  <a:pt x="1067" y="1822"/>
                </a:cubicBezTo>
                <a:lnTo>
                  <a:pt x="1067" y="1822"/>
                </a:lnTo>
                <a:cubicBezTo>
                  <a:pt x="1045" y="1826"/>
                  <a:pt x="1021" y="1829"/>
                  <a:pt x="997" y="1831"/>
                </a:cubicBezTo>
                <a:lnTo>
                  <a:pt x="997" y="1831"/>
                </a:lnTo>
                <a:cubicBezTo>
                  <a:pt x="994" y="1831"/>
                  <a:pt x="991" y="1831"/>
                  <a:pt x="987" y="1832"/>
                </a:cubicBezTo>
                <a:lnTo>
                  <a:pt x="987" y="1832"/>
                </a:lnTo>
                <a:cubicBezTo>
                  <a:pt x="964" y="1833"/>
                  <a:pt x="941" y="1834"/>
                  <a:pt x="917" y="1834"/>
                </a:cubicBezTo>
                <a:lnTo>
                  <a:pt x="917" y="1834"/>
                </a:lnTo>
                <a:lnTo>
                  <a:pt x="917" y="1834"/>
                </a:lnTo>
                <a:cubicBezTo>
                  <a:pt x="893" y="1834"/>
                  <a:pt x="870" y="1833"/>
                  <a:pt x="847" y="1832"/>
                </a:cubicBezTo>
                <a:lnTo>
                  <a:pt x="847" y="1832"/>
                </a:lnTo>
                <a:cubicBezTo>
                  <a:pt x="844" y="1831"/>
                  <a:pt x="840" y="1831"/>
                  <a:pt x="837" y="1831"/>
                </a:cubicBezTo>
                <a:lnTo>
                  <a:pt x="837" y="1831"/>
                </a:lnTo>
                <a:cubicBezTo>
                  <a:pt x="837" y="1831"/>
                  <a:pt x="837" y="1831"/>
                  <a:pt x="836" y="1831"/>
                </a:cubicBezTo>
                <a:lnTo>
                  <a:pt x="836" y="1831"/>
                </a:lnTo>
                <a:cubicBezTo>
                  <a:pt x="812" y="1829"/>
                  <a:pt x="788" y="1826"/>
                  <a:pt x="764" y="1822"/>
                </a:cubicBezTo>
                <a:lnTo>
                  <a:pt x="764" y="1822"/>
                </a:lnTo>
                <a:cubicBezTo>
                  <a:pt x="569" y="1789"/>
                  <a:pt x="395" y="1695"/>
                  <a:pt x="262" y="1559"/>
                </a:cubicBezTo>
                <a:lnTo>
                  <a:pt x="262" y="1559"/>
                </a:lnTo>
                <a:cubicBezTo>
                  <a:pt x="100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7" y="0"/>
                </a:cubicBezTo>
                <a:lnTo>
                  <a:pt x="917" y="0"/>
                </a:lnTo>
                <a:cubicBezTo>
                  <a:pt x="1424" y="0"/>
                  <a:pt x="1834" y="410"/>
                  <a:pt x="1834" y="917"/>
                </a:cubicBez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1" name="Freeform 345">
            <a:extLst>
              <a:ext uri="{FF2B5EF4-FFF2-40B4-BE49-F238E27FC236}">
                <a16:creationId xmlns:a16="http://schemas.microsoft.com/office/drawing/2014/main" id="{E901E493-868E-304E-88A8-A3A30BD9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444" y="11494132"/>
            <a:ext cx="818466" cy="834943"/>
          </a:xfrm>
          <a:custGeom>
            <a:avLst/>
            <a:gdLst>
              <a:gd name="T0" fmla="*/ 655 w 656"/>
              <a:gd name="T1" fmla="*/ 0 h 670"/>
              <a:gd name="T2" fmla="*/ 655 w 656"/>
              <a:gd name="T3" fmla="*/ 669 h 670"/>
              <a:gd name="T4" fmla="*/ 655 w 656"/>
              <a:gd name="T5" fmla="*/ 669 h 670"/>
              <a:gd name="T6" fmla="*/ 585 w 656"/>
              <a:gd name="T7" fmla="*/ 667 h 670"/>
              <a:gd name="T8" fmla="*/ 585 w 656"/>
              <a:gd name="T9" fmla="*/ 667 h 670"/>
              <a:gd name="T10" fmla="*/ 575 w 656"/>
              <a:gd name="T11" fmla="*/ 666 h 670"/>
              <a:gd name="T12" fmla="*/ 575 w 656"/>
              <a:gd name="T13" fmla="*/ 666 h 670"/>
              <a:gd name="T14" fmla="*/ 574 w 656"/>
              <a:gd name="T15" fmla="*/ 666 h 670"/>
              <a:gd name="T16" fmla="*/ 574 w 656"/>
              <a:gd name="T17" fmla="*/ 666 h 670"/>
              <a:gd name="T18" fmla="*/ 502 w 656"/>
              <a:gd name="T19" fmla="*/ 657 h 670"/>
              <a:gd name="T20" fmla="*/ 502 w 656"/>
              <a:gd name="T21" fmla="*/ 657 h 670"/>
              <a:gd name="T22" fmla="*/ 0 w 656"/>
              <a:gd name="T23" fmla="*/ 394 h 670"/>
              <a:gd name="T24" fmla="*/ 0 w 656"/>
              <a:gd name="T25" fmla="*/ 394 h 670"/>
              <a:gd name="T26" fmla="*/ 38 w 656"/>
              <a:gd name="T27" fmla="*/ 248 h 670"/>
              <a:gd name="T28" fmla="*/ 38 w 656"/>
              <a:gd name="T29" fmla="*/ 248 h 670"/>
              <a:gd name="T30" fmla="*/ 310 w 656"/>
              <a:gd name="T31" fmla="*/ 83 h 670"/>
              <a:gd name="T32" fmla="*/ 310 w 656"/>
              <a:gd name="T33" fmla="*/ 83 h 670"/>
              <a:gd name="T34" fmla="*/ 338 w 656"/>
              <a:gd name="T35" fmla="*/ 79 h 670"/>
              <a:gd name="T36" fmla="*/ 338 w 656"/>
              <a:gd name="T37" fmla="*/ 79 h 670"/>
              <a:gd name="T38" fmla="*/ 338 w 656"/>
              <a:gd name="T39" fmla="*/ 79 h 670"/>
              <a:gd name="T40" fmla="*/ 441 w 656"/>
              <a:gd name="T41" fmla="*/ 48 h 670"/>
              <a:gd name="T42" fmla="*/ 441 w 656"/>
              <a:gd name="T43" fmla="*/ 48 h 670"/>
              <a:gd name="T44" fmla="*/ 490 w 656"/>
              <a:gd name="T45" fmla="*/ 21 h 670"/>
              <a:gd name="T46" fmla="*/ 490 w 656"/>
              <a:gd name="T47" fmla="*/ 21 h 670"/>
              <a:gd name="T48" fmla="*/ 497 w 656"/>
              <a:gd name="T49" fmla="*/ 16 h 670"/>
              <a:gd name="T50" fmla="*/ 497 w 656"/>
              <a:gd name="T51" fmla="*/ 16 h 670"/>
              <a:gd name="T52" fmla="*/ 505 w 656"/>
              <a:gd name="T53" fmla="*/ 11 h 670"/>
              <a:gd name="T54" fmla="*/ 521 w 656"/>
              <a:gd name="T55" fmla="*/ 0 h 670"/>
              <a:gd name="T56" fmla="*/ 655 w 656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6" h="670">
                <a:moveTo>
                  <a:pt x="655" y="0"/>
                </a:moveTo>
                <a:lnTo>
                  <a:pt x="655" y="669"/>
                </a:lnTo>
                <a:lnTo>
                  <a:pt x="655" y="669"/>
                </a:lnTo>
                <a:cubicBezTo>
                  <a:pt x="631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2" y="666"/>
                  <a:pt x="578" y="666"/>
                  <a:pt x="575" y="666"/>
                </a:cubicBezTo>
                <a:lnTo>
                  <a:pt x="575" y="666"/>
                </a:lnTo>
                <a:cubicBezTo>
                  <a:pt x="575" y="666"/>
                  <a:pt x="575" y="666"/>
                  <a:pt x="574" y="666"/>
                </a:cubicBezTo>
                <a:lnTo>
                  <a:pt x="574" y="666"/>
                </a:lnTo>
                <a:cubicBezTo>
                  <a:pt x="550" y="664"/>
                  <a:pt x="526" y="661"/>
                  <a:pt x="502" y="657"/>
                </a:cubicBezTo>
                <a:lnTo>
                  <a:pt x="502" y="657"/>
                </a:lnTo>
                <a:cubicBezTo>
                  <a:pt x="307" y="624"/>
                  <a:pt x="133" y="530"/>
                  <a:pt x="0" y="394"/>
                </a:cubicBezTo>
                <a:lnTo>
                  <a:pt x="0" y="394"/>
                </a:lnTo>
                <a:cubicBezTo>
                  <a:pt x="15" y="330"/>
                  <a:pt x="28" y="276"/>
                  <a:pt x="38" y="248"/>
                </a:cubicBezTo>
                <a:lnTo>
                  <a:pt x="38" y="248"/>
                </a:lnTo>
                <a:cubicBezTo>
                  <a:pt x="78" y="131"/>
                  <a:pt x="275" y="87"/>
                  <a:pt x="310" y="83"/>
                </a:cubicBezTo>
                <a:lnTo>
                  <a:pt x="310" y="83"/>
                </a:lnTo>
                <a:cubicBezTo>
                  <a:pt x="319" y="82"/>
                  <a:pt x="329" y="81"/>
                  <a:pt x="338" y="79"/>
                </a:cubicBezTo>
                <a:lnTo>
                  <a:pt x="338" y="79"/>
                </a:lnTo>
                <a:lnTo>
                  <a:pt x="338" y="79"/>
                </a:lnTo>
                <a:cubicBezTo>
                  <a:pt x="373" y="74"/>
                  <a:pt x="407" y="63"/>
                  <a:pt x="441" y="48"/>
                </a:cubicBezTo>
                <a:lnTo>
                  <a:pt x="441" y="48"/>
                </a:lnTo>
                <a:cubicBezTo>
                  <a:pt x="457" y="40"/>
                  <a:pt x="474" y="31"/>
                  <a:pt x="490" y="21"/>
                </a:cubicBezTo>
                <a:lnTo>
                  <a:pt x="490" y="21"/>
                </a:lnTo>
                <a:cubicBezTo>
                  <a:pt x="492" y="19"/>
                  <a:pt x="495" y="18"/>
                  <a:pt x="497" y="16"/>
                </a:cubicBezTo>
                <a:lnTo>
                  <a:pt x="497" y="16"/>
                </a:lnTo>
                <a:cubicBezTo>
                  <a:pt x="501" y="14"/>
                  <a:pt x="503" y="13"/>
                  <a:pt x="505" y="11"/>
                </a:cubicBezTo>
                <a:lnTo>
                  <a:pt x="521" y="0"/>
                </a:lnTo>
                <a:lnTo>
                  <a:pt x="655" y="0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2" name="Freeform 346">
            <a:extLst>
              <a:ext uri="{FF2B5EF4-FFF2-40B4-BE49-F238E27FC236}">
                <a16:creationId xmlns:a16="http://schemas.microsoft.com/office/drawing/2014/main" id="{33955023-C442-5947-8899-928600AA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912" y="11494132"/>
            <a:ext cx="801985" cy="834943"/>
          </a:xfrm>
          <a:custGeom>
            <a:avLst/>
            <a:gdLst>
              <a:gd name="T0" fmla="*/ 642 w 643"/>
              <a:gd name="T1" fmla="*/ 407 h 670"/>
              <a:gd name="T2" fmla="*/ 642 w 643"/>
              <a:gd name="T3" fmla="*/ 407 h 670"/>
              <a:gd name="T4" fmla="*/ 150 w 643"/>
              <a:gd name="T5" fmla="*/ 657 h 670"/>
              <a:gd name="T6" fmla="*/ 150 w 643"/>
              <a:gd name="T7" fmla="*/ 657 h 670"/>
              <a:gd name="T8" fmla="*/ 80 w 643"/>
              <a:gd name="T9" fmla="*/ 666 h 670"/>
              <a:gd name="T10" fmla="*/ 80 w 643"/>
              <a:gd name="T11" fmla="*/ 666 h 670"/>
              <a:gd name="T12" fmla="*/ 70 w 643"/>
              <a:gd name="T13" fmla="*/ 667 h 670"/>
              <a:gd name="T14" fmla="*/ 70 w 643"/>
              <a:gd name="T15" fmla="*/ 667 h 670"/>
              <a:gd name="T16" fmla="*/ 0 w 643"/>
              <a:gd name="T17" fmla="*/ 669 h 670"/>
              <a:gd name="T18" fmla="*/ 0 w 643"/>
              <a:gd name="T19" fmla="*/ 669 h 670"/>
              <a:gd name="T20" fmla="*/ 0 w 643"/>
              <a:gd name="T21" fmla="*/ 0 h 670"/>
              <a:gd name="T22" fmla="*/ 128 w 643"/>
              <a:gd name="T23" fmla="*/ 0 h 670"/>
              <a:gd name="T24" fmla="*/ 128 w 643"/>
              <a:gd name="T25" fmla="*/ 0 h 670"/>
              <a:gd name="T26" fmla="*/ 138 w 643"/>
              <a:gd name="T27" fmla="*/ 7 h 670"/>
              <a:gd name="T28" fmla="*/ 138 w 643"/>
              <a:gd name="T29" fmla="*/ 7 h 670"/>
              <a:gd name="T30" fmla="*/ 143 w 643"/>
              <a:gd name="T31" fmla="*/ 11 h 670"/>
              <a:gd name="T32" fmla="*/ 143 w 643"/>
              <a:gd name="T33" fmla="*/ 11 h 670"/>
              <a:gd name="T34" fmla="*/ 143 w 643"/>
              <a:gd name="T35" fmla="*/ 11 h 670"/>
              <a:gd name="T36" fmla="*/ 143 w 643"/>
              <a:gd name="T37" fmla="*/ 11 h 670"/>
              <a:gd name="T38" fmla="*/ 148 w 643"/>
              <a:gd name="T39" fmla="*/ 14 h 670"/>
              <a:gd name="T40" fmla="*/ 148 w 643"/>
              <a:gd name="T41" fmla="*/ 14 h 670"/>
              <a:gd name="T42" fmla="*/ 157 w 643"/>
              <a:gd name="T43" fmla="*/ 21 h 670"/>
              <a:gd name="T44" fmla="*/ 157 w 643"/>
              <a:gd name="T45" fmla="*/ 21 h 670"/>
              <a:gd name="T46" fmla="*/ 159 w 643"/>
              <a:gd name="T47" fmla="*/ 22 h 670"/>
              <a:gd name="T48" fmla="*/ 159 w 643"/>
              <a:gd name="T49" fmla="*/ 22 h 670"/>
              <a:gd name="T50" fmla="*/ 181 w 643"/>
              <a:gd name="T51" fmla="*/ 35 h 670"/>
              <a:gd name="T52" fmla="*/ 181 w 643"/>
              <a:gd name="T53" fmla="*/ 35 h 670"/>
              <a:gd name="T54" fmla="*/ 191 w 643"/>
              <a:gd name="T55" fmla="*/ 40 h 670"/>
              <a:gd name="T56" fmla="*/ 191 w 643"/>
              <a:gd name="T57" fmla="*/ 40 h 670"/>
              <a:gd name="T58" fmla="*/ 198 w 643"/>
              <a:gd name="T59" fmla="*/ 43 h 670"/>
              <a:gd name="T60" fmla="*/ 198 w 643"/>
              <a:gd name="T61" fmla="*/ 43 h 670"/>
              <a:gd name="T62" fmla="*/ 209 w 643"/>
              <a:gd name="T63" fmla="*/ 49 h 670"/>
              <a:gd name="T64" fmla="*/ 209 w 643"/>
              <a:gd name="T65" fmla="*/ 49 h 670"/>
              <a:gd name="T66" fmla="*/ 214 w 643"/>
              <a:gd name="T67" fmla="*/ 51 h 670"/>
              <a:gd name="T68" fmla="*/ 214 w 643"/>
              <a:gd name="T69" fmla="*/ 51 h 670"/>
              <a:gd name="T70" fmla="*/ 214 w 643"/>
              <a:gd name="T71" fmla="*/ 51 h 670"/>
              <a:gd name="T72" fmla="*/ 317 w 643"/>
              <a:gd name="T73" fmla="*/ 81 h 670"/>
              <a:gd name="T74" fmla="*/ 317 w 643"/>
              <a:gd name="T75" fmla="*/ 81 h 670"/>
              <a:gd name="T76" fmla="*/ 338 w 643"/>
              <a:gd name="T77" fmla="*/ 84 h 670"/>
              <a:gd name="T78" fmla="*/ 338 w 643"/>
              <a:gd name="T79" fmla="*/ 84 h 670"/>
              <a:gd name="T80" fmla="*/ 592 w 643"/>
              <a:gd name="T81" fmla="*/ 235 h 670"/>
              <a:gd name="T82" fmla="*/ 592 w 643"/>
              <a:gd name="T83" fmla="*/ 235 h 670"/>
              <a:gd name="T84" fmla="*/ 642 w 643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3" h="670">
                <a:moveTo>
                  <a:pt x="642" y="407"/>
                </a:moveTo>
                <a:lnTo>
                  <a:pt x="642" y="407"/>
                </a:lnTo>
                <a:cubicBezTo>
                  <a:pt x="511" y="536"/>
                  <a:pt x="340" y="626"/>
                  <a:pt x="150" y="657"/>
                </a:cubicBezTo>
                <a:lnTo>
                  <a:pt x="150" y="657"/>
                </a:lnTo>
                <a:cubicBezTo>
                  <a:pt x="128" y="661"/>
                  <a:pt x="104" y="664"/>
                  <a:pt x="80" y="666"/>
                </a:cubicBezTo>
                <a:lnTo>
                  <a:pt x="80" y="666"/>
                </a:lnTo>
                <a:cubicBezTo>
                  <a:pt x="77" y="666"/>
                  <a:pt x="74" y="666"/>
                  <a:pt x="70" y="667"/>
                </a:cubicBezTo>
                <a:lnTo>
                  <a:pt x="70" y="667"/>
                </a:lnTo>
                <a:cubicBezTo>
                  <a:pt x="47" y="668"/>
                  <a:pt x="24" y="669"/>
                  <a:pt x="0" y="669"/>
                </a:cubicBezTo>
                <a:lnTo>
                  <a:pt x="0" y="669"/>
                </a:lnTo>
                <a:lnTo>
                  <a:pt x="0" y="0"/>
                </a:lnTo>
                <a:lnTo>
                  <a:pt x="128" y="0"/>
                </a:lnTo>
                <a:lnTo>
                  <a:pt x="128" y="0"/>
                </a:lnTo>
                <a:cubicBezTo>
                  <a:pt x="131" y="2"/>
                  <a:pt x="135" y="5"/>
                  <a:pt x="138" y="7"/>
                </a:cubicBezTo>
                <a:lnTo>
                  <a:pt x="138" y="7"/>
                </a:lnTo>
                <a:cubicBezTo>
                  <a:pt x="140" y="8"/>
                  <a:pt x="141" y="9"/>
                  <a:pt x="143" y="11"/>
                </a:cubicBezTo>
                <a:lnTo>
                  <a:pt x="143" y="11"/>
                </a:lnTo>
                <a:lnTo>
                  <a:pt x="143" y="11"/>
                </a:lnTo>
                <a:lnTo>
                  <a:pt x="143" y="11"/>
                </a:lnTo>
                <a:cubicBezTo>
                  <a:pt x="145" y="12"/>
                  <a:pt x="147" y="13"/>
                  <a:pt x="148" y="14"/>
                </a:cubicBezTo>
                <a:lnTo>
                  <a:pt x="148" y="14"/>
                </a:lnTo>
                <a:cubicBezTo>
                  <a:pt x="151" y="17"/>
                  <a:pt x="154" y="19"/>
                  <a:pt x="157" y="21"/>
                </a:cubicBezTo>
                <a:lnTo>
                  <a:pt x="157" y="21"/>
                </a:lnTo>
                <a:cubicBezTo>
                  <a:pt x="158" y="21"/>
                  <a:pt x="159" y="21"/>
                  <a:pt x="159" y="22"/>
                </a:cubicBezTo>
                <a:lnTo>
                  <a:pt x="159" y="22"/>
                </a:lnTo>
                <a:cubicBezTo>
                  <a:pt x="166" y="26"/>
                  <a:pt x="173" y="30"/>
                  <a:pt x="181" y="35"/>
                </a:cubicBezTo>
                <a:lnTo>
                  <a:pt x="181" y="35"/>
                </a:lnTo>
                <a:cubicBezTo>
                  <a:pt x="184" y="37"/>
                  <a:pt x="188" y="38"/>
                  <a:pt x="191" y="40"/>
                </a:cubicBezTo>
                <a:lnTo>
                  <a:pt x="191" y="40"/>
                </a:lnTo>
                <a:cubicBezTo>
                  <a:pt x="193" y="42"/>
                  <a:pt x="195" y="42"/>
                  <a:pt x="198" y="43"/>
                </a:cubicBezTo>
                <a:lnTo>
                  <a:pt x="198" y="43"/>
                </a:lnTo>
                <a:cubicBezTo>
                  <a:pt x="201" y="45"/>
                  <a:pt x="205" y="47"/>
                  <a:pt x="209" y="49"/>
                </a:cubicBezTo>
                <a:lnTo>
                  <a:pt x="209" y="49"/>
                </a:lnTo>
                <a:cubicBezTo>
                  <a:pt x="211" y="49"/>
                  <a:pt x="212" y="50"/>
                  <a:pt x="214" y="51"/>
                </a:cubicBezTo>
                <a:lnTo>
                  <a:pt x="214" y="51"/>
                </a:lnTo>
                <a:lnTo>
                  <a:pt x="214" y="51"/>
                </a:lnTo>
                <a:cubicBezTo>
                  <a:pt x="247" y="65"/>
                  <a:pt x="282" y="76"/>
                  <a:pt x="317" y="81"/>
                </a:cubicBezTo>
                <a:lnTo>
                  <a:pt x="317" y="81"/>
                </a:lnTo>
                <a:cubicBezTo>
                  <a:pt x="324" y="82"/>
                  <a:pt x="331" y="82"/>
                  <a:pt x="338" y="84"/>
                </a:cubicBezTo>
                <a:lnTo>
                  <a:pt x="338" y="84"/>
                </a:lnTo>
                <a:cubicBezTo>
                  <a:pt x="370" y="86"/>
                  <a:pt x="536" y="109"/>
                  <a:pt x="592" y="235"/>
                </a:cubicBezTo>
                <a:lnTo>
                  <a:pt x="592" y="235"/>
                </a:lnTo>
                <a:cubicBezTo>
                  <a:pt x="606" y="266"/>
                  <a:pt x="624" y="330"/>
                  <a:pt x="642" y="407"/>
                </a:cubicBez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3" name="Freeform 347">
            <a:extLst>
              <a:ext uri="{FF2B5EF4-FFF2-40B4-BE49-F238E27FC236}">
                <a16:creationId xmlns:a16="http://schemas.microsoft.com/office/drawing/2014/main" id="{EF9A50FC-AB09-5146-801D-C54CCC8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750" y="11494132"/>
            <a:ext cx="532827" cy="834943"/>
          </a:xfrm>
          <a:custGeom>
            <a:avLst/>
            <a:gdLst>
              <a:gd name="T0" fmla="*/ 428 w 429"/>
              <a:gd name="T1" fmla="*/ 51 h 670"/>
              <a:gd name="T2" fmla="*/ 428 w 429"/>
              <a:gd name="T3" fmla="*/ 51 h 670"/>
              <a:gd name="T4" fmla="*/ 382 w 429"/>
              <a:gd name="T5" fmla="*/ 266 h 670"/>
              <a:gd name="T6" fmla="*/ 365 w 429"/>
              <a:gd name="T7" fmla="*/ 343 h 670"/>
              <a:gd name="T8" fmla="*/ 294 w 429"/>
              <a:gd name="T9" fmla="*/ 666 h 670"/>
              <a:gd name="T10" fmla="*/ 294 w 429"/>
              <a:gd name="T11" fmla="*/ 666 h 670"/>
              <a:gd name="T12" fmla="*/ 284 w 429"/>
              <a:gd name="T13" fmla="*/ 667 h 670"/>
              <a:gd name="T14" fmla="*/ 284 w 429"/>
              <a:gd name="T15" fmla="*/ 667 h 670"/>
              <a:gd name="T16" fmla="*/ 214 w 429"/>
              <a:gd name="T17" fmla="*/ 669 h 670"/>
              <a:gd name="T18" fmla="*/ 214 w 429"/>
              <a:gd name="T19" fmla="*/ 669 h 670"/>
              <a:gd name="T20" fmla="*/ 214 w 429"/>
              <a:gd name="T21" fmla="*/ 669 h 670"/>
              <a:gd name="T22" fmla="*/ 144 w 429"/>
              <a:gd name="T23" fmla="*/ 667 h 670"/>
              <a:gd name="T24" fmla="*/ 144 w 429"/>
              <a:gd name="T25" fmla="*/ 667 h 670"/>
              <a:gd name="T26" fmla="*/ 134 w 429"/>
              <a:gd name="T27" fmla="*/ 666 h 670"/>
              <a:gd name="T28" fmla="*/ 47 w 429"/>
              <a:gd name="T29" fmla="*/ 265 h 670"/>
              <a:gd name="T30" fmla="*/ 1 w 429"/>
              <a:gd name="T31" fmla="*/ 57 h 670"/>
              <a:gd name="T32" fmla="*/ 1 w 429"/>
              <a:gd name="T33" fmla="*/ 55 h 670"/>
              <a:gd name="T34" fmla="*/ 1 w 429"/>
              <a:gd name="T35" fmla="*/ 54 h 670"/>
              <a:gd name="T36" fmla="*/ 0 w 429"/>
              <a:gd name="T37" fmla="*/ 52 h 670"/>
              <a:gd name="T38" fmla="*/ 0 w 429"/>
              <a:gd name="T39" fmla="*/ 50 h 670"/>
              <a:gd name="T40" fmla="*/ 0 w 429"/>
              <a:gd name="T41" fmla="*/ 49 h 670"/>
              <a:gd name="T42" fmla="*/ 0 w 429"/>
              <a:gd name="T43" fmla="*/ 49 h 670"/>
              <a:gd name="T44" fmla="*/ 0 w 429"/>
              <a:gd name="T45" fmla="*/ 48 h 670"/>
              <a:gd name="T46" fmla="*/ 0 w 429"/>
              <a:gd name="T47" fmla="*/ 48 h 670"/>
              <a:gd name="T48" fmla="*/ 0 w 429"/>
              <a:gd name="T49" fmla="*/ 48 h 670"/>
              <a:gd name="T50" fmla="*/ 0 w 429"/>
              <a:gd name="T51" fmla="*/ 48 h 670"/>
              <a:gd name="T52" fmla="*/ 0 w 429"/>
              <a:gd name="T53" fmla="*/ 48 h 670"/>
              <a:gd name="T54" fmla="*/ 0 w 429"/>
              <a:gd name="T55" fmla="*/ 48 h 670"/>
              <a:gd name="T56" fmla="*/ 49 w 429"/>
              <a:gd name="T57" fmla="*/ 21 h 670"/>
              <a:gd name="T58" fmla="*/ 49 w 429"/>
              <a:gd name="T59" fmla="*/ 21 h 670"/>
              <a:gd name="T60" fmla="*/ 56 w 429"/>
              <a:gd name="T61" fmla="*/ 16 h 670"/>
              <a:gd name="T62" fmla="*/ 56 w 429"/>
              <a:gd name="T63" fmla="*/ 16 h 670"/>
              <a:gd name="T64" fmla="*/ 64 w 429"/>
              <a:gd name="T65" fmla="*/ 11 h 670"/>
              <a:gd name="T66" fmla="*/ 80 w 429"/>
              <a:gd name="T67" fmla="*/ 0 h 670"/>
              <a:gd name="T68" fmla="*/ 342 w 429"/>
              <a:gd name="T69" fmla="*/ 0 h 670"/>
              <a:gd name="T70" fmla="*/ 342 w 429"/>
              <a:gd name="T71" fmla="*/ 0 h 670"/>
              <a:gd name="T72" fmla="*/ 352 w 429"/>
              <a:gd name="T73" fmla="*/ 7 h 670"/>
              <a:gd name="T74" fmla="*/ 352 w 429"/>
              <a:gd name="T75" fmla="*/ 7 h 670"/>
              <a:gd name="T76" fmla="*/ 357 w 429"/>
              <a:gd name="T77" fmla="*/ 11 h 670"/>
              <a:gd name="T78" fmla="*/ 357 w 429"/>
              <a:gd name="T79" fmla="*/ 11 h 670"/>
              <a:gd name="T80" fmla="*/ 357 w 429"/>
              <a:gd name="T81" fmla="*/ 11 h 670"/>
              <a:gd name="T82" fmla="*/ 357 w 429"/>
              <a:gd name="T83" fmla="*/ 11 h 670"/>
              <a:gd name="T84" fmla="*/ 362 w 429"/>
              <a:gd name="T85" fmla="*/ 14 h 670"/>
              <a:gd name="T86" fmla="*/ 362 w 429"/>
              <a:gd name="T87" fmla="*/ 14 h 670"/>
              <a:gd name="T88" fmla="*/ 371 w 429"/>
              <a:gd name="T89" fmla="*/ 21 h 670"/>
              <a:gd name="T90" fmla="*/ 371 w 429"/>
              <a:gd name="T91" fmla="*/ 21 h 670"/>
              <a:gd name="T92" fmla="*/ 373 w 429"/>
              <a:gd name="T93" fmla="*/ 22 h 670"/>
              <a:gd name="T94" fmla="*/ 373 w 429"/>
              <a:gd name="T95" fmla="*/ 22 h 670"/>
              <a:gd name="T96" fmla="*/ 395 w 429"/>
              <a:gd name="T97" fmla="*/ 35 h 670"/>
              <a:gd name="T98" fmla="*/ 395 w 429"/>
              <a:gd name="T99" fmla="*/ 35 h 670"/>
              <a:gd name="T100" fmla="*/ 405 w 429"/>
              <a:gd name="T101" fmla="*/ 40 h 670"/>
              <a:gd name="T102" fmla="*/ 405 w 429"/>
              <a:gd name="T103" fmla="*/ 40 h 670"/>
              <a:gd name="T104" fmla="*/ 412 w 429"/>
              <a:gd name="T105" fmla="*/ 43 h 670"/>
              <a:gd name="T106" fmla="*/ 412 w 429"/>
              <a:gd name="T107" fmla="*/ 43 h 670"/>
              <a:gd name="T108" fmla="*/ 423 w 429"/>
              <a:gd name="T109" fmla="*/ 49 h 670"/>
              <a:gd name="T110" fmla="*/ 423 w 429"/>
              <a:gd name="T111" fmla="*/ 49 h 670"/>
              <a:gd name="T112" fmla="*/ 428 w 429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9" h="670">
                <a:moveTo>
                  <a:pt x="428" y="51"/>
                </a:moveTo>
                <a:lnTo>
                  <a:pt x="428" y="51"/>
                </a:lnTo>
                <a:lnTo>
                  <a:pt x="382" y="266"/>
                </a:lnTo>
                <a:lnTo>
                  <a:pt x="365" y="343"/>
                </a:lnTo>
                <a:lnTo>
                  <a:pt x="294" y="666"/>
                </a:lnTo>
                <a:lnTo>
                  <a:pt x="294" y="666"/>
                </a:lnTo>
                <a:cubicBezTo>
                  <a:pt x="291" y="666"/>
                  <a:pt x="288" y="666"/>
                  <a:pt x="284" y="667"/>
                </a:cubicBezTo>
                <a:lnTo>
                  <a:pt x="284" y="667"/>
                </a:lnTo>
                <a:cubicBezTo>
                  <a:pt x="261" y="668"/>
                  <a:pt x="238" y="669"/>
                  <a:pt x="214" y="669"/>
                </a:cubicBezTo>
                <a:lnTo>
                  <a:pt x="214" y="669"/>
                </a:lnTo>
                <a:lnTo>
                  <a:pt x="214" y="669"/>
                </a:lnTo>
                <a:cubicBezTo>
                  <a:pt x="190" y="669"/>
                  <a:pt x="167" y="668"/>
                  <a:pt x="144" y="667"/>
                </a:cubicBezTo>
                <a:lnTo>
                  <a:pt x="144" y="667"/>
                </a:lnTo>
                <a:cubicBezTo>
                  <a:pt x="141" y="666"/>
                  <a:pt x="137" y="666"/>
                  <a:pt x="134" y="666"/>
                </a:cubicBezTo>
                <a:lnTo>
                  <a:pt x="47" y="265"/>
                </a:lnTo>
                <a:lnTo>
                  <a:pt x="1" y="57"/>
                </a:lnTo>
                <a:lnTo>
                  <a:pt x="1" y="55"/>
                </a:lnTo>
                <a:lnTo>
                  <a:pt x="1" y="54"/>
                </a:lnTo>
                <a:lnTo>
                  <a:pt x="0" y="52"/>
                </a:lnTo>
                <a:lnTo>
                  <a:pt x="0" y="50"/>
                </a:lnTo>
                <a:lnTo>
                  <a:pt x="0" y="49"/>
                </a:lnTo>
                <a:lnTo>
                  <a:pt x="0" y="49"/>
                </a:lnTo>
                <a:cubicBezTo>
                  <a:pt x="0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6" y="40"/>
                  <a:pt x="33" y="31"/>
                  <a:pt x="49" y="21"/>
                </a:cubicBezTo>
                <a:lnTo>
                  <a:pt x="49" y="21"/>
                </a:lnTo>
                <a:cubicBezTo>
                  <a:pt x="51" y="19"/>
                  <a:pt x="54" y="18"/>
                  <a:pt x="56" y="16"/>
                </a:cubicBezTo>
                <a:lnTo>
                  <a:pt x="56" y="16"/>
                </a:lnTo>
                <a:cubicBezTo>
                  <a:pt x="60" y="14"/>
                  <a:pt x="62" y="13"/>
                  <a:pt x="64" y="11"/>
                </a:cubicBezTo>
                <a:lnTo>
                  <a:pt x="80" y="0"/>
                </a:lnTo>
                <a:lnTo>
                  <a:pt x="342" y="0"/>
                </a:lnTo>
                <a:lnTo>
                  <a:pt x="342" y="0"/>
                </a:lnTo>
                <a:cubicBezTo>
                  <a:pt x="345" y="2"/>
                  <a:pt x="349" y="5"/>
                  <a:pt x="352" y="7"/>
                </a:cubicBezTo>
                <a:lnTo>
                  <a:pt x="352" y="7"/>
                </a:lnTo>
                <a:cubicBezTo>
                  <a:pt x="354" y="8"/>
                  <a:pt x="355" y="9"/>
                  <a:pt x="357" y="11"/>
                </a:cubicBezTo>
                <a:lnTo>
                  <a:pt x="357" y="11"/>
                </a:lnTo>
                <a:lnTo>
                  <a:pt x="357" y="11"/>
                </a:lnTo>
                <a:lnTo>
                  <a:pt x="357" y="11"/>
                </a:lnTo>
                <a:cubicBezTo>
                  <a:pt x="359" y="12"/>
                  <a:pt x="361" y="13"/>
                  <a:pt x="362" y="14"/>
                </a:cubicBezTo>
                <a:lnTo>
                  <a:pt x="362" y="14"/>
                </a:lnTo>
                <a:cubicBezTo>
                  <a:pt x="365" y="17"/>
                  <a:pt x="368" y="19"/>
                  <a:pt x="371" y="21"/>
                </a:cubicBezTo>
                <a:lnTo>
                  <a:pt x="371" y="21"/>
                </a:lnTo>
                <a:cubicBezTo>
                  <a:pt x="372" y="21"/>
                  <a:pt x="373" y="21"/>
                  <a:pt x="373" y="22"/>
                </a:cubicBezTo>
                <a:lnTo>
                  <a:pt x="373" y="22"/>
                </a:lnTo>
                <a:cubicBezTo>
                  <a:pt x="380" y="26"/>
                  <a:pt x="387" y="30"/>
                  <a:pt x="395" y="35"/>
                </a:cubicBezTo>
                <a:lnTo>
                  <a:pt x="395" y="35"/>
                </a:lnTo>
                <a:cubicBezTo>
                  <a:pt x="398" y="37"/>
                  <a:pt x="402" y="38"/>
                  <a:pt x="405" y="40"/>
                </a:cubicBezTo>
                <a:lnTo>
                  <a:pt x="405" y="40"/>
                </a:lnTo>
                <a:cubicBezTo>
                  <a:pt x="407" y="42"/>
                  <a:pt x="409" y="42"/>
                  <a:pt x="412" y="43"/>
                </a:cubicBezTo>
                <a:lnTo>
                  <a:pt x="412" y="43"/>
                </a:lnTo>
                <a:cubicBezTo>
                  <a:pt x="415" y="45"/>
                  <a:pt x="419" y="47"/>
                  <a:pt x="423" y="49"/>
                </a:cubicBezTo>
                <a:lnTo>
                  <a:pt x="423" y="49"/>
                </a:lnTo>
                <a:cubicBezTo>
                  <a:pt x="425" y="49"/>
                  <a:pt x="426" y="50"/>
                  <a:pt x="428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4" name="Freeform 348">
            <a:extLst>
              <a:ext uri="{FF2B5EF4-FFF2-40B4-BE49-F238E27FC236}">
                <a16:creationId xmlns:a16="http://schemas.microsoft.com/office/drawing/2014/main" id="{F4E6FBA0-3163-4B40-BD23-6A0583CA5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4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5" name="Freeform 349">
            <a:extLst>
              <a:ext uri="{FF2B5EF4-FFF2-40B4-BE49-F238E27FC236}">
                <a16:creationId xmlns:a16="http://schemas.microsoft.com/office/drawing/2014/main" id="{4EF39EE9-BFA6-8647-A594-AC793EF5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4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6" name="Freeform 350">
            <a:extLst>
              <a:ext uri="{FF2B5EF4-FFF2-40B4-BE49-F238E27FC236}">
                <a16:creationId xmlns:a16="http://schemas.microsoft.com/office/drawing/2014/main" id="{4D71264F-AA18-9C4B-ACD6-00DB21A6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515" y="11691884"/>
            <a:ext cx="164791" cy="142819"/>
          </a:xfrm>
          <a:custGeom>
            <a:avLst/>
            <a:gdLst>
              <a:gd name="T0" fmla="*/ 20 w 132"/>
              <a:gd name="T1" fmla="*/ 115 h 116"/>
              <a:gd name="T2" fmla="*/ 110 w 132"/>
              <a:gd name="T3" fmla="*/ 115 h 116"/>
              <a:gd name="T4" fmla="*/ 131 w 132"/>
              <a:gd name="T5" fmla="*/ 0 h 116"/>
              <a:gd name="T6" fmla="*/ 0 w 132"/>
              <a:gd name="T7" fmla="*/ 0 h 116"/>
              <a:gd name="T8" fmla="*/ 20 w 132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16">
                <a:moveTo>
                  <a:pt x="20" y="115"/>
                </a:moveTo>
                <a:lnTo>
                  <a:pt x="110" y="115"/>
                </a:lnTo>
                <a:lnTo>
                  <a:pt x="131" y="0"/>
                </a:lnTo>
                <a:lnTo>
                  <a:pt x="0" y="0"/>
                </a:lnTo>
                <a:lnTo>
                  <a:pt x="20" y="115"/>
                </a:ln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7" name="Freeform 351">
            <a:extLst>
              <a:ext uri="{FF2B5EF4-FFF2-40B4-BE49-F238E27FC236}">
                <a16:creationId xmlns:a16="http://schemas.microsoft.com/office/drawing/2014/main" id="{8EA23906-E574-A643-A2A2-7B9BECFD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912" y="11477654"/>
            <a:ext cx="269158" cy="351554"/>
          </a:xfrm>
          <a:custGeom>
            <a:avLst/>
            <a:gdLst>
              <a:gd name="T0" fmla="*/ 128 w 215"/>
              <a:gd name="T1" fmla="*/ 0 h 281"/>
              <a:gd name="T2" fmla="*/ 0 w 215"/>
              <a:gd name="T3" fmla="*/ 169 h 281"/>
              <a:gd name="T4" fmla="*/ 168 w 215"/>
              <a:gd name="T5" fmla="*/ 280 h 281"/>
              <a:gd name="T6" fmla="*/ 214 w 215"/>
              <a:gd name="T7" fmla="*/ 65 h 281"/>
              <a:gd name="T8" fmla="*/ 128 w 215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1">
                <a:moveTo>
                  <a:pt x="128" y="0"/>
                </a:moveTo>
                <a:lnTo>
                  <a:pt x="0" y="169"/>
                </a:lnTo>
                <a:lnTo>
                  <a:pt x="168" y="280"/>
                </a:lnTo>
                <a:lnTo>
                  <a:pt x="214" y="65"/>
                </a:lnTo>
                <a:lnTo>
                  <a:pt x="12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8" name="Freeform 352">
            <a:extLst>
              <a:ext uri="{FF2B5EF4-FFF2-40B4-BE49-F238E27FC236}">
                <a16:creationId xmlns:a16="http://schemas.microsoft.com/office/drawing/2014/main" id="{EEF4EF5A-C48C-764C-B3CE-7B4DC604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748" y="11477654"/>
            <a:ext cx="269162" cy="346060"/>
          </a:xfrm>
          <a:custGeom>
            <a:avLst/>
            <a:gdLst>
              <a:gd name="T0" fmla="*/ 80 w 215"/>
              <a:gd name="T1" fmla="*/ 0 h 280"/>
              <a:gd name="T2" fmla="*/ 214 w 215"/>
              <a:gd name="T3" fmla="*/ 169 h 280"/>
              <a:gd name="T4" fmla="*/ 47 w 215"/>
              <a:gd name="T5" fmla="*/ 279 h 280"/>
              <a:gd name="T6" fmla="*/ 0 w 215"/>
              <a:gd name="T7" fmla="*/ 62 h 280"/>
              <a:gd name="T8" fmla="*/ 80 w 215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0">
                <a:moveTo>
                  <a:pt x="80" y="0"/>
                </a:moveTo>
                <a:lnTo>
                  <a:pt x="214" y="169"/>
                </a:lnTo>
                <a:lnTo>
                  <a:pt x="47" y="279"/>
                </a:lnTo>
                <a:lnTo>
                  <a:pt x="0" y="62"/>
                </a:lnTo>
                <a:lnTo>
                  <a:pt x="8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09" name="Freeform 353">
            <a:extLst>
              <a:ext uri="{FF2B5EF4-FFF2-40B4-BE49-F238E27FC236}">
                <a16:creationId xmlns:a16="http://schemas.microsoft.com/office/drawing/2014/main" id="{F07FF90F-A0E9-F448-8391-3E1A89CA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56" y="10576798"/>
            <a:ext cx="681137" cy="840434"/>
          </a:xfrm>
          <a:custGeom>
            <a:avLst/>
            <a:gdLst>
              <a:gd name="T0" fmla="*/ 0 w 546"/>
              <a:gd name="T1" fmla="*/ 255 h 673"/>
              <a:gd name="T2" fmla="*/ 0 w 546"/>
              <a:gd name="T3" fmla="*/ 255 h 673"/>
              <a:gd name="T4" fmla="*/ 236 w 546"/>
              <a:gd name="T5" fmla="*/ 672 h 673"/>
              <a:gd name="T6" fmla="*/ 236 w 546"/>
              <a:gd name="T7" fmla="*/ 672 h 673"/>
              <a:gd name="T8" fmla="*/ 310 w 546"/>
              <a:gd name="T9" fmla="*/ 671 h 673"/>
              <a:gd name="T10" fmla="*/ 310 w 546"/>
              <a:gd name="T11" fmla="*/ 671 h 673"/>
              <a:gd name="T12" fmla="*/ 545 w 546"/>
              <a:gd name="T13" fmla="*/ 255 h 673"/>
              <a:gd name="T14" fmla="*/ 545 w 546"/>
              <a:gd name="T15" fmla="*/ 255 h 673"/>
              <a:gd name="T16" fmla="*/ 273 w 546"/>
              <a:gd name="T17" fmla="*/ 0 h 673"/>
              <a:gd name="T18" fmla="*/ 273 w 546"/>
              <a:gd name="T19" fmla="*/ 0 h 673"/>
              <a:gd name="T20" fmla="*/ 0 w 546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7" y="672"/>
                  <a:pt x="236" y="672"/>
                </a:cubicBezTo>
                <a:lnTo>
                  <a:pt x="236" y="672"/>
                </a:lnTo>
                <a:cubicBezTo>
                  <a:pt x="275" y="672"/>
                  <a:pt x="275" y="671"/>
                  <a:pt x="310" y="671"/>
                </a:cubicBezTo>
                <a:lnTo>
                  <a:pt x="310" y="671"/>
                </a:lnTo>
                <a:cubicBezTo>
                  <a:pt x="480" y="671"/>
                  <a:pt x="545" y="395"/>
                  <a:pt x="545" y="255"/>
                </a:cubicBezTo>
                <a:lnTo>
                  <a:pt x="545" y="255"/>
                </a:lnTo>
                <a:cubicBezTo>
                  <a:pt x="545" y="114"/>
                  <a:pt x="412" y="0"/>
                  <a:pt x="273" y="0"/>
                </a:cubicBezTo>
                <a:lnTo>
                  <a:pt x="273" y="0"/>
                </a:lnTo>
                <a:cubicBezTo>
                  <a:pt x="134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0" name="Freeform 354">
            <a:extLst>
              <a:ext uri="{FF2B5EF4-FFF2-40B4-BE49-F238E27FC236}">
                <a16:creationId xmlns:a16="http://schemas.microsoft.com/office/drawing/2014/main" id="{B753F160-1C9D-0847-BB22-B5470761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6593" y="10285663"/>
            <a:ext cx="955791" cy="752548"/>
          </a:xfrm>
          <a:custGeom>
            <a:avLst/>
            <a:gdLst>
              <a:gd name="T0" fmla="*/ 682 w 767"/>
              <a:gd name="T1" fmla="*/ 603 h 604"/>
              <a:gd name="T2" fmla="*/ 682 w 767"/>
              <a:gd name="T3" fmla="*/ 603 h 604"/>
              <a:gd name="T4" fmla="*/ 662 w 767"/>
              <a:gd name="T5" fmla="*/ 486 h 604"/>
              <a:gd name="T6" fmla="*/ 662 w 767"/>
              <a:gd name="T7" fmla="*/ 486 h 604"/>
              <a:gd name="T8" fmla="*/ 627 w 767"/>
              <a:gd name="T9" fmla="*/ 367 h 604"/>
              <a:gd name="T10" fmla="*/ 627 w 767"/>
              <a:gd name="T11" fmla="*/ 367 h 604"/>
              <a:gd name="T12" fmla="*/ 453 w 767"/>
              <a:gd name="T13" fmla="*/ 332 h 604"/>
              <a:gd name="T14" fmla="*/ 453 w 767"/>
              <a:gd name="T15" fmla="*/ 332 h 604"/>
              <a:gd name="T16" fmla="*/ 270 w 767"/>
              <a:gd name="T17" fmla="*/ 300 h 604"/>
              <a:gd name="T18" fmla="*/ 270 w 767"/>
              <a:gd name="T19" fmla="*/ 300 h 604"/>
              <a:gd name="T20" fmla="*/ 164 w 767"/>
              <a:gd name="T21" fmla="*/ 603 h 604"/>
              <a:gd name="T22" fmla="*/ 164 w 767"/>
              <a:gd name="T23" fmla="*/ 603 h 604"/>
              <a:gd name="T24" fmla="*/ 192 w 767"/>
              <a:gd name="T25" fmla="*/ 128 h 604"/>
              <a:gd name="T26" fmla="*/ 192 w 767"/>
              <a:gd name="T27" fmla="*/ 128 h 604"/>
              <a:gd name="T28" fmla="*/ 296 w 767"/>
              <a:gd name="T29" fmla="*/ 102 h 604"/>
              <a:gd name="T30" fmla="*/ 296 w 767"/>
              <a:gd name="T31" fmla="*/ 102 h 604"/>
              <a:gd name="T32" fmla="*/ 733 w 767"/>
              <a:gd name="T33" fmla="*/ 282 h 604"/>
              <a:gd name="T34" fmla="*/ 733 w 767"/>
              <a:gd name="T35" fmla="*/ 282 h 604"/>
              <a:gd name="T36" fmla="*/ 682 w 767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7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5" y="565"/>
                  <a:pt x="662" y="486"/>
                </a:cubicBezTo>
                <a:lnTo>
                  <a:pt x="662" y="486"/>
                </a:lnTo>
                <a:cubicBezTo>
                  <a:pt x="657" y="455"/>
                  <a:pt x="652" y="429"/>
                  <a:pt x="627" y="367"/>
                </a:cubicBezTo>
                <a:lnTo>
                  <a:pt x="627" y="367"/>
                </a:lnTo>
                <a:cubicBezTo>
                  <a:pt x="607" y="319"/>
                  <a:pt x="557" y="319"/>
                  <a:pt x="453" y="332"/>
                </a:cubicBezTo>
                <a:lnTo>
                  <a:pt x="453" y="332"/>
                </a:lnTo>
                <a:cubicBezTo>
                  <a:pt x="323" y="348"/>
                  <a:pt x="272" y="282"/>
                  <a:pt x="270" y="300"/>
                </a:cubicBezTo>
                <a:lnTo>
                  <a:pt x="270" y="300"/>
                </a:lnTo>
                <a:cubicBezTo>
                  <a:pt x="255" y="395"/>
                  <a:pt x="169" y="408"/>
                  <a:pt x="164" y="603"/>
                </a:cubicBezTo>
                <a:lnTo>
                  <a:pt x="164" y="603"/>
                </a:lnTo>
                <a:cubicBezTo>
                  <a:pt x="164" y="603"/>
                  <a:pt x="0" y="313"/>
                  <a:pt x="192" y="128"/>
                </a:cubicBezTo>
                <a:lnTo>
                  <a:pt x="192" y="128"/>
                </a:lnTo>
                <a:cubicBezTo>
                  <a:pt x="236" y="86"/>
                  <a:pt x="279" y="110"/>
                  <a:pt x="296" y="102"/>
                </a:cubicBezTo>
                <a:lnTo>
                  <a:pt x="296" y="102"/>
                </a:lnTo>
                <a:cubicBezTo>
                  <a:pt x="502" y="0"/>
                  <a:pt x="705" y="101"/>
                  <a:pt x="733" y="282"/>
                </a:cubicBezTo>
                <a:lnTo>
                  <a:pt x="733" y="282"/>
                </a:lnTo>
                <a:cubicBezTo>
                  <a:pt x="766" y="491"/>
                  <a:pt x="682" y="603"/>
                  <a:pt x="682" y="6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1" name="Freeform 355">
            <a:extLst>
              <a:ext uri="{FF2B5EF4-FFF2-40B4-BE49-F238E27FC236}">
                <a16:creationId xmlns:a16="http://schemas.microsoft.com/office/drawing/2014/main" id="{35AADB03-3410-4E40-999D-DBD05857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021" y="11834703"/>
            <a:ext cx="175778" cy="499868"/>
          </a:xfrm>
          <a:custGeom>
            <a:avLst/>
            <a:gdLst>
              <a:gd name="T0" fmla="*/ 140 w 141"/>
              <a:gd name="T1" fmla="*/ 397 h 400"/>
              <a:gd name="T2" fmla="*/ 140 w 141"/>
              <a:gd name="T3" fmla="*/ 397 h 400"/>
              <a:gd name="T4" fmla="*/ 70 w 141"/>
              <a:gd name="T5" fmla="*/ 399 h 400"/>
              <a:gd name="T6" fmla="*/ 70 w 141"/>
              <a:gd name="T7" fmla="*/ 399 h 400"/>
              <a:gd name="T8" fmla="*/ 70 w 141"/>
              <a:gd name="T9" fmla="*/ 399 h 400"/>
              <a:gd name="T10" fmla="*/ 0 w 141"/>
              <a:gd name="T11" fmla="*/ 397 h 400"/>
              <a:gd name="T12" fmla="*/ 25 w 141"/>
              <a:gd name="T13" fmla="*/ 0 h 400"/>
              <a:gd name="T14" fmla="*/ 115 w 141"/>
              <a:gd name="T15" fmla="*/ 0 h 400"/>
              <a:gd name="T16" fmla="*/ 140 w 141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400">
                <a:moveTo>
                  <a:pt x="140" y="397"/>
                </a:moveTo>
                <a:lnTo>
                  <a:pt x="140" y="397"/>
                </a:lnTo>
                <a:cubicBezTo>
                  <a:pt x="117" y="398"/>
                  <a:pt x="94" y="399"/>
                  <a:pt x="70" y="399"/>
                </a:cubicBezTo>
                <a:lnTo>
                  <a:pt x="70" y="399"/>
                </a:lnTo>
                <a:lnTo>
                  <a:pt x="70" y="399"/>
                </a:lnTo>
                <a:cubicBezTo>
                  <a:pt x="46" y="399"/>
                  <a:pt x="23" y="398"/>
                  <a:pt x="0" y="397"/>
                </a:cubicBezTo>
                <a:lnTo>
                  <a:pt x="25" y="0"/>
                </a:lnTo>
                <a:lnTo>
                  <a:pt x="115" y="0"/>
                </a:lnTo>
                <a:lnTo>
                  <a:pt x="140" y="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2" name="Freeform 356">
            <a:extLst>
              <a:ext uri="{FF2B5EF4-FFF2-40B4-BE49-F238E27FC236}">
                <a16:creationId xmlns:a16="http://schemas.microsoft.com/office/drawing/2014/main" id="{26A2735C-AE61-E34D-B6A9-0BFBDE48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788" y="11560049"/>
            <a:ext cx="296624" cy="769026"/>
          </a:xfrm>
          <a:custGeom>
            <a:avLst/>
            <a:gdLst>
              <a:gd name="T0" fmla="*/ 237 w 238"/>
              <a:gd name="T1" fmla="*/ 30 h 616"/>
              <a:gd name="T2" fmla="*/ 237 w 238"/>
              <a:gd name="T3" fmla="*/ 198 h 616"/>
              <a:gd name="T4" fmla="*/ 134 w 238"/>
              <a:gd name="T5" fmla="*/ 233 h 616"/>
              <a:gd name="T6" fmla="*/ 227 w 238"/>
              <a:gd name="T7" fmla="*/ 292 h 616"/>
              <a:gd name="T8" fmla="*/ 70 w 238"/>
              <a:gd name="T9" fmla="*/ 606 h 616"/>
              <a:gd name="T10" fmla="*/ 70 w 238"/>
              <a:gd name="T11" fmla="*/ 606 h 616"/>
              <a:gd name="T12" fmla="*/ 0 w 238"/>
              <a:gd name="T13" fmla="*/ 615 h 616"/>
              <a:gd name="T14" fmla="*/ 71 w 238"/>
              <a:gd name="T15" fmla="*/ 292 h 616"/>
              <a:gd name="T16" fmla="*/ 88 w 238"/>
              <a:gd name="T17" fmla="*/ 215 h 616"/>
              <a:gd name="T18" fmla="*/ 134 w 238"/>
              <a:gd name="T19" fmla="*/ 0 h 616"/>
              <a:gd name="T20" fmla="*/ 134 w 238"/>
              <a:gd name="T21" fmla="*/ 0 h 616"/>
              <a:gd name="T22" fmla="*/ 237 w 238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616">
                <a:moveTo>
                  <a:pt x="237" y="30"/>
                </a:moveTo>
                <a:lnTo>
                  <a:pt x="237" y="198"/>
                </a:lnTo>
                <a:lnTo>
                  <a:pt x="134" y="233"/>
                </a:lnTo>
                <a:lnTo>
                  <a:pt x="227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8" y="610"/>
                  <a:pt x="24" y="613"/>
                  <a:pt x="0" y="615"/>
                </a:cubicBezTo>
                <a:lnTo>
                  <a:pt x="71" y="292"/>
                </a:lnTo>
                <a:lnTo>
                  <a:pt x="88" y="215"/>
                </a:lnTo>
                <a:lnTo>
                  <a:pt x="134" y="0"/>
                </a:lnTo>
                <a:lnTo>
                  <a:pt x="134" y="0"/>
                </a:lnTo>
                <a:lnTo>
                  <a:pt x="237" y="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3" name="Freeform 357">
            <a:extLst>
              <a:ext uri="{FF2B5EF4-FFF2-40B4-BE49-F238E27FC236}">
                <a16:creationId xmlns:a16="http://schemas.microsoft.com/office/drawing/2014/main" id="{C06F0A50-03D1-DE48-9FC3-AB09F507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918" y="11554558"/>
            <a:ext cx="302120" cy="769026"/>
          </a:xfrm>
          <a:custGeom>
            <a:avLst/>
            <a:gdLst>
              <a:gd name="T0" fmla="*/ 115 w 241"/>
              <a:gd name="T1" fmla="*/ 47 h 619"/>
              <a:gd name="T2" fmla="*/ 128 w 241"/>
              <a:gd name="T3" fmla="*/ 103 h 619"/>
              <a:gd name="T4" fmla="*/ 130 w 241"/>
              <a:gd name="T5" fmla="*/ 114 h 619"/>
              <a:gd name="T6" fmla="*/ 134 w 241"/>
              <a:gd name="T7" fmla="*/ 130 h 619"/>
              <a:gd name="T8" fmla="*/ 136 w 241"/>
              <a:gd name="T9" fmla="*/ 142 h 619"/>
              <a:gd name="T10" fmla="*/ 136 w 241"/>
              <a:gd name="T11" fmla="*/ 143 h 619"/>
              <a:gd name="T12" fmla="*/ 138 w 241"/>
              <a:gd name="T13" fmla="*/ 150 h 619"/>
              <a:gd name="T14" fmla="*/ 139 w 241"/>
              <a:gd name="T15" fmla="*/ 153 h 619"/>
              <a:gd name="T16" fmla="*/ 141 w 241"/>
              <a:gd name="T17" fmla="*/ 165 h 619"/>
              <a:gd name="T18" fmla="*/ 143 w 241"/>
              <a:gd name="T19" fmla="*/ 173 h 619"/>
              <a:gd name="T20" fmla="*/ 114 w 241"/>
              <a:gd name="T21" fmla="*/ 37 h 619"/>
              <a:gd name="T22" fmla="*/ 114 w 241"/>
              <a:gd name="T23" fmla="*/ 41 h 619"/>
              <a:gd name="T24" fmla="*/ 114 w 241"/>
              <a:gd name="T25" fmla="*/ 37 h 619"/>
              <a:gd name="T26" fmla="*/ 109 w 241"/>
              <a:gd name="T27" fmla="*/ 19 h 619"/>
              <a:gd name="T28" fmla="*/ 111 w 241"/>
              <a:gd name="T29" fmla="*/ 28 h 619"/>
              <a:gd name="T30" fmla="*/ 112 w 241"/>
              <a:gd name="T31" fmla="*/ 33 h 619"/>
              <a:gd name="T32" fmla="*/ 107 w 241"/>
              <a:gd name="T33" fmla="*/ 9 h 619"/>
              <a:gd name="T34" fmla="*/ 107 w 241"/>
              <a:gd name="T35" fmla="*/ 11 h 619"/>
              <a:gd name="T36" fmla="*/ 108 w 241"/>
              <a:gd name="T37" fmla="*/ 12 h 619"/>
              <a:gd name="T38" fmla="*/ 107 w 241"/>
              <a:gd name="T39" fmla="*/ 9 h 619"/>
              <a:gd name="T40" fmla="*/ 107 w 241"/>
              <a:gd name="T41" fmla="*/ 7 h 619"/>
              <a:gd name="T42" fmla="*/ 106 w 241"/>
              <a:gd name="T43" fmla="*/ 4 h 619"/>
              <a:gd name="T44" fmla="*/ 106 w 241"/>
              <a:gd name="T45" fmla="*/ 1 h 619"/>
              <a:gd name="T46" fmla="*/ 106 w 241"/>
              <a:gd name="T47" fmla="*/ 0 h 619"/>
              <a:gd name="T48" fmla="*/ 106 w 241"/>
              <a:gd name="T49" fmla="*/ 0 h 619"/>
              <a:gd name="T50" fmla="*/ 106 w 241"/>
              <a:gd name="T51" fmla="*/ 0 h 619"/>
              <a:gd name="T52" fmla="*/ 3 w 241"/>
              <a:gd name="T53" fmla="*/ 31 h 619"/>
              <a:gd name="T54" fmla="*/ 0 w 241"/>
              <a:gd name="T55" fmla="*/ 201 h 619"/>
              <a:gd name="T56" fmla="*/ 9 w 241"/>
              <a:gd name="T57" fmla="*/ 295 h 619"/>
              <a:gd name="T58" fmla="*/ 167 w 241"/>
              <a:gd name="T59" fmla="*/ 609 h 619"/>
              <a:gd name="T60" fmla="*/ 239 w 241"/>
              <a:gd name="T61" fmla="*/ 618 h 619"/>
              <a:gd name="T62" fmla="*/ 153 w 241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619">
                <a:moveTo>
                  <a:pt x="115" y="47"/>
                </a:moveTo>
                <a:lnTo>
                  <a:pt x="115" y="47"/>
                </a:lnTo>
                <a:cubicBezTo>
                  <a:pt x="119" y="63"/>
                  <a:pt x="123" y="81"/>
                  <a:pt x="128" y="103"/>
                </a:cubicBezTo>
                <a:lnTo>
                  <a:pt x="128" y="103"/>
                </a:lnTo>
                <a:cubicBezTo>
                  <a:pt x="128" y="107"/>
                  <a:pt x="129" y="110"/>
                  <a:pt x="130" y="114"/>
                </a:cubicBezTo>
                <a:lnTo>
                  <a:pt x="130" y="114"/>
                </a:lnTo>
                <a:cubicBezTo>
                  <a:pt x="131" y="119"/>
                  <a:pt x="133" y="124"/>
                  <a:pt x="134" y="130"/>
                </a:cubicBezTo>
                <a:lnTo>
                  <a:pt x="134" y="130"/>
                </a:lnTo>
                <a:cubicBezTo>
                  <a:pt x="134" y="134"/>
                  <a:pt x="135" y="138"/>
                  <a:pt x="136" y="142"/>
                </a:cubicBezTo>
                <a:lnTo>
                  <a:pt x="136" y="142"/>
                </a:lnTo>
                <a:cubicBezTo>
                  <a:pt x="136" y="143"/>
                  <a:pt x="136" y="143"/>
                  <a:pt x="136" y="143"/>
                </a:cubicBezTo>
                <a:lnTo>
                  <a:pt x="136" y="143"/>
                </a:lnTo>
                <a:cubicBezTo>
                  <a:pt x="137" y="145"/>
                  <a:pt x="137" y="148"/>
                  <a:pt x="138" y="150"/>
                </a:cubicBezTo>
                <a:lnTo>
                  <a:pt x="138" y="150"/>
                </a:lnTo>
                <a:cubicBezTo>
                  <a:pt x="138" y="151"/>
                  <a:pt x="139" y="152"/>
                  <a:pt x="139" y="153"/>
                </a:cubicBezTo>
                <a:lnTo>
                  <a:pt x="139" y="153"/>
                </a:lnTo>
                <a:cubicBezTo>
                  <a:pt x="139" y="157"/>
                  <a:pt x="140" y="161"/>
                  <a:pt x="141" y="165"/>
                </a:cubicBezTo>
                <a:lnTo>
                  <a:pt x="141" y="165"/>
                </a:lnTo>
                <a:cubicBezTo>
                  <a:pt x="142" y="168"/>
                  <a:pt x="142" y="170"/>
                  <a:pt x="143" y="173"/>
                </a:cubicBezTo>
                <a:lnTo>
                  <a:pt x="143" y="173"/>
                </a:lnTo>
                <a:cubicBezTo>
                  <a:pt x="132" y="121"/>
                  <a:pt x="122" y="78"/>
                  <a:pt x="115" y="47"/>
                </a:cubicBezTo>
                <a:close/>
                <a:moveTo>
                  <a:pt x="114" y="37"/>
                </a:moveTo>
                <a:lnTo>
                  <a:pt x="114" y="37"/>
                </a:lnTo>
                <a:cubicBezTo>
                  <a:pt x="114" y="39"/>
                  <a:pt x="114" y="39"/>
                  <a:pt x="114" y="41"/>
                </a:cubicBezTo>
                <a:lnTo>
                  <a:pt x="114" y="41"/>
                </a:lnTo>
                <a:cubicBezTo>
                  <a:pt x="114" y="39"/>
                  <a:pt x="114" y="39"/>
                  <a:pt x="114" y="37"/>
                </a:cubicBezTo>
                <a:close/>
                <a:moveTo>
                  <a:pt x="109" y="19"/>
                </a:moveTo>
                <a:lnTo>
                  <a:pt x="109" y="19"/>
                </a:lnTo>
                <a:cubicBezTo>
                  <a:pt x="110" y="22"/>
                  <a:pt x="111" y="25"/>
                  <a:pt x="111" y="28"/>
                </a:cubicBezTo>
                <a:lnTo>
                  <a:pt x="111" y="28"/>
                </a:lnTo>
                <a:cubicBezTo>
                  <a:pt x="112" y="29"/>
                  <a:pt x="112" y="31"/>
                  <a:pt x="112" y="33"/>
                </a:cubicBezTo>
                <a:lnTo>
                  <a:pt x="112" y="33"/>
                </a:lnTo>
                <a:cubicBezTo>
                  <a:pt x="111" y="28"/>
                  <a:pt x="111" y="23"/>
                  <a:pt x="109" y="19"/>
                </a:cubicBezTo>
                <a:close/>
                <a:moveTo>
                  <a:pt x="107" y="9"/>
                </a:moveTo>
                <a:lnTo>
                  <a:pt x="107" y="9"/>
                </a:lnTo>
                <a:cubicBezTo>
                  <a:pt x="107" y="10"/>
                  <a:pt x="107" y="11"/>
                  <a:pt x="107" y="11"/>
                </a:cubicBezTo>
                <a:lnTo>
                  <a:pt x="107" y="11"/>
                </a:lnTo>
                <a:cubicBezTo>
                  <a:pt x="108" y="11"/>
                  <a:pt x="108" y="12"/>
                  <a:pt x="108" y="12"/>
                </a:cubicBezTo>
                <a:lnTo>
                  <a:pt x="108" y="12"/>
                </a:lnTo>
                <a:cubicBezTo>
                  <a:pt x="108" y="11"/>
                  <a:pt x="107" y="11"/>
                  <a:pt x="107" y="9"/>
                </a:cubicBezTo>
                <a:close/>
                <a:moveTo>
                  <a:pt x="107" y="9"/>
                </a:moveTo>
                <a:lnTo>
                  <a:pt x="107" y="7"/>
                </a:lnTo>
                <a:lnTo>
                  <a:pt x="107" y="6"/>
                </a:lnTo>
                <a:lnTo>
                  <a:pt x="106" y="4"/>
                </a:lnTo>
                <a:lnTo>
                  <a:pt x="106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6" y="1"/>
                  <a:pt x="106" y="0"/>
                </a:cubicBez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3" y="31"/>
                </a:lnTo>
                <a:lnTo>
                  <a:pt x="3" y="31"/>
                </a:lnTo>
                <a:lnTo>
                  <a:pt x="0" y="33"/>
                </a:lnTo>
                <a:lnTo>
                  <a:pt x="0" y="201"/>
                </a:lnTo>
                <a:lnTo>
                  <a:pt x="102" y="236"/>
                </a:lnTo>
                <a:lnTo>
                  <a:pt x="9" y="295"/>
                </a:lnTo>
                <a:lnTo>
                  <a:pt x="167" y="609"/>
                </a:lnTo>
                <a:lnTo>
                  <a:pt x="167" y="609"/>
                </a:lnTo>
                <a:cubicBezTo>
                  <a:pt x="191" y="613"/>
                  <a:pt x="215" y="616"/>
                  <a:pt x="239" y="618"/>
                </a:cubicBezTo>
                <a:lnTo>
                  <a:pt x="239" y="618"/>
                </a:lnTo>
                <a:cubicBezTo>
                  <a:pt x="240" y="618"/>
                  <a:pt x="240" y="618"/>
                  <a:pt x="240" y="618"/>
                </a:cubicBezTo>
                <a:lnTo>
                  <a:pt x="153" y="217"/>
                </a:lnTo>
                <a:lnTo>
                  <a:pt x="107" y="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4" name="Freeform 358">
            <a:extLst>
              <a:ext uri="{FF2B5EF4-FFF2-40B4-BE49-F238E27FC236}">
                <a16:creationId xmlns:a16="http://schemas.microsoft.com/office/drawing/2014/main" id="{DE1CEFBE-9C79-FD4D-9474-6314BBD6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920" y="3287523"/>
            <a:ext cx="7267299" cy="1285373"/>
          </a:xfrm>
          <a:custGeom>
            <a:avLst/>
            <a:gdLst>
              <a:gd name="T0" fmla="*/ 5831 w 5832"/>
              <a:gd name="T1" fmla="*/ 1033 h 1034"/>
              <a:gd name="T2" fmla="*/ 0 w 5832"/>
              <a:gd name="T3" fmla="*/ 1033 h 1034"/>
              <a:gd name="T4" fmla="*/ 0 w 5832"/>
              <a:gd name="T5" fmla="*/ 0 h 1034"/>
              <a:gd name="T6" fmla="*/ 5831 w 5832"/>
              <a:gd name="T7" fmla="*/ 0 h 1034"/>
              <a:gd name="T8" fmla="*/ 5831 w 5832"/>
              <a:gd name="T9" fmla="*/ 1033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2" h="1034">
                <a:moveTo>
                  <a:pt x="5831" y="1033"/>
                </a:moveTo>
                <a:lnTo>
                  <a:pt x="0" y="1033"/>
                </a:lnTo>
                <a:lnTo>
                  <a:pt x="0" y="0"/>
                </a:lnTo>
                <a:lnTo>
                  <a:pt x="5831" y="0"/>
                </a:lnTo>
                <a:lnTo>
                  <a:pt x="5831" y="1033"/>
                </a:ln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8" name="Freeform 362">
            <a:extLst>
              <a:ext uri="{FF2B5EF4-FFF2-40B4-BE49-F238E27FC236}">
                <a16:creationId xmlns:a16="http://schemas.microsoft.com/office/drawing/2014/main" id="{EDD92216-DB25-0B4A-AD0F-B521F446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517" y="8121403"/>
            <a:ext cx="1636928" cy="76902"/>
          </a:xfrm>
          <a:custGeom>
            <a:avLst/>
            <a:gdLst>
              <a:gd name="T0" fmla="*/ 1311 w 1312"/>
              <a:gd name="T1" fmla="*/ 61 h 62"/>
              <a:gd name="T2" fmla="*/ 0 w 1312"/>
              <a:gd name="T3" fmla="*/ 61 h 62"/>
              <a:gd name="T4" fmla="*/ 0 w 1312"/>
              <a:gd name="T5" fmla="*/ 0 h 62"/>
              <a:gd name="T6" fmla="*/ 1311 w 1312"/>
              <a:gd name="T7" fmla="*/ 0 h 62"/>
              <a:gd name="T8" fmla="*/ 1311 w 131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2" h="62">
                <a:moveTo>
                  <a:pt x="1311" y="61"/>
                </a:moveTo>
                <a:lnTo>
                  <a:pt x="0" y="61"/>
                </a:lnTo>
                <a:lnTo>
                  <a:pt x="0" y="0"/>
                </a:lnTo>
                <a:lnTo>
                  <a:pt x="1311" y="0"/>
                </a:lnTo>
                <a:lnTo>
                  <a:pt x="1311" y="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19" name="Freeform 363">
            <a:extLst>
              <a:ext uri="{FF2B5EF4-FFF2-40B4-BE49-F238E27FC236}">
                <a16:creationId xmlns:a16="http://schemas.microsoft.com/office/drawing/2014/main" id="{DEEF6222-2085-DE4C-AD99-0E033859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517" y="5759393"/>
            <a:ext cx="1636928" cy="76902"/>
          </a:xfrm>
          <a:custGeom>
            <a:avLst/>
            <a:gdLst>
              <a:gd name="T0" fmla="*/ 1311 w 1312"/>
              <a:gd name="T1" fmla="*/ 61 h 62"/>
              <a:gd name="T2" fmla="*/ 0 w 1312"/>
              <a:gd name="T3" fmla="*/ 61 h 62"/>
              <a:gd name="T4" fmla="*/ 0 w 1312"/>
              <a:gd name="T5" fmla="*/ 0 h 62"/>
              <a:gd name="T6" fmla="*/ 1311 w 1312"/>
              <a:gd name="T7" fmla="*/ 0 h 62"/>
              <a:gd name="T8" fmla="*/ 1311 w 131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2" h="62">
                <a:moveTo>
                  <a:pt x="1311" y="61"/>
                </a:moveTo>
                <a:lnTo>
                  <a:pt x="0" y="61"/>
                </a:lnTo>
                <a:lnTo>
                  <a:pt x="0" y="0"/>
                </a:lnTo>
                <a:lnTo>
                  <a:pt x="1311" y="0"/>
                </a:lnTo>
                <a:lnTo>
                  <a:pt x="1311" y="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20" name="Freeform 364">
            <a:extLst>
              <a:ext uri="{FF2B5EF4-FFF2-40B4-BE49-F238E27FC236}">
                <a16:creationId xmlns:a16="http://schemas.microsoft.com/office/drawing/2014/main" id="{D1F21E57-A8C4-E24A-88AB-C1F44435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361" y="8121403"/>
            <a:ext cx="1636928" cy="76902"/>
          </a:xfrm>
          <a:custGeom>
            <a:avLst/>
            <a:gdLst>
              <a:gd name="T0" fmla="*/ 1311 w 1312"/>
              <a:gd name="T1" fmla="*/ 61 h 62"/>
              <a:gd name="T2" fmla="*/ 0 w 1312"/>
              <a:gd name="T3" fmla="*/ 61 h 62"/>
              <a:gd name="T4" fmla="*/ 0 w 1312"/>
              <a:gd name="T5" fmla="*/ 0 h 62"/>
              <a:gd name="T6" fmla="*/ 1311 w 1312"/>
              <a:gd name="T7" fmla="*/ 0 h 62"/>
              <a:gd name="T8" fmla="*/ 1311 w 131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2" h="62">
                <a:moveTo>
                  <a:pt x="1311" y="61"/>
                </a:moveTo>
                <a:lnTo>
                  <a:pt x="0" y="61"/>
                </a:lnTo>
                <a:lnTo>
                  <a:pt x="0" y="0"/>
                </a:lnTo>
                <a:lnTo>
                  <a:pt x="1311" y="0"/>
                </a:lnTo>
                <a:lnTo>
                  <a:pt x="1311" y="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21" name="Freeform 365">
            <a:extLst>
              <a:ext uri="{FF2B5EF4-FFF2-40B4-BE49-F238E27FC236}">
                <a16:creationId xmlns:a16="http://schemas.microsoft.com/office/drawing/2014/main" id="{360A304F-826C-F44C-B0B2-A7AC14BB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361" y="5759393"/>
            <a:ext cx="1636928" cy="76902"/>
          </a:xfrm>
          <a:custGeom>
            <a:avLst/>
            <a:gdLst>
              <a:gd name="T0" fmla="*/ 1311 w 1312"/>
              <a:gd name="T1" fmla="*/ 61 h 62"/>
              <a:gd name="T2" fmla="*/ 0 w 1312"/>
              <a:gd name="T3" fmla="*/ 61 h 62"/>
              <a:gd name="T4" fmla="*/ 0 w 1312"/>
              <a:gd name="T5" fmla="*/ 0 h 62"/>
              <a:gd name="T6" fmla="*/ 1311 w 1312"/>
              <a:gd name="T7" fmla="*/ 0 h 62"/>
              <a:gd name="T8" fmla="*/ 1311 w 131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2" h="62">
                <a:moveTo>
                  <a:pt x="1311" y="61"/>
                </a:moveTo>
                <a:lnTo>
                  <a:pt x="0" y="61"/>
                </a:lnTo>
                <a:lnTo>
                  <a:pt x="0" y="0"/>
                </a:lnTo>
                <a:lnTo>
                  <a:pt x="1311" y="0"/>
                </a:lnTo>
                <a:lnTo>
                  <a:pt x="1311" y="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22" name="Freeform 366">
            <a:extLst>
              <a:ext uri="{FF2B5EF4-FFF2-40B4-BE49-F238E27FC236}">
                <a16:creationId xmlns:a16="http://schemas.microsoft.com/office/drawing/2014/main" id="{CB646A01-51CB-B14C-B1F8-6E04E72A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201" y="8121403"/>
            <a:ext cx="1636928" cy="76902"/>
          </a:xfrm>
          <a:custGeom>
            <a:avLst/>
            <a:gdLst>
              <a:gd name="T0" fmla="*/ 1312 w 1313"/>
              <a:gd name="T1" fmla="*/ 61 h 62"/>
              <a:gd name="T2" fmla="*/ 0 w 1313"/>
              <a:gd name="T3" fmla="*/ 61 h 62"/>
              <a:gd name="T4" fmla="*/ 0 w 1313"/>
              <a:gd name="T5" fmla="*/ 0 h 62"/>
              <a:gd name="T6" fmla="*/ 1312 w 1313"/>
              <a:gd name="T7" fmla="*/ 0 h 62"/>
              <a:gd name="T8" fmla="*/ 1312 w 1313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3" h="62">
                <a:moveTo>
                  <a:pt x="1312" y="61"/>
                </a:moveTo>
                <a:lnTo>
                  <a:pt x="0" y="61"/>
                </a:lnTo>
                <a:lnTo>
                  <a:pt x="0" y="0"/>
                </a:lnTo>
                <a:lnTo>
                  <a:pt x="1312" y="0"/>
                </a:lnTo>
                <a:lnTo>
                  <a:pt x="1312" y="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23" name="Freeform 367">
            <a:extLst>
              <a:ext uri="{FF2B5EF4-FFF2-40B4-BE49-F238E27FC236}">
                <a16:creationId xmlns:a16="http://schemas.microsoft.com/office/drawing/2014/main" id="{523E45B1-8959-6A4C-BCD3-CA3E01E5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201" y="5759393"/>
            <a:ext cx="1636928" cy="76902"/>
          </a:xfrm>
          <a:custGeom>
            <a:avLst/>
            <a:gdLst>
              <a:gd name="T0" fmla="*/ 1312 w 1313"/>
              <a:gd name="T1" fmla="*/ 61 h 62"/>
              <a:gd name="T2" fmla="*/ 0 w 1313"/>
              <a:gd name="T3" fmla="*/ 61 h 62"/>
              <a:gd name="T4" fmla="*/ 0 w 1313"/>
              <a:gd name="T5" fmla="*/ 0 h 62"/>
              <a:gd name="T6" fmla="*/ 1312 w 1313"/>
              <a:gd name="T7" fmla="*/ 0 h 62"/>
              <a:gd name="T8" fmla="*/ 1312 w 1313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3" h="62">
                <a:moveTo>
                  <a:pt x="1312" y="61"/>
                </a:moveTo>
                <a:lnTo>
                  <a:pt x="0" y="61"/>
                </a:lnTo>
                <a:lnTo>
                  <a:pt x="0" y="0"/>
                </a:lnTo>
                <a:lnTo>
                  <a:pt x="1312" y="0"/>
                </a:lnTo>
                <a:lnTo>
                  <a:pt x="1312" y="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3" name="Freeform 377">
            <a:extLst>
              <a:ext uri="{FF2B5EF4-FFF2-40B4-BE49-F238E27FC236}">
                <a16:creationId xmlns:a16="http://schemas.microsoft.com/office/drawing/2014/main" id="{F55D452B-13E9-984A-B920-77E7FFB5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023" y="10043967"/>
            <a:ext cx="2285108" cy="2285107"/>
          </a:xfrm>
          <a:custGeom>
            <a:avLst/>
            <a:gdLst>
              <a:gd name="T0" fmla="*/ 1835 w 1836"/>
              <a:gd name="T1" fmla="*/ 917 h 1835"/>
              <a:gd name="T2" fmla="*/ 1835 w 1836"/>
              <a:gd name="T3" fmla="*/ 917 h 1835"/>
              <a:gd name="T4" fmla="*/ 1559 w 1836"/>
              <a:gd name="T5" fmla="*/ 1572 h 1835"/>
              <a:gd name="T6" fmla="*/ 1559 w 1836"/>
              <a:gd name="T7" fmla="*/ 1572 h 1835"/>
              <a:gd name="T8" fmla="*/ 1067 w 1836"/>
              <a:gd name="T9" fmla="*/ 1822 h 1835"/>
              <a:gd name="T10" fmla="*/ 1067 w 1836"/>
              <a:gd name="T11" fmla="*/ 1822 h 1835"/>
              <a:gd name="T12" fmla="*/ 997 w 1836"/>
              <a:gd name="T13" fmla="*/ 1831 h 1835"/>
              <a:gd name="T14" fmla="*/ 997 w 1836"/>
              <a:gd name="T15" fmla="*/ 1831 h 1835"/>
              <a:gd name="T16" fmla="*/ 986 w 1836"/>
              <a:gd name="T17" fmla="*/ 1832 h 1835"/>
              <a:gd name="T18" fmla="*/ 986 w 1836"/>
              <a:gd name="T19" fmla="*/ 1832 h 1835"/>
              <a:gd name="T20" fmla="*/ 917 w 1836"/>
              <a:gd name="T21" fmla="*/ 1834 h 1835"/>
              <a:gd name="T22" fmla="*/ 917 w 1836"/>
              <a:gd name="T23" fmla="*/ 1834 h 1835"/>
              <a:gd name="T24" fmla="*/ 917 w 1836"/>
              <a:gd name="T25" fmla="*/ 1834 h 1835"/>
              <a:gd name="T26" fmla="*/ 847 w 1836"/>
              <a:gd name="T27" fmla="*/ 1832 h 1835"/>
              <a:gd name="T28" fmla="*/ 847 w 1836"/>
              <a:gd name="T29" fmla="*/ 1832 h 1835"/>
              <a:gd name="T30" fmla="*/ 836 w 1836"/>
              <a:gd name="T31" fmla="*/ 1831 h 1835"/>
              <a:gd name="T32" fmla="*/ 836 w 1836"/>
              <a:gd name="T33" fmla="*/ 1831 h 1835"/>
              <a:gd name="T34" fmla="*/ 836 w 1836"/>
              <a:gd name="T35" fmla="*/ 1831 h 1835"/>
              <a:gd name="T36" fmla="*/ 836 w 1836"/>
              <a:gd name="T37" fmla="*/ 1831 h 1835"/>
              <a:gd name="T38" fmla="*/ 764 w 1836"/>
              <a:gd name="T39" fmla="*/ 1822 h 1835"/>
              <a:gd name="T40" fmla="*/ 764 w 1836"/>
              <a:gd name="T41" fmla="*/ 1822 h 1835"/>
              <a:gd name="T42" fmla="*/ 262 w 1836"/>
              <a:gd name="T43" fmla="*/ 1559 h 1835"/>
              <a:gd name="T44" fmla="*/ 262 w 1836"/>
              <a:gd name="T45" fmla="*/ 1559 h 1835"/>
              <a:gd name="T46" fmla="*/ 0 w 1836"/>
              <a:gd name="T47" fmla="*/ 917 h 1835"/>
              <a:gd name="T48" fmla="*/ 0 w 1836"/>
              <a:gd name="T49" fmla="*/ 917 h 1835"/>
              <a:gd name="T50" fmla="*/ 917 w 1836"/>
              <a:gd name="T51" fmla="*/ 0 h 1835"/>
              <a:gd name="T52" fmla="*/ 917 w 1836"/>
              <a:gd name="T53" fmla="*/ 0 h 1835"/>
              <a:gd name="T54" fmla="*/ 1835 w 1836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6" h="1835">
                <a:moveTo>
                  <a:pt x="1835" y="917"/>
                </a:moveTo>
                <a:lnTo>
                  <a:pt x="1835" y="917"/>
                </a:lnTo>
                <a:cubicBezTo>
                  <a:pt x="1835" y="1173"/>
                  <a:pt x="1729" y="1406"/>
                  <a:pt x="1559" y="1572"/>
                </a:cubicBezTo>
                <a:lnTo>
                  <a:pt x="1559" y="1572"/>
                </a:lnTo>
                <a:cubicBezTo>
                  <a:pt x="1427" y="1701"/>
                  <a:pt x="1257" y="1791"/>
                  <a:pt x="1067" y="1822"/>
                </a:cubicBezTo>
                <a:lnTo>
                  <a:pt x="1067" y="1822"/>
                </a:lnTo>
                <a:cubicBezTo>
                  <a:pt x="1044" y="1826"/>
                  <a:pt x="1020" y="1829"/>
                  <a:pt x="997" y="1831"/>
                </a:cubicBezTo>
                <a:lnTo>
                  <a:pt x="997" y="1831"/>
                </a:lnTo>
                <a:cubicBezTo>
                  <a:pt x="994" y="1831"/>
                  <a:pt x="990" y="1831"/>
                  <a:pt x="986" y="1832"/>
                </a:cubicBezTo>
                <a:lnTo>
                  <a:pt x="986" y="1832"/>
                </a:lnTo>
                <a:cubicBezTo>
                  <a:pt x="964" y="1833"/>
                  <a:pt x="940" y="1834"/>
                  <a:pt x="917" y="1834"/>
                </a:cubicBezTo>
                <a:lnTo>
                  <a:pt x="917" y="1834"/>
                </a:lnTo>
                <a:lnTo>
                  <a:pt x="917" y="1834"/>
                </a:lnTo>
                <a:cubicBezTo>
                  <a:pt x="893" y="1834"/>
                  <a:pt x="870" y="1833"/>
                  <a:pt x="847" y="1832"/>
                </a:cubicBezTo>
                <a:lnTo>
                  <a:pt x="847" y="1832"/>
                </a:lnTo>
                <a:cubicBezTo>
                  <a:pt x="844" y="1831"/>
                  <a:pt x="840" y="1831"/>
                  <a:pt x="836" y="1831"/>
                </a:cubicBezTo>
                <a:lnTo>
                  <a:pt x="836" y="1831"/>
                </a:lnTo>
                <a:lnTo>
                  <a:pt x="836" y="1831"/>
                </a:lnTo>
                <a:lnTo>
                  <a:pt x="836" y="1831"/>
                </a:lnTo>
                <a:cubicBezTo>
                  <a:pt x="812" y="1829"/>
                  <a:pt x="788" y="1826"/>
                  <a:pt x="764" y="1822"/>
                </a:cubicBezTo>
                <a:lnTo>
                  <a:pt x="764" y="1822"/>
                </a:lnTo>
                <a:cubicBezTo>
                  <a:pt x="569" y="1789"/>
                  <a:pt x="395" y="1695"/>
                  <a:pt x="262" y="1559"/>
                </a:cubicBezTo>
                <a:lnTo>
                  <a:pt x="262" y="1559"/>
                </a:lnTo>
                <a:cubicBezTo>
                  <a:pt x="100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0" y="0"/>
                  <a:pt x="917" y="0"/>
                </a:cubicBezTo>
                <a:lnTo>
                  <a:pt x="917" y="0"/>
                </a:lnTo>
                <a:cubicBezTo>
                  <a:pt x="1424" y="0"/>
                  <a:pt x="1835" y="410"/>
                  <a:pt x="1835" y="917"/>
                </a:cubicBez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4" name="Freeform 378">
            <a:extLst>
              <a:ext uri="{FF2B5EF4-FFF2-40B4-BE49-F238E27FC236}">
                <a16:creationId xmlns:a16="http://schemas.microsoft.com/office/drawing/2014/main" id="{1E4B46E6-0D30-2846-8D40-55BF9AD1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4115" y="11494132"/>
            <a:ext cx="818462" cy="834943"/>
          </a:xfrm>
          <a:custGeom>
            <a:avLst/>
            <a:gdLst>
              <a:gd name="T0" fmla="*/ 655 w 656"/>
              <a:gd name="T1" fmla="*/ 0 h 670"/>
              <a:gd name="T2" fmla="*/ 655 w 656"/>
              <a:gd name="T3" fmla="*/ 669 h 670"/>
              <a:gd name="T4" fmla="*/ 655 w 656"/>
              <a:gd name="T5" fmla="*/ 669 h 670"/>
              <a:gd name="T6" fmla="*/ 585 w 656"/>
              <a:gd name="T7" fmla="*/ 667 h 670"/>
              <a:gd name="T8" fmla="*/ 585 w 656"/>
              <a:gd name="T9" fmla="*/ 667 h 670"/>
              <a:gd name="T10" fmla="*/ 574 w 656"/>
              <a:gd name="T11" fmla="*/ 666 h 670"/>
              <a:gd name="T12" fmla="*/ 574 w 656"/>
              <a:gd name="T13" fmla="*/ 666 h 670"/>
              <a:gd name="T14" fmla="*/ 574 w 656"/>
              <a:gd name="T15" fmla="*/ 666 h 670"/>
              <a:gd name="T16" fmla="*/ 574 w 656"/>
              <a:gd name="T17" fmla="*/ 666 h 670"/>
              <a:gd name="T18" fmla="*/ 502 w 656"/>
              <a:gd name="T19" fmla="*/ 657 h 670"/>
              <a:gd name="T20" fmla="*/ 502 w 656"/>
              <a:gd name="T21" fmla="*/ 657 h 670"/>
              <a:gd name="T22" fmla="*/ 0 w 656"/>
              <a:gd name="T23" fmla="*/ 394 h 670"/>
              <a:gd name="T24" fmla="*/ 0 w 656"/>
              <a:gd name="T25" fmla="*/ 394 h 670"/>
              <a:gd name="T26" fmla="*/ 38 w 656"/>
              <a:gd name="T27" fmla="*/ 248 h 670"/>
              <a:gd name="T28" fmla="*/ 38 w 656"/>
              <a:gd name="T29" fmla="*/ 248 h 670"/>
              <a:gd name="T30" fmla="*/ 310 w 656"/>
              <a:gd name="T31" fmla="*/ 83 h 670"/>
              <a:gd name="T32" fmla="*/ 310 w 656"/>
              <a:gd name="T33" fmla="*/ 83 h 670"/>
              <a:gd name="T34" fmla="*/ 338 w 656"/>
              <a:gd name="T35" fmla="*/ 79 h 670"/>
              <a:gd name="T36" fmla="*/ 338 w 656"/>
              <a:gd name="T37" fmla="*/ 79 h 670"/>
              <a:gd name="T38" fmla="*/ 338 w 656"/>
              <a:gd name="T39" fmla="*/ 79 h 670"/>
              <a:gd name="T40" fmla="*/ 440 w 656"/>
              <a:gd name="T41" fmla="*/ 48 h 670"/>
              <a:gd name="T42" fmla="*/ 440 w 656"/>
              <a:gd name="T43" fmla="*/ 48 h 670"/>
              <a:gd name="T44" fmla="*/ 489 w 656"/>
              <a:gd name="T45" fmla="*/ 21 h 670"/>
              <a:gd name="T46" fmla="*/ 489 w 656"/>
              <a:gd name="T47" fmla="*/ 21 h 670"/>
              <a:gd name="T48" fmla="*/ 498 w 656"/>
              <a:gd name="T49" fmla="*/ 16 h 670"/>
              <a:gd name="T50" fmla="*/ 498 w 656"/>
              <a:gd name="T51" fmla="*/ 16 h 670"/>
              <a:gd name="T52" fmla="*/ 505 w 656"/>
              <a:gd name="T53" fmla="*/ 11 h 670"/>
              <a:gd name="T54" fmla="*/ 520 w 656"/>
              <a:gd name="T55" fmla="*/ 0 h 670"/>
              <a:gd name="T56" fmla="*/ 655 w 656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6" h="670">
                <a:moveTo>
                  <a:pt x="655" y="0"/>
                </a:moveTo>
                <a:lnTo>
                  <a:pt x="655" y="669"/>
                </a:lnTo>
                <a:lnTo>
                  <a:pt x="655" y="669"/>
                </a:lnTo>
                <a:cubicBezTo>
                  <a:pt x="631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2" y="666"/>
                  <a:pt x="578" y="666"/>
                  <a:pt x="574" y="666"/>
                </a:cubicBezTo>
                <a:lnTo>
                  <a:pt x="574" y="666"/>
                </a:lnTo>
                <a:lnTo>
                  <a:pt x="574" y="666"/>
                </a:lnTo>
                <a:lnTo>
                  <a:pt x="574" y="666"/>
                </a:lnTo>
                <a:cubicBezTo>
                  <a:pt x="550" y="664"/>
                  <a:pt x="526" y="661"/>
                  <a:pt x="502" y="657"/>
                </a:cubicBezTo>
                <a:lnTo>
                  <a:pt x="502" y="657"/>
                </a:lnTo>
                <a:cubicBezTo>
                  <a:pt x="307" y="624"/>
                  <a:pt x="133" y="530"/>
                  <a:pt x="0" y="394"/>
                </a:cubicBezTo>
                <a:lnTo>
                  <a:pt x="0" y="394"/>
                </a:lnTo>
                <a:cubicBezTo>
                  <a:pt x="14" y="330"/>
                  <a:pt x="28" y="276"/>
                  <a:pt x="38" y="248"/>
                </a:cubicBezTo>
                <a:lnTo>
                  <a:pt x="38" y="248"/>
                </a:lnTo>
                <a:cubicBezTo>
                  <a:pt x="77" y="131"/>
                  <a:pt x="274" y="87"/>
                  <a:pt x="310" y="83"/>
                </a:cubicBezTo>
                <a:lnTo>
                  <a:pt x="310" y="83"/>
                </a:lnTo>
                <a:cubicBezTo>
                  <a:pt x="319" y="82"/>
                  <a:pt x="329" y="81"/>
                  <a:pt x="338" y="79"/>
                </a:cubicBezTo>
                <a:lnTo>
                  <a:pt x="338" y="79"/>
                </a:lnTo>
                <a:lnTo>
                  <a:pt x="338" y="79"/>
                </a:lnTo>
                <a:cubicBezTo>
                  <a:pt x="373" y="74"/>
                  <a:pt x="407" y="63"/>
                  <a:pt x="440" y="48"/>
                </a:cubicBezTo>
                <a:lnTo>
                  <a:pt x="440" y="48"/>
                </a:lnTo>
                <a:cubicBezTo>
                  <a:pt x="457" y="40"/>
                  <a:pt x="474" y="31"/>
                  <a:pt x="489" y="21"/>
                </a:cubicBezTo>
                <a:lnTo>
                  <a:pt x="489" y="21"/>
                </a:lnTo>
                <a:cubicBezTo>
                  <a:pt x="492" y="19"/>
                  <a:pt x="494" y="18"/>
                  <a:pt x="498" y="16"/>
                </a:cubicBezTo>
                <a:lnTo>
                  <a:pt x="498" y="16"/>
                </a:lnTo>
                <a:cubicBezTo>
                  <a:pt x="500" y="14"/>
                  <a:pt x="502" y="13"/>
                  <a:pt x="505" y="11"/>
                </a:cubicBezTo>
                <a:lnTo>
                  <a:pt x="520" y="0"/>
                </a:lnTo>
                <a:lnTo>
                  <a:pt x="655" y="0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5" name="Freeform 379">
            <a:extLst>
              <a:ext uri="{FF2B5EF4-FFF2-40B4-BE49-F238E27FC236}">
                <a16:creationId xmlns:a16="http://schemas.microsoft.com/office/drawing/2014/main" id="{5F6348B1-E4F5-B143-AA86-6AE7C736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579" y="11494132"/>
            <a:ext cx="801985" cy="834943"/>
          </a:xfrm>
          <a:custGeom>
            <a:avLst/>
            <a:gdLst>
              <a:gd name="T0" fmla="*/ 642 w 643"/>
              <a:gd name="T1" fmla="*/ 407 h 670"/>
              <a:gd name="T2" fmla="*/ 642 w 643"/>
              <a:gd name="T3" fmla="*/ 407 h 670"/>
              <a:gd name="T4" fmla="*/ 150 w 643"/>
              <a:gd name="T5" fmla="*/ 657 h 670"/>
              <a:gd name="T6" fmla="*/ 150 w 643"/>
              <a:gd name="T7" fmla="*/ 657 h 670"/>
              <a:gd name="T8" fmla="*/ 80 w 643"/>
              <a:gd name="T9" fmla="*/ 666 h 670"/>
              <a:gd name="T10" fmla="*/ 80 w 643"/>
              <a:gd name="T11" fmla="*/ 666 h 670"/>
              <a:gd name="T12" fmla="*/ 69 w 643"/>
              <a:gd name="T13" fmla="*/ 667 h 670"/>
              <a:gd name="T14" fmla="*/ 69 w 643"/>
              <a:gd name="T15" fmla="*/ 667 h 670"/>
              <a:gd name="T16" fmla="*/ 0 w 643"/>
              <a:gd name="T17" fmla="*/ 669 h 670"/>
              <a:gd name="T18" fmla="*/ 0 w 643"/>
              <a:gd name="T19" fmla="*/ 669 h 670"/>
              <a:gd name="T20" fmla="*/ 0 w 643"/>
              <a:gd name="T21" fmla="*/ 0 h 670"/>
              <a:gd name="T22" fmla="*/ 127 w 643"/>
              <a:gd name="T23" fmla="*/ 0 h 670"/>
              <a:gd name="T24" fmla="*/ 127 w 643"/>
              <a:gd name="T25" fmla="*/ 0 h 670"/>
              <a:gd name="T26" fmla="*/ 138 w 643"/>
              <a:gd name="T27" fmla="*/ 7 h 670"/>
              <a:gd name="T28" fmla="*/ 138 w 643"/>
              <a:gd name="T29" fmla="*/ 7 h 670"/>
              <a:gd name="T30" fmla="*/ 143 w 643"/>
              <a:gd name="T31" fmla="*/ 11 h 670"/>
              <a:gd name="T32" fmla="*/ 143 w 643"/>
              <a:gd name="T33" fmla="*/ 11 h 670"/>
              <a:gd name="T34" fmla="*/ 143 w 643"/>
              <a:gd name="T35" fmla="*/ 11 h 670"/>
              <a:gd name="T36" fmla="*/ 143 w 643"/>
              <a:gd name="T37" fmla="*/ 11 h 670"/>
              <a:gd name="T38" fmla="*/ 148 w 643"/>
              <a:gd name="T39" fmla="*/ 14 h 670"/>
              <a:gd name="T40" fmla="*/ 148 w 643"/>
              <a:gd name="T41" fmla="*/ 14 h 670"/>
              <a:gd name="T42" fmla="*/ 157 w 643"/>
              <a:gd name="T43" fmla="*/ 21 h 670"/>
              <a:gd name="T44" fmla="*/ 157 w 643"/>
              <a:gd name="T45" fmla="*/ 21 h 670"/>
              <a:gd name="T46" fmla="*/ 159 w 643"/>
              <a:gd name="T47" fmla="*/ 22 h 670"/>
              <a:gd name="T48" fmla="*/ 159 w 643"/>
              <a:gd name="T49" fmla="*/ 22 h 670"/>
              <a:gd name="T50" fmla="*/ 181 w 643"/>
              <a:gd name="T51" fmla="*/ 35 h 670"/>
              <a:gd name="T52" fmla="*/ 181 w 643"/>
              <a:gd name="T53" fmla="*/ 35 h 670"/>
              <a:gd name="T54" fmla="*/ 191 w 643"/>
              <a:gd name="T55" fmla="*/ 40 h 670"/>
              <a:gd name="T56" fmla="*/ 191 w 643"/>
              <a:gd name="T57" fmla="*/ 40 h 670"/>
              <a:gd name="T58" fmla="*/ 197 w 643"/>
              <a:gd name="T59" fmla="*/ 43 h 670"/>
              <a:gd name="T60" fmla="*/ 197 w 643"/>
              <a:gd name="T61" fmla="*/ 43 h 670"/>
              <a:gd name="T62" fmla="*/ 208 w 643"/>
              <a:gd name="T63" fmla="*/ 49 h 670"/>
              <a:gd name="T64" fmla="*/ 208 w 643"/>
              <a:gd name="T65" fmla="*/ 49 h 670"/>
              <a:gd name="T66" fmla="*/ 214 w 643"/>
              <a:gd name="T67" fmla="*/ 51 h 670"/>
              <a:gd name="T68" fmla="*/ 214 w 643"/>
              <a:gd name="T69" fmla="*/ 51 h 670"/>
              <a:gd name="T70" fmla="*/ 214 w 643"/>
              <a:gd name="T71" fmla="*/ 51 h 670"/>
              <a:gd name="T72" fmla="*/ 316 w 643"/>
              <a:gd name="T73" fmla="*/ 81 h 670"/>
              <a:gd name="T74" fmla="*/ 316 w 643"/>
              <a:gd name="T75" fmla="*/ 81 h 670"/>
              <a:gd name="T76" fmla="*/ 338 w 643"/>
              <a:gd name="T77" fmla="*/ 84 h 670"/>
              <a:gd name="T78" fmla="*/ 338 w 643"/>
              <a:gd name="T79" fmla="*/ 84 h 670"/>
              <a:gd name="T80" fmla="*/ 591 w 643"/>
              <a:gd name="T81" fmla="*/ 235 h 670"/>
              <a:gd name="T82" fmla="*/ 591 w 643"/>
              <a:gd name="T83" fmla="*/ 235 h 670"/>
              <a:gd name="T84" fmla="*/ 642 w 643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3" h="670">
                <a:moveTo>
                  <a:pt x="642" y="407"/>
                </a:moveTo>
                <a:lnTo>
                  <a:pt x="642" y="407"/>
                </a:lnTo>
                <a:cubicBezTo>
                  <a:pt x="510" y="536"/>
                  <a:pt x="340" y="626"/>
                  <a:pt x="150" y="657"/>
                </a:cubicBezTo>
                <a:lnTo>
                  <a:pt x="150" y="657"/>
                </a:lnTo>
                <a:cubicBezTo>
                  <a:pt x="127" y="661"/>
                  <a:pt x="103" y="664"/>
                  <a:pt x="80" y="666"/>
                </a:cubicBezTo>
                <a:lnTo>
                  <a:pt x="80" y="666"/>
                </a:lnTo>
                <a:cubicBezTo>
                  <a:pt x="77" y="666"/>
                  <a:pt x="73" y="666"/>
                  <a:pt x="69" y="667"/>
                </a:cubicBezTo>
                <a:lnTo>
                  <a:pt x="69" y="667"/>
                </a:lnTo>
                <a:cubicBezTo>
                  <a:pt x="47" y="668"/>
                  <a:pt x="23" y="669"/>
                  <a:pt x="0" y="669"/>
                </a:cubicBezTo>
                <a:lnTo>
                  <a:pt x="0" y="669"/>
                </a:lnTo>
                <a:lnTo>
                  <a:pt x="0" y="0"/>
                </a:lnTo>
                <a:lnTo>
                  <a:pt x="127" y="0"/>
                </a:lnTo>
                <a:lnTo>
                  <a:pt x="127" y="0"/>
                </a:lnTo>
                <a:cubicBezTo>
                  <a:pt x="131" y="2"/>
                  <a:pt x="134" y="5"/>
                  <a:pt x="138" y="7"/>
                </a:cubicBezTo>
                <a:lnTo>
                  <a:pt x="138" y="7"/>
                </a:lnTo>
                <a:cubicBezTo>
                  <a:pt x="139" y="8"/>
                  <a:pt x="141" y="9"/>
                  <a:pt x="143" y="11"/>
                </a:cubicBezTo>
                <a:lnTo>
                  <a:pt x="143" y="11"/>
                </a:lnTo>
                <a:lnTo>
                  <a:pt x="143" y="11"/>
                </a:lnTo>
                <a:lnTo>
                  <a:pt x="143" y="11"/>
                </a:lnTo>
                <a:cubicBezTo>
                  <a:pt x="144" y="12"/>
                  <a:pt x="146" y="13"/>
                  <a:pt x="148" y="14"/>
                </a:cubicBezTo>
                <a:lnTo>
                  <a:pt x="148" y="14"/>
                </a:lnTo>
                <a:cubicBezTo>
                  <a:pt x="151" y="17"/>
                  <a:pt x="154" y="19"/>
                  <a:pt x="157" y="21"/>
                </a:cubicBezTo>
                <a:lnTo>
                  <a:pt x="157" y="21"/>
                </a:lnTo>
                <a:cubicBezTo>
                  <a:pt x="157" y="21"/>
                  <a:pt x="158" y="21"/>
                  <a:pt x="159" y="22"/>
                </a:cubicBezTo>
                <a:lnTo>
                  <a:pt x="159" y="22"/>
                </a:lnTo>
                <a:cubicBezTo>
                  <a:pt x="166" y="26"/>
                  <a:pt x="173" y="30"/>
                  <a:pt x="181" y="35"/>
                </a:cubicBezTo>
                <a:lnTo>
                  <a:pt x="181" y="35"/>
                </a:lnTo>
                <a:cubicBezTo>
                  <a:pt x="184" y="37"/>
                  <a:pt x="187" y="38"/>
                  <a:pt x="191" y="40"/>
                </a:cubicBezTo>
                <a:lnTo>
                  <a:pt x="191" y="40"/>
                </a:lnTo>
                <a:cubicBezTo>
                  <a:pt x="193" y="42"/>
                  <a:pt x="195" y="42"/>
                  <a:pt x="197" y="43"/>
                </a:cubicBezTo>
                <a:lnTo>
                  <a:pt x="197" y="43"/>
                </a:lnTo>
                <a:cubicBezTo>
                  <a:pt x="201" y="45"/>
                  <a:pt x="205" y="47"/>
                  <a:pt x="208" y="49"/>
                </a:cubicBezTo>
                <a:lnTo>
                  <a:pt x="208" y="49"/>
                </a:lnTo>
                <a:cubicBezTo>
                  <a:pt x="210" y="49"/>
                  <a:pt x="212" y="50"/>
                  <a:pt x="214" y="51"/>
                </a:cubicBezTo>
                <a:lnTo>
                  <a:pt x="214" y="51"/>
                </a:lnTo>
                <a:lnTo>
                  <a:pt x="214" y="51"/>
                </a:lnTo>
                <a:cubicBezTo>
                  <a:pt x="247" y="65"/>
                  <a:pt x="281" y="76"/>
                  <a:pt x="316" y="81"/>
                </a:cubicBezTo>
                <a:lnTo>
                  <a:pt x="316" y="81"/>
                </a:lnTo>
                <a:cubicBezTo>
                  <a:pt x="324" y="82"/>
                  <a:pt x="331" y="82"/>
                  <a:pt x="338" y="84"/>
                </a:cubicBezTo>
                <a:lnTo>
                  <a:pt x="338" y="84"/>
                </a:lnTo>
                <a:cubicBezTo>
                  <a:pt x="369" y="86"/>
                  <a:pt x="535" y="109"/>
                  <a:pt x="591" y="235"/>
                </a:cubicBezTo>
                <a:lnTo>
                  <a:pt x="591" y="235"/>
                </a:lnTo>
                <a:cubicBezTo>
                  <a:pt x="606" y="266"/>
                  <a:pt x="624" y="330"/>
                  <a:pt x="642" y="407"/>
                </a:cubicBez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6" name="Freeform 380">
            <a:extLst>
              <a:ext uri="{FF2B5EF4-FFF2-40B4-BE49-F238E27FC236}">
                <a16:creationId xmlns:a16="http://schemas.microsoft.com/office/drawing/2014/main" id="{740AB15B-A313-384C-A947-E313AC74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419" y="11494132"/>
            <a:ext cx="538319" cy="834943"/>
          </a:xfrm>
          <a:custGeom>
            <a:avLst/>
            <a:gdLst>
              <a:gd name="T0" fmla="*/ 429 w 430"/>
              <a:gd name="T1" fmla="*/ 51 h 670"/>
              <a:gd name="T2" fmla="*/ 429 w 430"/>
              <a:gd name="T3" fmla="*/ 51 h 670"/>
              <a:gd name="T4" fmla="*/ 382 w 430"/>
              <a:gd name="T5" fmla="*/ 266 h 670"/>
              <a:gd name="T6" fmla="*/ 365 w 430"/>
              <a:gd name="T7" fmla="*/ 343 h 670"/>
              <a:gd name="T8" fmla="*/ 295 w 430"/>
              <a:gd name="T9" fmla="*/ 666 h 670"/>
              <a:gd name="T10" fmla="*/ 295 w 430"/>
              <a:gd name="T11" fmla="*/ 666 h 670"/>
              <a:gd name="T12" fmla="*/ 284 w 430"/>
              <a:gd name="T13" fmla="*/ 667 h 670"/>
              <a:gd name="T14" fmla="*/ 284 w 430"/>
              <a:gd name="T15" fmla="*/ 667 h 670"/>
              <a:gd name="T16" fmla="*/ 215 w 430"/>
              <a:gd name="T17" fmla="*/ 669 h 670"/>
              <a:gd name="T18" fmla="*/ 215 w 430"/>
              <a:gd name="T19" fmla="*/ 669 h 670"/>
              <a:gd name="T20" fmla="*/ 215 w 430"/>
              <a:gd name="T21" fmla="*/ 669 h 670"/>
              <a:gd name="T22" fmla="*/ 145 w 430"/>
              <a:gd name="T23" fmla="*/ 667 h 670"/>
              <a:gd name="T24" fmla="*/ 145 w 430"/>
              <a:gd name="T25" fmla="*/ 667 h 670"/>
              <a:gd name="T26" fmla="*/ 134 w 430"/>
              <a:gd name="T27" fmla="*/ 666 h 670"/>
              <a:gd name="T28" fmla="*/ 47 w 430"/>
              <a:gd name="T29" fmla="*/ 265 h 670"/>
              <a:gd name="T30" fmla="*/ 2 w 430"/>
              <a:gd name="T31" fmla="*/ 57 h 670"/>
              <a:gd name="T32" fmla="*/ 2 w 430"/>
              <a:gd name="T33" fmla="*/ 55 h 670"/>
              <a:gd name="T34" fmla="*/ 1 w 430"/>
              <a:gd name="T35" fmla="*/ 54 h 670"/>
              <a:gd name="T36" fmla="*/ 1 w 430"/>
              <a:gd name="T37" fmla="*/ 52 h 670"/>
              <a:gd name="T38" fmla="*/ 1 w 430"/>
              <a:gd name="T39" fmla="*/ 50 h 670"/>
              <a:gd name="T40" fmla="*/ 0 w 430"/>
              <a:gd name="T41" fmla="*/ 49 h 670"/>
              <a:gd name="T42" fmla="*/ 0 w 430"/>
              <a:gd name="T43" fmla="*/ 49 h 670"/>
              <a:gd name="T44" fmla="*/ 0 w 430"/>
              <a:gd name="T45" fmla="*/ 48 h 670"/>
              <a:gd name="T46" fmla="*/ 0 w 430"/>
              <a:gd name="T47" fmla="*/ 48 h 670"/>
              <a:gd name="T48" fmla="*/ 0 w 430"/>
              <a:gd name="T49" fmla="*/ 48 h 670"/>
              <a:gd name="T50" fmla="*/ 0 w 430"/>
              <a:gd name="T51" fmla="*/ 48 h 670"/>
              <a:gd name="T52" fmla="*/ 0 w 430"/>
              <a:gd name="T53" fmla="*/ 48 h 670"/>
              <a:gd name="T54" fmla="*/ 0 w 430"/>
              <a:gd name="T55" fmla="*/ 48 h 670"/>
              <a:gd name="T56" fmla="*/ 49 w 430"/>
              <a:gd name="T57" fmla="*/ 21 h 670"/>
              <a:gd name="T58" fmla="*/ 49 w 430"/>
              <a:gd name="T59" fmla="*/ 21 h 670"/>
              <a:gd name="T60" fmla="*/ 58 w 430"/>
              <a:gd name="T61" fmla="*/ 16 h 670"/>
              <a:gd name="T62" fmla="*/ 58 w 430"/>
              <a:gd name="T63" fmla="*/ 16 h 670"/>
              <a:gd name="T64" fmla="*/ 65 w 430"/>
              <a:gd name="T65" fmla="*/ 11 h 670"/>
              <a:gd name="T66" fmla="*/ 80 w 430"/>
              <a:gd name="T67" fmla="*/ 0 h 670"/>
              <a:gd name="T68" fmla="*/ 342 w 430"/>
              <a:gd name="T69" fmla="*/ 0 h 670"/>
              <a:gd name="T70" fmla="*/ 342 w 430"/>
              <a:gd name="T71" fmla="*/ 0 h 670"/>
              <a:gd name="T72" fmla="*/ 353 w 430"/>
              <a:gd name="T73" fmla="*/ 7 h 670"/>
              <a:gd name="T74" fmla="*/ 353 w 430"/>
              <a:gd name="T75" fmla="*/ 7 h 670"/>
              <a:gd name="T76" fmla="*/ 358 w 430"/>
              <a:gd name="T77" fmla="*/ 11 h 670"/>
              <a:gd name="T78" fmla="*/ 358 w 430"/>
              <a:gd name="T79" fmla="*/ 11 h 670"/>
              <a:gd name="T80" fmla="*/ 358 w 430"/>
              <a:gd name="T81" fmla="*/ 11 h 670"/>
              <a:gd name="T82" fmla="*/ 358 w 430"/>
              <a:gd name="T83" fmla="*/ 11 h 670"/>
              <a:gd name="T84" fmla="*/ 363 w 430"/>
              <a:gd name="T85" fmla="*/ 14 h 670"/>
              <a:gd name="T86" fmla="*/ 363 w 430"/>
              <a:gd name="T87" fmla="*/ 14 h 670"/>
              <a:gd name="T88" fmla="*/ 372 w 430"/>
              <a:gd name="T89" fmla="*/ 21 h 670"/>
              <a:gd name="T90" fmla="*/ 372 w 430"/>
              <a:gd name="T91" fmla="*/ 21 h 670"/>
              <a:gd name="T92" fmla="*/ 374 w 430"/>
              <a:gd name="T93" fmla="*/ 22 h 670"/>
              <a:gd name="T94" fmla="*/ 374 w 430"/>
              <a:gd name="T95" fmla="*/ 22 h 670"/>
              <a:gd name="T96" fmla="*/ 396 w 430"/>
              <a:gd name="T97" fmla="*/ 35 h 670"/>
              <a:gd name="T98" fmla="*/ 396 w 430"/>
              <a:gd name="T99" fmla="*/ 35 h 670"/>
              <a:gd name="T100" fmla="*/ 406 w 430"/>
              <a:gd name="T101" fmla="*/ 40 h 670"/>
              <a:gd name="T102" fmla="*/ 406 w 430"/>
              <a:gd name="T103" fmla="*/ 40 h 670"/>
              <a:gd name="T104" fmla="*/ 412 w 430"/>
              <a:gd name="T105" fmla="*/ 43 h 670"/>
              <a:gd name="T106" fmla="*/ 412 w 430"/>
              <a:gd name="T107" fmla="*/ 43 h 670"/>
              <a:gd name="T108" fmla="*/ 423 w 430"/>
              <a:gd name="T109" fmla="*/ 49 h 670"/>
              <a:gd name="T110" fmla="*/ 423 w 430"/>
              <a:gd name="T111" fmla="*/ 49 h 670"/>
              <a:gd name="T112" fmla="*/ 429 w 430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0" h="670">
                <a:moveTo>
                  <a:pt x="429" y="51"/>
                </a:moveTo>
                <a:lnTo>
                  <a:pt x="429" y="51"/>
                </a:lnTo>
                <a:lnTo>
                  <a:pt x="382" y="266"/>
                </a:lnTo>
                <a:lnTo>
                  <a:pt x="365" y="343"/>
                </a:lnTo>
                <a:lnTo>
                  <a:pt x="295" y="666"/>
                </a:lnTo>
                <a:lnTo>
                  <a:pt x="295" y="666"/>
                </a:lnTo>
                <a:cubicBezTo>
                  <a:pt x="292" y="666"/>
                  <a:pt x="288" y="666"/>
                  <a:pt x="284" y="667"/>
                </a:cubicBezTo>
                <a:lnTo>
                  <a:pt x="284" y="667"/>
                </a:lnTo>
                <a:cubicBezTo>
                  <a:pt x="262" y="668"/>
                  <a:pt x="238" y="669"/>
                  <a:pt x="215" y="669"/>
                </a:cubicBezTo>
                <a:lnTo>
                  <a:pt x="215" y="669"/>
                </a:lnTo>
                <a:lnTo>
                  <a:pt x="215" y="669"/>
                </a:lnTo>
                <a:cubicBezTo>
                  <a:pt x="191" y="669"/>
                  <a:pt x="168" y="668"/>
                  <a:pt x="145" y="667"/>
                </a:cubicBezTo>
                <a:lnTo>
                  <a:pt x="145" y="667"/>
                </a:lnTo>
                <a:cubicBezTo>
                  <a:pt x="142" y="666"/>
                  <a:pt x="138" y="666"/>
                  <a:pt x="134" y="666"/>
                </a:cubicBezTo>
                <a:lnTo>
                  <a:pt x="47" y="265"/>
                </a:lnTo>
                <a:lnTo>
                  <a:pt x="2" y="57"/>
                </a:lnTo>
                <a:lnTo>
                  <a:pt x="2" y="55"/>
                </a:lnTo>
                <a:lnTo>
                  <a:pt x="1" y="54"/>
                </a:lnTo>
                <a:lnTo>
                  <a:pt x="1" y="52"/>
                </a:lnTo>
                <a:lnTo>
                  <a:pt x="1" y="50"/>
                </a:lnTo>
                <a:lnTo>
                  <a:pt x="0" y="49"/>
                </a:lnTo>
                <a:lnTo>
                  <a:pt x="0" y="49"/>
                </a:lnTo>
                <a:cubicBezTo>
                  <a:pt x="0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7" y="40"/>
                  <a:pt x="34" y="31"/>
                  <a:pt x="49" y="21"/>
                </a:cubicBezTo>
                <a:lnTo>
                  <a:pt x="49" y="21"/>
                </a:lnTo>
                <a:cubicBezTo>
                  <a:pt x="52" y="19"/>
                  <a:pt x="54" y="18"/>
                  <a:pt x="58" y="16"/>
                </a:cubicBezTo>
                <a:lnTo>
                  <a:pt x="58" y="16"/>
                </a:lnTo>
                <a:cubicBezTo>
                  <a:pt x="60" y="14"/>
                  <a:pt x="62" y="13"/>
                  <a:pt x="65" y="11"/>
                </a:cubicBezTo>
                <a:lnTo>
                  <a:pt x="80" y="0"/>
                </a:lnTo>
                <a:lnTo>
                  <a:pt x="342" y="0"/>
                </a:lnTo>
                <a:lnTo>
                  <a:pt x="342" y="0"/>
                </a:lnTo>
                <a:cubicBezTo>
                  <a:pt x="346" y="2"/>
                  <a:pt x="349" y="5"/>
                  <a:pt x="353" y="7"/>
                </a:cubicBezTo>
                <a:lnTo>
                  <a:pt x="353" y="7"/>
                </a:lnTo>
                <a:cubicBezTo>
                  <a:pt x="354" y="8"/>
                  <a:pt x="356" y="9"/>
                  <a:pt x="358" y="11"/>
                </a:cubicBezTo>
                <a:lnTo>
                  <a:pt x="358" y="11"/>
                </a:lnTo>
                <a:lnTo>
                  <a:pt x="358" y="11"/>
                </a:lnTo>
                <a:lnTo>
                  <a:pt x="358" y="11"/>
                </a:lnTo>
                <a:cubicBezTo>
                  <a:pt x="359" y="12"/>
                  <a:pt x="361" y="13"/>
                  <a:pt x="363" y="14"/>
                </a:cubicBezTo>
                <a:lnTo>
                  <a:pt x="363" y="14"/>
                </a:lnTo>
                <a:cubicBezTo>
                  <a:pt x="366" y="17"/>
                  <a:pt x="369" y="19"/>
                  <a:pt x="372" y="21"/>
                </a:cubicBezTo>
                <a:lnTo>
                  <a:pt x="372" y="21"/>
                </a:lnTo>
                <a:cubicBezTo>
                  <a:pt x="372" y="21"/>
                  <a:pt x="373" y="21"/>
                  <a:pt x="374" y="22"/>
                </a:cubicBezTo>
                <a:lnTo>
                  <a:pt x="374" y="22"/>
                </a:lnTo>
                <a:cubicBezTo>
                  <a:pt x="381" y="26"/>
                  <a:pt x="388" y="30"/>
                  <a:pt x="396" y="35"/>
                </a:cubicBezTo>
                <a:lnTo>
                  <a:pt x="396" y="35"/>
                </a:lnTo>
                <a:cubicBezTo>
                  <a:pt x="399" y="37"/>
                  <a:pt x="402" y="38"/>
                  <a:pt x="406" y="40"/>
                </a:cubicBezTo>
                <a:lnTo>
                  <a:pt x="406" y="40"/>
                </a:lnTo>
                <a:cubicBezTo>
                  <a:pt x="408" y="42"/>
                  <a:pt x="410" y="42"/>
                  <a:pt x="412" y="43"/>
                </a:cubicBezTo>
                <a:lnTo>
                  <a:pt x="412" y="43"/>
                </a:lnTo>
                <a:cubicBezTo>
                  <a:pt x="416" y="45"/>
                  <a:pt x="420" y="47"/>
                  <a:pt x="423" y="49"/>
                </a:cubicBezTo>
                <a:lnTo>
                  <a:pt x="423" y="49"/>
                </a:lnTo>
                <a:cubicBezTo>
                  <a:pt x="425" y="49"/>
                  <a:pt x="427" y="50"/>
                  <a:pt x="429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7" name="Freeform 381">
            <a:extLst>
              <a:ext uri="{FF2B5EF4-FFF2-40B4-BE49-F238E27FC236}">
                <a16:creationId xmlns:a16="http://schemas.microsoft.com/office/drawing/2014/main" id="{1470FF61-8E58-4944-B3C3-4CC80BC4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293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5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5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8" name="Freeform 382">
            <a:extLst>
              <a:ext uri="{FF2B5EF4-FFF2-40B4-BE49-F238E27FC236}">
                <a16:creationId xmlns:a16="http://schemas.microsoft.com/office/drawing/2014/main" id="{60728AA9-D172-654B-A69F-F0536740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293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5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5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39" name="Freeform 383">
            <a:extLst>
              <a:ext uri="{FF2B5EF4-FFF2-40B4-BE49-F238E27FC236}">
                <a16:creationId xmlns:a16="http://schemas.microsoft.com/office/drawing/2014/main" id="{97A1FAA7-4CD0-AD4A-BEF3-9D3BF399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11691884"/>
            <a:ext cx="164791" cy="142819"/>
          </a:xfrm>
          <a:custGeom>
            <a:avLst/>
            <a:gdLst>
              <a:gd name="T0" fmla="*/ 20 w 131"/>
              <a:gd name="T1" fmla="*/ 115 h 116"/>
              <a:gd name="T2" fmla="*/ 110 w 131"/>
              <a:gd name="T3" fmla="*/ 115 h 116"/>
              <a:gd name="T4" fmla="*/ 130 w 131"/>
              <a:gd name="T5" fmla="*/ 0 h 116"/>
              <a:gd name="T6" fmla="*/ 0 w 131"/>
              <a:gd name="T7" fmla="*/ 0 h 116"/>
              <a:gd name="T8" fmla="*/ 20 w 131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16">
                <a:moveTo>
                  <a:pt x="20" y="115"/>
                </a:moveTo>
                <a:lnTo>
                  <a:pt x="110" y="115"/>
                </a:lnTo>
                <a:lnTo>
                  <a:pt x="130" y="0"/>
                </a:lnTo>
                <a:lnTo>
                  <a:pt x="0" y="0"/>
                </a:lnTo>
                <a:lnTo>
                  <a:pt x="20" y="115"/>
                </a:ln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0" name="Freeform 384">
            <a:extLst>
              <a:ext uri="{FF2B5EF4-FFF2-40B4-BE49-F238E27FC236}">
                <a16:creationId xmlns:a16="http://schemas.microsoft.com/office/drawing/2014/main" id="{734F09E2-D76D-704A-964F-AD49382A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575" y="11477654"/>
            <a:ext cx="269162" cy="351554"/>
          </a:xfrm>
          <a:custGeom>
            <a:avLst/>
            <a:gdLst>
              <a:gd name="T0" fmla="*/ 127 w 215"/>
              <a:gd name="T1" fmla="*/ 0 h 281"/>
              <a:gd name="T2" fmla="*/ 0 w 215"/>
              <a:gd name="T3" fmla="*/ 169 h 281"/>
              <a:gd name="T4" fmla="*/ 167 w 215"/>
              <a:gd name="T5" fmla="*/ 280 h 281"/>
              <a:gd name="T6" fmla="*/ 214 w 215"/>
              <a:gd name="T7" fmla="*/ 65 h 281"/>
              <a:gd name="T8" fmla="*/ 127 w 215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1">
                <a:moveTo>
                  <a:pt x="127" y="0"/>
                </a:moveTo>
                <a:lnTo>
                  <a:pt x="0" y="169"/>
                </a:lnTo>
                <a:lnTo>
                  <a:pt x="167" y="280"/>
                </a:lnTo>
                <a:lnTo>
                  <a:pt x="214" y="65"/>
                </a:lnTo>
                <a:lnTo>
                  <a:pt x="12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1" name="Freeform 385">
            <a:extLst>
              <a:ext uri="{FF2B5EF4-FFF2-40B4-BE49-F238E27FC236}">
                <a16:creationId xmlns:a16="http://schemas.microsoft.com/office/drawing/2014/main" id="{5BFF2C49-E223-5440-A9DC-88F352AE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421" y="11477654"/>
            <a:ext cx="269158" cy="346060"/>
          </a:xfrm>
          <a:custGeom>
            <a:avLst/>
            <a:gdLst>
              <a:gd name="T0" fmla="*/ 80 w 216"/>
              <a:gd name="T1" fmla="*/ 0 h 280"/>
              <a:gd name="T2" fmla="*/ 215 w 216"/>
              <a:gd name="T3" fmla="*/ 169 h 280"/>
              <a:gd name="T4" fmla="*/ 47 w 216"/>
              <a:gd name="T5" fmla="*/ 279 h 280"/>
              <a:gd name="T6" fmla="*/ 0 w 216"/>
              <a:gd name="T7" fmla="*/ 62 h 280"/>
              <a:gd name="T8" fmla="*/ 80 w 216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0">
                <a:moveTo>
                  <a:pt x="80" y="0"/>
                </a:moveTo>
                <a:lnTo>
                  <a:pt x="215" y="169"/>
                </a:lnTo>
                <a:lnTo>
                  <a:pt x="47" y="279"/>
                </a:lnTo>
                <a:lnTo>
                  <a:pt x="0" y="62"/>
                </a:lnTo>
                <a:lnTo>
                  <a:pt x="8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2" name="Freeform 386">
            <a:extLst>
              <a:ext uri="{FF2B5EF4-FFF2-40B4-BE49-F238E27FC236}">
                <a16:creationId xmlns:a16="http://schemas.microsoft.com/office/drawing/2014/main" id="{8D761891-0A98-994E-B9BB-306AD954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021" y="10576798"/>
            <a:ext cx="681137" cy="840434"/>
          </a:xfrm>
          <a:custGeom>
            <a:avLst/>
            <a:gdLst>
              <a:gd name="T0" fmla="*/ 0 w 546"/>
              <a:gd name="T1" fmla="*/ 255 h 673"/>
              <a:gd name="T2" fmla="*/ 0 w 546"/>
              <a:gd name="T3" fmla="*/ 255 h 673"/>
              <a:gd name="T4" fmla="*/ 235 w 546"/>
              <a:gd name="T5" fmla="*/ 672 h 673"/>
              <a:gd name="T6" fmla="*/ 235 w 546"/>
              <a:gd name="T7" fmla="*/ 672 h 673"/>
              <a:gd name="T8" fmla="*/ 309 w 546"/>
              <a:gd name="T9" fmla="*/ 671 h 673"/>
              <a:gd name="T10" fmla="*/ 309 w 546"/>
              <a:gd name="T11" fmla="*/ 671 h 673"/>
              <a:gd name="T12" fmla="*/ 545 w 546"/>
              <a:gd name="T13" fmla="*/ 255 h 673"/>
              <a:gd name="T14" fmla="*/ 545 w 546"/>
              <a:gd name="T15" fmla="*/ 255 h 673"/>
              <a:gd name="T16" fmla="*/ 272 w 546"/>
              <a:gd name="T17" fmla="*/ 0 h 673"/>
              <a:gd name="T18" fmla="*/ 272 w 546"/>
              <a:gd name="T19" fmla="*/ 0 h 673"/>
              <a:gd name="T20" fmla="*/ 0 w 546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7" y="672"/>
                  <a:pt x="235" y="672"/>
                </a:cubicBezTo>
                <a:lnTo>
                  <a:pt x="235" y="672"/>
                </a:lnTo>
                <a:cubicBezTo>
                  <a:pt x="274" y="672"/>
                  <a:pt x="274" y="671"/>
                  <a:pt x="309" y="671"/>
                </a:cubicBezTo>
                <a:lnTo>
                  <a:pt x="309" y="671"/>
                </a:lnTo>
                <a:cubicBezTo>
                  <a:pt x="479" y="671"/>
                  <a:pt x="545" y="395"/>
                  <a:pt x="545" y="255"/>
                </a:cubicBezTo>
                <a:lnTo>
                  <a:pt x="545" y="255"/>
                </a:lnTo>
                <a:cubicBezTo>
                  <a:pt x="545" y="114"/>
                  <a:pt x="411" y="0"/>
                  <a:pt x="272" y="0"/>
                </a:cubicBezTo>
                <a:lnTo>
                  <a:pt x="272" y="0"/>
                </a:lnTo>
                <a:cubicBezTo>
                  <a:pt x="133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3" name="Freeform 387">
            <a:extLst>
              <a:ext uri="{FF2B5EF4-FFF2-40B4-BE49-F238E27FC236}">
                <a16:creationId xmlns:a16="http://schemas.microsoft.com/office/drawing/2014/main" id="{1C18264E-D815-FA4E-859E-BCE77A4B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4260" y="10285663"/>
            <a:ext cx="955791" cy="752548"/>
          </a:xfrm>
          <a:custGeom>
            <a:avLst/>
            <a:gdLst>
              <a:gd name="T0" fmla="*/ 682 w 766"/>
              <a:gd name="T1" fmla="*/ 603 h 604"/>
              <a:gd name="T2" fmla="*/ 682 w 766"/>
              <a:gd name="T3" fmla="*/ 603 h 604"/>
              <a:gd name="T4" fmla="*/ 661 w 766"/>
              <a:gd name="T5" fmla="*/ 486 h 604"/>
              <a:gd name="T6" fmla="*/ 661 w 766"/>
              <a:gd name="T7" fmla="*/ 486 h 604"/>
              <a:gd name="T8" fmla="*/ 626 w 766"/>
              <a:gd name="T9" fmla="*/ 367 h 604"/>
              <a:gd name="T10" fmla="*/ 626 w 766"/>
              <a:gd name="T11" fmla="*/ 367 h 604"/>
              <a:gd name="T12" fmla="*/ 452 w 766"/>
              <a:gd name="T13" fmla="*/ 332 h 604"/>
              <a:gd name="T14" fmla="*/ 452 w 766"/>
              <a:gd name="T15" fmla="*/ 332 h 604"/>
              <a:gd name="T16" fmla="*/ 269 w 766"/>
              <a:gd name="T17" fmla="*/ 300 h 604"/>
              <a:gd name="T18" fmla="*/ 269 w 766"/>
              <a:gd name="T19" fmla="*/ 300 h 604"/>
              <a:gd name="T20" fmla="*/ 163 w 766"/>
              <a:gd name="T21" fmla="*/ 603 h 604"/>
              <a:gd name="T22" fmla="*/ 163 w 766"/>
              <a:gd name="T23" fmla="*/ 603 h 604"/>
              <a:gd name="T24" fmla="*/ 192 w 766"/>
              <a:gd name="T25" fmla="*/ 128 h 604"/>
              <a:gd name="T26" fmla="*/ 192 w 766"/>
              <a:gd name="T27" fmla="*/ 128 h 604"/>
              <a:gd name="T28" fmla="*/ 295 w 766"/>
              <a:gd name="T29" fmla="*/ 102 h 604"/>
              <a:gd name="T30" fmla="*/ 295 w 766"/>
              <a:gd name="T31" fmla="*/ 102 h 604"/>
              <a:gd name="T32" fmla="*/ 733 w 766"/>
              <a:gd name="T33" fmla="*/ 282 h 604"/>
              <a:gd name="T34" fmla="*/ 733 w 766"/>
              <a:gd name="T35" fmla="*/ 282 h 604"/>
              <a:gd name="T36" fmla="*/ 682 w 766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4" y="565"/>
                  <a:pt x="661" y="486"/>
                </a:cubicBezTo>
                <a:lnTo>
                  <a:pt x="661" y="486"/>
                </a:lnTo>
                <a:cubicBezTo>
                  <a:pt x="657" y="455"/>
                  <a:pt x="652" y="429"/>
                  <a:pt x="626" y="367"/>
                </a:cubicBezTo>
                <a:lnTo>
                  <a:pt x="626" y="367"/>
                </a:lnTo>
                <a:cubicBezTo>
                  <a:pt x="606" y="319"/>
                  <a:pt x="557" y="319"/>
                  <a:pt x="452" y="332"/>
                </a:cubicBezTo>
                <a:lnTo>
                  <a:pt x="452" y="332"/>
                </a:lnTo>
                <a:cubicBezTo>
                  <a:pt x="322" y="348"/>
                  <a:pt x="273" y="282"/>
                  <a:pt x="269" y="300"/>
                </a:cubicBezTo>
                <a:lnTo>
                  <a:pt x="269" y="300"/>
                </a:lnTo>
                <a:cubicBezTo>
                  <a:pt x="254" y="395"/>
                  <a:pt x="168" y="408"/>
                  <a:pt x="163" y="603"/>
                </a:cubicBezTo>
                <a:lnTo>
                  <a:pt x="163" y="603"/>
                </a:lnTo>
                <a:cubicBezTo>
                  <a:pt x="163" y="603"/>
                  <a:pt x="0" y="313"/>
                  <a:pt x="192" y="128"/>
                </a:cubicBezTo>
                <a:lnTo>
                  <a:pt x="192" y="128"/>
                </a:lnTo>
                <a:cubicBezTo>
                  <a:pt x="236" y="86"/>
                  <a:pt x="279" y="110"/>
                  <a:pt x="295" y="102"/>
                </a:cubicBezTo>
                <a:lnTo>
                  <a:pt x="295" y="102"/>
                </a:lnTo>
                <a:cubicBezTo>
                  <a:pt x="502" y="0"/>
                  <a:pt x="705" y="101"/>
                  <a:pt x="733" y="282"/>
                </a:cubicBezTo>
                <a:lnTo>
                  <a:pt x="733" y="282"/>
                </a:lnTo>
                <a:cubicBezTo>
                  <a:pt x="765" y="491"/>
                  <a:pt x="682" y="603"/>
                  <a:pt x="682" y="6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4" name="Freeform 388">
            <a:extLst>
              <a:ext uri="{FF2B5EF4-FFF2-40B4-BE49-F238E27FC236}">
                <a16:creationId xmlns:a16="http://schemas.microsoft.com/office/drawing/2014/main" id="{A318F932-0713-D740-8748-2AB172C8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688" y="11834703"/>
            <a:ext cx="175778" cy="499868"/>
          </a:xfrm>
          <a:custGeom>
            <a:avLst/>
            <a:gdLst>
              <a:gd name="T0" fmla="*/ 139 w 140"/>
              <a:gd name="T1" fmla="*/ 397 h 400"/>
              <a:gd name="T2" fmla="*/ 139 w 140"/>
              <a:gd name="T3" fmla="*/ 397 h 400"/>
              <a:gd name="T4" fmla="*/ 70 w 140"/>
              <a:gd name="T5" fmla="*/ 399 h 400"/>
              <a:gd name="T6" fmla="*/ 70 w 140"/>
              <a:gd name="T7" fmla="*/ 399 h 400"/>
              <a:gd name="T8" fmla="*/ 70 w 140"/>
              <a:gd name="T9" fmla="*/ 399 h 400"/>
              <a:gd name="T10" fmla="*/ 0 w 140"/>
              <a:gd name="T11" fmla="*/ 397 h 400"/>
              <a:gd name="T12" fmla="*/ 24 w 140"/>
              <a:gd name="T13" fmla="*/ 0 h 400"/>
              <a:gd name="T14" fmla="*/ 115 w 140"/>
              <a:gd name="T15" fmla="*/ 0 h 400"/>
              <a:gd name="T16" fmla="*/ 139 w 140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" h="400">
                <a:moveTo>
                  <a:pt x="139" y="397"/>
                </a:moveTo>
                <a:lnTo>
                  <a:pt x="139" y="397"/>
                </a:lnTo>
                <a:cubicBezTo>
                  <a:pt x="117" y="398"/>
                  <a:pt x="93" y="399"/>
                  <a:pt x="70" y="399"/>
                </a:cubicBezTo>
                <a:lnTo>
                  <a:pt x="70" y="399"/>
                </a:lnTo>
                <a:lnTo>
                  <a:pt x="70" y="399"/>
                </a:lnTo>
                <a:cubicBezTo>
                  <a:pt x="46" y="399"/>
                  <a:pt x="23" y="398"/>
                  <a:pt x="0" y="397"/>
                </a:cubicBezTo>
                <a:lnTo>
                  <a:pt x="24" y="0"/>
                </a:lnTo>
                <a:lnTo>
                  <a:pt x="115" y="0"/>
                </a:lnTo>
                <a:lnTo>
                  <a:pt x="139" y="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5" name="Freeform 389">
            <a:extLst>
              <a:ext uri="{FF2B5EF4-FFF2-40B4-BE49-F238E27FC236}">
                <a16:creationId xmlns:a16="http://schemas.microsoft.com/office/drawing/2014/main" id="{82044DEF-1F56-D64E-87FA-055F7F4B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453" y="11560049"/>
            <a:ext cx="296624" cy="769026"/>
          </a:xfrm>
          <a:custGeom>
            <a:avLst/>
            <a:gdLst>
              <a:gd name="T0" fmla="*/ 236 w 237"/>
              <a:gd name="T1" fmla="*/ 30 h 616"/>
              <a:gd name="T2" fmla="*/ 236 w 237"/>
              <a:gd name="T3" fmla="*/ 198 h 616"/>
              <a:gd name="T4" fmla="*/ 134 w 237"/>
              <a:gd name="T5" fmla="*/ 233 h 616"/>
              <a:gd name="T6" fmla="*/ 227 w 237"/>
              <a:gd name="T7" fmla="*/ 292 h 616"/>
              <a:gd name="T8" fmla="*/ 70 w 237"/>
              <a:gd name="T9" fmla="*/ 606 h 616"/>
              <a:gd name="T10" fmla="*/ 70 w 237"/>
              <a:gd name="T11" fmla="*/ 606 h 616"/>
              <a:gd name="T12" fmla="*/ 0 w 237"/>
              <a:gd name="T13" fmla="*/ 615 h 616"/>
              <a:gd name="T14" fmla="*/ 70 w 237"/>
              <a:gd name="T15" fmla="*/ 292 h 616"/>
              <a:gd name="T16" fmla="*/ 87 w 237"/>
              <a:gd name="T17" fmla="*/ 215 h 616"/>
              <a:gd name="T18" fmla="*/ 134 w 237"/>
              <a:gd name="T19" fmla="*/ 0 h 616"/>
              <a:gd name="T20" fmla="*/ 134 w 237"/>
              <a:gd name="T21" fmla="*/ 0 h 616"/>
              <a:gd name="T22" fmla="*/ 236 w 237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616">
                <a:moveTo>
                  <a:pt x="236" y="30"/>
                </a:moveTo>
                <a:lnTo>
                  <a:pt x="236" y="198"/>
                </a:lnTo>
                <a:lnTo>
                  <a:pt x="134" y="233"/>
                </a:lnTo>
                <a:lnTo>
                  <a:pt x="227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7" y="610"/>
                  <a:pt x="23" y="613"/>
                  <a:pt x="0" y="615"/>
                </a:cubicBezTo>
                <a:lnTo>
                  <a:pt x="70" y="292"/>
                </a:lnTo>
                <a:lnTo>
                  <a:pt x="87" y="215"/>
                </a:lnTo>
                <a:lnTo>
                  <a:pt x="134" y="0"/>
                </a:lnTo>
                <a:lnTo>
                  <a:pt x="134" y="0"/>
                </a:lnTo>
                <a:lnTo>
                  <a:pt x="236" y="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6" name="Freeform 390">
            <a:extLst>
              <a:ext uri="{FF2B5EF4-FFF2-40B4-BE49-F238E27FC236}">
                <a16:creationId xmlns:a16="http://schemas.microsoft.com/office/drawing/2014/main" id="{43C5A3E9-AF7E-864D-A2FB-33DD3446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585" y="11554558"/>
            <a:ext cx="302116" cy="769026"/>
          </a:xfrm>
          <a:custGeom>
            <a:avLst/>
            <a:gdLst>
              <a:gd name="T0" fmla="*/ 116 w 241"/>
              <a:gd name="T1" fmla="*/ 47 h 619"/>
              <a:gd name="T2" fmla="*/ 128 w 241"/>
              <a:gd name="T3" fmla="*/ 103 h 619"/>
              <a:gd name="T4" fmla="*/ 130 w 241"/>
              <a:gd name="T5" fmla="*/ 114 h 619"/>
              <a:gd name="T6" fmla="*/ 134 w 241"/>
              <a:gd name="T7" fmla="*/ 130 h 619"/>
              <a:gd name="T8" fmla="*/ 137 w 241"/>
              <a:gd name="T9" fmla="*/ 142 h 619"/>
              <a:gd name="T10" fmla="*/ 137 w 241"/>
              <a:gd name="T11" fmla="*/ 143 h 619"/>
              <a:gd name="T12" fmla="*/ 138 w 241"/>
              <a:gd name="T13" fmla="*/ 150 h 619"/>
              <a:gd name="T14" fmla="*/ 139 w 241"/>
              <a:gd name="T15" fmla="*/ 153 h 619"/>
              <a:gd name="T16" fmla="*/ 141 w 241"/>
              <a:gd name="T17" fmla="*/ 165 h 619"/>
              <a:gd name="T18" fmla="*/ 143 w 241"/>
              <a:gd name="T19" fmla="*/ 173 h 619"/>
              <a:gd name="T20" fmla="*/ 114 w 241"/>
              <a:gd name="T21" fmla="*/ 37 h 619"/>
              <a:gd name="T22" fmla="*/ 114 w 241"/>
              <a:gd name="T23" fmla="*/ 41 h 619"/>
              <a:gd name="T24" fmla="*/ 114 w 241"/>
              <a:gd name="T25" fmla="*/ 37 h 619"/>
              <a:gd name="T26" fmla="*/ 110 w 241"/>
              <a:gd name="T27" fmla="*/ 19 h 619"/>
              <a:gd name="T28" fmla="*/ 112 w 241"/>
              <a:gd name="T29" fmla="*/ 28 h 619"/>
              <a:gd name="T30" fmla="*/ 113 w 241"/>
              <a:gd name="T31" fmla="*/ 33 h 619"/>
              <a:gd name="T32" fmla="*/ 108 w 241"/>
              <a:gd name="T33" fmla="*/ 9 h 619"/>
              <a:gd name="T34" fmla="*/ 108 w 241"/>
              <a:gd name="T35" fmla="*/ 11 h 619"/>
              <a:gd name="T36" fmla="*/ 108 w 241"/>
              <a:gd name="T37" fmla="*/ 12 h 619"/>
              <a:gd name="T38" fmla="*/ 108 w 241"/>
              <a:gd name="T39" fmla="*/ 9 h 619"/>
              <a:gd name="T40" fmla="*/ 108 w 241"/>
              <a:gd name="T41" fmla="*/ 7 h 619"/>
              <a:gd name="T42" fmla="*/ 107 w 241"/>
              <a:gd name="T43" fmla="*/ 4 h 619"/>
              <a:gd name="T44" fmla="*/ 106 w 241"/>
              <a:gd name="T45" fmla="*/ 1 h 619"/>
              <a:gd name="T46" fmla="*/ 106 w 241"/>
              <a:gd name="T47" fmla="*/ 0 h 619"/>
              <a:gd name="T48" fmla="*/ 106 w 241"/>
              <a:gd name="T49" fmla="*/ 0 h 619"/>
              <a:gd name="T50" fmla="*/ 106 w 241"/>
              <a:gd name="T51" fmla="*/ 0 h 619"/>
              <a:gd name="T52" fmla="*/ 4 w 241"/>
              <a:gd name="T53" fmla="*/ 31 h 619"/>
              <a:gd name="T54" fmla="*/ 0 w 241"/>
              <a:gd name="T55" fmla="*/ 201 h 619"/>
              <a:gd name="T56" fmla="*/ 10 w 241"/>
              <a:gd name="T57" fmla="*/ 295 h 619"/>
              <a:gd name="T58" fmla="*/ 168 w 241"/>
              <a:gd name="T59" fmla="*/ 609 h 619"/>
              <a:gd name="T60" fmla="*/ 240 w 241"/>
              <a:gd name="T61" fmla="*/ 618 h 619"/>
              <a:gd name="T62" fmla="*/ 153 w 241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619">
                <a:moveTo>
                  <a:pt x="116" y="47"/>
                </a:moveTo>
                <a:lnTo>
                  <a:pt x="116" y="47"/>
                </a:lnTo>
                <a:cubicBezTo>
                  <a:pt x="119" y="63"/>
                  <a:pt x="124" y="81"/>
                  <a:pt x="128" y="103"/>
                </a:cubicBezTo>
                <a:lnTo>
                  <a:pt x="128" y="103"/>
                </a:lnTo>
                <a:cubicBezTo>
                  <a:pt x="129" y="107"/>
                  <a:pt x="130" y="110"/>
                  <a:pt x="130" y="114"/>
                </a:cubicBezTo>
                <a:lnTo>
                  <a:pt x="130" y="114"/>
                </a:lnTo>
                <a:cubicBezTo>
                  <a:pt x="132" y="119"/>
                  <a:pt x="133" y="124"/>
                  <a:pt x="134" y="130"/>
                </a:cubicBezTo>
                <a:lnTo>
                  <a:pt x="134" y="130"/>
                </a:lnTo>
                <a:cubicBezTo>
                  <a:pt x="135" y="134"/>
                  <a:pt x="136" y="138"/>
                  <a:pt x="137" y="142"/>
                </a:cubicBezTo>
                <a:lnTo>
                  <a:pt x="137" y="142"/>
                </a:lnTo>
                <a:cubicBezTo>
                  <a:pt x="137" y="143"/>
                  <a:pt x="137" y="143"/>
                  <a:pt x="137" y="143"/>
                </a:cubicBezTo>
                <a:lnTo>
                  <a:pt x="137" y="143"/>
                </a:lnTo>
                <a:cubicBezTo>
                  <a:pt x="137" y="145"/>
                  <a:pt x="138" y="148"/>
                  <a:pt x="138" y="150"/>
                </a:cubicBezTo>
                <a:lnTo>
                  <a:pt x="138" y="150"/>
                </a:lnTo>
                <a:cubicBezTo>
                  <a:pt x="138" y="151"/>
                  <a:pt x="139" y="152"/>
                  <a:pt x="139" y="153"/>
                </a:cubicBezTo>
                <a:lnTo>
                  <a:pt x="139" y="153"/>
                </a:lnTo>
                <a:cubicBezTo>
                  <a:pt x="140" y="157"/>
                  <a:pt x="141" y="161"/>
                  <a:pt x="141" y="165"/>
                </a:cubicBezTo>
                <a:lnTo>
                  <a:pt x="141" y="165"/>
                </a:lnTo>
                <a:cubicBezTo>
                  <a:pt x="142" y="168"/>
                  <a:pt x="143" y="170"/>
                  <a:pt x="143" y="173"/>
                </a:cubicBezTo>
                <a:lnTo>
                  <a:pt x="143" y="173"/>
                </a:lnTo>
                <a:cubicBezTo>
                  <a:pt x="132" y="121"/>
                  <a:pt x="123" y="78"/>
                  <a:pt x="116" y="47"/>
                </a:cubicBezTo>
                <a:close/>
                <a:moveTo>
                  <a:pt x="114" y="37"/>
                </a:moveTo>
                <a:lnTo>
                  <a:pt x="114" y="37"/>
                </a:lnTo>
                <a:cubicBezTo>
                  <a:pt x="114" y="39"/>
                  <a:pt x="114" y="39"/>
                  <a:pt x="114" y="41"/>
                </a:cubicBezTo>
                <a:lnTo>
                  <a:pt x="114" y="41"/>
                </a:lnTo>
                <a:cubicBezTo>
                  <a:pt x="114" y="39"/>
                  <a:pt x="114" y="39"/>
                  <a:pt x="114" y="37"/>
                </a:cubicBezTo>
                <a:close/>
                <a:moveTo>
                  <a:pt x="110" y="19"/>
                </a:moveTo>
                <a:lnTo>
                  <a:pt x="110" y="19"/>
                </a:lnTo>
                <a:cubicBezTo>
                  <a:pt x="111" y="22"/>
                  <a:pt x="112" y="25"/>
                  <a:pt x="112" y="28"/>
                </a:cubicBezTo>
                <a:lnTo>
                  <a:pt x="112" y="28"/>
                </a:lnTo>
                <a:cubicBezTo>
                  <a:pt x="112" y="29"/>
                  <a:pt x="113" y="31"/>
                  <a:pt x="113" y="33"/>
                </a:cubicBezTo>
                <a:lnTo>
                  <a:pt x="113" y="33"/>
                </a:lnTo>
                <a:cubicBezTo>
                  <a:pt x="112" y="28"/>
                  <a:pt x="111" y="23"/>
                  <a:pt x="110" y="19"/>
                </a:cubicBezTo>
                <a:close/>
                <a:moveTo>
                  <a:pt x="108" y="9"/>
                </a:moveTo>
                <a:lnTo>
                  <a:pt x="108" y="9"/>
                </a:lnTo>
                <a:cubicBezTo>
                  <a:pt x="108" y="10"/>
                  <a:pt x="108" y="11"/>
                  <a:pt x="108" y="11"/>
                </a:cubicBezTo>
                <a:lnTo>
                  <a:pt x="108" y="11"/>
                </a:lnTo>
                <a:lnTo>
                  <a:pt x="108" y="12"/>
                </a:lnTo>
                <a:lnTo>
                  <a:pt x="108" y="12"/>
                </a:lnTo>
                <a:cubicBezTo>
                  <a:pt x="108" y="11"/>
                  <a:pt x="108" y="11"/>
                  <a:pt x="108" y="9"/>
                </a:cubicBezTo>
                <a:close/>
                <a:moveTo>
                  <a:pt x="108" y="9"/>
                </a:moveTo>
                <a:lnTo>
                  <a:pt x="108" y="7"/>
                </a:lnTo>
                <a:lnTo>
                  <a:pt x="107" y="6"/>
                </a:lnTo>
                <a:lnTo>
                  <a:pt x="107" y="4"/>
                </a:lnTo>
                <a:lnTo>
                  <a:pt x="107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6" y="1"/>
                  <a:pt x="106" y="0"/>
                </a:cubicBez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4" y="31"/>
                </a:lnTo>
                <a:lnTo>
                  <a:pt x="4" y="31"/>
                </a:lnTo>
                <a:lnTo>
                  <a:pt x="0" y="33"/>
                </a:lnTo>
                <a:lnTo>
                  <a:pt x="0" y="201"/>
                </a:lnTo>
                <a:lnTo>
                  <a:pt x="103" y="236"/>
                </a:lnTo>
                <a:lnTo>
                  <a:pt x="10" y="295"/>
                </a:lnTo>
                <a:lnTo>
                  <a:pt x="168" y="609"/>
                </a:lnTo>
                <a:lnTo>
                  <a:pt x="168" y="609"/>
                </a:lnTo>
                <a:cubicBezTo>
                  <a:pt x="192" y="613"/>
                  <a:pt x="216" y="616"/>
                  <a:pt x="240" y="618"/>
                </a:cubicBezTo>
                <a:lnTo>
                  <a:pt x="240" y="618"/>
                </a:lnTo>
                <a:lnTo>
                  <a:pt x="240" y="618"/>
                </a:lnTo>
                <a:lnTo>
                  <a:pt x="153" y="217"/>
                </a:lnTo>
                <a:lnTo>
                  <a:pt x="108" y="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7" name="Freeform 391">
            <a:extLst>
              <a:ext uri="{FF2B5EF4-FFF2-40B4-BE49-F238E27FC236}">
                <a16:creationId xmlns:a16="http://schemas.microsoft.com/office/drawing/2014/main" id="{E3FD2251-4400-AF4F-867A-E1232D9E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196" y="10043967"/>
            <a:ext cx="2285108" cy="2285107"/>
          </a:xfrm>
          <a:custGeom>
            <a:avLst/>
            <a:gdLst>
              <a:gd name="T0" fmla="*/ 1835 w 1836"/>
              <a:gd name="T1" fmla="*/ 917 h 1835"/>
              <a:gd name="T2" fmla="*/ 1835 w 1836"/>
              <a:gd name="T3" fmla="*/ 917 h 1835"/>
              <a:gd name="T4" fmla="*/ 1560 w 1836"/>
              <a:gd name="T5" fmla="*/ 1572 h 1835"/>
              <a:gd name="T6" fmla="*/ 1560 w 1836"/>
              <a:gd name="T7" fmla="*/ 1572 h 1835"/>
              <a:gd name="T8" fmla="*/ 1067 w 1836"/>
              <a:gd name="T9" fmla="*/ 1822 h 1835"/>
              <a:gd name="T10" fmla="*/ 1067 w 1836"/>
              <a:gd name="T11" fmla="*/ 1822 h 1835"/>
              <a:gd name="T12" fmla="*/ 997 w 1836"/>
              <a:gd name="T13" fmla="*/ 1831 h 1835"/>
              <a:gd name="T14" fmla="*/ 997 w 1836"/>
              <a:gd name="T15" fmla="*/ 1831 h 1835"/>
              <a:gd name="T16" fmla="*/ 987 w 1836"/>
              <a:gd name="T17" fmla="*/ 1832 h 1835"/>
              <a:gd name="T18" fmla="*/ 987 w 1836"/>
              <a:gd name="T19" fmla="*/ 1832 h 1835"/>
              <a:gd name="T20" fmla="*/ 918 w 1836"/>
              <a:gd name="T21" fmla="*/ 1834 h 1835"/>
              <a:gd name="T22" fmla="*/ 917 w 1836"/>
              <a:gd name="T23" fmla="*/ 1834 h 1835"/>
              <a:gd name="T24" fmla="*/ 917 w 1836"/>
              <a:gd name="T25" fmla="*/ 1834 h 1835"/>
              <a:gd name="T26" fmla="*/ 848 w 1836"/>
              <a:gd name="T27" fmla="*/ 1832 h 1835"/>
              <a:gd name="T28" fmla="*/ 848 w 1836"/>
              <a:gd name="T29" fmla="*/ 1832 h 1835"/>
              <a:gd name="T30" fmla="*/ 837 w 1836"/>
              <a:gd name="T31" fmla="*/ 1831 h 1835"/>
              <a:gd name="T32" fmla="*/ 837 w 1836"/>
              <a:gd name="T33" fmla="*/ 1831 h 1835"/>
              <a:gd name="T34" fmla="*/ 837 w 1836"/>
              <a:gd name="T35" fmla="*/ 1831 h 1835"/>
              <a:gd name="T36" fmla="*/ 837 w 1836"/>
              <a:gd name="T37" fmla="*/ 1831 h 1835"/>
              <a:gd name="T38" fmla="*/ 764 w 1836"/>
              <a:gd name="T39" fmla="*/ 1822 h 1835"/>
              <a:gd name="T40" fmla="*/ 764 w 1836"/>
              <a:gd name="T41" fmla="*/ 1822 h 1835"/>
              <a:gd name="T42" fmla="*/ 263 w 1836"/>
              <a:gd name="T43" fmla="*/ 1559 h 1835"/>
              <a:gd name="T44" fmla="*/ 263 w 1836"/>
              <a:gd name="T45" fmla="*/ 1559 h 1835"/>
              <a:gd name="T46" fmla="*/ 0 w 1836"/>
              <a:gd name="T47" fmla="*/ 917 h 1835"/>
              <a:gd name="T48" fmla="*/ 0 w 1836"/>
              <a:gd name="T49" fmla="*/ 917 h 1835"/>
              <a:gd name="T50" fmla="*/ 918 w 1836"/>
              <a:gd name="T51" fmla="*/ 0 h 1835"/>
              <a:gd name="T52" fmla="*/ 918 w 1836"/>
              <a:gd name="T53" fmla="*/ 0 h 1835"/>
              <a:gd name="T54" fmla="*/ 1835 w 1836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6" h="1835">
                <a:moveTo>
                  <a:pt x="1835" y="917"/>
                </a:moveTo>
                <a:lnTo>
                  <a:pt x="1835" y="917"/>
                </a:lnTo>
                <a:cubicBezTo>
                  <a:pt x="1835" y="1173"/>
                  <a:pt x="1730" y="1406"/>
                  <a:pt x="1560" y="1572"/>
                </a:cubicBezTo>
                <a:lnTo>
                  <a:pt x="1560" y="1572"/>
                </a:lnTo>
                <a:cubicBezTo>
                  <a:pt x="1428" y="1701"/>
                  <a:pt x="1258" y="1791"/>
                  <a:pt x="1067" y="1822"/>
                </a:cubicBezTo>
                <a:lnTo>
                  <a:pt x="1067" y="1822"/>
                </a:lnTo>
                <a:cubicBezTo>
                  <a:pt x="1044" y="1826"/>
                  <a:pt x="1021" y="1829"/>
                  <a:pt x="997" y="1831"/>
                </a:cubicBezTo>
                <a:lnTo>
                  <a:pt x="997" y="1831"/>
                </a:lnTo>
                <a:cubicBezTo>
                  <a:pt x="994" y="1831"/>
                  <a:pt x="990" y="1831"/>
                  <a:pt x="987" y="1832"/>
                </a:cubicBezTo>
                <a:lnTo>
                  <a:pt x="987" y="1832"/>
                </a:lnTo>
                <a:cubicBezTo>
                  <a:pt x="964" y="1833"/>
                  <a:pt x="941" y="1834"/>
                  <a:pt x="918" y="1834"/>
                </a:cubicBezTo>
                <a:lnTo>
                  <a:pt x="917" y="1834"/>
                </a:lnTo>
                <a:lnTo>
                  <a:pt x="917" y="1834"/>
                </a:lnTo>
                <a:cubicBezTo>
                  <a:pt x="894" y="1834"/>
                  <a:pt x="871" y="1833"/>
                  <a:pt x="848" y="1832"/>
                </a:cubicBezTo>
                <a:lnTo>
                  <a:pt x="848" y="1832"/>
                </a:lnTo>
                <a:cubicBezTo>
                  <a:pt x="844" y="1831"/>
                  <a:pt x="840" y="1831"/>
                  <a:pt x="837" y="1831"/>
                </a:cubicBezTo>
                <a:lnTo>
                  <a:pt x="837" y="1831"/>
                </a:lnTo>
                <a:lnTo>
                  <a:pt x="837" y="1831"/>
                </a:lnTo>
                <a:lnTo>
                  <a:pt x="837" y="1831"/>
                </a:lnTo>
                <a:cubicBezTo>
                  <a:pt x="812" y="1829"/>
                  <a:pt x="788" y="1826"/>
                  <a:pt x="764" y="1822"/>
                </a:cubicBezTo>
                <a:lnTo>
                  <a:pt x="764" y="1822"/>
                </a:lnTo>
                <a:cubicBezTo>
                  <a:pt x="569" y="1789"/>
                  <a:pt x="395" y="1695"/>
                  <a:pt x="263" y="1559"/>
                </a:cubicBezTo>
                <a:lnTo>
                  <a:pt x="263" y="1559"/>
                </a:lnTo>
                <a:cubicBezTo>
                  <a:pt x="100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8" y="0"/>
                </a:cubicBezTo>
                <a:lnTo>
                  <a:pt x="918" y="0"/>
                </a:lnTo>
                <a:cubicBezTo>
                  <a:pt x="1424" y="0"/>
                  <a:pt x="1835" y="410"/>
                  <a:pt x="1835" y="917"/>
                </a:cubicBez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8" name="Freeform 392">
            <a:extLst>
              <a:ext uri="{FF2B5EF4-FFF2-40B4-BE49-F238E27FC236}">
                <a16:creationId xmlns:a16="http://schemas.microsoft.com/office/drawing/2014/main" id="{09FDBFDB-35CF-6649-98C5-2AD5FE93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1780" y="11494132"/>
            <a:ext cx="818466" cy="834943"/>
          </a:xfrm>
          <a:custGeom>
            <a:avLst/>
            <a:gdLst>
              <a:gd name="T0" fmla="*/ 654 w 655"/>
              <a:gd name="T1" fmla="*/ 0 h 670"/>
              <a:gd name="T2" fmla="*/ 654 w 655"/>
              <a:gd name="T3" fmla="*/ 669 h 670"/>
              <a:gd name="T4" fmla="*/ 654 w 655"/>
              <a:gd name="T5" fmla="*/ 669 h 670"/>
              <a:gd name="T6" fmla="*/ 585 w 655"/>
              <a:gd name="T7" fmla="*/ 667 h 670"/>
              <a:gd name="T8" fmla="*/ 585 w 655"/>
              <a:gd name="T9" fmla="*/ 667 h 670"/>
              <a:gd name="T10" fmla="*/ 574 w 655"/>
              <a:gd name="T11" fmla="*/ 666 h 670"/>
              <a:gd name="T12" fmla="*/ 574 w 655"/>
              <a:gd name="T13" fmla="*/ 666 h 670"/>
              <a:gd name="T14" fmla="*/ 574 w 655"/>
              <a:gd name="T15" fmla="*/ 666 h 670"/>
              <a:gd name="T16" fmla="*/ 574 w 655"/>
              <a:gd name="T17" fmla="*/ 666 h 670"/>
              <a:gd name="T18" fmla="*/ 501 w 655"/>
              <a:gd name="T19" fmla="*/ 657 h 670"/>
              <a:gd name="T20" fmla="*/ 501 w 655"/>
              <a:gd name="T21" fmla="*/ 657 h 670"/>
              <a:gd name="T22" fmla="*/ 0 w 655"/>
              <a:gd name="T23" fmla="*/ 394 h 670"/>
              <a:gd name="T24" fmla="*/ 0 w 655"/>
              <a:gd name="T25" fmla="*/ 394 h 670"/>
              <a:gd name="T26" fmla="*/ 37 w 655"/>
              <a:gd name="T27" fmla="*/ 248 h 670"/>
              <a:gd name="T28" fmla="*/ 37 w 655"/>
              <a:gd name="T29" fmla="*/ 248 h 670"/>
              <a:gd name="T30" fmla="*/ 309 w 655"/>
              <a:gd name="T31" fmla="*/ 83 h 670"/>
              <a:gd name="T32" fmla="*/ 309 w 655"/>
              <a:gd name="T33" fmla="*/ 83 h 670"/>
              <a:gd name="T34" fmla="*/ 337 w 655"/>
              <a:gd name="T35" fmla="*/ 79 h 670"/>
              <a:gd name="T36" fmla="*/ 337 w 655"/>
              <a:gd name="T37" fmla="*/ 79 h 670"/>
              <a:gd name="T38" fmla="*/ 337 w 655"/>
              <a:gd name="T39" fmla="*/ 79 h 670"/>
              <a:gd name="T40" fmla="*/ 439 w 655"/>
              <a:gd name="T41" fmla="*/ 48 h 670"/>
              <a:gd name="T42" fmla="*/ 439 w 655"/>
              <a:gd name="T43" fmla="*/ 48 h 670"/>
              <a:gd name="T44" fmla="*/ 489 w 655"/>
              <a:gd name="T45" fmla="*/ 21 h 670"/>
              <a:gd name="T46" fmla="*/ 489 w 655"/>
              <a:gd name="T47" fmla="*/ 21 h 670"/>
              <a:gd name="T48" fmla="*/ 497 w 655"/>
              <a:gd name="T49" fmla="*/ 16 h 670"/>
              <a:gd name="T50" fmla="*/ 497 w 655"/>
              <a:gd name="T51" fmla="*/ 16 h 670"/>
              <a:gd name="T52" fmla="*/ 505 w 655"/>
              <a:gd name="T53" fmla="*/ 11 h 670"/>
              <a:gd name="T54" fmla="*/ 520 w 655"/>
              <a:gd name="T55" fmla="*/ 0 h 670"/>
              <a:gd name="T56" fmla="*/ 654 w 655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5" h="670">
                <a:moveTo>
                  <a:pt x="654" y="0"/>
                </a:moveTo>
                <a:lnTo>
                  <a:pt x="654" y="669"/>
                </a:lnTo>
                <a:lnTo>
                  <a:pt x="654" y="669"/>
                </a:lnTo>
                <a:cubicBezTo>
                  <a:pt x="631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1" y="666"/>
                  <a:pt x="577" y="666"/>
                  <a:pt x="574" y="666"/>
                </a:cubicBezTo>
                <a:lnTo>
                  <a:pt x="574" y="666"/>
                </a:lnTo>
                <a:lnTo>
                  <a:pt x="574" y="666"/>
                </a:lnTo>
                <a:lnTo>
                  <a:pt x="574" y="666"/>
                </a:lnTo>
                <a:cubicBezTo>
                  <a:pt x="549" y="664"/>
                  <a:pt x="525" y="661"/>
                  <a:pt x="501" y="657"/>
                </a:cubicBezTo>
                <a:lnTo>
                  <a:pt x="501" y="657"/>
                </a:lnTo>
                <a:cubicBezTo>
                  <a:pt x="306" y="624"/>
                  <a:pt x="132" y="530"/>
                  <a:pt x="0" y="394"/>
                </a:cubicBezTo>
                <a:lnTo>
                  <a:pt x="0" y="394"/>
                </a:lnTo>
                <a:cubicBezTo>
                  <a:pt x="14" y="330"/>
                  <a:pt x="27" y="276"/>
                  <a:pt x="37" y="248"/>
                </a:cubicBezTo>
                <a:lnTo>
                  <a:pt x="37" y="248"/>
                </a:lnTo>
                <a:cubicBezTo>
                  <a:pt x="77" y="131"/>
                  <a:pt x="274" y="87"/>
                  <a:pt x="309" y="83"/>
                </a:cubicBezTo>
                <a:lnTo>
                  <a:pt x="309" y="83"/>
                </a:lnTo>
                <a:cubicBezTo>
                  <a:pt x="318" y="82"/>
                  <a:pt x="328" y="81"/>
                  <a:pt x="337" y="79"/>
                </a:cubicBezTo>
                <a:lnTo>
                  <a:pt x="337" y="79"/>
                </a:lnTo>
                <a:lnTo>
                  <a:pt x="337" y="79"/>
                </a:lnTo>
                <a:cubicBezTo>
                  <a:pt x="373" y="74"/>
                  <a:pt x="407" y="63"/>
                  <a:pt x="439" y="48"/>
                </a:cubicBezTo>
                <a:lnTo>
                  <a:pt x="439" y="48"/>
                </a:lnTo>
                <a:cubicBezTo>
                  <a:pt x="456" y="40"/>
                  <a:pt x="473" y="31"/>
                  <a:pt x="489" y="21"/>
                </a:cubicBezTo>
                <a:lnTo>
                  <a:pt x="489" y="21"/>
                </a:lnTo>
                <a:cubicBezTo>
                  <a:pt x="491" y="19"/>
                  <a:pt x="494" y="18"/>
                  <a:pt x="497" y="16"/>
                </a:cubicBezTo>
                <a:lnTo>
                  <a:pt x="497" y="16"/>
                </a:lnTo>
                <a:cubicBezTo>
                  <a:pt x="499" y="14"/>
                  <a:pt x="502" y="13"/>
                  <a:pt x="505" y="11"/>
                </a:cubicBezTo>
                <a:lnTo>
                  <a:pt x="520" y="0"/>
                </a:lnTo>
                <a:lnTo>
                  <a:pt x="654" y="0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49" name="Freeform 393">
            <a:extLst>
              <a:ext uri="{FF2B5EF4-FFF2-40B4-BE49-F238E27FC236}">
                <a16:creationId xmlns:a16="http://schemas.microsoft.com/office/drawing/2014/main" id="{50539D48-B7B9-754E-BA3E-B4256F59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4752" y="11494132"/>
            <a:ext cx="801985" cy="834943"/>
          </a:xfrm>
          <a:custGeom>
            <a:avLst/>
            <a:gdLst>
              <a:gd name="T0" fmla="*/ 643 w 644"/>
              <a:gd name="T1" fmla="*/ 407 h 670"/>
              <a:gd name="T2" fmla="*/ 643 w 644"/>
              <a:gd name="T3" fmla="*/ 407 h 670"/>
              <a:gd name="T4" fmla="*/ 150 w 644"/>
              <a:gd name="T5" fmla="*/ 657 h 670"/>
              <a:gd name="T6" fmla="*/ 150 w 644"/>
              <a:gd name="T7" fmla="*/ 657 h 670"/>
              <a:gd name="T8" fmla="*/ 80 w 644"/>
              <a:gd name="T9" fmla="*/ 666 h 670"/>
              <a:gd name="T10" fmla="*/ 80 w 644"/>
              <a:gd name="T11" fmla="*/ 666 h 670"/>
              <a:gd name="T12" fmla="*/ 70 w 644"/>
              <a:gd name="T13" fmla="*/ 667 h 670"/>
              <a:gd name="T14" fmla="*/ 70 w 644"/>
              <a:gd name="T15" fmla="*/ 667 h 670"/>
              <a:gd name="T16" fmla="*/ 1 w 644"/>
              <a:gd name="T17" fmla="*/ 669 h 670"/>
              <a:gd name="T18" fmla="*/ 0 w 644"/>
              <a:gd name="T19" fmla="*/ 669 h 670"/>
              <a:gd name="T20" fmla="*/ 0 w 644"/>
              <a:gd name="T21" fmla="*/ 0 h 670"/>
              <a:gd name="T22" fmla="*/ 128 w 644"/>
              <a:gd name="T23" fmla="*/ 0 h 670"/>
              <a:gd name="T24" fmla="*/ 128 w 644"/>
              <a:gd name="T25" fmla="*/ 0 h 670"/>
              <a:gd name="T26" fmla="*/ 138 w 644"/>
              <a:gd name="T27" fmla="*/ 7 h 670"/>
              <a:gd name="T28" fmla="*/ 138 w 644"/>
              <a:gd name="T29" fmla="*/ 7 h 670"/>
              <a:gd name="T30" fmla="*/ 143 w 644"/>
              <a:gd name="T31" fmla="*/ 11 h 670"/>
              <a:gd name="T32" fmla="*/ 143 w 644"/>
              <a:gd name="T33" fmla="*/ 11 h 670"/>
              <a:gd name="T34" fmla="*/ 144 w 644"/>
              <a:gd name="T35" fmla="*/ 11 h 670"/>
              <a:gd name="T36" fmla="*/ 144 w 644"/>
              <a:gd name="T37" fmla="*/ 11 h 670"/>
              <a:gd name="T38" fmla="*/ 149 w 644"/>
              <a:gd name="T39" fmla="*/ 14 h 670"/>
              <a:gd name="T40" fmla="*/ 149 w 644"/>
              <a:gd name="T41" fmla="*/ 14 h 670"/>
              <a:gd name="T42" fmla="*/ 158 w 644"/>
              <a:gd name="T43" fmla="*/ 21 h 670"/>
              <a:gd name="T44" fmla="*/ 158 w 644"/>
              <a:gd name="T45" fmla="*/ 21 h 670"/>
              <a:gd name="T46" fmla="*/ 159 w 644"/>
              <a:gd name="T47" fmla="*/ 22 h 670"/>
              <a:gd name="T48" fmla="*/ 159 w 644"/>
              <a:gd name="T49" fmla="*/ 22 h 670"/>
              <a:gd name="T50" fmla="*/ 181 w 644"/>
              <a:gd name="T51" fmla="*/ 35 h 670"/>
              <a:gd name="T52" fmla="*/ 181 w 644"/>
              <a:gd name="T53" fmla="*/ 35 h 670"/>
              <a:gd name="T54" fmla="*/ 191 w 644"/>
              <a:gd name="T55" fmla="*/ 40 h 670"/>
              <a:gd name="T56" fmla="*/ 191 w 644"/>
              <a:gd name="T57" fmla="*/ 40 h 670"/>
              <a:gd name="T58" fmla="*/ 197 w 644"/>
              <a:gd name="T59" fmla="*/ 43 h 670"/>
              <a:gd name="T60" fmla="*/ 197 w 644"/>
              <a:gd name="T61" fmla="*/ 43 h 670"/>
              <a:gd name="T62" fmla="*/ 209 w 644"/>
              <a:gd name="T63" fmla="*/ 49 h 670"/>
              <a:gd name="T64" fmla="*/ 209 w 644"/>
              <a:gd name="T65" fmla="*/ 49 h 670"/>
              <a:gd name="T66" fmla="*/ 215 w 644"/>
              <a:gd name="T67" fmla="*/ 51 h 670"/>
              <a:gd name="T68" fmla="*/ 215 w 644"/>
              <a:gd name="T69" fmla="*/ 51 h 670"/>
              <a:gd name="T70" fmla="*/ 215 w 644"/>
              <a:gd name="T71" fmla="*/ 51 h 670"/>
              <a:gd name="T72" fmla="*/ 317 w 644"/>
              <a:gd name="T73" fmla="*/ 81 h 670"/>
              <a:gd name="T74" fmla="*/ 317 w 644"/>
              <a:gd name="T75" fmla="*/ 81 h 670"/>
              <a:gd name="T76" fmla="*/ 339 w 644"/>
              <a:gd name="T77" fmla="*/ 84 h 670"/>
              <a:gd name="T78" fmla="*/ 339 w 644"/>
              <a:gd name="T79" fmla="*/ 84 h 670"/>
              <a:gd name="T80" fmla="*/ 592 w 644"/>
              <a:gd name="T81" fmla="*/ 235 h 670"/>
              <a:gd name="T82" fmla="*/ 592 w 644"/>
              <a:gd name="T83" fmla="*/ 235 h 670"/>
              <a:gd name="T84" fmla="*/ 643 w 644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4" h="670">
                <a:moveTo>
                  <a:pt x="643" y="407"/>
                </a:moveTo>
                <a:lnTo>
                  <a:pt x="643" y="407"/>
                </a:lnTo>
                <a:cubicBezTo>
                  <a:pt x="511" y="536"/>
                  <a:pt x="341" y="626"/>
                  <a:pt x="150" y="657"/>
                </a:cubicBezTo>
                <a:lnTo>
                  <a:pt x="150" y="657"/>
                </a:lnTo>
                <a:cubicBezTo>
                  <a:pt x="127" y="661"/>
                  <a:pt x="104" y="664"/>
                  <a:pt x="80" y="666"/>
                </a:cubicBezTo>
                <a:lnTo>
                  <a:pt x="80" y="666"/>
                </a:lnTo>
                <a:cubicBezTo>
                  <a:pt x="77" y="666"/>
                  <a:pt x="73" y="666"/>
                  <a:pt x="70" y="667"/>
                </a:cubicBezTo>
                <a:lnTo>
                  <a:pt x="70" y="667"/>
                </a:lnTo>
                <a:cubicBezTo>
                  <a:pt x="47" y="668"/>
                  <a:pt x="24" y="669"/>
                  <a:pt x="1" y="669"/>
                </a:cubicBezTo>
                <a:lnTo>
                  <a:pt x="0" y="669"/>
                </a:lnTo>
                <a:lnTo>
                  <a:pt x="0" y="0"/>
                </a:lnTo>
                <a:lnTo>
                  <a:pt x="128" y="0"/>
                </a:lnTo>
                <a:lnTo>
                  <a:pt x="128" y="0"/>
                </a:lnTo>
                <a:cubicBezTo>
                  <a:pt x="132" y="2"/>
                  <a:pt x="134" y="5"/>
                  <a:pt x="138" y="7"/>
                </a:cubicBezTo>
                <a:lnTo>
                  <a:pt x="138" y="7"/>
                </a:lnTo>
                <a:cubicBezTo>
                  <a:pt x="140" y="8"/>
                  <a:pt x="141" y="9"/>
                  <a:pt x="143" y="11"/>
                </a:cubicBezTo>
                <a:lnTo>
                  <a:pt x="143" y="11"/>
                </a:lnTo>
                <a:cubicBezTo>
                  <a:pt x="143" y="11"/>
                  <a:pt x="143" y="11"/>
                  <a:pt x="144" y="11"/>
                </a:cubicBezTo>
                <a:lnTo>
                  <a:pt x="144" y="11"/>
                </a:lnTo>
                <a:cubicBezTo>
                  <a:pt x="145" y="12"/>
                  <a:pt x="147" y="13"/>
                  <a:pt x="149" y="14"/>
                </a:cubicBezTo>
                <a:lnTo>
                  <a:pt x="149" y="14"/>
                </a:lnTo>
                <a:cubicBezTo>
                  <a:pt x="152" y="17"/>
                  <a:pt x="155" y="19"/>
                  <a:pt x="158" y="21"/>
                </a:cubicBezTo>
                <a:lnTo>
                  <a:pt x="158" y="21"/>
                </a:lnTo>
                <a:cubicBezTo>
                  <a:pt x="158" y="21"/>
                  <a:pt x="159" y="21"/>
                  <a:pt x="159" y="22"/>
                </a:cubicBezTo>
                <a:lnTo>
                  <a:pt x="159" y="22"/>
                </a:lnTo>
                <a:cubicBezTo>
                  <a:pt x="166" y="26"/>
                  <a:pt x="174" y="30"/>
                  <a:pt x="181" y="35"/>
                </a:cubicBezTo>
                <a:lnTo>
                  <a:pt x="181" y="35"/>
                </a:lnTo>
                <a:cubicBezTo>
                  <a:pt x="185" y="37"/>
                  <a:pt x="188" y="38"/>
                  <a:pt x="191" y="40"/>
                </a:cubicBezTo>
                <a:lnTo>
                  <a:pt x="191" y="40"/>
                </a:lnTo>
                <a:cubicBezTo>
                  <a:pt x="193" y="42"/>
                  <a:pt x="196" y="42"/>
                  <a:pt x="197" y="43"/>
                </a:cubicBezTo>
                <a:lnTo>
                  <a:pt x="197" y="43"/>
                </a:lnTo>
                <a:cubicBezTo>
                  <a:pt x="201" y="45"/>
                  <a:pt x="205" y="47"/>
                  <a:pt x="209" y="49"/>
                </a:cubicBezTo>
                <a:lnTo>
                  <a:pt x="209" y="49"/>
                </a:lnTo>
                <a:cubicBezTo>
                  <a:pt x="211" y="49"/>
                  <a:pt x="213" y="50"/>
                  <a:pt x="215" y="51"/>
                </a:cubicBezTo>
                <a:lnTo>
                  <a:pt x="215" y="51"/>
                </a:lnTo>
                <a:lnTo>
                  <a:pt x="215" y="51"/>
                </a:lnTo>
                <a:cubicBezTo>
                  <a:pt x="248" y="65"/>
                  <a:pt x="282" y="76"/>
                  <a:pt x="317" y="81"/>
                </a:cubicBezTo>
                <a:lnTo>
                  <a:pt x="317" y="81"/>
                </a:lnTo>
                <a:cubicBezTo>
                  <a:pt x="324" y="82"/>
                  <a:pt x="331" y="82"/>
                  <a:pt x="339" y="84"/>
                </a:cubicBezTo>
                <a:lnTo>
                  <a:pt x="339" y="84"/>
                </a:lnTo>
                <a:cubicBezTo>
                  <a:pt x="370" y="86"/>
                  <a:pt x="536" y="109"/>
                  <a:pt x="592" y="235"/>
                </a:cubicBezTo>
                <a:lnTo>
                  <a:pt x="592" y="235"/>
                </a:lnTo>
                <a:cubicBezTo>
                  <a:pt x="606" y="266"/>
                  <a:pt x="624" y="330"/>
                  <a:pt x="643" y="407"/>
                </a:cubicBez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0" name="Freeform 394">
            <a:extLst>
              <a:ext uri="{FF2B5EF4-FFF2-40B4-BE49-F238E27FC236}">
                <a16:creationId xmlns:a16="http://schemas.microsoft.com/office/drawing/2014/main" id="{AA3CFA29-AC02-1747-8956-02FFA6C6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594" y="11494132"/>
            <a:ext cx="538319" cy="834943"/>
          </a:xfrm>
          <a:custGeom>
            <a:avLst/>
            <a:gdLst>
              <a:gd name="T0" fmla="*/ 430 w 431"/>
              <a:gd name="T1" fmla="*/ 51 h 670"/>
              <a:gd name="T2" fmla="*/ 430 w 431"/>
              <a:gd name="T3" fmla="*/ 51 h 670"/>
              <a:gd name="T4" fmla="*/ 383 w 431"/>
              <a:gd name="T5" fmla="*/ 266 h 670"/>
              <a:gd name="T6" fmla="*/ 366 w 431"/>
              <a:gd name="T7" fmla="*/ 343 h 670"/>
              <a:gd name="T8" fmla="*/ 295 w 431"/>
              <a:gd name="T9" fmla="*/ 666 h 670"/>
              <a:gd name="T10" fmla="*/ 295 w 431"/>
              <a:gd name="T11" fmla="*/ 666 h 670"/>
              <a:gd name="T12" fmla="*/ 285 w 431"/>
              <a:gd name="T13" fmla="*/ 667 h 670"/>
              <a:gd name="T14" fmla="*/ 285 w 431"/>
              <a:gd name="T15" fmla="*/ 667 h 670"/>
              <a:gd name="T16" fmla="*/ 216 w 431"/>
              <a:gd name="T17" fmla="*/ 669 h 670"/>
              <a:gd name="T18" fmla="*/ 215 w 431"/>
              <a:gd name="T19" fmla="*/ 669 h 670"/>
              <a:gd name="T20" fmla="*/ 215 w 431"/>
              <a:gd name="T21" fmla="*/ 669 h 670"/>
              <a:gd name="T22" fmla="*/ 146 w 431"/>
              <a:gd name="T23" fmla="*/ 667 h 670"/>
              <a:gd name="T24" fmla="*/ 146 w 431"/>
              <a:gd name="T25" fmla="*/ 667 h 670"/>
              <a:gd name="T26" fmla="*/ 135 w 431"/>
              <a:gd name="T27" fmla="*/ 666 h 670"/>
              <a:gd name="T28" fmla="*/ 48 w 431"/>
              <a:gd name="T29" fmla="*/ 265 h 670"/>
              <a:gd name="T30" fmla="*/ 3 w 431"/>
              <a:gd name="T31" fmla="*/ 57 h 670"/>
              <a:gd name="T32" fmla="*/ 2 w 431"/>
              <a:gd name="T33" fmla="*/ 55 h 670"/>
              <a:gd name="T34" fmla="*/ 2 w 431"/>
              <a:gd name="T35" fmla="*/ 54 h 670"/>
              <a:gd name="T36" fmla="*/ 2 w 431"/>
              <a:gd name="T37" fmla="*/ 52 h 670"/>
              <a:gd name="T38" fmla="*/ 1 w 431"/>
              <a:gd name="T39" fmla="*/ 50 h 670"/>
              <a:gd name="T40" fmla="*/ 1 w 431"/>
              <a:gd name="T41" fmla="*/ 49 h 670"/>
              <a:gd name="T42" fmla="*/ 1 w 431"/>
              <a:gd name="T43" fmla="*/ 49 h 670"/>
              <a:gd name="T44" fmla="*/ 0 w 431"/>
              <a:gd name="T45" fmla="*/ 48 h 670"/>
              <a:gd name="T46" fmla="*/ 0 w 431"/>
              <a:gd name="T47" fmla="*/ 48 h 670"/>
              <a:gd name="T48" fmla="*/ 0 w 431"/>
              <a:gd name="T49" fmla="*/ 48 h 670"/>
              <a:gd name="T50" fmla="*/ 0 w 431"/>
              <a:gd name="T51" fmla="*/ 48 h 670"/>
              <a:gd name="T52" fmla="*/ 0 w 431"/>
              <a:gd name="T53" fmla="*/ 48 h 670"/>
              <a:gd name="T54" fmla="*/ 0 w 431"/>
              <a:gd name="T55" fmla="*/ 48 h 670"/>
              <a:gd name="T56" fmla="*/ 50 w 431"/>
              <a:gd name="T57" fmla="*/ 21 h 670"/>
              <a:gd name="T58" fmla="*/ 50 w 431"/>
              <a:gd name="T59" fmla="*/ 21 h 670"/>
              <a:gd name="T60" fmla="*/ 58 w 431"/>
              <a:gd name="T61" fmla="*/ 16 h 670"/>
              <a:gd name="T62" fmla="*/ 58 w 431"/>
              <a:gd name="T63" fmla="*/ 16 h 670"/>
              <a:gd name="T64" fmla="*/ 66 w 431"/>
              <a:gd name="T65" fmla="*/ 11 h 670"/>
              <a:gd name="T66" fmla="*/ 81 w 431"/>
              <a:gd name="T67" fmla="*/ 0 h 670"/>
              <a:gd name="T68" fmla="*/ 343 w 431"/>
              <a:gd name="T69" fmla="*/ 0 h 670"/>
              <a:gd name="T70" fmla="*/ 343 w 431"/>
              <a:gd name="T71" fmla="*/ 0 h 670"/>
              <a:gd name="T72" fmla="*/ 353 w 431"/>
              <a:gd name="T73" fmla="*/ 7 h 670"/>
              <a:gd name="T74" fmla="*/ 353 w 431"/>
              <a:gd name="T75" fmla="*/ 7 h 670"/>
              <a:gd name="T76" fmla="*/ 358 w 431"/>
              <a:gd name="T77" fmla="*/ 11 h 670"/>
              <a:gd name="T78" fmla="*/ 358 w 431"/>
              <a:gd name="T79" fmla="*/ 11 h 670"/>
              <a:gd name="T80" fmla="*/ 359 w 431"/>
              <a:gd name="T81" fmla="*/ 11 h 670"/>
              <a:gd name="T82" fmla="*/ 359 w 431"/>
              <a:gd name="T83" fmla="*/ 11 h 670"/>
              <a:gd name="T84" fmla="*/ 364 w 431"/>
              <a:gd name="T85" fmla="*/ 14 h 670"/>
              <a:gd name="T86" fmla="*/ 364 w 431"/>
              <a:gd name="T87" fmla="*/ 14 h 670"/>
              <a:gd name="T88" fmla="*/ 373 w 431"/>
              <a:gd name="T89" fmla="*/ 21 h 670"/>
              <a:gd name="T90" fmla="*/ 373 w 431"/>
              <a:gd name="T91" fmla="*/ 21 h 670"/>
              <a:gd name="T92" fmla="*/ 374 w 431"/>
              <a:gd name="T93" fmla="*/ 22 h 670"/>
              <a:gd name="T94" fmla="*/ 374 w 431"/>
              <a:gd name="T95" fmla="*/ 22 h 670"/>
              <a:gd name="T96" fmla="*/ 396 w 431"/>
              <a:gd name="T97" fmla="*/ 35 h 670"/>
              <a:gd name="T98" fmla="*/ 396 w 431"/>
              <a:gd name="T99" fmla="*/ 35 h 670"/>
              <a:gd name="T100" fmla="*/ 406 w 431"/>
              <a:gd name="T101" fmla="*/ 40 h 670"/>
              <a:gd name="T102" fmla="*/ 406 w 431"/>
              <a:gd name="T103" fmla="*/ 40 h 670"/>
              <a:gd name="T104" fmla="*/ 412 w 431"/>
              <a:gd name="T105" fmla="*/ 43 h 670"/>
              <a:gd name="T106" fmla="*/ 412 w 431"/>
              <a:gd name="T107" fmla="*/ 43 h 670"/>
              <a:gd name="T108" fmla="*/ 424 w 431"/>
              <a:gd name="T109" fmla="*/ 49 h 670"/>
              <a:gd name="T110" fmla="*/ 424 w 431"/>
              <a:gd name="T111" fmla="*/ 49 h 670"/>
              <a:gd name="T112" fmla="*/ 430 w 431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" h="670">
                <a:moveTo>
                  <a:pt x="430" y="51"/>
                </a:moveTo>
                <a:lnTo>
                  <a:pt x="430" y="51"/>
                </a:lnTo>
                <a:lnTo>
                  <a:pt x="383" y="266"/>
                </a:lnTo>
                <a:lnTo>
                  <a:pt x="366" y="343"/>
                </a:lnTo>
                <a:lnTo>
                  <a:pt x="295" y="666"/>
                </a:lnTo>
                <a:lnTo>
                  <a:pt x="295" y="666"/>
                </a:lnTo>
                <a:cubicBezTo>
                  <a:pt x="292" y="666"/>
                  <a:pt x="288" y="666"/>
                  <a:pt x="285" y="667"/>
                </a:cubicBezTo>
                <a:lnTo>
                  <a:pt x="285" y="667"/>
                </a:lnTo>
                <a:cubicBezTo>
                  <a:pt x="262" y="668"/>
                  <a:pt x="239" y="669"/>
                  <a:pt x="216" y="669"/>
                </a:cubicBezTo>
                <a:lnTo>
                  <a:pt x="215" y="669"/>
                </a:lnTo>
                <a:lnTo>
                  <a:pt x="215" y="669"/>
                </a:lnTo>
                <a:cubicBezTo>
                  <a:pt x="192" y="669"/>
                  <a:pt x="169" y="668"/>
                  <a:pt x="146" y="667"/>
                </a:cubicBezTo>
                <a:lnTo>
                  <a:pt x="146" y="667"/>
                </a:lnTo>
                <a:cubicBezTo>
                  <a:pt x="142" y="666"/>
                  <a:pt x="138" y="666"/>
                  <a:pt x="135" y="666"/>
                </a:cubicBezTo>
                <a:lnTo>
                  <a:pt x="48" y="265"/>
                </a:lnTo>
                <a:lnTo>
                  <a:pt x="3" y="57"/>
                </a:lnTo>
                <a:lnTo>
                  <a:pt x="2" y="55"/>
                </a:lnTo>
                <a:lnTo>
                  <a:pt x="2" y="54"/>
                </a:lnTo>
                <a:lnTo>
                  <a:pt x="2" y="52"/>
                </a:lnTo>
                <a:lnTo>
                  <a:pt x="1" y="50"/>
                </a:lnTo>
                <a:lnTo>
                  <a:pt x="1" y="49"/>
                </a:lnTo>
                <a:lnTo>
                  <a:pt x="1" y="49"/>
                </a:lnTo>
                <a:cubicBezTo>
                  <a:pt x="1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7" y="40"/>
                  <a:pt x="34" y="31"/>
                  <a:pt x="50" y="21"/>
                </a:cubicBezTo>
                <a:lnTo>
                  <a:pt x="50" y="21"/>
                </a:lnTo>
                <a:cubicBezTo>
                  <a:pt x="52" y="19"/>
                  <a:pt x="55" y="18"/>
                  <a:pt x="58" y="16"/>
                </a:cubicBezTo>
                <a:lnTo>
                  <a:pt x="58" y="16"/>
                </a:lnTo>
                <a:cubicBezTo>
                  <a:pt x="60" y="14"/>
                  <a:pt x="63" y="13"/>
                  <a:pt x="66" y="11"/>
                </a:cubicBezTo>
                <a:lnTo>
                  <a:pt x="81" y="0"/>
                </a:lnTo>
                <a:lnTo>
                  <a:pt x="343" y="0"/>
                </a:lnTo>
                <a:lnTo>
                  <a:pt x="343" y="0"/>
                </a:lnTo>
                <a:cubicBezTo>
                  <a:pt x="347" y="2"/>
                  <a:pt x="349" y="5"/>
                  <a:pt x="353" y="7"/>
                </a:cubicBezTo>
                <a:lnTo>
                  <a:pt x="353" y="7"/>
                </a:lnTo>
                <a:cubicBezTo>
                  <a:pt x="355" y="8"/>
                  <a:pt x="356" y="9"/>
                  <a:pt x="358" y="11"/>
                </a:cubicBezTo>
                <a:lnTo>
                  <a:pt x="358" y="11"/>
                </a:lnTo>
                <a:cubicBezTo>
                  <a:pt x="358" y="11"/>
                  <a:pt x="358" y="11"/>
                  <a:pt x="359" y="11"/>
                </a:cubicBezTo>
                <a:lnTo>
                  <a:pt x="359" y="11"/>
                </a:lnTo>
                <a:cubicBezTo>
                  <a:pt x="360" y="12"/>
                  <a:pt x="362" y="13"/>
                  <a:pt x="364" y="14"/>
                </a:cubicBezTo>
                <a:lnTo>
                  <a:pt x="364" y="14"/>
                </a:lnTo>
                <a:cubicBezTo>
                  <a:pt x="367" y="17"/>
                  <a:pt x="370" y="19"/>
                  <a:pt x="373" y="21"/>
                </a:cubicBezTo>
                <a:lnTo>
                  <a:pt x="373" y="21"/>
                </a:lnTo>
                <a:cubicBezTo>
                  <a:pt x="373" y="21"/>
                  <a:pt x="374" y="21"/>
                  <a:pt x="374" y="22"/>
                </a:cubicBezTo>
                <a:lnTo>
                  <a:pt x="374" y="22"/>
                </a:lnTo>
                <a:cubicBezTo>
                  <a:pt x="381" y="26"/>
                  <a:pt x="389" y="30"/>
                  <a:pt x="396" y="35"/>
                </a:cubicBezTo>
                <a:lnTo>
                  <a:pt x="396" y="35"/>
                </a:lnTo>
                <a:cubicBezTo>
                  <a:pt x="400" y="37"/>
                  <a:pt x="403" y="38"/>
                  <a:pt x="406" y="40"/>
                </a:cubicBezTo>
                <a:lnTo>
                  <a:pt x="406" y="40"/>
                </a:lnTo>
                <a:cubicBezTo>
                  <a:pt x="408" y="42"/>
                  <a:pt x="411" y="42"/>
                  <a:pt x="412" y="43"/>
                </a:cubicBezTo>
                <a:lnTo>
                  <a:pt x="412" y="43"/>
                </a:lnTo>
                <a:cubicBezTo>
                  <a:pt x="416" y="45"/>
                  <a:pt x="420" y="47"/>
                  <a:pt x="424" y="49"/>
                </a:cubicBezTo>
                <a:lnTo>
                  <a:pt x="424" y="49"/>
                </a:lnTo>
                <a:cubicBezTo>
                  <a:pt x="426" y="49"/>
                  <a:pt x="428" y="50"/>
                  <a:pt x="430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1" name="Freeform 395">
            <a:extLst>
              <a:ext uri="{FF2B5EF4-FFF2-40B4-BE49-F238E27FC236}">
                <a16:creationId xmlns:a16="http://schemas.microsoft.com/office/drawing/2014/main" id="{359A227B-1891-EC4A-A5A1-E560951C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958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2" name="Freeform 396">
            <a:extLst>
              <a:ext uri="{FF2B5EF4-FFF2-40B4-BE49-F238E27FC236}">
                <a16:creationId xmlns:a16="http://schemas.microsoft.com/office/drawing/2014/main" id="{256A2284-C33F-0340-AEBD-A21CE220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958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3" name="Freeform 397">
            <a:extLst>
              <a:ext uri="{FF2B5EF4-FFF2-40B4-BE49-F238E27FC236}">
                <a16:creationId xmlns:a16="http://schemas.microsoft.com/office/drawing/2014/main" id="{242567DC-D983-F042-83B8-A9112B4E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359" y="11691884"/>
            <a:ext cx="164791" cy="142819"/>
          </a:xfrm>
          <a:custGeom>
            <a:avLst/>
            <a:gdLst>
              <a:gd name="T0" fmla="*/ 20 w 131"/>
              <a:gd name="T1" fmla="*/ 115 h 116"/>
              <a:gd name="T2" fmla="*/ 110 w 131"/>
              <a:gd name="T3" fmla="*/ 115 h 116"/>
              <a:gd name="T4" fmla="*/ 130 w 131"/>
              <a:gd name="T5" fmla="*/ 0 h 116"/>
              <a:gd name="T6" fmla="*/ 0 w 131"/>
              <a:gd name="T7" fmla="*/ 0 h 116"/>
              <a:gd name="T8" fmla="*/ 20 w 131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16">
                <a:moveTo>
                  <a:pt x="20" y="115"/>
                </a:moveTo>
                <a:lnTo>
                  <a:pt x="110" y="115"/>
                </a:lnTo>
                <a:lnTo>
                  <a:pt x="130" y="0"/>
                </a:lnTo>
                <a:lnTo>
                  <a:pt x="0" y="0"/>
                </a:lnTo>
                <a:lnTo>
                  <a:pt x="20" y="115"/>
                </a:ln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4" name="Freeform 398">
            <a:extLst>
              <a:ext uri="{FF2B5EF4-FFF2-40B4-BE49-F238E27FC236}">
                <a16:creationId xmlns:a16="http://schemas.microsoft.com/office/drawing/2014/main" id="{ABA9A8B6-07AE-7A4C-BD7B-E019ACB7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4750" y="11477654"/>
            <a:ext cx="269162" cy="351554"/>
          </a:xfrm>
          <a:custGeom>
            <a:avLst/>
            <a:gdLst>
              <a:gd name="T0" fmla="*/ 128 w 216"/>
              <a:gd name="T1" fmla="*/ 0 h 281"/>
              <a:gd name="T2" fmla="*/ 0 w 216"/>
              <a:gd name="T3" fmla="*/ 169 h 281"/>
              <a:gd name="T4" fmla="*/ 168 w 216"/>
              <a:gd name="T5" fmla="*/ 280 h 281"/>
              <a:gd name="T6" fmla="*/ 215 w 216"/>
              <a:gd name="T7" fmla="*/ 65 h 281"/>
              <a:gd name="T8" fmla="*/ 128 w 216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1">
                <a:moveTo>
                  <a:pt x="128" y="0"/>
                </a:moveTo>
                <a:lnTo>
                  <a:pt x="0" y="169"/>
                </a:lnTo>
                <a:lnTo>
                  <a:pt x="168" y="280"/>
                </a:lnTo>
                <a:lnTo>
                  <a:pt x="215" y="65"/>
                </a:lnTo>
                <a:lnTo>
                  <a:pt x="12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5" name="Freeform 399">
            <a:extLst>
              <a:ext uri="{FF2B5EF4-FFF2-40B4-BE49-F238E27FC236}">
                <a16:creationId xmlns:a16="http://schemas.microsoft.com/office/drawing/2014/main" id="{91FADC20-8FDC-B949-89F2-D44FE6B9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594" y="11477654"/>
            <a:ext cx="269158" cy="346060"/>
          </a:xfrm>
          <a:custGeom>
            <a:avLst/>
            <a:gdLst>
              <a:gd name="T0" fmla="*/ 81 w 216"/>
              <a:gd name="T1" fmla="*/ 0 h 280"/>
              <a:gd name="T2" fmla="*/ 215 w 216"/>
              <a:gd name="T3" fmla="*/ 169 h 280"/>
              <a:gd name="T4" fmla="*/ 47 w 216"/>
              <a:gd name="T5" fmla="*/ 279 h 280"/>
              <a:gd name="T6" fmla="*/ 0 w 216"/>
              <a:gd name="T7" fmla="*/ 62 h 280"/>
              <a:gd name="T8" fmla="*/ 81 w 216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80">
                <a:moveTo>
                  <a:pt x="81" y="0"/>
                </a:moveTo>
                <a:lnTo>
                  <a:pt x="215" y="169"/>
                </a:lnTo>
                <a:lnTo>
                  <a:pt x="47" y="279"/>
                </a:lnTo>
                <a:lnTo>
                  <a:pt x="0" y="62"/>
                </a:lnTo>
                <a:lnTo>
                  <a:pt x="81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6" name="Freeform 400">
            <a:extLst>
              <a:ext uri="{FF2B5EF4-FFF2-40B4-BE49-F238E27FC236}">
                <a16:creationId xmlns:a16="http://schemas.microsoft.com/office/drawing/2014/main" id="{ED525E2A-37AE-6549-BA0C-0FD047BB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195" y="10576798"/>
            <a:ext cx="681137" cy="840434"/>
          </a:xfrm>
          <a:custGeom>
            <a:avLst/>
            <a:gdLst>
              <a:gd name="T0" fmla="*/ 0 w 545"/>
              <a:gd name="T1" fmla="*/ 255 h 673"/>
              <a:gd name="T2" fmla="*/ 0 w 545"/>
              <a:gd name="T3" fmla="*/ 255 h 673"/>
              <a:gd name="T4" fmla="*/ 235 w 545"/>
              <a:gd name="T5" fmla="*/ 672 h 673"/>
              <a:gd name="T6" fmla="*/ 235 w 545"/>
              <a:gd name="T7" fmla="*/ 672 h 673"/>
              <a:gd name="T8" fmla="*/ 309 w 545"/>
              <a:gd name="T9" fmla="*/ 671 h 673"/>
              <a:gd name="T10" fmla="*/ 309 w 545"/>
              <a:gd name="T11" fmla="*/ 671 h 673"/>
              <a:gd name="T12" fmla="*/ 544 w 545"/>
              <a:gd name="T13" fmla="*/ 255 h 673"/>
              <a:gd name="T14" fmla="*/ 544 w 545"/>
              <a:gd name="T15" fmla="*/ 255 h 673"/>
              <a:gd name="T16" fmla="*/ 272 w 545"/>
              <a:gd name="T17" fmla="*/ 0 h 673"/>
              <a:gd name="T18" fmla="*/ 272 w 545"/>
              <a:gd name="T19" fmla="*/ 0 h 673"/>
              <a:gd name="T20" fmla="*/ 0 w 545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6" y="672"/>
                  <a:pt x="235" y="672"/>
                </a:cubicBezTo>
                <a:lnTo>
                  <a:pt x="235" y="672"/>
                </a:lnTo>
                <a:cubicBezTo>
                  <a:pt x="274" y="672"/>
                  <a:pt x="274" y="671"/>
                  <a:pt x="309" y="671"/>
                </a:cubicBezTo>
                <a:lnTo>
                  <a:pt x="309" y="671"/>
                </a:lnTo>
                <a:cubicBezTo>
                  <a:pt x="478" y="671"/>
                  <a:pt x="544" y="395"/>
                  <a:pt x="544" y="255"/>
                </a:cubicBezTo>
                <a:lnTo>
                  <a:pt x="544" y="255"/>
                </a:lnTo>
                <a:cubicBezTo>
                  <a:pt x="544" y="114"/>
                  <a:pt x="410" y="0"/>
                  <a:pt x="272" y="0"/>
                </a:cubicBezTo>
                <a:lnTo>
                  <a:pt x="272" y="0"/>
                </a:lnTo>
                <a:cubicBezTo>
                  <a:pt x="133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7" name="Freeform 401">
            <a:extLst>
              <a:ext uri="{FF2B5EF4-FFF2-40B4-BE49-F238E27FC236}">
                <a16:creationId xmlns:a16="http://schemas.microsoft.com/office/drawing/2014/main" id="{7056936C-CDBF-3F41-A0EF-F9C4A6DA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1929" y="10285663"/>
            <a:ext cx="955791" cy="752548"/>
          </a:xfrm>
          <a:custGeom>
            <a:avLst/>
            <a:gdLst>
              <a:gd name="T0" fmla="*/ 682 w 766"/>
              <a:gd name="T1" fmla="*/ 603 h 604"/>
              <a:gd name="T2" fmla="*/ 682 w 766"/>
              <a:gd name="T3" fmla="*/ 603 h 604"/>
              <a:gd name="T4" fmla="*/ 661 w 766"/>
              <a:gd name="T5" fmla="*/ 486 h 604"/>
              <a:gd name="T6" fmla="*/ 661 w 766"/>
              <a:gd name="T7" fmla="*/ 486 h 604"/>
              <a:gd name="T8" fmla="*/ 625 w 766"/>
              <a:gd name="T9" fmla="*/ 367 h 604"/>
              <a:gd name="T10" fmla="*/ 625 w 766"/>
              <a:gd name="T11" fmla="*/ 367 h 604"/>
              <a:gd name="T12" fmla="*/ 452 w 766"/>
              <a:gd name="T13" fmla="*/ 332 h 604"/>
              <a:gd name="T14" fmla="*/ 452 w 766"/>
              <a:gd name="T15" fmla="*/ 332 h 604"/>
              <a:gd name="T16" fmla="*/ 269 w 766"/>
              <a:gd name="T17" fmla="*/ 300 h 604"/>
              <a:gd name="T18" fmla="*/ 269 w 766"/>
              <a:gd name="T19" fmla="*/ 300 h 604"/>
              <a:gd name="T20" fmla="*/ 163 w 766"/>
              <a:gd name="T21" fmla="*/ 603 h 604"/>
              <a:gd name="T22" fmla="*/ 163 w 766"/>
              <a:gd name="T23" fmla="*/ 603 h 604"/>
              <a:gd name="T24" fmla="*/ 192 w 766"/>
              <a:gd name="T25" fmla="*/ 128 h 604"/>
              <a:gd name="T26" fmla="*/ 192 w 766"/>
              <a:gd name="T27" fmla="*/ 128 h 604"/>
              <a:gd name="T28" fmla="*/ 295 w 766"/>
              <a:gd name="T29" fmla="*/ 102 h 604"/>
              <a:gd name="T30" fmla="*/ 295 w 766"/>
              <a:gd name="T31" fmla="*/ 102 h 604"/>
              <a:gd name="T32" fmla="*/ 733 w 766"/>
              <a:gd name="T33" fmla="*/ 282 h 604"/>
              <a:gd name="T34" fmla="*/ 733 w 766"/>
              <a:gd name="T35" fmla="*/ 282 h 604"/>
              <a:gd name="T36" fmla="*/ 682 w 766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4" y="565"/>
                  <a:pt x="661" y="486"/>
                </a:cubicBezTo>
                <a:lnTo>
                  <a:pt x="661" y="486"/>
                </a:lnTo>
                <a:cubicBezTo>
                  <a:pt x="656" y="455"/>
                  <a:pt x="651" y="429"/>
                  <a:pt x="625" y="367"/>
                </a:cubicBezTo>
                <a:lnTo>
                  <a:pt x="625" y="367"/>
                </a:lnTo>
                <a:cubicBezTo>
                  <a:pt x="606" y="319"/>
                  <a:pt x="556" y="319"/>
                  <a:pt x="452" y="332"/>
                </a:cubicBezTo>
                <a:lnTo>
                  <a:pt x="452" y="332"/>
                </a:lnTo>
                <a:cubicBezTo>
                  <a:pt x="322" y="348"/>
                  <a:pt x="272" y="282"/>
                  <a:pt x="269" y="300"/>
                </a:cubicBezTo>
                <a:lnTo>
                  <a:pt x="269" y="300"/>
                </a:lnTo>
                <a:cubicBezTo>
                  <a:pt x="254" y="395"/>
                  <a:pt x="167" y="408"/>
                  <a:pt x="163" y="603"/>
                </a:cubicBezTo>
                <a:lnTo>
                  <a:pt x="163" y="603"/>
                </a:lnTo>
                <a:cubicBezTo>
                  <a:pt x="163" y="603"/>
                  <a:pt x="0" y="313"/>
                  <a:pt x="192" y="128"/>
                </a:cubicBezTo>
                <a:lnTo>
                  <a:pt x="192" y="128"/>
                </a:lnTo>
                <a:cubicBezTo>
                  <a:pt x="235" y="86"/>
                  <a:pt x="278" y="110"/>
                  <a:pt x="295" y="102"/>
                </a:cubicBezTo>
                <a:lnTo>
                  <a:pt x="295" y="102"/>
                </a:lnTo>
                <a:cubicBezTo>
                  <a:pt x="501" y="0"/>
                  <a:pt x="705" y="101"/>
                  <a:pt x="733" y="282"/>
                </a:cubicBezTo>
                <a:lnTo>
                  <a:pt x="733" y="282"/>
                </a:lnTo>
                <a:cubicBezTo>
                  <a:pt x="765" y="491"/>
                  <a:pt x="682" y="603"/>
                  <a:pt x="682" y="6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8" name="Freeform 402">
            <a:extLst>
              <a:ext uri="{FF2B5EF4-FFF2-40B4-BE49-F238E27FC236}">
                <a16:creationId xmlns:a16="http://schemas.microsoft.com/office/drawing/2014/main" id="{05970E47-F4BB-7F45-99C8-0911AB57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6861" y="11834703"/>
            <a:ext cx="175778" cy="499868"/>
          </a:xfrm>
          <a:custGeom>
            <a:avLst/>
            <a:gdLst>
              <a:gd name="T0" fmla="*/ 139 w 140"/>
              <a:gd name="T1" fmla="*/ 397 h 400"/>
              <a:gd name="T2" fmla="*/ 139 w 140"/>
              <a:gd name="T3" fmla="*/ 397 h 400"/>
              <a:gd name="T4" fmla="*/ 70 w 140"/>
              <a:gd name="T5" fmla="*/ 399 h 400"/>
              <a:gd name="T6" fmla="*/ 69 w 140"/>
              <a:gd name="T7" fmla="*/ 399 h 400"/>
              <a:gd name="T8" fmla="*/ 69 w 140"/>
              <a:gd name="T9" fmla="*/ 399 h 400"/>
              <a:gd name="T10" fmla="*/ 0 w 140"/>
              <a:gd name="T11" fmla="*/ 397 h 400"/>
              <a:gd name="T12" fmla="*/ 24 w 140"/>
              <a:gd name="T13" fmla="*/ 0 h 400"/>
              <a:gd name="T14" fmla="*/ 114 w 140"/>
              <a:gd name="T15" fmla="*/ 0 h 400"/>
              <a:gd name="T16" fmla="*/ 139 w 140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" h="400">
                <a:moveTo>
                  <a:pt x="139" y="397"/>
                </a:moveTo>
                <a:lnTo>
                  <a:pt x="139" y="397"/>
                </a:lnTo>
                <a:cubicBezTo>
                  <a:pt x="116" y="398"/>
                  <a:pt x="93" y="399"/>
                  <a:pt x="70" y="399"/>
                </a:cubicBezTo>
                <a:lnTo>
                  <a:pt x="69" y="399"/>
                </a:lnTo>
                <a:lnTo>
                  <a:pt x="69" y="399"/>
                </a:lnTo>
                <a:cubicBezTo>
                  <a:pt x="46" y="399"/>
                  <a:pt x="23" y="398"/>
                  <a:pt x="0" y="397"/>
                </a:cubicBezTo>
                <a:lnTo>
                  <a:pt x="24" y="0"/>
                </a:lnTo>
                <a:lnTo>
                  <a:pt x="114" y="0"/>
                </a:lnTo>
                <a:lnTo>
                  <a:pt x="139" y="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59" name="Freeform 403">
            <a:extLst>
              <a:ext uri="{FF2B5EF4-FFF2-40B4-BE49-F238E27FC236}">
                <a16:creationId xmlns:a16="http://schemas.microsoft.com/office/drawing/2014/main" id="{A864901D-934E-144C-8FCD-4B17EBAC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3628" y="11560049"/>
            <a:ext cx="296624" cy="769026"/>
          </a:xfrm>
          <a:custGeom>
            <a:avLst/>
            <a:gdLst>
              <a:gd name="T0" fmla="*/ 237 w 238"/>
              <a:gd name="T1" fmla="*/ 30 h 616"/>
              <a:gd name="T2" fmla="*/ 237 w 238"/>
              <a:gd name="T3" fmla="*/ 198 h 616"/>
              <a:gd name="T4" fmla="*/ 135 w 238"/>
              <a:gd name="T5" fmla="*/ 233 h 616"/>
              <a:gd name="T6" fmla="*/ 227 w 238"/>
              <a:gd name="T7" fmla="*/ 292 h 616"/>
              <a:gd name="T8" fmla="*/ 70 w 238"/>
              <a:gd name="T9" fmla="*/ 606 h 616"/>
              <a:gd name="T10" fmla="*/ 70 w 238"/>
              <a:gd name="T11" fmla="*/ 606 h 616"/>
              <a:gd name="T12" fmla="*/ 0 w 238"/>
              <a:gd name="T13" fmla="*/ 615 h 616"/>
              <a:gd name="T14" fmla="*/ 71 w 238"/>
              <a:gd name="T15" fmla="*/ 292 h 616"/>
              <a:gd name="T16" fmla="*/ 88 w 238"/>
              <a:gd name="T17" fmla="*/ 215 h 616"/>
              <a:gd name="T18" fmla="*/ 135 w 238"/>
              <a:gd name="T19" fmla="*/ 0 h 616"/>
              <a:gd name="T20" fmla="*/ 135 w 238"/>
              <a:gd name="T21" fmla="*/ 0 h 616"/>
              <a:gd name="T22" fmla="*/ 237 w 238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616">
                <a:moveTo>
                  <a:pt x="237" y="30"/>
                </a:moveTo>
                <a:lnTo>
                  <a:pt x="237" y="198"/>
                </a:lnTo>
                <a:lnTo>
                  <a:pt x="135" y="233"/>
                </a:lnTo>
                <a:lnTo>
                  <a:pt x="227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7" y="610"/>
                  <a:pt x="24" y="613"/>
                  <a:pt x="0" y="615"/>
                </a:cubicBezTo>
                <a:lnTo>
                  <a:pt x="71" y="292"/>
                </a:lnTo>
                <a:lnTo>
                  <a:pt x="88" y="215"/>
                </a:lnTo>
                <a:lnTo>
                  <a:pt x="135" y="0"/>
                </a:lnTo>
                <a:lnTo>
                  <a:pt x="135" y="0"/>
                </a:lnTo>
                <a:lnTo>
                  <a:pt x="237" y="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0" name="Freeform 404">
            <a:extLst>
              <a:ext uri="{FF2B5EF4-FFF2-40B4-BE49-F238E27FC236}">
                <a16:creationId xmlns:a16="http://schemas.microsoft.com/office/drawing/2014/main" id="{BAFE1279-2D17-D148-B8E5-281460741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9252" y="11554558"/>
            <a:ext cx="302120" cy="769026"/>
          </a:xfrm>
          <a:custGeom>
            <a:avLst/>
            <a:gdLst>
              <a:gd name="T0" fmla="*/ 116 w 241"/>
              <a:gd name="T1" fmla="*/ 47 h 619"/>
              <a:gd name="T2" fmla="*/ 128 w 241"/>
              <a:gd name="T3" fmla="*/ 103 h 619"/>
              <a:gd name="T4" fmla="*/ 130 w 241"/>
              <a:gd name="T5" fmla="*/ 114 h 619"/>
              <a:gd name="T6" fmla="*/ 133 w 241"/>
              <a:gd name="T7" fmla="*/ 130 h 619"/>
              <a:gd name="T8" fmla="*/ 137 w 241"/>
              <a:gd name="T9" fmla="*/ 142 h 619"/>
              <a:gd name="T10" fmla="*/ 137 w 241"/>
              <a:gd name="T11" fmla="*/ 143 h 619"/>
              <a:gd name="T12" fmla="*/ 138 w 241"/>
              <a:gd name="T13" fmla="*/ 150 h 619"/>
              <a:gd name="T14" fmla="*/ 139 w 241"/>
              <a:gd name="T15" fmla="*/ 153 h 619"/>
              <a:gd name="T16" fmla="*/ 141 w 241"/>
              <a:gd name="T17" fmla="*/ 165 h 619"/>
              <a:gd name="T18" fmla="*/ 143 w 241"/>
              <a:gd name="T19" fmla="*/ 173 h 619"/>
              <a:gd name="T20" fmla="*/ 113 w 241"/>
              <a:gd name="T21" fmla="*/ 37 h 619"/>
              <a:gd name="T22" fmla="*/ 115 w 241"/>
              <a:gd name="T23" fmla="*/ 41 h 619"/>
              <a:gd name="T24" fmla="*/ 113 w 241"/>
              <a:gd name="T25" fmla="*/ 37 h 619"/>
              <a:gd name="T26" fmla="*/ 110 w 241"/>
              <a:gd name="T27" fmla="*/ 19 h 619"/>
              <a:gd name="T28" fmla="*/ 111 w 241"/>
              <a:gd name="T29" fmla="*/ 28 h 619"/>
              <a:gd name="T30" fmla="*/ 113 w 241"/>
              <a:gd name="T31" fmla="*/ 33 h 619"/>
              <a:gd name="T32" fmla="*/ 108 w 241"/>
              <a:gd name="T33" fmla="*/ 9 h 619"/>
              <a:gd name="T34" fmla="*/ 108 w 241"/>
              <a:gd name="T35" fmla="*/ 11 h 619"/>
              <a:gd name="T36" fmla="*/ 108 w 241"/>
              <a:gd name="T37" fmla="*/ 12 h 619"/>
              <a:gd name="T38" fmla="*/ 108 w 241"/>
              <a:gd name="T39" fmla="*/ 9 h 619"/>
              <a:gd name="T40" fmla="*/ 107 w 241"/>
              <a:gd name="T41" fmla="*/ 7 h 619"/>
              <a:gd name="T42" fmla="*/ 107 w 241"/>
              <a:gd name="T43" fmla="*/ 4 h 619"/>
              <a:gd name="T44" fmla="*/ 106 w 241"/>
              <a:gd name="T45" fmla="*/ 1 h 619"/>
              <a:gd name="T46" fmla="*/ 105 w 241"/>
              <a:gd name="T47" fmla="*/ 0 h 619"/>
              <a:gd name="T48" fmla="*/ 105 w 241"/>
              <a:gd name="T49" fmla="*/ 0 h 619"/>
              <a:gd name="T50" fmla="*/ 105 w 241"/>
              <a:gd name="T51" fmla="*/ 0 h 619"/>
              <a:gd name="T52" fmla="*/ 3 w 241"/>
              <a:gd name="T53" fmla="*/ 31 h 619"/>
              <a:gd name="T54" fmla="*/ 0 w 241"/>
              <a:gd name="T55" fmla="*/ 201 h 619"/>
              <a:gd name="T56" fmla="*/ 10 w 241"/>
              <a:gd name="T57" fmla="*/ 295 h 619"/>
              <a:gd name="T58" fmla="*/ 167 w 241"/>
              <a:gd name="T59" fmla="*/ 609 h 619"/>
              <a:gd name="T60" fmla="*/ 240 w 241"/>
              <a:gd name="T61" fmla="*/ 618 h 619"/>
              <a:gd name="T62" fmla="*/ 153 w 241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619">
                <a:moveTo>
                  <a:pt x="116" y="47"/>
                </a:moveTo>
                <a:lnTo>
                  <a:pt x="116" y="47"/>
                </a:lnTo>
                <a:cubicBezTo>
                  <a:pt x="119" y="63"/>
                  <a:pt x="123" y="81"/>
                  <a:pt x="128" y="103"/>
                </a:cubicBezTo>
                <a:lnTo>
                  <a:pt x="128" y="103"/>
                </a:lnTo>
                <a:cubicBezTo>
                  <a:pt x="128" y="107"/>
                  <a:pt x="129" y="110"/>
                  <a:pt x="130" y="114"/>
                </a:cubicBezTo>
                <a:lnTo>
                  <a:pt x="130" y="114"/>
                </a:lnTo>
                <a:cubicBezTo>
                  <a:pt x="131" y="119"/>
                  <a:pt x="132" y="124"/>
                  <a:pt x="133" y="130"/>
                </a:cubicBezTo>
                <a:lnTo>
                  <a:pt x="133" y="130"/>
                </a:lnTo>
                <a:cubicBezTo>
                  <a:pt x="135" y="134"/>
                  <a:pt x="135" y="138"/>
                  <a:pt x="137" y="142"/>
                </a:cubicBezTo>
                <a:lnTo>
                  <a:pt x="137" y="142"/>
                </a:lnTo>
                <a:cubicBezTo>
                  <a:pt x="137" y="143"/>
                  <a:pt x="137" y="143"/>
                  <a:pt x="137" y="143"/>
                </a:cubicBezTo>
                <a:lnTo>
                  <a:pt x="137" y="143"/>
                </a:lnTo>
                <a:cubicBezTo>
                  <a:pt x="137" y="145"/>
                  <a:pt x="137" y="148"/>
                  <a:pt x="138" y="150"/>
                </a:cubicBezTo>
                <a:lnTo>
                  <a:pt x="138" y="150"/>
                </a:lnTo>
                <a:cubicBezTo>
                  <a:pt x="138" y="151"/>
                  <a:pt x="138" y="152"/>
                  <a:pt x="139" y="153"/>
                </a:cubicBezTo>
                <a:lnTo>
                  <a:pt x="139" y="153"/>
                </a:lnTo>
                <a:cubicBezTo>
                  <a:pt x="139" y="157"/>
                  <a:pt x="140" y="161"/>
                  <a:pt x="141" y="165"/>
                </a:cubicBezTo>
                <a:lnTo>
                  <a:pt x="141" y="165"/>
                </a:lnTo>
                <a:cubicBezTo>
                  <a:pt x="142" y="168"/>
                  <a:pt x="143" y="170"/>
                  <a:pt x="143" y="173"/>
                </a:cubicBezTo>
                <a:lnTo>
                  <a:pt x="143" y="173"/>
                </a:lnTo>
                <a:cubicBezTo>
                  <a:pt x="132" y="121"/>
                  <a:pt x="122" y="78"/>
                  <a:pt x="116" y="47"/>
                </a:cubicBezTo>
                <a:close/>
                <a:moveTo>
                  <a:pt x="113" y="37"/>
                </a:moveTo>
                <a:lnTo>
                  <a:pt x="113" y="37"/>
                </a:lnTo>
                <a:cubicBezTo>
                  <a:pt x="114" y="39"/>
                  <a:pt x="114" y="39"/>
                  <a:pt x="115" y="41"/>
                </a:cubicBezTo>
                <a:lnTo>
                  <a:pt x="115" y="41"/>
                </a:lnTo>
                <a:cubicBezTo>
                  <a:pt x="114" y="39"/>
                  <a:pt x="114" y="39"/>
                  <a:pt x="113" y="37"/>
                </a:cubicBezTo>
                <a:close/>
                <a:moveTo>
                  <a:pt x="110" y="19"/>
                </a:moveTo>
                <a:lnTo>
                  <a:pt x="110" y="19"/>
                </a:lnTo>
                <a:cubicBezTo>
                  <a:pt x="110" y="22"/>
                  <a:pt x="111" y="25"/>
                  <a:pt x="111" y="28"/>
                </a:cubicBezTo>
                <a:lnTo>
                  <a:pt x="111" y="28"/>
                </a:lnTo>
                <a:cubicBezTo>
                  <a:pt x="112" y="29"/>
                  <a:pt x="112" y="31"/>
                  <a:pt x="113" y="33"/>
                </a:cubicBezTo>
                <a:lnTo>
                  <a:pt x="113" y="33"/>
                </a:lnTo>
                <a:cubicBezTo>
                  <a:pt x="111" y="28"/>
                  <a:pt x="110" y="23"/>
                  <a:pt x="110" y="19"/>
                </a:cubicBezTo>
                <a:close/>
                <a:moveTo>
                  <a:pt x="108" y="9"/>
                </a:moveTo>
                <a:lnTo>
                  <a:pt x="108" y="9"/>
                </a:lnTo>
                <a:cubicBezTo>
                  <a:pt x="108" y="10"/>
                  <a:pt x="108" y="11"/>
                  <a:pt x="108" y="11"/>
                </a:cubicBezTo>
                <a:lnTo>
                  <a:pt x="108" y="11"/>
                </a:lnTo>
                <a:lnTo>
                  <a:pt x="108" y="12"/>
                </a:lnTo>
                <a:lnTo>
                  <a:pt x="108" y="12"/>
                </a:lnTo>
                <a:cubicBezTo>
                  <a:pt x="108" y="11"/>
                  <a:pt x="108" y="11"/>
                  <a:pt x="108" y="9"/>
                </a:cubicBezTo>
                <a:close/>
                <a:moveTo>
                  <a:pt x="108" y="9"/>
                </a:moveTo>
                <a:lnTo>
                  <a:pt x="107" y="7"/>
                </a:lnTo>
                <a:lnTo>
                  <a:pt x="107" y="6"/>
                </a:lnTo>
                <a:lnTo>
                  <a:pt x="107" y="4"/>
                </a:lnTo>
                <a:lnTo>
                  <a:pt x="106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5" y="1"/>
                  <a:pt x="105" y="0"/>
                </a:cubicBezTo>
                <a:lnTo>
                  <a:pt x="105" y="0"/>
                </a:lnTo>
                <a:lnTo>
                  <a:pt x="105" y="0"/>
                </a:lnTo>
                <a:lnTo>
                  <a:pt x="105" y="0"/>
                </a:lnTo>
                <a:lnTo>
                  <a:pt x="105" y="0"/>
                </a:lnTo>
                <a:lnTo>
                  <a:pt x="3" y="31"/>
                </a:lnTo>
                <a:lnTo>
                  <a:pt x="3" y="31"/>
                </a:lnTo>
                <a:lnTo>
                  <a:pt x="0" y="33"/>
                </a:lnTo>
                <a:lnTo>
                  <a:pt x="0" y="201"/>
                </a:lnTo>
                <a:lnTo>
                  <a:pt x="102" y="236"/>
                </a:lnTo>
                <a:lnTo>
                  <a:pt x="10" y="295"/>
                </a:lnTo>
                <a:lnTo>
                  <a:pt x="167" y="609"/>
                </a:lnTo>
                <a:lnTo>
                  <a:pt x="167" y="609"/>
                </a:lnTo>
                <a:cubicBezTo>
                  <a:pt x="191" y="613"/>
                  <a:pt x="215" y="616"/>
                  <a:pt x="240" y="618"/>
                </a:cubicBezTo>
                <a:lnTo>
                  <a:pt x="240" y="618"/>
                </a:lnTo>
                <a:lnTo>
                  <a:pt x="240" y="618"/>
                </a:lnTo>
                <a:lnTo>
                  <a:pt x="153" y="217"/>
                </a:lnTo>
                <a:lnTo>
                  <a:pt x="108" y="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1" name="Freeform 405">
            <a:extLst>
              <a:ext uri="{FF2B5EF4-FFF2-40B4-BE49-F238E27FC236}">
                <a16:creationId xmlns:a16="http://schemas.microsoft.com/office/drawing/2014/main" id="{59225176-2315-EC4A-B095-7DA6541E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043967"/>
            <a:ext cx="2285108" cy="2285107"/>
          </a:xfrm>
          <a:custGeom>
            <a:avLst/>
            <a:gdLst>
              <a:gd name="T0" fmla="*/ 1835 w 1836"/>
              <a:gd name="T1" fmla="*/ 917 h 1835"/>
              <a:gd name="T2" fmla="*/ 1835 w 1836"/>
              <a:gd name="T3" fmla="*/ 917 h 1835"/>
              <a:gd name="T4" fmla="*/ 1560 w 1836"/>
              <a:gd name="T5" fmla="*/ 1572 h 1835"/>
              <a:gd name="T6" fmla="*/ 1560 w 1836"/>
              <a:gd name="T7" fmla="*/ 1572 h 1835"/>
              <a:gd name="T8" fmla="*/ 1068 w 1836"/>
              <a:gd name="T9" fmla="*/ 1822 h 1835"/>
              <a:gd name="T10" fmla="*/ 1068 w 1836"/>
              <a:gd name="T11" fmla="*/ 1822 h 1835"/>
              <a:gd name="T12" fmla="*/ 998 w 1836"/>
              <a:gd name="T13" fmla="*/ 1831 h 1835"/>
              <a:gd name="T14" fmla="*/ 998 w 1836"/>
              <a:gd name="T15" fmla="*/ 1831 h 1835"/>
              <a:gd name="T16" fmla="*/ 987 w 1836"/>
              <a:gd name="T17" fmla="*/ 1832 h 1835"/>
              <a:gd name="T18" fmla="*/ 987 w 1836"/>
              <a:gd name="T19" fmla="*/ 1832 h 1835"/>
              <a:gd name="T20" fmla="*/ 918 w 1836"/>
              <a:gd name="T21" fmla="*/ 1834 h 1835"/>
              <a:gd name="T22" fmla="*/ 918 w 1836"/>
              <a:gd name="T23" fmla="*/ 1834 h 1835"/>
              <a:gd name="T24" fmla="*/ 918 w 1836"/>
              <a:gd name="T25" fmla="*/ 1834 h 1835"/>
              <a:gd name="T26" fmla="*/ 848 w 1836"/>
              <a:gd name="T27" fmla="*/ 1832 h 1835"/>
              <a:gd name="T28" fmla="*/ 848 w 1836"/>
              <a:gd name="T29" fmla="*/ 1832 h 1835"/>
              <a:gd name="T30" fmla="*/ 838 w 1836"/>
              <a:gd name="T31" fmla="*/ 1831 h 1835"/>
              <a:gd name="T32" fmla="*/ 838 w 1836"/>
              <a:gd name="T33" fmla="*/ 1831 h 1835"/>
              <a:gd name="T34" fmla="*/ 837 w 1836"/>
              <a:gd name="T35" fmla="*/ 1831 h 1835"/>
              <a:gd name="T36" fmla="*/ 837 w 1836"/>
              <a:gd name="T37" fmla="*/ 1831 h 1835"/>
              <a:gd name="T38" fmla="*/ 765 w 1836"/>
              <a:gd name="T39" fmla="*/ 1822 h 1835"/>
              <a:gd name="T40" fmla="*/ 765 w 1836"/>
              <a:gd name="T41" fmla="*/ 1822 h 1835"/>
              <a:gd name="T42" fmla="*/ 263 w 1836"/>
              <a:gd name="T43" fmla="*/ 1559 h 1835"/>
              <a:gd name="T44" fmla="*/ 263 w 1836"/>
              <a:gd name="T45" fmla="*/ 1559 h 1835"/>
              <a:gd name="T46" fmla="*/ 0 w 1836"/>
              <a:gd name="T47" fmla="*/ 917 h 1835"/>
              <a:gd name="T48" fmla="*/ 0 w 1836"/>
              <a:gd name="T49" fmla="*/ 917 h 1835"/>
              <a:gd name="T50" fmla="*/ 918 w 1836"/>
              <a:gd name="T51" fmla="*/ 0 h 1835"/>
              <a:gd name="T52" fmla="*/ 918 w 1836"/>
              <a:gd name="T53" fmla="*/ 0 h 1835"/>
              <a:gd name="T54" fmla="*/ 1835 w 1836"/>
              <a:gd name="T55" fmla="*/ 917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6" h="1835">
                <a:moveTo>
                  <a:pt x="1835" y="917"/>
                </a:moveTo>
                <a:lnTo>
                  <a:pt x="1835" y="917"/>
                </a:lnTo>
                <a:cubicBezTo>
                  <a:pt x="1835" y="1173"/>
                  <a:pt x="1730" y="1406"/>
                  <a:pt x="1560" y="1572"/>
                </a:cubicBezTo>
                <a:lnTo>
                  <a:pt x="1560" y="1572"/>
                </a:lnTo>
                <a:cubicBezTo>
                  <a:pt x="1428" y="1701"/>
                  <a:pt x="1258" y="1791"/>
                  <a:pt x="1068" y="1822"/>
                </a:cubicBezTo>
                <a:lnTo>
                  <a:pt x="1068" y="1822"/>
                </a:lnTo>
                <a:cubicBezTo>
                  <a:pt x="1045" y="1826"/>
                  <a:pt x="1022" y="1829"/>
                  <a:pt x="998" y="1831"/>
                </a:cubicBezTo>
                <a:lnTo>
                  <a:pt x="998" y="1831"/>
                </a:lnTo>
                <a:cubicBezTo>
                  <a:pt x="994" y="1831"/>
                  <a:pt x="991" y="1831"/>
                  <a:pt x="987" y="1832"/>
                </a:cubicBezTo>
                <a:lnTo>
                  <a:pt x="987" y="1832"/>
                </a:lnTo>
                <a:cubicBezTo>
                  <a:pt x="965" y="1833"/>
                  <a:pt x="942" y="1834"/>
                  <a:pt x="918" y="1834"/>
                </a:cubicBezTo>
                <a:lnTo>
                  <a:pt x="918" y="1834"/>
                </a:lnTo>
                <a:lnTo>
                  <a:pt x="918" y="1834"/>
                </a:lnTo>
                <a:cubicBezTo>
                  <a:pt x="894" y="1834"/>
                  <a:pt x="871" y="1833"/>
                  <a:pt x="848" y="1832"/>
                </a:cubicBezTo>
                <a:lnTo>
                  <a:pt x="848" y="1832"/>
                </a:lnTo>
                <a:cubicBezTo>
                  <a:pt x="844" y="1831"/>
                  <a:pt x="840" y="1831"/>
                  <a:pt x="838" y="1831"/>
                </a:cubicBezTo>
                <a:lnTo>
                  <a:pt x="838" y="1831"/>
                </a:lnTo>
                <a:cubicBezTo>
                  <a:pt x="838" y="1831"/>
                  <a:pt x="838" y="1831"/>
                  <a:pt x="837" y="1831"/>
                </a:cubicBezTo>
                <a:lnTo>
                  <a:pt x="837" y="1831"/>
                </a:lnTo>
                <a:cubicBezTo>
                  <a:pt x="812" y="1829"/>
                  <a:pt x="788" y="1826"/>
                  <a:pt x="765" y="1822"/>
                </a:cubicBezTo>
                <a:lnTo>
                  <a:pt x="765" y="1822"/>
                </a:lnTo>
                <a:cubicBezTo>
                  <a:pt x="570" y="1789"/>
                  <a:pt x="395" y="1695"/>
                  <a:pt x="263" y="1559"/>
                </a:cubicBezTo>
                <a:lnTo>
                  <a:pt x="263" y="1559"/>
                </a:lnTo>
                <a:cubicBezTo>
                  <a:pt x="100" y="1394"/>
                  <a:pt x="0" y="1167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8" y="0"/>
                </a:cubicBezTo>
                <a:lnTo>
                  <a:pt x="918" y="0"/>
                </a:lnTo>
                <a:cubicBezTo>
                  <a:pt x="1425" y="0"/>
                  <a:pt x="1835" y="410"/>
                  <a:pt x="1835" y="917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2" name="Freeform 406">
            <a:extLst>
              <a:ext uri="{FF2B5EF4-FFF2-40B4-BE49-F238E27FC236}">
                <a16:creationId xmlns:a16="http://schemas.microsoft.com/office/drawing/2014/main" id="{2FB30D1B-5AE4-A24C-AEE1-999982AE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935" y="11494132"/>
            <a:ext cx="818466" cy="834943"/>
          </a:xfrm>
          <a:custGeom>
            <a:avLst/>
            <a:gdLst>
              <a:gd name="T0" fmla="*/ 655 w 656"/>
              <a:gd name="T1" fmla="*/ 0 h 670"/>
              <a:gd name="T2" fmla="*/ 655 w 656"/>
              <a:gd name="T3" fmla="*/ 669 h 670"/>
              <a:gd name="T4" fmla="*/ 655 w 656"/>
              <a:gd name="T5" fmla="*/ 669 h 670"/>
              <a:gd name="T6" fmla="*/ 585 w 656"/>
              <a:gd name="T7" fmla="*/ 667 h 670"/>
              <a:gd name="T8" fmla="*/ 585 w 656"/>
              <a:gd name="T9" fmla="*/ 667 h 670"/>
              <a:gd name="T10" fmla="*/ 575 w 656"/>
              <a:gd name="T11" fmla="*/ 666 h 670"/>
              <a:gd name="T12" fmla="*/ 575 w 656"/>
              <a:gd name="T13" fmla="*/ 666 h 670"/>
              <a:gd name="T14" fmla="*/ 575 w 656"/>
              <a:gd name="T15" fmla="*/ 666 h 670"/>
              <a:gd name="T16" fmla="*/ 575 w 656"/>
              <a:gd name="T17" fmla="*/ 666 h 670"/>
              <a:gd name="T18" fmla="*/ 502 w 656"/>
              <a:gd name="T19" fmla="*/ 657 h 670"/>
              <a:gd name="T20" fmla="*/ 502 w 656"/>
              <a:gd name="T21" fmla="*/ 657 h 670"/>
              <a:gd name="T22" fmla="*/ 0 w 656"/>
              <a:gd name="T23" fmla="*/ 394 h 670"/>
              <a:gd name="T24" fmla="*/ 0 w 656"/>
              <a:gd name="T25" fmla="*/ 394 h 670"/>
              <a:gd name="T26" fmla="*/ 37 w 656"/>
              <a:gd name="T27" fmla="*/ 248 h 670"/>
              <a:gd name="T28" fmla="*/ 37 w 656"/>
              <a:gd name="T29" fmla="*/ 248 h 670"/>
              <a:gd name="T30" fmla="*/ 309 w 656"/>
              <a:gd name="T31" fmla="*/ 83 h 670"/>
              <a:gd name="T32" fmla="*/ 309 w 656"/>
              <a:gd name="T33" fmla="*/ 83 h 670"/>
              <a:gd name="T34" fmla="*/ 338 w 656"/>
              <a:gd name="T35" fmla="*/ 79 h 670"/>
              <a:gd name="T36" fmla="*/ 338 w 656"/>
              <a:gd name="T37" fmla="*/ 79 h 670"/>
              <a:gd name="T38" fmla="*/ 338 w 656"/>
              <a:gd name="T39" fmla="*/ 79 h 670"/>
              <a:gd name="T40" fmla="*/ 440 w 656"/>
              <a:gd name="T41" fmla="*/ 48 h 670"/>
              <a:gd name="T42" fmla="*/ 440 w 656"/>
              <a:gd name="T43" fmla="*/ 48 h 670"/>
              <a:gd name="T44" fmla="*/ 489 w 656"/>
              <a:gd name="T45" fmla="*/ 21 h 670"/>
              <a:gd name="T46" fmla="*/ 489 w 656"/>
              <a:gd name="T47" fmla="*/ 21 h 670"/>
              <a:gd name="T48" fmla="*/ 497 w 656"/>
              <a:gd name="T49" fmla="*/ 16 h 670"/>
              <a:gd name="T50" fmla="*/ 497 w 656"/>
              <a:gd name="T51" fmla="*/ 16 h 670"/>
              <a:gd name="T52" fmla="*/ 505 w 656"/>
              <a:gd name="T53" fmla="*/ 11 h 670"/>
              <a:gd name="T54" fmla="*/ 520 w 656"/>
              <a:gd name="T55" fmla="*/ 0 h 670"/>
              <a:gd name="T56" fmla="*/ 655 w 656"/>
              <a:gd name="T57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6" h="670">
                <a:moveTo>
                  <a:pt x="655" y="0"/>
                </a:moveTo>
                <a:lnTo>
                  <a:pt x="655" y="669"/>
                </a:lnTo>
                <a:lnTo>
                  <a:pt x="655" y="669"/>
                </a:lnTo>
                <a:cubicBezTo>
                  <a:pt x="631" y="669"/>
                  <a:pt x="608" y="668"/>
                  <a:pt x="585" y="667"/>
                </a:cubicBezTo>
                <a:lnTo>
                  <a:pt x="585" y="667"/>
                </a:lnTo>
                <a:cubicBezTo>
                  <a:pt x="581" y="666"/>
                  <a:pt x="577" y="666"/>
                  <a:pt x="575" y="666"/>
                </a:cubicBezTo>
                <a:lnTo>
                  <a:pt x="575" y="666"/>
                </a:lnTo>
                <a:lnTo>
                  <a:pt x="575" y="666"/>
                </a:lnTo>
                <a:lnTo>
                  <a:pt x="575" y="666"/>
                </a:lnTo>
                <a:cubicBezTo>
                  <a:pt x="549" y="664"/>
                  <a:pt x="525" y="661"/>
                  <a:pt x="502" y="657"/>
                </a:cubicBezTo>
                <a:lnTo>
                  <a:pt x="502" y="657"/>
                </a:lnTo>
                <a:cubicBezTo>
                  <a:pt x="307" y="624"/>
                  <a:pt x="132" y="530"/>
                  <a:pt x="0" y="394"/>
                </a:cubicBezTo>
                <a:lnTo>
                  <a:pt x="0" y="394"/>
                </a:lnTo>
                <a:cubicBezTo>
                  <a:pt x="14" y="330"/>
                  <a:pt x="27" y="276"/>
                  <a:pt x="37" y="248"/>
                </a:cubicBezTo>
                <a:lnTo>
                  <a:pt x="37" y="248"/>
                </a:lnTo>
                <a:cubicBezTo>
                  <a:pt x="77" y="131"/>
                  <a:pt x="274" y="87"/>
                  <a:pt x="309" y="83"/>
                </a:cubicBezTo>
                <a:lnTo>
                  <a:pt x="309" y="83"/>
                </a:lnTo>
                <a:cubicBezTo>
                  <a:pt x="319" y="82"/>
                  <a:pt x="328" y="81"/>
                  <a:pt x="338" y="79"/>
                </a:cubicBezTo>
                <a:lnTo>
                  <a:pt x="338" y="79"/>
                </a:lnTo>
                <a:lnTo>
                  <a:pt x="338" y="79"/>
                </a:lnTo>
                <a:cubicBezTo>
                  <a:pt x="373" y="74"/>
                  <a:pt x="407" y="63"/>
                  <a:pt x="440" y="48"/>
                </a:cubicBezTo>
                <a:lnTo>
                  <a:pt x="440" y="48"/>
                </a:lnTo>
                <a:cubicBezTo>
                  <a:pt x="456" y="40"/>
                  <a:pt x="473" y="31"/>
                  <a:pt x="489" y="21"/>
                </a:cubicBezTo>
                <a:lnTo>
                  <a:pt x="489" y="21"/>
                </a:lnTo>
                <a:cubicBezTo>
                  <a:pt x="492" y="19"/>
                  <a:pt x="494" y="18"/>
                  <a:pt x="497" y="16"/>
                </a:cubicBezTo>
                <a:lnTo>
                  <a:pt x="497" y="16"/>
                </a:lnTo>
                <a:cubicBezTo>
                  <a:pt x="500" y="14"/>
                  <a:pt x="502" y="13"/>
                  <a:pt x="505" y="11"/>
                </a:cubicBezTo>
                <a:lnTo>
                  <a:pt x="520" y="0"/>
                </a:lnTo>
                <a:lnTo>
                  <a:pt x="655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3" name="Freeform 407">
            <a:extLst>
              <a:ext uri="{FF2B5EF4-FFF2-40B4-BE49-F238E27FC236}">
                <a16:creationId xmlns:a16="http://schemas.microsoft.com/office/drawing/2014/main" id="{36AB61AB-F75A-4A4F-9768-256C5ECE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403" y="11494132"/>
            <a:ext cx="801985" cy="834943"/>
          </a:xfrm>
          <a:custGeom>
            <a:avLst/>
            <a:gdLst>
              <a:gd name="T0" fmla="*/ 642 w 643"/>
              <a:gd name="T1" fmla="*/ 407 h 670"/>
              <a:gd name="T2" fmla="*/ 642 w 643"/>
              <a:gd name="T3" fmla="*/ 407 h 670"/>
              <a:gd name="T4" fmla="*/ 150 w 643"/>
              <a:gd name="T5" fmla="*/ 657 h 670"/>
              <a:gd name="T6" fmla="*/ 150 w 643"/>
              <a:gd name="T7" fmla="*/ 657 h 670"/>
              <a:gd name="T8" fmla="*/ 80 w 643"/>
              <a:gd name="T9" fmla="*/ 666 h 670"/>
              <a:gd name="T10" fmla="*/ 80 w 643"/>
              <a:gd name="T11" fmla="*/ 666 h 670"/>
              <a:gd name="T12" fmla="*/ 69 w 643"/>
              <a:gd name="T13" fmla="*/ 667 h 670"/>
              <a:gd name="T14" fmla="*/ 69 w 643"/>
              <a:gd name="T15" fmla="*/ 667 h 670"/>
              <a:gd name="T16" fmla="*/ 0 w 643"/>
              <a:gd name="T17" fmla="*/ 669 h 670"/>
              <a:gd name="T18" fmla="*/ 0 w 643"/>
              <a:gd name="T19" fmla="*/ 669 h 670"/>
              <a:gd name="T20" fmla="*/ 0 w 643"/>
              <a:gd name="T21" fmla="*/ 0 h 670"/>
              <a:gd name="T22" fmla="*/ 127 w 643"/>
              <a:gd name="T23" fmla="*/ 0 h 670"/>
              <a:gd name="T24" fmla="*/ 127 w 643"/>
              <a:gd name="T25" fmla="*/ 0 h 670"/>
              <a:gd name="T26" fmla="*/ 137 w 643"/>
              <a:gd name="T27" fmla="*/ 7 h 670"/>
              <a:gd name="T28" fmla="*/ 137 w 643"/>
              <a:gd name="T29" fmla="*/ 7 h 670"/>
              <a:gd name="T30" fmla="*/ 143 w 643"/>
              <a:gd name="T31" fmla="*/ 11 h 670"/>
              <a:gd name="T32" fmla="*/ 143 w 643"/>
              <a:gd name="T33" fmla="*/ 11 h 670"/>
              <a:gd name="T34" fmla="*/ 143 w 643"/>
              <a:gd name="T35" fmla="*/ 11 h 670"/>
              <a:gd name="T36" fmla="*/ 143 w 643"/>
              <a:gd name="T37" fmla="*/ 11 h 670"/>
              <a:gd name="T38" fmla="*/ 147 w 643"/>
              <a:gd name="T39" fmla="*/ 14 h 670"/>
              <a:gd name="T40" fmla="*/ 147 w 643"/>
              <a:gd name="T41" fmla="*/ 14 h 670"/>
              <a:gd name="T42" fmla="*/ 157 w 643"/>
              <a:gd name="T43" fmla="*/ 21 h 670"/>
              <a:gd name="T44" fmla="*/ 157 w 643"/>
              <a:gd name="T45" fmla="*/ 21 h 670"/>
              <a:gd name="T46" fmla="*/ 158 w 643"/>
              <a:gd name="T47" fmla="*/ 22 h 670"/>
              <a:gd name="T48" fmla="*/ 158 w 643"/>
              <a:gd name="T49" fmla="*/ 22 h 670"/>
              <a:gd name="T50" fmla="*/ 180 w 643"/>
              <a:gd name="T51" fmla="*/ 35 h 670"/>
              <a:gd name="T52" fmla="*/ 180 w 643"/>
              <a:gd name="T53" fmla="*/ 35 h 670"/>
              <a:gd name="T54" fmla="*/ 190 w 643"/>
              <a:gd name="T55" fmla="*/ 40 h 670"/>
              <a:gd name="T56" fmla="*/ 190 w 643"/>
              <a:gd name="T57" fmla="*/ 40 h 670"/>
              <a:gd name="T58" fmla="*/ 197 w 643"/>
              <a:gd name="T59" fmla="*/ 43 h 670"/>
              <a:gd name="T60" fmla="*/ 197 w 643"/>
              <a:gd name="T61" fmla="*/ 43 h 670"/>
              <a:gd name="T62" fmla="*/ 208 w 643"/>
              <a:gd name="T63" fmla="*/ 49 h 670"/>
              <a:gd name="T64" fmla="*/ 208 w 643"/>
              <a:gd name="T65" fmla="*/ 49 h 670"/>
              <a:gd name="T66" fmla="*/ 214 w 643"/>
              <a:gd name="T67" fmla="*/ 51 h 670"/>
              <a:gd name="T68" fmla="*/ 214 w 643"/>
              <a:gd name="T69" fmla="*/ 51 h 670"/>
              <a:gd name="T70" fmla="*/ 214 w 643"/>
              <a:gd name="T71" fmla="*/ 51 h 670"/>
              <a:gd name="T72" fmla="*/ 317 w 643"/>
              <a:gd name="T73" fmla="*/ 81 h 670"/>
              <a:gd name="T74" fmla="*/ 317 w 643"/>
              <a:gd name="T75" fmla="*/ 81 h 670"/>
              <a:gd name="T76" fmla="*/ 338 w 643"/>
              <a:gd name="T77" fmla="*/ 84 h 670"/>
              <a:gd name="T78" fmla="*/ 338 w 643"/>
              <a:gd name="T79" fmla="*/ 84 h 670"/>
              <a:gd name="T80" fmla="*/ 592 w 643"/>
              <a:gd name="T81" fmla="*/ 235 h 670"/>
              <a:gd name="T82" fmla="*/ 592 w 643"/>
              <a:gd name="T83" fmla="*/ 235 h 670"/>
              <a:gd name="T84" fmla="*/ 642 w 643"/>
              <a:gd name="T85" fmla="*/ 40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3" h="670">
                <a:moveTo>
                  <a:pt x="642" y="407"/>
                </a:moveTo>
                <a:lnTo>
                  <a:pt x="642" y="407"/>
                </a:lnTo>
                <a:cubicBezTo>
                  <a:pt x="510" y="536"/>
                  <a:pt x="340" y="626"/>
                  <a:pt x="150" y="657"/>
                </a:cubicBezTo>
                <a:lnTo>
                  <a:pt x="150" y="657"/>
                </a:lnTo>
                <a:cubicBezTo>
                  <a:pt x="127" y="661"/>
                  <a:pt x="104" y="664"/>
                  <a:pt x="80" y="666"/>
                </a:cubicBezTo>
                <a:lnTo>
                  <a:pt x="80" y="666"/>
                </a:lnTo>
                <a:cubicBezTo>
                  <a:pt x="76" y="666"/>
                  <a:pt x="73" y="666"/>
                  <a:pt x="69" y="667"/>
                </a:cubicBezTo>
                <a:lnTo>
                  <a:pt x="69" y="667"/>
                </a:lnTo>
                <a:cubicBezTo>
                  <a:pt x="47" y="668"/>
                  <a:pt x="24" y="669"/>
                  <a:pt x="0" y="669"/>
                </a:cubicBezTo>
                <a:lnTo>
                  <a:pt x="0" y="669"/>
                </a:lnTo>
                <a:lnTo>
                  <a:pt x="0" y="0"/>
                </a:lnTo>
                <a:lnTo>
                  <a:pt x="127" y="0"/>
                </a:lnTo>
                <a:lnTo>
                  <a:pt x="127" y="0"/>
                </a:lnTo>
                <a:cubicBezTo>
                  <a:pt x="130" y="2"/>
                  <a:pt x="134" y="5"/>
                  <a:pt x="137" y="7"/>
                </a:cubicBezTo>
                <a:lnTo>
                  <a:pt x="137" y="7"/>
                </a:lnTo>
                <a:cubicBezTo>
                  <a:pt x="139" y="8"/>
                  <a:pt x="141" y="9"/>
                  <a:pt x="143" y="11"/>
                </a:cubicBezTo>
                <a:lnTo>
                  <a:pt x="143" y="11"/>
                </a:lnTo>
                <a:lnTo>
                  <a:pt x="143" y="11"/>
                </a:lnTo>
                <a:lnTo>
                  <a:pt x="143" y="11"/>
                </a:lnTo>
                <a:cubicBezTo>
                  <a:pt x="145" y="12"/>
                  <a:pt x="146" y="13"/>
                  <a:pt x="147" y="14"/>
                </a:cubicBezTo>
                <a:lnTo>
                  <a:pt x="147" y="14"/>
                </a:lnTo>
                <a:cubicBezTo>
                  <a:pt x="151" y="17"/>
                  <a:pt x="154" y="19"/>
                  <a:pt x="157" y="21"/>
                </a:cubicBezTo>
                <a:lnTo>
                  <a:pt x="157" y="21"/>
                </a:lnTo>
                <a:cubicBezTo>
                  <a:pt x="157" y="21"/>
                  <a:pt x="158" y="21"/>
                  <a:pt x="158" y="22"/>
                </a:cubicBezTo>
                <a:lnTo>
                  <a:pt x="158" y="22"/>
                </a:lnTo>
                <a:cubicBezTo>
                  <a:pt x="165" y="26"/>
                  <a:pt x="173" y="30"/>
                  <a:pt x="180" y="35"/>
                </a:cubicBezTo>
                <a:lnTo>
                  <a:pt x="180" y="35"/>
                </a:lnTo>
                <a:cubicBezTo>
                  <a:pt x="184" y="37"/>
                  <a:pt x="187" y="38"/>
                  <a:pt x="190" y="40"/>
                </a:cubicBezTo>
                <a:lnTo>
                  <a:pt x="190" y="40"/>
                </a:lnTo>
                <a:cubicBezTo>
                  <a:pt x="193" y="42"/>
                  <a:pt x="195" y="42"/>
                  <a:pt x="197" y="43"/>
                </a:cubicBezTo>
                <a:lnTo>
                  <a:pt x="197" y="43"/>
                </a:lnTo>
                <a:cubicBezTo>
                  <a:pt x="201" y="45"/>
                  <a:pt x="204" y="47"/>
                  <a:pt x="208" y="49"/>
                </a:cubicBezTo>
                <a:lnTo>
                  <a:pt x="208" y="49"/>
                </a:lnTo>
                <a:cubicBezTo>
                  <a:pt x="210" y="49"/>
                  <a:pt x="212" y="50"/>
                  <a:pt x="214" y="51"/>
                </a:cubicBezTo>
                <a:lnTo>
                  <a:pt x="214" y="51"/>
                </a:lnTo>
                <a:lnTo>
                  <a:pt x="214" y="51"/>
                </a:lnTo>
                <a:cubicBezTo>
                  <a:pt x="247" y="65"/>
                  <a:pt x="281" y="76"/>
                  <a:pt x="317" y="81"/>
                </a:cubicBezTo>
                <a:lnTo>
                  <a:pt x="317" y="81"/>
                </a:lnTo>
                <a:cubicBezTo>
                  <a:pt x="324" y="82"/>
                  <a:pt x="331" y="82"/>
                  <a:pt x="338" y="84"/>
                </a:cubicBezTo>
                <a:lnTo>
                  <a:pt x="338" y="84"/>
                </a:lnTo>
                <a:cubicBezTo>
                  <a:pt x="369" y="86"/>
                  <a:pt x="535" y="109"/>
                  <a:pt x="592" y="235"/>
                </a:cubicBezTo>
                <a:lnTo>
                  <a:pt x="592" y="235"/>
                </a:lnTo>
                <a:cubicBezTo>
                  <a:pt x="606" y="266"/>
                  <a:pt x="623" y="330"/>
                  <a:pt x="642" y="407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4" name="Freeform 408">
            <a:extLst>
              <a:ext uri="{FF2B5EF4-FFF2-40B4-BE49-F238E27FC236}">
                <a16:creationId xmlns:a16="http://schemas.microsoft.com/office/drawing/2014/main" id="{28335C4B-9F21-3549-83B8-7C7C42F0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241" y="11494132"/>
            <a:ext cx="538319" cy="834943"/>
          </a:xfrm>
          <a:custGeom>
            <a:avLst/>
            <a:gdLst>
              <a:gd name="T0" fmla="*/ 429 w 430"/>
              <a:gd name="T1" fmla="*/ 51 h 670"/>
              <a:gd name="T2" fmla="*/ 429 w 430"/>
              <a:gd name="T3" fmla="*/ 51 h 670"/>
              <a:gd name="T4" fmla="*/ 382 w 430"/>
              <a:gd name="T5" fmla="*/ 266 h 670"/>
              <a:gd name="T6" fmla="*/ 365 w 430"/>
              <a:gd name="T7" fmla="*/ 343 h 670"/>
              <a:gd name="T8" fmla="*/ 295 w 430"/>
              <a:gd name="T9" fmla="*/ 666 h 670"/>
              <a:gd name="T10" fmla="*/ 295 w 430"/>
              <a:gd name="T11" fmla="*/ 666 h 670"/>
              <a:gd name="T12" fmla="*/ 284 w 430"/>
              <a:gd name="T13" fmla="*/ 667 h 670"/>
              <a:gd name="T14" fmla="*/ 284 w 430"/>
              <a:gd name="T15" fmla="*/ 667 h 670"/>
              <a:gd name="T16" fmla="*/ 215 w 430"/>
              <a:gd name="T17" fmla="*/ 669 h 670"/>
              <a:gd name="T18" fmla="*/ 215 w 430"/>
              <a:gd name="T19" fmla="*/ 669 h 670"/>
              <a:gd name="T20" fmla="*/ 215 w 430"/>
              <a:gd name="T21" fmla="*/ 669 h 670"/>
              <a:gd name="T22" fmla="*/ 145 w 430"/>
              <a:gd name="T23" fmla="*/ 667 h 670"/>
              <a:gd name="T24" fmla="*/ 145 w 430"/>
              <a:gd name="T25" fmla="*/ 667 h 670"/>
              <a:gd name="T26" fmla="*/ 135 w 430"/>
              <a:gd name="T27" fmla="*/ 666 h 670"/>
              <a:gd name="T28" fmla="*/ 47 w 430"/>
              <a:gd name="T29" fmla="*/ 265 h 670"/>
              <a:gd name="T30" fmla="*/ 2 w 430"/>
              <a:gd name="T31" fmla="*/ 57 h 670"/>
              <a:gd name="T32" fmla="*/ 1 w 430"/>
              <a:gd name="T33" fmla="*/ 55 h 670"/>
              <a:gd name="T34" fmla="*/ 1 w 430"/>
              <a:gd name="T35" fmla="*/ 54 h 670"/>
              <a:gd name="T36" fmla="*/ 0 w 430"/>
              <a:gd name="T37" fmla="*/ 52 h 670"/>
              <a:gd name="T38" fmla="*/ 0 w 430"/>
              <a:gd name="T39" fmla="*/ 50 h 670"/>
              <a:gd name="T40" fmla="*/ 0 w 430"/>
              <a:gd name="T41" fmla="*/ 49 h 670"/>
              <a:gd name="T42" fmla="*/ 0 w 430"/>
              <a:gd name="T43" fmla="*/ 49 h 670"/>
              <a:gd name="T44" fmla="*/ 0 w 430"/>
              <a:gd name="T45" fmla="*/ 48 h 670"/>
              <a:gd name="T46" fmla="*/ 0 w 430"/>
              <a:gd name="T47" fmla="*/ 48 h 670"/>
              <a:gd name="T48" fmla="*/ 0 w 430"/>
              <a:gd name="T49" fmla="*/ 48 h 670"/>
              <a:gd name="T50" fmla="*/ 0 w 430"/>
              <a:gd name="T51" fmla="*/ 48 h 670"/>
              <a:gd name="T52" fmla="*/ 0 w 430"/>
              <a:gd name="T53" fmla="*/ 48 h 670"/>
              <a:gd name="T54" fmla="*/ 0 w 430"/>
              <a:gd name="T55" fmla="*/ 48 h 670"/>
              <a:gd name="T56" fmla="*/ 49 w 430"/>
              <a:gd name="T57" fmla="*/ 21 h 670"/>
              <a:gd name="T58" fmla="*/ 49 w 430"/>
              <a:gd name="T59" fmla="*/ 21 h 670"/>
              <a:gd name="T60" fmla="*/ 57 w 430"/>
              <a:gd name="T61" fmla="*/ 16 h 670"/>
              <a:gd name="T62" fmla="*/ 57 w 430"/>
              <a:gd name="T63" fmla="*/ 16 h 670"/>
              <a:gd name="T64" fmla="*/ 65 w 430"/>
              <a:gd name="T65" fmla="*/ 11 h 670"/>
              <a:gd name="T66" fmla="*/ 80 w 430"/>
              <a:gd name="T67" fmla="*/ 0 h 670"/>
              <a:gd name="T68" fmla="*/ 342 w 430"/>
              <a:gd name="T69" fmla="*/ 0 h 670"/>
              <a:gd name="T70" fmla="*/ 342 w 430"/>
              <a:gd name="T71" fmla="*/ 0 h 670"/>
              <a:gd name="T72" fmla="*/ 352 w 430"/>
              <a:gd name="T73" fmla="*/ 7 h 670"/>
              <a:gd name="T74" fmla="*/ 352 w 430"/>
              <a:gd name="T75" fmla="*/ 7 h 670"/>
              <a:gd name="T76" fmla="*/ 358 w 430"/>
              <a:gd name="T77" fmla="*/ 11 h 670"/>
              <a:gd name="T78" fmla="*/ 358 w 430"/>
              <a:gd name="T79" fmla="*/ 11 h 670"/>
              <a:gd name="T80" fmla="*/ 358 w 430"/>
              <a:gd name="T81" fmla="*/ 11 h 670"/>
              <a:gd name="T82" fmla="*/ 358 w 430"/>
              <a:gd name="T83" fmla="*/ 11 h 670"/>
              <a:gd name="T84" fmla="*/ 362 w 430"/>
              <a:gd name="T85" fmla="*/ 14 h 670"/>
              <a:gd name="T86" fmla="*/ 362 w 430"/>
              <a:gd name="T87" fmla="*/ 14 h 670"/>
              <a:gd name="T88" fmla="*/ 372 w 430"/>
              <a:gd name="T89" fmla="*/ 21 h 670"/>
              <a:gd name="T90" fmla="*/ 372 w 430"/>
              <a:gd name="T91" fmla="*/ 21 h 670"/>
              <a:gd name="T92" fmla="*/ 373 w 430"/>
              <a:gd name="T93" fmla="*/ 22 h 670"/>
              <a:gd name="T94" fmla="*/ 373 w 430"/>
              <a:gd name="T95" fmla="*/ 22 h 670"/>
              <a:gd name="T96" fmla="*/ 395 w 430"/>
              <a:gd name="T97" fmla="*/ 35 h 670"/>
              <a:gd name="T98" fmla="*/ 395 w 430"/>
              <a:gd name="T99" fmla="*/ 35 h 670"/>
              <a:gd name="T100" fmla="*/ 405 w 430"/>
              <a:gd name="T101" fmla="*/ 40 h 670"/>
              <a:gd name="T102" fmla="*/ 405 w 430"/>
              <a:gd name="T103" fmla="*/ 40 h 670"/>
              <a:gd name="T104" fmla="*/ 412 w 430"/>
              <a:gd name="T105" fmla="*/ 43 h 670"/>
              <a:gd name="T106" fmla="*/ 412 w 430"/>
              <a:gd name="T107" fmla="*/ 43 h 670"/>
              <a:gd name="T108" fmla="*/ 423 w 430"/>
              <a:gd name="T109" fmla="*/ 49 h 670"/>
              <a:gd name="T110" fmla="*/ 423 w 430"/>
              <a:gd name="T111" fmla="*/ 49 h 670"/>
              <a:gd name="T112" fmla="*/ 429 w 430"/>
              <a:gd name="T113" fmla="*/ 5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0" h="670">
                <a:moveTo>
                  <a:pt x="429" y="51"/>
                </a:moveTo>
                <a:lnTo>
                  <a:pt x="429" y="51"/>
                </a:lnTo>
                <a:lnTo>
                  <a:pt x="382" y="266"/>
                </a:lnTo>
                <a:lnTo>
                  <a:pt x="365" y="343"/>
                </a:lnTo>
                <a:lnTo>
                  <a:pt x="295" y="666"/>
                </a:lnTo>
                <a:lnTo>
                  <a:pt x="295" y="666"/>
                </a:lnTo>
                <a:cubicBezTo>
                  <a:pt x="291" y="666"/>
                  <a:pt x="288" y="666"/>
                  <a:pt x="284" y="667"/>
                </a:cubicBezTo>
                <a:lnTo>
                  <a:pt x="284" y="667"/>
                </a:lnTo>
                <a:cubicBezTo>
                  <a:pt x="262" y="668"/>
                  <a:pt x="239" y="669"/>
                  <a:pt x="215" y="669"/>
                </a:cubicBezTo>
                <a:lnTo>
                  <a:pt x="215" y="669"/>
                </a:lnTo>
                <a:lnTo>
                  <a:pt x="215" y="669"/>
                </a:lnTo>
                <a:cubicBezTo>
                  <a:pt x="191" y="669"/>
                  <a:pt x="168" y="668"/>
                  <a:pt x="145" y="667"/>
                </a:cubicBezTo>
                <a:lnTo>
                  <a:pt x="145" y="667"/>
                </a:lnTo>
                <a:cubicBezTo>
                  <a:pt x="141" y="666"/>
                  <a:pt x="137" y="666"/>
                  <a:pt x="135" y="666"/>
                </a:cubicBezTo>
                <a:lnTo>
                  <a:pt x="47" y="265"/>
                </a:lnTo>
                <a:lnTo>
                  <a:pt x="2" y="57"/>
                </a:lnTo>
                <a:lnTo>
                  <a:pt x="1" y="55"/>
                </a:lnTo>
                <a:lnTo>
                  <a:pt x="1" y="54"/>
                </a:lnTo>
                <a:lnTo>
                  <a:pt x="0" y="52"/>
                </a:lnTo>
                <a:lnTo>
                  <a:pt x="0" y="50"/>
                </a:lnTo>
                <a:lnTo>
                  <a:pt x="0" y="49"/>
                </a:lnTo>
                <a:lnTo>
                  <a:pt x="0" y="49"/>
                </a:lnTo>
                <a:cubicBezTo>
                  <a:pt x="0" y="49"/>
                  <a:pt x="0" y="49"/>
                  <a:pt x="0" y="48"/>
                </a:cubicBez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ubicBezTo>
                  <a:pt x="16" y="40"/>
                  <a:pt x="33" y="31"/>
                  <a:pt x="49" y="21"/>
                </a:cubicBezTo>
                <a:lnTo>
                  <a:pt x="49" y="21"/>
                </a:lnTo>
                <a:cubicBezTo>
                  <a:pt x="52" y="19"/>
                  <a:pt x="54" y="18"/>
                  <a:pt x="57" y="16"/>
                </a:cubicBezTo>
                <a:lnTo>
                  <a:pt x="57" y="16"/>
                </a:lnTo>
                <a:cubicBezTo>
                  <a:pt x="60" y="14"/>
                  <a:pt x="62" y="13"/>
                  <a:pt x="65" y="11"/>
                </a:cubicBezTo>
                <a:lnTo>
                  <a:pt x="80" y="0"/>
                </a:lnTo>
                <a:lnTo>
                  <a:pt x="342" y="0"/>
                </a:lnTo>
                <a:lnTo>
                  <a:pt x="342" y="0"/>
                </a:lnTo>
                <a:cubicBezTo>
                  <a:pt x="345" y="2"/>
                  <a:pt x="349" y="5"/>
                  <a:pt x="352" y="7"/>
                </a:cubicBezTo>
                <a:lnTo>
                  <a:pt x="352" y="7"/>
                </a:lnTo>
                <a:cubicBezTo>
                  <a:pt x="354" y="8"/>
                  <a:pt x="356" y="9"/>
                  <a:pt x="358" y="11"/>
                </a:cubicBezTo>
                <a:lnTo>
                  <a:pt x="358" y="11"/>
                </a:lnTo>
                <a:lnTo>
                  <a:pt x="358" y="11"/>
                </a:lnTo>
                <a:lnTo>
                  <a:pt x="358" y="11"/>
                </a:lnTo>
                <a:cubicBezTo>
                  <a:pt x="360" y="12"/>
                  <a:pt x="361" y="13"/>
                  <a:pt x="362" y="14"/>
                </a:cubicBezTo>
                <a:lnTo>
                  <a:pt x="362" y="14"/>
                </a:lnTo>
                <a:cubicBezTo>
                  <a:pt x="366" y="17"/>
                  <a:pt x="369" y="19"/>
                  <a:pt x="372" y="21"/>
                </a:cubicBezTo>
                <a:lnTo>
                  <a:pt x="372" y="21"/>
                </a:lnTo>
                <a:cubicBezTo>
                  <a:pt x="372" y="21"/>
                  <a:pt x="373" y="21"/>
                  <a:pt x="373" y="22"/>
                </a:cubicBezTo>
                <a:lnTo>
                  <a:pt x="373" y="22"/>
                </a:lnTo>
                <a:cubicBezTo>
                  <a:pt x="380" y="26"/>
                  <a:pt x="388" y="30"/>
                  <a:pt x="395" y="35"/>
                </a:cubicBezTo>
                <a:lnTo>
                  <a:pt x="395" y="35"/>
                </a:lnTo>
                <a:cubicBezTo>
                  <a:pt x="399" y="37"/>
                  <a:pt x="402" y="38"/>
                  <a:pt x="405" y="40"/>
                </a:cubicBezTo>
                <a:lnTo>
                  <a:pt x="405" y="40"/>
                </a:lnTo>
                <a:cubicBezTo>
                  <a:pt x="408" y="42"/>
                  <a:pt x="410" y="42"/>
                  <a:pt x="412" y="43"/>
                </a:cubicBezTo>
                <a:lnTo>
                  <a:pt x="412" y="43"/>
                </a:lnTo>
                <a:cubicBezTo>
                  <a:pt x="416" y="45"/>
                  <a:pt x="419" y="47"/>
                  <a:pt x="423" y="49"/>
                </a:cubicBezTo>
                <a:lnTo>
                  <a:pt x="423" y="49"/>
                </a:lnTo>
                <a:cubicBezTo>
                  <a:pt x="425" y="49"/>
                  <a:pt x="427" y="50"/>
                  <a:pt x="429" y="51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5" name="Freeform 409">
            <a:extLst>
              <a:ext uri="{FF2B5EF4-FFF2-40B4-BE49-F238E27FC236}">
                <a16:creationId xmlns:a16="http://schemas.microsoft.com/office/drawing/2014/main" id="{B5429F99-9ADF-5446-A648-61F6BCEC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15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6" name="Freeform 410">
            <a:extLst>
              <a:ext uri="{FF2B5EF4-FFF2-40B4-BE49-F238E27FC236}">
                <a16:creationId xmlns:a16="http://schemas.microsoft.com/office/drawing/2014/main" id="{AC39A58E-D548-FB43-9AF3-6F455AEE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15" y="11334837"/>
            <a:ext cx="329583" cy="357047"/>
          </a:xfrm>
          <a:custGeom>
            <a:avLst/>
            <a:gdLst>
              <a:gd name="T0" fmla="*/ 0 w 263"/>
              <a:gd name="T1" fmla="*/ 214 h 285"/>
              <a:gd name="T2" fmla="*/ 134 w 263"/>
              <a:gd name="T3" fmla="*/ 284 h 285"/>
              <a:gd name="T4" fmla="*/ 262 w 263"/>
              <a:gd name="T5" fmla="*/ 214 h 285"/>
              <a:gd name="T6" fmla="*/ 262 w 263"/>
              <a:gd name="T7" fmla="*/ 0 h 285"/>
              <a:gd name="T8" fmla="*/ 0 w 263"/>
              <a:gd name="T9" fmla="*/ 0 h 285"/>
              <a:gd name="T10" fmla="*/ 0 w 263"/>
              <a:gd name="T11" fmla="*/ 21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85">
                <a:moveTo>
                  <a:pt x="0" y="214"/>
                </a:moveTo>
                <a:lnTo>
                  <a:pt x="134" y="284"/>
                </a:lnTo>
                <a:lnTo>
                  <a:pt x="262" y="214"/>
                </a:lnTo>
                <a:lnTo>
                  <a:pt x="262" y="0"/>
                </a:lnTo>
                <a:lnTo>
                  <a:pt x="0" y="0"/>
                </a:lnTo>
                <a:lnTo>
                  <a:pt x="0" y="214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7" name="Freeform 411">
            <a:extLst>
              <a:ext uri="{FF2B5EF4-FFF2-40B4-BE49-F238E27FC236}">
                <a16:creationId xmlns:a16="http://schemas.microsoft.com/office/drawing/2014/main" id="{24B66A7B-A55A-1942-ADA2-0ABF0D831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6" y="11691884"/>
            <a:ext cx="164791" cy="142819"/>
          </a:xfrm>
          <a:custGeom>
            <a:avLst/>
            <a:gdLst>
              <a:gd name="T0" fmla="*/ 20 w 132"/>
              <a:gd name="T1" fmla="*/ 115 h 116"/>
              <a:gd name="T2" fmla="*/ 111 w 132"/>
              <a:gd name="T3" fmla="*/ 115 h 116"/>
              <a:gd name="T4" fmla="*/ 131 w 132"/>
              <a:gd name="T5" fmla="*/ 0 h 116"/>
              <a:gd name="T6" fmla="*/ 0 w 132"/>
              <a:gd name="T7" fmla="*/ 0 h 116"/>
              <a:gd name="T8" fmla="*/ 20 w 132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16">
                <a:moveTo>
                  <a:pt x="20" y="115"/>
                </a:moveTo>
                <a:lnTo>
                  <a:pt x="111" y="115"/>
                </a:lnTo>
                <a:lnTo>
                  <a:pt x="131" y="0"/>
                </a:lnTo>
                <a:lnTo>
                  <a:pt x="0" y="0"/>
                </a:lnTo>
                <a:lnTo>
                  <a:pt x="20" y="115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8" name="Freeform 412">
            <a:extLst>
              <a:ext uri="{FF2B5EF4-FFF2-40B4-BE49-F238E27FC236}">
                <a16:creationId xmlns:a16="http://schemas.microsoft.com/office/drawing/2014/main" id="{BDDA43D6-9074-9549-9532-9C39E7DA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403" y="11477654"/>
            <a:ext cx="269158" cy="351554"/>
          </a:xfrm>
          <a:custGeom>
            <a:avLst/>
            <a:gdLst>
              <a:gd name="T0" fmla="*/ 127 w 215"/>
              <a:gd name="T1" fmla="*/ 0 h 281"/>
              <a:gd name="T2" fmla="*/ 0 w 215"/>
              <a:gd name="T3" fmla="*/ 169 h 281"/>
              <a:gd name="T4" fmla="*/ 167 w 215"/>
              <a:gd name="T5" fmla="*/ 280 h 281"/>
              <a:gd name="T6" fmla="*/ 214 w 215"/>
              <a:gd name="T7" fmla="*/ 65 h 281"/>
              <a:gd name="T8" fmla="*/ 127 w 215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1">
                <a:moveTo>
                  <a:pt x="127" y="0"/>
                </a:moveTo>
                <a:lnTo>
                  <a:pt x="0" y="169"/>
                </a:lnTo>
                <a:lnTo>
                  <a:pt x="167" y="280"/>
                </a:lnTo>
                <a:lnTo>
                  <a:pt x="214" y="65"/>
                </a:lnTo>
                <a:lnTo>
                  <a:pt x="12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69" name="Freeform 413">
            <a:extLst>
              <a:ext uri="{FF2B5EF4-FFF2-40B4-BE49-F238E27FC236}">
                <a16:creationId xmlns:a16="http://schemas.microsoft.com/office/drawing/2014/main" id="{6A83D21D-99A6-5941-9E03-4EA6D1B4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240" y="11477654"/>
            <a:ext cx="269162" cy="346060"/>
          </a:xfrm>
          <a:custGeom>
            <a:avLst/>
            <a:gdLst>
              <a:gd name="T0" fmla="*/ 80 w 215"/>
              <a:gd name="T1" fmla="*/ 0 h 280"/>
              <a:gd name="T2" fmla="*/ 214 w 215"/>
              <a:gd name="T3" fmla="*/ 169 h 280"/>
              <a:gd name="T4" fmla="*/ 47 w 215"/>
              <a:gd name="T5" fmla="*/ 279 h 280"/>
              <a:gd name="T6" fmla="*/ 0 w 215"/>
              <a:gd name="T7" fmla="*/ 62 h 280"/>
              <a:gd name="T8" fmla="*/ 80 w 215"/>
              <a:gd name="T9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80">
                <a:moveTo>
                  <a:pt x="80" y="0"/>
                </a:moveTo>
                <a:lnTo>
                  <a:pt x="214" y="169"/>
                </a:lnTo>
                <a:lnTo>
                  <a:pt x="47" y="279"/>
                </a:lnTo>
                <a:lnTo>
                  <a:pt x="0" y="62"/>
                </a:lnTo>
                <a:lnTo>
                  <a:pt x="8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70" name="Freeform 414">
            <a:extLst>
              <a:ext uri="{FF2B5EF4-FFF2-40B4-BE49-F238E27FC236}">
                <a16:creationId xmlns:a16="http://schemas.microsoft.com/office/drawing/2014/main" id="{171EF661-1A19-7047-8931-82BBF7E8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847" y="10576798"/>
            <a:ext cx="681137" cy="840434"/>
          </a:xfrm>
          <a:custGeom>
            <a:avLst/>
            <a:gdLst>
              <a:gd name="T0" fmla="*/ 0 w 545"/>
              <a:gd name="T1" fmla="*/ 255 h 673"/>
              <a:gd name="T2" fmla="*/ 0 w 545"/>
              <a:gd name="T3" fmla="*/ 255 h 673"/>
              <a:gd name="T4" fmla="*/ 235 w 545"/>
              <a:gd name="T5" fmla="*/ 672 h 673"/>
              <a:gd name="T6" fmla="*/ 235 w 545"/>
              <a:gd name="T7" fmla="*/ 672 h 673"/>
              <a:gd name="T8" fmla="*/ 309 w 545"/>
              <a:gd name="T9" fmla="*/ 671 h 673"/>
              <a:gd name="T10" fmla="*/ 309 w 545"/>
              <a:gd name="T11" fmla="*/ 671 h 673"/>
              <a:gd name="T12" fmla="*/ 544 w 545"/>
              <a:gd name="T13" fmla="*/ 255 h 673"/>
              <a:gd name="T14" fmla="*/ 544 w 545"/>
              <a:gd name="T15" fmla="*/ 255 h 673"/>
              <a:gd name="T16" fmla="*/ 272 w 545"/>
              <a:gd name="T17" fmla="*/ 0 h 673"/>
              <a:gd name="T18" fmla="*/ 272 w 545"/>
              <a:gd name="T19" fmla="*/ 0 h 673"/>
              <a:gd name="T20" fmla="*/ 0 w 545"/>
              <a:gd name="T21" fmla="*/ 255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673">
                <a:moveTo>
                  <a:pt x="0" y="255"/>
                </a:moveTo>
                <a:lnTo>
                  <a:pt x="0" y="255"/>
                </a:lnTo>
                <a:cubicBezTo>
                  <a:pt x="0" y="361"/>
                  <a:pt x="76" y="672"/>
                  <a:pt x="235" y="672"/>
                </a:cubicBezTo>
                <a:lnTo>
                  <a:pt x="235" y="672"/>
                </a:lnTo>
                <a:cubicBezTo>
                  <a:pt x="274" y="672"/>
                  <a:pt x="274" y="671"/>
                  <a:pt x="309" y="671"/>
                </a:cubicBezTo>
                <a:lnTo>
                  <a:pt x="309" y="671"/>
                </a:lnTo>
                <a:cubicBezTo>
                  <a:pt x="479" y="671"/>
                  <a:pt x="544" y="395"/>
                  <a:pt x="544" y="255"/>
                </a:cubicBezTo>
                <a:lnTo>
                  <a:pt x="544" y="255"/>
                </a:lnTo>
                <a:cubicBezTo>
                  <a:pt x="544" y="114"/>
                  <a:pt x="411" y="0"/>
                  <a:pt x="272" y="0"/>
                </a:cubicBezTo>
                <a:lnTo>
                  <a:pt x="272" y="0"/>
                </a:lnTo>
                <a:cubicBezTo>
                  <a:pt x="133" y="0"/>
                  <a:pt x="0" y="114"/>
                  <a:pt x="0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71" name="Freeform 415">
            <a:extLst>
              <a:ext uri="{FF2B5EF4-FFF2-40B4-BE49-F238E27FC236}">
                <a16:creationId xmlns:a16="http://schemas.microsoft.com/office/drawing/2014/main" id="{F9794B4C-66C7-674E-BCC4-EC3DAD11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84" y="10285663"/>
            <a:ext cx="955791" cy="752548"/>
          </a:xfrm>
          <a:custGeom>
            <a:avLst/>
            <a:gdLst>
              <a:gd name="T0" fmla="*/ 682 w 766"/>
              <a:gd name="T1" fmla="*/ 603 h 604"/>
              <a:gd name="T2" fmla="*/ 682 w 766"/>
              <a:gd name="T3" fmla="*/ 603 h 604"/>
              <a:gd name="T4" fmla="*/ 661 w 766"/>
              <a:gd name="T5" fmla="*/ 486 h 604"/>
              <a:gd name="T6" fmla="*/ 661 w 766"/>
              <a:gd name="T7" fmla="*/ 486 h 604"/>
              <a:gd name="T8" fmla="*/ 626 w 766"/>
              <a:gd name="T9" fmla="*/ 367 h 604"/>
              <a:gd name="T10" fmla="*/ 626 w 766"/>
              <a:gd name="T11" fmla="*/ 367 h 604"/>
              <a:gd name="T12" fmla="*/ 452 w 766"/>
              <a:gd name="T13" fmla="*/ 332 h 604"/>
              <a:gd name="T14" fmla="*/ 452 w 766"/>
              <a:gd name="T15" fmla="*/ 332 h 604"/>
              <a:gd name="T16" fmla="*/ 269 w 766"/>
              <a:gd name="T17" fmla="*/ 300 h 604"/>
              <a:gd name="T18" fmla="*/ 269 w 766"/>
              <a:gd name="T19" fmla="*/ 300 h 604"/>
              <a:gd name="T20" fmla="*/ 163 w 766"/>
              <a:gd name="T21" fmla="*/ 603 h 604"/>
              <a:gd name="T22" fmla="*/ 163 w 766"/>
              <a:gd name="T23" fmla="*/ 603 h 604"/>
              <a:gd name="T24" fmla="*/ 192 w 766"/>
              <a:gd name="T25" fmla="*/ 128 h 604"/>
              <a:gd name="T26" fmla="*/ 192 w 766"/>
              <a:gd name="T27" fmla="*/ 128 h 604"/>
              <a:gd name="T28" fmla="*/ 295 w 766"/>
              <a:gd name="T29" fmla="*/ 102 h 604"/>
              <a:gd name="T30" fmla="*/ 295 w 766"/>
              <a:gd name="T31" fmla="*/ 102 h 604"/>
              <a:gd name="T32" fmla="*/ 733 w 766"/>
              <a:gd name="T33" fmla="*/ 282 h 604"/>
              <a:gd name="T34" fmla="*/ 733 w 766"/>
              <a:gd name="T35" fmla="*/ 282 h 604"/>
              <a:gd name="T36" fmla="*/ 682 w 766"/>
              <a:gd name="T37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604">
                <a:moveTo>
                  <a:pt x="682" y="603"/>
                </a:moveTo>
                <a:lnTo>
                  <a:pt x="682" y="603"/>
                </a:lnTo>
                <a:cubicBezTo>
                  <a:pt x="682" y="603"/>
                  <a:pt x="674" y="565"/>
                  <a:pt x="661" y="486"/>
                </a:cubicBezTo>
                <a:lnTo>
                  <a:pt x="661" y="486"/>
                </a:lnTo>
                <a:cubicBezTo>
                  <a:pt x="656" y="455"/>
                  <a:pt x="651" y="429"/>
                  <a:pt x="626" y="367"/>
                </a:cubicBezTo>
                <a:lnTo>
                  <a:pt x="626" y="367"/>
                </a:lnTo>
                <a:cubicBezTo>
                  <a:pt x="606" y="319"/>
                  <a:pt x="556" y="319"/>
                  <a:pt x="452" y="332"/>
                </a:cubicBezTo>
                <a:lnTo>
                  <a:pt x="452" y="332"/>
                </a:lnTo>
                <a:cubicBezTo>
                  <a:pt x="322" y="348"/>
                  <a:pt x="272" y="282"/>
                  <a:pt x="269" y="300"/>
                </a:cubicBezTo>
                <a:lnTo>
                  <a:pt x="269" y="300"/>
                </a:lnTo>
                <a:cubicBezTo>
                  <a:pt x="254" y="395"/>
                  <a:pt x="168" y="408"/>
                  <a:pt x="163" y="603"/>
                </a:cubicBezTo>
                <a:lnTo>
                  <a:pt x="163" y="603"/>
                </a:lnTo>
                <a:cubicBezTo>
                  <a:pt x="163" y="603"/>
                  <a:pt x="0" y="313"/>
                  <a:pt x="192" y="128"/>
                </a:cubicBezTo>
                <a:lnTo>
                  <a:pt x="192" y="128"/>
                </a:lnTo>
                <a:cubicBezTo>
                  <a:pt x="236" y="86"/>
                  <a:pt x="278" y="110"/>
                  <a:pt x="295" y="102"/>
                </a:cubicBezTo>
                <a:lnTo>
                  <a:pt x="295" y="102"/>
                </a:lnTo>
                <a:cubicBezTo>
                  <a:pt x="502" y="0"/>
                  <a:pt x="705" y="101"/>
                  <a:pt x="733" y="282"/>
                </a:cubicBezTo>
                <a:lnTo>
                  <a:pt x="733" y="282"/>
                </a:lnTo>
                <a:cubicBezTo>
                  <a:pt x="765" y="491"/>
                  <a:pt x="682" y="603"/>
                  <a:pt x="682" y="6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72" name="Freeform 416">
            <a:extLst>
              <a:ext uri="{FF2B5EF4-FFF2-40B4-BE49-F238E27FC236}">
                <a16:creationId xmlns:a16="http://schemas.microsoft.com/office/drawing/2014/main" id="{D65A3980-501A-D04D-869D-4C946116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512" y="11834703"/>
            <a:ext cx="175778" cy="499868"/>
          </a:xfrm>
          <a:custGeom>
            <a:avLst/>
            <a:gdLst>
              <a:gd name="T0" fmla="*/ 139 w 140"/>
              <a:gd name="T1" fmla="*/ 397 h 400"/>
              <a:gd name="T2" fmla="*/ 139 w 140"/>
              <a:gd name="T3" fmla="*/ 397 h 400"/>
              <a:gd name="T4" fmla="*/ 70 w 140"/>
              <a:gd name="T5" fmla="*/ 399 h 400"/>
              <a:gd name="T6" fmla="*/ 70 w 140"/>
              <a:gd name="T7" fmla="*/ 399 h 400"/>
              <a:gd name="T8" fmla="*/ 70 w 140"/>
              <a:gd name="T9" fmla="*/ 399 h 400"/>
              <a:gd name="T10" fmla="*/ 0 w 140"/>
              <a:gd name="T11" fmla="*/ 397 h 400"/>
              <a:gd name="T12" fmla="*/ 24 w 140"/>
              <a:gd name="T13" fmla="*/ 0 h 400"/>
              <a:gd name="T14" fmla="*/ 115 w 140"/>
              <a:gd name="T15" fmla="*/ 0 h 400"/>
              <a:gd name="T16" fmla="*/ 139 w 140"/>
              <a:gd name="T17" fmla="*/ 39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" h="400">
                <a:moveTo>
                  <a:pt x="139" y="397"/>
                </a:moveTo>
                <a:lnTo>
                  <a:pt x="139" y="397"/>
                </a:lnTo>
                <a:cubicBezTo>
                  <a:pt x="117" y="398"/>
                  <a:pt x="94" y="399"/>
                  <a:pt x="70" y="399"/>
                </a:cubicBezTo>
                <a:lnTo>
                  <a:pt x="70" y="399"/>
                </a:lnTo>
                <a:lnTo>
                  <a:pt x="70" y="399"/>
                </a:lnTo>
                <a:cubicBezTo>
                  <a:pt x="46" y="399"/>
                  <a:pt x="23" y="398"/>
                  <a:pt x="0" y="397"/>
                </a:cubicBezTo>
                <a:lnTo>
                  <a:pt x="24" y="0"/>
                </a:lnTo>
                <a:lnTo>
                  <a:pt x="115" y="0"/>
                </a:lnTo>
                <a:lnTo>
                  <a:pt x="139" y="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73" name="Freeform 417">
            <a:extLst>
              <a:ext uri="{FF2B5EF4-FFF2-40B4-BE49-F238E27FC236}">
                <a16:creationId xmlns:a16="http://schemas.microsoft.com/office/drawing/2014/main" id="{1C16CDDF-A69F-B040-8878-C5532933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279" y="11560049"/>
            <a:ext cx="296624" cy="769026"/>
          </a:xfrm>
          <a:custGeom>
            <a:avLst/>
            <a:gdLst>
              <a:gd name="T0" fmla="*/ 237 w 238"/>
              <a:gd name="T1" fmla="*/ 30 h 616"/>
              <a:gd name="T2" fmla="*/ 237 w 238"/>
              <a:gd name="T3" fmla="*/ 198 h 616"/>
              <a:gd name="T4" fmla="*/ 134 w 238"/>
              <a:gd name="T5" fmla="*/ 233 h 616"/>
              <a:gd name="T6" fmla="*/ 227 w 238"/>
              <a:gd name="T7" fmla="*/ 292 h 616"/>
              <a:gd name="T8" fmla="*/ 70 w 238"/>
              <a:gd name="T9" fmla="*/ 606 h 616"/>
              <a:gd name="T10" fmla="*/ 70 w 238"/>
              <a:gd name="T11" fmla="*/ 606 h 616"/>
              <a:gd name="T12" fmla="*/ 0 w 238"/>
              <a:gd name="T13" fmla="*/ 615 h 616"/>
              <a:gd name="T14" fmla="*/ 70 w 238"/>
              <a:gd name="T15" fmla="*/ 292 h 616"/>
              <a:gd name="T16" fmla="*/ 87 w 238"/>
              <a:gd name="T17" fmla="*/ 215 h 616"/>
              <a:gd name="T18" fmla="*/ 134 w 238"/>
              <a:gd name="T19" fmla="*/ 0 h 616"/>
              <a:gd name="T20" fmla="*/ 134 w 238"/>
              <a:gd name="T21" fmla="*/ 0 h 616"/>
              <a:gd name="T22" fmla="*/ 237 w 238"/>
              <a:gd name="T23" fmla="*/ 3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616">
                <a:moveTo>
                  <a:pt x="237" y="30"/>
                </a:moveTo>
                <a:lnTo>
                  <a:pt x="237" y="198"/>
                </a:lnTo>
                <a:lnTo>
                  <a:pt x="134" y="233"/>
                </a:lnTo>
                <a:lnTo>
                  <a:pt x="227" y="292"/>
                </a:lnTo>
                <a:lnTo>
                  <a:pt x="70" y="606"/>
                </a:lnTo>
                <a:lnTo>
                  <a:pt x="70" y="606"/>
                </a:lnTo>
                <a:cubicBezTo>
                  <a:pt x="47" y="610"/>
                  <a:pt x="23" y="613"/>
                  <a:pt x="0" y="615"/>
                </a:cubicBezTo>
                <a:lnTo>
                  <a:pt x="70" y="292"/>
                </a:lnTo>
                <a:lnTo>
                  <a:pt x="87" y="215"/>
                </a:lnTo>
                <a:lnTo>
                  <a:pt x="134" y="0"/>
                </a:lnTo>
                <a:lnTo>
                  <a:pt x="134" y="0"/>
                </a:lnTo>
                <a:lnTo>
                  <a:pt x="237" y="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874" name="Freeform 418">
            <a:extLst>
              <a:ext uri="{FF2B5EF4-FFF2-40B4-BE49-F238E27FC236}">
                <a16:creationId xmlns:a16="http://schemas.microsoft.com/office/drawing/2014/main" id="{D4441F6B-19D6-2F47-AB6B-FC9D8048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09" y="11554558"/>
            <a:ext cx="302120" cy="769026"/>
          </a:xfrm>
          <a:custGeom>
            <a:avLst/>
            <a:gdLst>
              <a:gd name="T0" fmla="*/ 116 w 242"/>
              <a:gd name="T1" fmla="*/ 47 h 619"/>
              <a:gd name="T2" fmla="*/ 128 w 242"/>
              <a:gd name="T3" fmla="*/ 103 h 619"/>
              <a:gd name="T4" fmla="*/ 130 w 242"/>
              <a:gd name="T5" fmla="*/ 114 h 619"/>
              <a:gd name="T6" fmla="*/ 134 w 242"/>
              <a:gd name="T7" fmla="*/ 130 h 619"/>
              <a:gd name="T8" fmla="*/ 137 w 242"/>
              <a:gd name="T9" fmla="*/ 142 h 619"/>
              <a:gd name="T10" fmla="*/ 137 w 242"/>
              <a:gd name="T11" fmla="*/ 143 h 619"/>
              <a:gd name="T12" fmla="*/ 138 w 242"/>
              <a:gd name="T13" fmla="*/ 150 h 619"/>
              <a:gd name="T14" fmla="*/ 139 w 242"/>
              <a:gd name="T15" fmla="*/ 153 h 619"/>
              <a:gd name="T16" fmla="*/ 141 w 242"/>
              <a:gd name="T17" fmla="*/ 165 h 619"/>
              <a:gd name="T18" fmla="*/ 143 w 242"/>
              <a:gd name="T19" fmla="*/ 173 h 619"/>
              <a:gd name="T20" fmla="*/ 114 w 242"/>
              <a:gd name="T21" fmla="*/ 37 h 619"/>
              <a:gd name="T22" fmla="*/ 115 w 242"/>
              <a:gd name="T23" fmla="*/ 41 h 619"/>
              <a:gd name="T24" fmla="*/ 114 w 242"/>
              <a:gd name="T25" fmla="*/ 37 h 619"/>
              <a:gd name="T26" fmla="*/ 110 w 242"/>
              <a:gd name="T27" fmla="*/ 19 h 619"/>
              <a:gd name="T28" fmla="*/ 111 w 242"/>
              <a:gd name="T29" fmla="*/ 28 h 619"/>
              <a:gd name="T30" fmla="*/ 113 w 242"/>
              <a:gd name="T31" fmla="*/ 33 h 619"/>
              <a:gd name="T32" fmla="*/ 108 w 242"/>
              <a:gd name="T33" fmla="*/ 9 h 619"/>
              <a:gd name="T34" fmla="*/ 108 w 242"/>
              <a:gd name="T35" fmla="*/ 11 h 619"/>
              <a:gd name="T36" fmla="*/ 108 w 242"/>
              <a:gd name="T37" fmla="*/ 12 h 619"/>
              <a:gd name="T38" fmla="*/ 108 w 242"/>
              <a:gd name="T39" fmla="*/ 9 h 619"/>
              <a:gd name="T40" fmla="*/ 107 w 242"/>
              <a:gd name="T41" fmla="*/ 7 h 619"/>
              <a:gd name="T42" fmla="*/ 106 w 242"/>
              <a:gd name="T43" fmla="*/ 4 h 619"/>
              <a:gd name="T44" fmla="*/ 106 w 242"/>
              <a:gd name="T45" fmla="*/ 1 h 619"/>
              <a:gd name="T46" fmla="*/ 106 w 242"/>
              <a:gd name="T47" fmla="*/ 0 h 619"/>
              <a:gd name="T48" fmla="*/ 106 w 242"/>
              <a:gd name="T49" fmla="*/ 0 h 619"/>
              <a:gd name="T50" fmla="*/ 106 w 242"/>
              <a:gd name="T51" fmla="*/ 0 h 619"/>
              <a:gd name="T52" fmla="*/ 4 w 242"/>
              <a:gd name="T53" fmla="*/ 31 h 619"/>
              <a:gd name="T54" fmla="*/ 0 w 242"/>
              <a:gd name="T55" fmla="*/ 201 h 619"/>
              <a:gd name="T56" fmla="*/ 10 w 242"/>
              <a:gd name="T57" fmla="*/ 295 h 619"/>
              <a:gd name="T58" fmla="*/ 168 w 242"/>
              <a:gd name="T59" fmla="*/ 609 h 619"/>
              <a:gd name="T60" fmla="*/ 240 w 242"/>
              <a:gd name="T61" fmla="*/ 618 h 619"/>
              <a:gd name="T62" fmla="*/ 153 w 242"/>
              <a:gd name="T63" fmla="*/ 21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2" h="619">
                <a:moveTo>
                  <a:pt x="116" y="47"/>
                </a:moveTo>
                <a:lnTo>
                  <a:pt x="116" y="47"/>
                </a:lnTo>
                <a:cubicBezTo>
                  <a:pt x="119" y="63"/>
                  <a:pt x="123" y="81"/>
                  <a:pt x="128" y="103"/>
                </a:cubicBezTo>
                <a:lnTo>
                  <a:pt x="128" y="103"/>
                </a:lnTo>
                <a:cubicBezTo>
                  <a:pt x="128" y="107"/>
                  <a:pt x="130" y="110"/>
                  <a:pt x="130" y="114"/>
                </a:cubicBezTo>
                <a:lnTo>
                  <a:pt x="130" y="114"/>
                </a:lnTo>
                <a:cubicBezTo>
                  <a:pt x="132" y="119"/>
                  <a:pt x="133" y="124"/>
                  <a:pt x="134" y="130"/>
                </a:cubicBezTo>
                <a:lnTo>
                  <a:pt x="134" y="130"/>
                </a:lnTo>
                <a:cubicBezTo>
                  <a:pt x="135" y="134"/>
                  <a:pt x="136" y="138"/>
                  <a:pt x="137" y="142"/>
                </a:cubicBezTo>
                <a:lnTo>
                  <a:pt x="137" y="142"/>
                </a:lnTo>
                <a:cubicBezTo>
                  <a:pt x="137" y="143"/>
                  <a:pt x="137" y="143"/>
                  <a:pt x="137" y="143"/>
                </a:cubicBezTo>
                <a:lnTo>
                  <a:pt x="137" y="143"/>
                </a:lnTo>
                <a:cubicBezTo>
                  <a:pt x="137" y="145"/>
                  <a:pt x="138" y="148"/>
                  <a:pt x="138" y="150"/>
                </a:cubicBezTo>
                <a:lnTo>
                  <a:pt x="138" y="150"/>
                </a:lnTo>
                <a:cubicBezTo>
                  <a:pt x="138" y="151"/>
                  <a:pt x="139" y="152"/>
                  <a:pt x="139" y="153"/>
                </a:cubicBezTo>
                <a:lnTo>
                  <a:pt x="139" y="153"/>
                </a:lnTo>
                <a:cubicBezTo>
                  <a:pt x="140" y="157"/>
                  <a:pt x="141" y="161"/>
                  <a:pt x="141" y="165"/>
                </a:cubicBezTo>
                <a:lnTo>
                  <a:pt x="141" y="165"/>
                </a:lnTo>
                <a:cubicBezTo>
                  <a:pt x="142" y="168"/>
                  <a:pt x="143" y="170"/>
                  <a:pt x="143" y="173"/>
                </a:cubicBezTo>
                <a:lnTo>
                  <a:pt x="143" y="173"/>
                </a:lnTo>
                <a:cubicBezTo>
                  <a:pt x="132" y="121"/>
                  <a:pt x="122" y="78"/>
                  <a:pt x="116" y="47"/>
                </a:cubicBezTo>
                <a:close/>
                <a:moveTo>
                  <a:pt x="114" y="37"/>
                </a:moveTo>
                <a:lnTo>
                  <a:pt x="114" y="37"/>
                </a:lnTo>
                <a:cubicBezTo>
                  <a:pt x="114" y="39"/>
                  <a:pt x="115" y="39"/>
                  <a:pt x="115" y="41"/>
                </a:cubicBezTo>
                <a:lnTo>
                  <a:pt x="115" y="41"/>
                </a:lnTo>
                <a:cubicBezTo>
                  <a:pt x="115" y="39"/>
                  <a:pt x="114" y="39"/>
                  <a:pt x="114" y="37"/>
                </a:cubicBezTo>
                <a:close/>
                <a:moveTo>
                  <a:pt x="110" y="19"/>
                </a:moveTo>
                <a:lnTo>
                  <a:pt x="110" y="19"/>
                </a:lnTo>
                <a:cubicBezTo>
                  <a:pt x="110" y="22"/>
                  <a:pt x="111" y="25"/>
                  <a:pt x="111" y="28"/>
                </a:cubicBezTo>
                <a:lnTo>
                  <a:pt x="111" y="28"/>
                </a:lnTo>
                <a:cubicBezTo>
                  <a:pt x="112" y="29"/>
                  <a:pt x="113" y="31"/>
                  <a:pt x="113" y="33"/>
                </a:cubicBezTo>
                <a:lnTo>
                  <a:pt x="113" y="33"/>
                </a:lnTo>
                <a:cubicBezTo>
                  <a:pt x="111" y="28"/>
                  <a:pt x="111" y="23"/>
                  <a:pt x="110" y="19"/>
                </a:cubicBezTo>
                <a:close/>
                <a:moveTo>
                  <a:pt x="108" y="9"/>
                </a:moveTo>
                <a:lnTo>
                  <a:pt x="108" y="9"/>
                </a:lnTo>
                <a:cubicBezTo>
                  <a:pt x="108" y="10"/>
                  <a:pt x="108" y="11"/>
                  <a:pt x="108" y="11"/>
                </a:cubicBezTo>
                <a:lnTo>
                  <a:pt x="108" y="11"/>
                </a:lnTo>
                <a:lnTo>
                  <a:pt x="108" y="12"/>
                </a:lnTo>
                <a:lnTo>
                  <a:pt x="108" y="12"/>
                </a:lnTo>
                <a:cubicBezTo>
                  <a:pt x="108" y="11"/>
                  <a:pt x="108" y="11"/>
                  <a:pt x="108" y="9"/>
                </a:cubicBezTo>
                <a:close/>
                <a:moveTo>
                  <a:pt x="108" y="9"/>
                </a:moveTo>
                <a:lnTo>
                  <a:pt x="107" y="7"/>
                </a:lnTo>
                <a:lnTo>
                  <a:pt x="107" y="6"/>
                </a:lnTo>
                <a:lnTo>
                  <a:pt x="106" y="4"/>
                </a:lnTo>
                <a:lnTo>
                  <a:pt x="106" y="2"/>
                </a:lnTo>
                <a:lnTo>
                  <a:pt x="106" y="1"/>
                </a:lnTo>
                <a:lnTo>
                  <a:pt x="106" y="1"/>
                </a:lnTo>
                <a:cubicBezTo>
                  <a:pt x="106" y="1"/>
                  <a:pt x="106" y="1"/>
                  <a:pt x="106" y="0"/>
                </a:cubicBez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4" y="31"/>
                </a:lnTo>
                <a:lnTo>
                  <a:pt x="4" y="31"/>
                </a:lnTo>
                <a:lnTo>
                  <a:pt x="0" y="33"/>
                </a:lnTo>
                <a:lnTo>
                  <a:pt x="0" y="201"/>
                </a:lnTo>
                <a:lnTo>
                  <a:pt x="103" y="236"/>
                </a:lnTo>
                <a:lnTo>
                  <a:pt x="10" y="295"/>
                </a:lnTo>
                <a:lnTo>
                  <a:pt x="168" y="609"/>
                </a:lnTo>
                <a:lnTo>
                  <a:pt x="168" y="609"/>
                </a:lnTo>
                <a:cubicBezTo>
                  <a:pt x="191" y="613"/>
                  <a:pt x="215" y="616"/>
                  <a:pt x="240" y="618"/>
                </a:cubicBezTo>
                <a:lnTo>
                  <a:pt x="240" y="618"/>
                </a:lnTo>
                <a:cubicBezTo>
                  <a:pt x="241" y="618"/>
                  <a:pt x="241" y="618"/>
                  <a:pt x="241" y="618"/>
                </a:cubicBezTo>
                <a:lnTo>
                  <a:pt x="153" y="217"/>
                </a:lnTo>
                <a:lnTo>
                  <a:pt x="10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8CD7C6-2EFC-48BE-9A68-02ED16EAD7F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9CE1E2-C0AC-44A6-A7BC-5818048DA71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EF2A9CB-ABE4-4F09-B270-1DE01F9BA055}"/>
              </a:ext>
            </a:extLst>
          </p:cNvPr>
          <p:cNvCxnSpPr>
            <a:cxnSpLocks/>
          </p:cNvCxnSpPr>
          <p:nvPr/>
        </p:nvCxnSpPr>
        <p:spPr>
          <a:xfrm rot="5400000">
            <a:off x="2751836" y="8091551"/>
            <a:ext cx="1694688" cy="1905000"/>
          </a:xfrm>
          <a:prstGeom prst="bentConnector3">
            <a:avLst>
              <a:gd name="adj1" fmla="val 54496"/>
            </a:avLst>
          </a:prstGeom>
          <a:ln w="12700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52D5785-3B23-498A-A609-0979B1120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0011" y="8088376"/>
            <a:ext cx="1694688" cy="1911350"/>
          </a:xfrm>
          <a:prstGeom prst="bentConnector3">
            <a:avLst>
              <a:gd name="adj1" fmla="val 54496"/>
            </a:avLst>
          </a:prstGeom>
          <a:ln w="12700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14FF3D0-82C8-4098-A772-4763D94846E7}"/>
              </a:ext>
            </a:extLst>
          </p:cNvPr>
          <p:cNvCxnSpPr>
            <a:cxnSpLocks/>
          </p:cNvCxnSpPr>
          <p:nvPr/>
        </p:nvCxnSpPr>
        <p:spPr>
          <a:xfrm rot="5400000">
            <a:off x="10385567" y="8088137"/>
            <a:ext cx="1694688" cy="1911829"/>
          </a:xfrm>
          <a:prstGeom prst="bentConnector3">
            <a:avLst>
              <a:gd name="adj1" fmla="val 54834"/>
            </a:avLst>
          </a:prstGeom>
          <a:ln w="12700">
            <a:solidFill>
              <a:schemeClr val="accent3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4E26DF8-30B8-48A1-9B5C-A20CA93A04C9}"/>
              </a:ext>
            </a:extLst>
          </p:cNvPr>
          <p:cNvCxnSpPr>
            <a:cxnSpLocks/>
          </p:cNvCxnSpPr>
          <p:nvPr/>
        </p:nvCxnSpPr>
        <p:spPr>
          <a:xfrm rot="5400000">
            <a:off x="16114636" y="6180822"/>
            <a:ext cx="1692783" cy="5724552"/>
          </a:xfrm>
          <a:prstGeom prst="bentConnector3">
            <a:avLst>
              <a:gd name="adj1" fmla="val 54501"/>
            </a:avLst>
          </a:prstGeom>
          <a:ln w="1270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01192D0-058D-4641-8E00-80F97084811D}"/>
              </a:ext>
            </a:extLst>
          </p:cNvPr>
          <p:cNvCxnSpPr>
            <a:cxnSpLocks/>
          </p:cNvCxnSpPr>
          <p:nvPr/>
        </p:nvCxnSpPr>
        <p:spPr>
          <a:xfrm rot="5400000">
            <a:off x="18019714" y="8085900"/>
            <a:ext cx="1692783" cy="1914397"/>
          </a:xfrm>
          <a:prstGeom prst="bentConnector3">
            <a:avLst>
              <a:gd name="adj1" fmla="val 54614"/>
            </a:avLst>
          </a:prstGeom>
          <a:ln w="1270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2D50D3A-FBF5-4668-B5E6-AD3623AACB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30745" y="8089264"/>
            <a:ext cx="1692783" cy="1907667"/>
          </a:xfrm>
          <a:prstGeom prst="bentConnector3">
            <a:avLst>
              <a:gd name="adj1" fmla="val 54652"/>
            </a:avLst>
          </a:prstGeom>
          <a:ln w="1270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7BA38-2639-45A8-8C8E-2EA6B7D6D5B2}"/>
              </a:ext>
            </a:extLst>
          </p:cNvPr>
          <p:cNvSpPr txBox="1"/>
          <p:nvPr/>
        </p:nvSpPr>
        <p:spPr>
          <a:xfrm>
            <a:off x="8702221" y="3640472"/>
            <a:ext cx="697320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SALES TEAM ORGANIZATION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D477A9-DB41-4BCD-8E5D-3EC6826DD147}"/>
              </a:ext>
            </a:extLst>
          </p:cNvPr>
          <p:cNvSpPr txBox="1"/>
          <p:nvPr/>
        </p:nvSpPr>
        <p:spPr>
          <a:xfrm>
            <a:off x="1508239" y="6088590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0C0D74-3E02-4C06-8D11-F16D46932E2C}"/>
              </a:ext>
            </a:extLst>
          </p:cNvPr>
          <p:cNvSpPr txBox="1"/>
          <p:nvPr/>
        </p:nvSpPr>
        <p:spPr>
          <a:xfrm>
            <a:off x="1508240" y="6755810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ADBC19-5935-488C-A3BA-A93516771640}"/>
              </a:ext>
            </a:extLst>
          </p:cNvPr>
          <p:cNvSpPr txBox="1"/>
          <p:nvPr/>
        </p:nvSpPr>
        <p:spPr>
          <a:xfrm>
            <a:off x="9145387" y="6088590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ACCOUNT M.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0E79BA-5A3B-4E83-AAFF-D4F3B598AA0B}"/>
              </a:ext>
            </a:extLst>
          </p:cNvPr>
          <p:cNvSpPr txBox="1"/>
          <p:nvPr/>
        </p:nvSpPr>
        <p:spPr>
          <a:xfrm>
            <a:off x="9145388" y="6755810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8A7994-795C-42F0-A594-C9407F328520}"/>
              </a:ext>
            </a:extLst>
          </p:cNvPr>
          <p:cNvSpPr txBox="1"/>
          <p:nvPr/>
        </p:nvSpPr>
        <p:spPr>
          <a:xfrm>
            <a:off x="16761516" y="6088590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SERVICE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21C6F7-745B-4F3C-B92E-BB364A8F6168}"/>
              </a:ext>
            </a:extLst>
          </p:cNvPr>
          <p:cNvSpPr txBox="1"/>
          <p:nvPr/>
        </p:nvSpPr>
        <p:spPr>
          <a:xfrm>
            <a:off x="16761517" y="6755810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49CCD33B-1CDD-E441-910A-4A5B7DE3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" y="7511675"/>
            <a:ext cx="2554265" cy="1164526"/>
          </a:xfrm>
          <a:custGeom>
            <a:avLst/>
            <a:gdLst>
              <a:gd name="T0" fmla="*/ 2049 w 2050"/>
              <a:gd name="T1" fmla="*/ 935 h 936"/>
              <a:gd name="T2" fmla="*/ 0 w 2050"/>
              <a:gd name="T3" fmla="*/ 935 h 936"/>
              <a:gd name="T4" fmla="*/ 0 w 2050"/>
              <a:gd name="T5" fmla="*/ 0 h 936"/>
              <a:gd name="T6" fmla="*/ 2049 w 2050"/>
              <a:gd name="T7" fmla="*/ 0 h 936"/>
              <a:gd name="T8" fmla="*/ 2049 w 2050"/>
              <a:gd name="T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936">
                <a:moveTo>
                  <a:pt x="2049" y="935"/>
                </a:moveTo>
                <a:lnTo>
                  <a:pt x="0" y="935"/>
                </a:lnTo>
                <a:lnTo>
                  <a:pt x="0" y="0"/>
                </a:lnTo>
                <a:lnTo>
                  <a:pt x="2049" y="0"/>
                </a:lnTo>
                <a:lnTo>
                  <a:pt x="2049" y="935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483" name="Freeform 3">
            <a:extLst>
              <a:ext uri="{FF2B5EF4-FFF2-40B4-BE49-F238E27FC236}">
                <a16:creationId xmlns:a16="http://schemas.microsoft.com/office/drawing/2014/main" id="{48320DC1-AD00-704C-A562-D4055D4E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" y="10510878"/>
            <a:ext cx="2554265" cy="1164526"/>
          </a:xfrm>
          <a:custGeom>
            <a:avLst/>
            <a:gdLst>
              <a:gd name="T0" fmla="*/ 2049 w 2050"/>
              <a:gd name="T1" fmla="*/ 935 h 936"/>
              <a:gd name="T2" fmla="*/ 0 w 2050"/>
              <a:gd name="T3" fmla="*/ 935 h 936"/>
              <a:gd name="T4" fmla="*/ 0 w 2050"/>
              <a:gd name="T5" fmla="*/ 0 h 936"/>
              <a:gd name="T6" fmla="*/ 2049 w 2050"/>
              <a:gd name="T7" fmla="*/ 0 h 936"/>
              <a:gd name="T8" fmla="*/ 2049 w 2050"/>
              <a:gd name="T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936">
                <a:moveTo>
                  <a:pt x="2049" y="935"/>
                </a:moveTo>
                <a:lnTo>
                  <a:pt x="0" y="935"/>
                </a:lnTo>
                <a:lnTo>
                  <a:pt x="0" y="0"/>
                </a:lnTo>
                <a:lnTo>
                  <a:pt x="2049" y="0"/>
                </a:lnTo>
                <a:lnTo>
                  <a:pt x="2049" y="935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484" name="Freeform 4">
            <a:extLst>
              <a:ext uri="{FF2B5EF4-FFF2-40B4-BE49-F238E27FC236}">
                <a16:creationId xmlns:a16="http://schemas.microsoft.com/office/drawing/2014/main" id="{4CB71CC2-1B27-7048-831C-4CE8FFB4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" y="4506977"/>
            <a:ext cx="2554265" cy="1164526"/>
          </a:xfrm>
          <a:custGeom>
            <a:avLst/>
            <a:gdLst>
              <a:gd name="T0" fmla="*/ 2049 w 2050"/>
              <a:gd name="T1" fmla="*/ 935 h 936"/>
              <a:gd name="T2" fmla="*/ 0 w 2050"/>
              <a:gd name="T3" fmla="*/ 935 h 936"/>
              <a:gd name="T4" fmla="*/ 0 w 2050"/>
              <a:gd name="T5" fmla="*/ 0 h 936"/>
              <a:gd name="T6" fmla="*/ 2049 w 2050"/>
              <a:gd name="T7" fmla="*/ 0 h 936"/>
              <a:gd name="T8" fmla="*/ 2049 w 2050"/>
              <a:gd name="T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936">
                <a:moveTo>
                  <a:pt x="2049" y="935"/>
                </a:moveTo>
                <a:lnTo>
                  <a:pt x="0" y="935"/>
                </a:lnTo>
                <a:lnTo>
                  <a:pt x="0" y="0"/>
                </a:lnTo>
                <a:lnTo>
                  <a:pt x="2049" y="0"/>
                </a:lnTo>
                <a:lnTo>
                  <a:pt x="2049" y="935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29" name="Freeform 149">
            <a:extLst>
              <a:ext uri="{FF2B5EF4-FFF2-40B4-BE49-F238E27FC236}">
                <a16:creationId xmlns:a16="http://schemas.microsoft.com/office/drawing/2014/main" id="{42323C55-201D-704A-959E-FCD975A4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368" y="6792084"/>
            <a:ext cx="2669621" cy="2664129"/>
          </a:xfrm>
          <a:custGeom>
            <a:avLst/>
            <a:gdLst>
              <a:gd name="T0" fmla="*/ 2140 w 2141"/>
              <a:gd name="T1" fmla="*/ 1069 h 2140"/>
              <a:gd name="T2" fmla="*/ 2140 w 2141"/>
              <a:gd name="T3" fmla="*/ 1069 h 2140"/>
              <a:gd name="T4" fmla="*/ 1070 w 2141"/>
              <a:gd name="T5" fmla="*/ 2139 h 2140"/>
              <a:gd name="T6" fmla="*/ 1070 w 2141"/>
              <a:gd name="T7" fmla="*/ 2139 h 2140"/>
              <a:gd name="T8" fmla="*/ 0 w 2141"/>
              <a:gd name="T9" fmla="*/ 1069 h 2140"/>
              <a:gd name="T10" fmla="*/ 0 w 2141"/>
              <a:gd name="T11" fmla="*/ 1069 h 2140"/>
              <a:gd name="T12" fmla="*/ 1070 w 2141"/>
              <a:gd name="T13" fmla="*/ 0 h 2140"/>
              <a:gd name="T14" fmla="*/ 1070 w 2141"/>
              <a:gd name="T15" fmla="*/ 0 h 2140"/>
              <a:gd name="T16" fmla="*/ 2140 w 2141"/>
              <a:gd name="T17" fmla="*/ 106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1" h="2140">
                <a:moveTo>
                  <a:pt x="2140" y="1069"/>
                </a:moveTo>
                <a:lnTo>
                  <a:pt x="2140" y="1069"/>
                </a:lnTo>
                <a:cubicBezTo>
                  <a:pt x="2140" y="1660"/>
                  <a:pt x="1661" y="2139"/>
                  <a:pt x="1070" y="2139"/>
                </a:cubicBezTo>
                <a:lnTo>
                  <a:pt x="1070" y="2139"/>
                </a:lnTo>
                <a:cubicBezTo>
                  <a:pt x="478" y="2139"/>
                  <a:pt x="0" y="1660"/>
                  <a:pt x="0" y="1069"/>
                </a:cubicBezTo>
                <a:lnTo>
                  <a:pt x="0" y="1069"/>
                </a:lnTo>
                <a:cubicBezTo>
                  <a:pt x="0" y="478"/>
                  <a:pt x="478" y="0"/>
                  <a:pt x="1070" y="0"/>
                </a:cubicBezTo>
                <a:lnTo>
                  <a:pt x="1070" y="0"/>
                </a:lnTo>
                <a:cubicBezTo>
                  <a:pt x="1661" y="0"/>
                  <a:pt x="2140" y="478"/>
                  <a:pt x="2140" y="1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30" name="Freeform 150">
            <a:extLst>
              <a:ext uri="{FF2B5EF4-FFF2-40B4-BE49-F238E27FC236}">
                <a16:creationId xmlns:a16="http://schemas.microsoft.com/office/drawing/2014/main" id="{09933B72-9C28-324A-B73B-6A8FE10F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636" y="6973356"/>
            <a:ext cx="2301589" cy="2301585"/>
          </a:xfrm>
          <a:custGeom>
            <a:avLst/>
            <a:gdLst>
              <a:gd name="T0" fmla="*/ 1848 w 1849"/>
              <a:gd name="T1" fmla="*/ 924 h 1849"/>
              <a:gd name="T2" fmla="*/ 1848 w 1849"/>
              <a:gd name="T3" fmla="*/ 924 h 1849"/>
              <a:gd name="T4" fmla="*/ 924 w 1849"/>
              <a:gd name="T5" fmla="*/ 1848 h 1849"/>
              <a:gd name="T6" fmla="*/ 924 w 1849"/>
              <a:gd name="T7" fmla="*/ 1848 h 1849"/>
              <a:gd name="T8" fmla="*/ 0 w 1849"/>
              <a:gd name="T9" fmla="*/ 924 h 1849"/>
              <a:gd name="T10" fmla="*/ 0 w 1849"/>
              <a:gd name="T11" fmla="*/ 924 h 1849"/>
              <a:gd name="T12" fmla="*/ 924 w 1849"/>
              <a:gd name="T13" fmla="*/ 0 h 1849"/>
              <a:gd name="T14" fmla="*/ 924 w 1849"/>
              <a:gd name="T15" fmla="*/ 0 h 1849"/>
              <a:gd name="T16" fmla="*/ 1848 w 1849"/>
              <a:gd name="T17" fmla="*/ 924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9" h="1849">
                <a:moveTo>
                  <a:pt x="1848" y="924"/>
                </a:moveTo>
                <a:lnTo>
                  <a:pt x="1848" y="924"/>
                </a:lnTo>
                <a:cubicBezTo>
                  <a:pt x="1848" y="1434"/>
                  <a:pt x="1434" y="1848"/>
                  <a:pt x="924" y="1848"/>
                </a:cubicBezTo>
                <a:lnTo>
                  <a:pt x="924" y="1848"/>
                </a:lnTo>
                <a:cubicBezTo>
                  <a:pt x="413" y="1848"/>
                  <a:pt x="0" y="1434"/>
                  <a:pt x="0" y="924"/>
                </a:cubicBezTo>
                <a:lnTo>
                  <a:pt x="0" y="924"/>
                </a:lnTo>
                <a:cubicBezTo>
                  <a:pt x="0" y="414"/>
                  <a:pt x="413" y="0"/>
                  <a:pt x="924" y="0"/>
                </a:cubicBezTo>
                <a:lnTo>
                  <a:pt x="924" y="0"/>
                </a:lnTo>
                <a:cubicBezTo>
                  <a:pt x="1434" y="0"/>
                  <a:pt x="1848" y="414"/>
                  <a:pt x="1848" y="924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31" name="Freeform 151">
            <a:extLst>
              <a:ext uri="{FF2B5EF4-FFF2-40B4-BE49-F238E27FC236}">
                <a16:creationId xmlns:a16="http://schemas.microsoft.com/office/drawing/2014/main" id="{E5AE8B0F-6840-7B44-87CD-98E114DB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97" y="4314722"/>
            <a:ext cx="7618854" cy="7618853"/>
          </a:xfrm>
          <a:custGeom>
            <a:avLst/>
            <a:gdLst>
              <a:gd name="T0" fmla="*/ 3058 w 6117"/>
              <a:gd name="T1" fmla="*/ 1376 h 6116"/>
              <a:gd name="T2" fmla="*/ 3058 w 6117"/>
              <a:gd name="T3" fmla="*/ 1376 h 6116"/>
              <a:gd name="T4" fmla="*/ 1868 w 6117"/>
              <a:gd name="T5" fmla="*/ 1869 h 6116"/>
              <a:gd name="T6" fmla="*/ 1868 w 6117"/>
              <a:gd name="T7" fmla="*/ 1869 h 6116"/>
              <a:gd name="T8" fmla="*/ 1868 w 6117"/>
              <a:gd name="T9" fmla="*/ 4246 h 6116"/>
              <a:gd name="T10" fmla="*/ 1868 w 6117"/>
              <a:gd name="T11" fmla="*/ 4246 h 6116"/>
              <a:gd name="T12" fmla="*/ 3058 w 6117"/>
              <a:gd name="T13" fmla="*/ 4739 h 6116"/>
              <a:gd name="T14" fmla="*/ 3058 w 6117"/>
              <a:gd name="T15" fmla="*/ 4739 h 6116"/>
              <a:gd name="T16" fmla="*/ 4247 w 6117"/>
              <a:gd name="T17" fmla="*/ 4246 h 6116"/>
              <a:gd name="T18" fmla="*/ 4247 w 6117"/>
              <a:gd name="T19" fmla="*/ 4246 h 6116"/>
              <a:gd name="T20" fmla="*/ 4247 w 6117"/>
              <a:gd name="T21" fmla="*/ 1869 h 6116"/>
              <a:gd name="T22" fmla="*/ 4247 w 6117"/>
              <a:gd name="T23" fmla="*/ 1869 h 6116"/>
              <a:gd name="T24" fmla="*/ 3058 w 6117"/>
              <a:gd name="T25" fmla="*/ 1376 h 6116"/>
              <a:gd name="T26" fmla="*/ 3058 w 6117"/>
              <a:gd name="T27" fmla="*/ 6115 h 6116"/>
              <a:gd name="T28" fmla="*/ 3058 w 6117"/>
              <a:gd name="T29" fmla="*/ 6115 h 6116"/>
              <a:gd name="T30" fmla="*/ 1907 w 6117"/>
              <a:gd name="T31" fmla="*/ 5891 h 6116"/>
              <a:gd name="T32" fmla="*/ 1907 w 6117"/>
              <a:gd name="T33" fmla="*/ 5891 h 6116"/>
              <a:gd name="T34" fmla="*/ 895 w 6117"/>
              <a:gd name="T35" fmla="*/ 5219 h 6116"/>
              <a:gd name="T36" fmla="*/ 895 w 6117"/>
              <a:gd name="T37" fmla="*/ 5219 h 6116"/>
              <a:gd name="T38" fmla="*/ 224 w 6117"/>
              <a:gd name="T39" fmla="*/ 4208 h 6116"/>
              <a:gd name="T40" fmla="*/ 224 w 6117"/>
              <a:gd name="T41" fmla="*/ 4208 h 6116"/>
              <a:gd name="T42" fmla="*/ 0 w 6117"/>
              <a:gd name="T43" fmla="*/ 3057 h 6116"/>
              <a:gd name="T44" fmla="*/ 0 w 6117"/>
              <a:gd name="T45" fmla="*/ 3057 h 6116"/>
              <a:gd name="T46" fmla="*/ 224 w 6117"/>
              <a:gd name="T47" fmla="*/ 1907 h 6116"/>
              <a:gd name="T48" fmla="*/ 224 w 6117"/>
              <a:gd name="T49" fmla="*/ 1907 h 6116"/>
              <a:gd name="T50" fmla="*/ 895 w 6117"/>
              <a:gd name="T51" fmla="*/ 896 h 6116"/>
              <a:gd name="T52" fmla="*/ 895 w 6117"/>
              <a:gd name="T53" fmla="*/ 896 h 6116"/>
              <a:gd name="T54" fmla="*/ 1907 w 6117"/>
              <a:gd name="T55" fmla="*/ 224 h 6116"/>
              <a:gd name="T56" fmla="*/ 1907 w 6117"/>
              <a:gd name="T57" fmla="*/ 224 h 6116"/>
              <a:gd name="T58" fmla="*/ 3058 w 6117"/>
              <a:gd name="T59" fmla="*/ 0 h 6116"/>
              <a:gd name="T60" fmla="*/ 3058 w 6117"/>
              <a:gd name="T61" fmla="*/ 0 h 6116"/>
              <a:gd name="T62" fmla="*/ 4208 w 6117"/>
              <a:gd name="T63" fmla="*/ 224 h 6116"/>
              <a:gd name="T64" fmla="*/ 4208 w 6117"/>
              <a:gd name="T65" fmla="*/ 224 h 6116"/>
              <a:gd name="T66" fmla="*/ 5220 w 6117"/>
              <a:gd name="T67" fmla="*/ 896 h 6116"/>
              <a:gd name="T68" fmla="*/ 5220 w 6117"/>
              <a:gd name="T69" fmla="*/ 896 h 6116"/>
              <a:gd name="T70" fmla="*/ 5220 w 6117"/>
              <a:gd name="T71" fmla="*/ 896 h 6116"/>
              <a:gd name="T72" fmla="*/ 5892 w 6117"/>
              <a:gd name="T73" fmla="*/ 1907 h 6116"/>
              <a:gd name="T74" fmla="*/ 5892 w 6117"/>
              <a:gd name="T75" fmla="*/ 1907 h 6116"/>
              <a:gd name="T76" fmla="*/ 6116 w 6117"/>
              <a:gd name="T77" fmla="*/ 3057 h 6116"/>
              <a:gd name="T78" fmla="*/ 6116 w 6117"/>
              <a:gd name="T79" fmla="*/ 3057 h 6116"/>
              <a:gd name="T80" fmla="*/ 5892 w 6117"/>
              <a:gd name="T81" fmla="*/ 4207 h 6116"/>
              <a:gd name="T82" fmla="*/ 5892 w 6117"/>
              <a:gd name="T83" fmla="*/ 4207 h 6116"/>
              <a:gd name="T84" fmla="*/ 5220 w 6117"/>
              <a:gd name="T85" fmla="*/ 5219 h 6116"/>
              <a:gd name="T86" fmla="*/ 5220 w 6117"/>
              <a:gd name="T87" fmla="*/ 5219 h 6116"/>
              <a:gd name="T88" fmla="*/ 4208 w 6117"/>
              <a:gd name="T89" fmla="*/ 5891 h 6116"/>
              <a:gd name="T90" fmla="*/ 4208 w 6117"/>
              <a:gd name="T91" fmla="*/ 5891 h 6116"/>
              <a:gd name="T92" fmla="*/ 3058 w 6117"/>
              <a:gd name="T93" fmla="*/ 6115 h 6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17" h="6116">
                <a:moveTo>
                  <a:pt x="3058" y="1376"/>
                </a:moveTo>
                <a:lnTo>
                  <a:pt x="3058" y="1376"/>
                </a:lnTo>
                <a:cubicBezTo>
                  <a:pt x="2608" y="1376"/>
                  <a:pt x="2186" y="1551"/>
                  <a:pt x="1868" y="1869"/>
                </a:cubicBezTo>
                <a:lnTo>
                  <a:pt x="1868" y="1869"/>
                </a:lnTo>
                <a:cubicBezTo>
                  <a:pt x="1213" y="2524"/>
                  <a:pt x="1213" y="3591"/>
                  <a:pt x="1868" y="4246"/>
                </a:cubicBezTo>
                <a:lnTo>
                  <a:pt x="1868" y="4246"/>
                </a:lnTo>
                <a:cubicBezTo>
                  <a:pt x="2186" y="4564"/>
                  <a:pt x="2608" y="4739"/>
                  <a:pt x="3058" y="4739"/>
                </a:cubicBezTo>
                <a:lnTo>
                  <a:pt x="3058" y="4739"/>
                </a:lnTo>
                <a:cubicBezTo>
                  <a:pt x="3507" y="4739"/>
                  <a:pt x="3929" y="4564"/>
                  <a:pt x="4247" y="4246"/>
                </a:cubicBezTo>
                <a:lnTo>
                  <a:pt x="4247" y="4246"/>
                </a:lnTo>
                <a:cubicBezTo>
                  <a:pt x="4903" y="3591"/>
                  <a:pt x="4903" y="2524"/>
                  <a:pt x="4247" y="1869"/>
                </a:cubicBezTo>
                <a:lnTo>
                  <a:pt x="4247" y="1869"/>
                </a:lnTo>
                <a:cubicBezTo>
                  <a:pt x="3929" y="1551"/>
                  <a:pt x="3507" y="1376"/>
                  <a:pt x="3058" y="1376"/>
                </a:cubicBezTo>
                <a:close/>
                <a:moveTo>
                  <a:pt x="3058" y="6115"/>
                </a:moveTo>
                <a:lnTo>
                  <a:pt x="3058" y="6115"/>
                </a:lnTo>
                <a:cubicBezTo>
                  <a:pt x="2661" y="6115"/>
                  <a:pt x="2274" y="6039"/>
                  <a:pt x="1907" y="5891"/>
                </a:cubicBezTo>
                <a:lnTo>
                  <a:pt x="1907" y="5891"/>
                </a:lnTo>
                <a:cubicBezTo>
                  <a:pt x="1528" y="5737"/>
                  <a:pt x="1187" y="5511"/>
                  <a:pt x="895" y="5219"/>
                </a:cubicBezTo>
                <a:lnTo>
                  <a:pt x="895" y="5219"/>
                </a:lnTo>
                <a:cubicBezTo>
                  <a:pt x="604" y="4928"/>
                  <a:pt x="378" y="4587"/>
                  <a:pt x="224" y="4208"/>
                </a:cubicBezTo>
                <a:lnTo>
                  <a:pt x="224" y="4208"/>
                </a:lnTo>
                <a:cubicBezTo>
                  <a:pt x="75" y="3841"/>
                  <a:pt x="0" y="3454"/>
                  <a:pt x="0" y="3057"/>
                </a:cubicBezTo>
                <a:lnTo>
                  <a:pt x="0" y="3057"/>
                </a:lnTo>
                <a:cubicBezTo>
                  <a:pt x="0" y="2660"/>
                  <a:pt x="75" y="2273"/>
                  <a:pt x="224" y="1907"/>
                </a:cubicBezTo>
                <a:lnTo>
                  <a:pt x="224" y="1907"/>
                </a:lnTo>
                <a:cubicBezTo>
                  <a:pt x="378" y="1528"/>
                  <a:pt x="604" y="1188"/>
                  <a:pt x="895" y="896"/>
                </a:cubicBezTo>
                <a:lnTo>
                  <a:pt x="895" y="896"/>
                </a:lnTo>
                <a:cubicBezTo>
                  <a:pt x="1187" y="604"/>
                  <a:pt x="1528" y="378"/>
                  <a:pt x="1907" y="224"/>
                </a:cubicBezTo>
                <a:lnTo>
                  <a:pt x="1907" y="224"/>
                </a:lnTo>
                <a:cubicBezTo>
                  <a:pt x="2274" y="76"/>
                  <a:pt x="2661" y="0"/>
                  <a:pt x="3058" y="0"/>
                </a:cubicBezTo>
                <a:lnTo>
                  <a:pt x="3058" y="0"/>
                </a:lnTo>
                <a:cubicBezTo>
                  <a:pt x="3455" y="0"/>
                  <a:pt x="3841" y="76"/>
                  <a:pt x="4208" y="224"/>
                </a:cubicBezTo>
                <a:lnTo>
                  <a:pt x="4208" y="224"/>
                </a:lnTo>
                <a:cubicBezTo>
                  <a:pt x="4588" y="378"/>
                  <a:pt x="4928" y="604"/>
                  <a:pt x="5220" y="896"/>
                </a:cubicBezTo>
                <a:lnTo>
                  <a:pt x="5220" y="896"/>
                </a:lnTo>
                <a:lnTo>
                  <a:pt x="5220" y="896"/>
                </a:lnTo>
                <a:cubicBezTo>
                  <a:pt x="5512" y="1188"/>
                  <a:pt x="5738" y="1528"/>
                  <a:pt x="5892" y="1907"/>
                </a:cubicBezTo>
                <a:lnTo>
                  <a:pt x="5892" y="1907"/>
                </a:lnTo>
                <a:cubicBezTo>
                  <a:pt x="6040" y="2273"/>
                  <a:pt x="6116" y="2660"/>
                  <a:pt x="6116" y="3057"/>
                </a:cubicBezTo>
                <a:lnTo>
                  <a:pt x="6116" y="3057"/>
                </a:lnTo>
                <a:cubicBezTo>
                  <a:pt x="6116" y="3454"/>
                  <a:pt x="6040" y="3841"/>
                  <a:pt x="5892" y="4207"/>
                </a:cubicBezTo>
                <a:lnTo>
                  <a:pt x="5892" y="4207"/>
                </a:lnTo>
                <a:cubicBezTo>
                  <a:pt x="5738" y="4587"/>
                  <a:pt x="5512" y="4928"/>
                  <a:pt x="5220" y="5219"/>
                </a:cubicBezTo>
                <a:lnTo>
                  <a:pt x="5220" y="5219"/>
                </a:lnTo>
                <a:cubicBezTo>
                  <a:pt x="4928" y="5511"/>
                  <a:pt x="4588" y="5737"/>
                  <a:pt x="4208" y="5891"/>
                </a:cubicBezTo>
                <a:lnTo>
                  <a:pt x="4208" y="5891"/>
                </a:lnTo>
                <a:cubicBezTo>
                  <a:pt x="3841" y="6039"/>
                  <a:pt x="3455" y="6115"/>
                  <a:pt x="3058" y="6115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32" name="Freeform 152">
            <a:extLst>
              <a:ext uri="{FF2B5EF4-FFF2-40B4-BE49-F238E27FC236}">
                <a16:creationId xmlns:a16="http://schemas.microsoft.com/office/drawing/2014/main" id="{98478CDE-EF67-4749-A17D-A6E3B63E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412" y="4133450"/>
            <a:ext cx="1724817" cy="400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39" name="Freeform 159">
            <a:extLst>
              <a:ext uri="{FF2B5EF4-FFF2-40B4-BE49-F238E27FC236}">
                <a16:creationId xmlns:a16="http://schemas.microsoft.com/office/drawing/2014/main" id="{2C4B8396-8455-224C-87BE-13CDF6E1D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907" y="5841789"/>
            <a:ext cx="1724817" cy="4009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46" name="Freeform 166">
            <a:extLst>
              <a:ext uri="{FF2B5EF4-FFF2-40B4-BE49-F238E27FC236}">
                <a16:creationId xmlns:a16="http://schemas.microsoft.com/office/drawing/2014/main" id="{01BF5E91-C16C-E84C-8223-DBE47CD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24" y="4528949"/>
            <a:ext cx="1510590" cy="1510590"/>
          </a:xfrm>
          <a:custGeom>
            <a:avLst/>
            <a:gdLst>
              <a:gd name="T0" fmla="*/ 0 w 1211"/>
              <a:gd name="T1" fmla="*/ 1210 h 1211"/>
              <a:gd name="T2" fmla="*/ 1210 w 1211"/>
              <a:gd name="T3" fmla="*/ 1210 h 1211"/>
              <a:gd name="T4" fmla="*/ 1210 w 1211"/>
              <a:gd name="T5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1" h="1211">
                <a:moveTo>
                  <a:pt x="0" y="1210"/>
                </a:moveTo>
                <a:lnTo>
                  <a:pt x="1210" y="1210"/>
                </a:lnTo>
                <a:lnTo>
                  <a:pt x="1210" y="0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47" name="Freeform 167">
            <a:extLst>
              <a:ext uri="{FF2B5EF4-FFF2-40B4-BE49-F238E27FC236}">
                <a16:creationId xmlns:a16="http://schemas.microsoft.com/office/drawing/2014/main" id="{4A906CE7-56DC-2845-ABBF-55C49342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412" y="11719348"/>
            <a:ext cx="1724817" cy="4009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54" name="Freeform 174">
            <a:extLst>
              <a:ext uri="{FF2B5EF4-FFF2-40B4-BE49-F238E27FC236}">
                <a16:creationId xmlns:a16="http://schemas.microsoft.com/office/drawing/2014/main" id="{22EA818C-EEB7-3340-9A4B-CC90828F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907" y="10011009"/>
            <a:ext cx="1724817" cy="400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61" name="Freeform 181">
            <a:extLst>
              <a:ext uri="{FF2B5EF4-FFF2-40B4-BE49-F238E27FC236}">
                <a16:creationId xmlns:a16="http://schemas.microsoft.com/office/drawing/2014/main" id="{5A6037F9-98BE-8049-9777-6B9C789B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24" y="10208758"/>
            <a:ext cx="1510590" cy="1510590"/>
          </a:xfrm>
          <a:custGeom>
            <a:avLst/>
            <a:gdLst>
              <a:gd name="T0" fmla="*/ 0 w 1211"/>
              <a:gd name="T1" fmla="*/ 0 h 1211"/>
              <a:gd name="T2" fmla="*/ 1210 w 1211"/>
              <a:gd name="T3" fmla="*/ 0 h 1211"/>
              <a:gd name="T4" fmla="*/ 1210 w 1211"/>
              <a:gd name="T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1" h="1211">
                <a:moveTo>
                  <a:pt x="0" y="0"/>
                </a:moveTo>
                <a:lnTo>
                  <a:pt x="1210" y="0"/>
                </a:lnTo>
                <a:lnTo>
                  <a:pt x="1210" y="1210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62" name="Freeform 182">
            <a:extLst>
              <a:ext uri="{FF2B5EF4-FFF2-40B4-BE49-F238E27FC236}">
                <a16:creationId xmlns:a16="http://schemas.microsoft.com/office/drawing/2014/main" id="{976D54F7-261E-0649-8BF1-D9D8E2BF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5127" y="11719348"/>
            <a:ext cx="1724817" cy="4009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69" name="Freeform 189">
            <a:extLst>
              <a:ext uri="{FF2B5EF4-FFF2-40B4-BE49-F238E27FC236}">
                <a16:creationId xmlns:a16="http://schemas.microsoft.com/office/drawing/2014/main" id="{9EEBA8CA-6A29-ED42-9F9C-BDD4C85C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2629" y="10011009"/>
            <a:ext cx="1724817" cy="400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76" name="Freeform 196">
            <a:extLst>
              <a:ext uri="{FF2B5EF4-FFF2-40B4-BE49-F238E27FC236}">
                <a16:creationId xmlns:a16="http://schemas.microsoft.com/office/drawing/2014/main" id="{50469745-7C77-0243-80D8-7234C6CF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534" y="10208758"/>
            <a:ext cx="1510590" cy="1510590"/>
          </a:xfrm>
          <a:custGeom>
            <a:avLst/>
            <a:gdLst>
              <a:gd name="T0" fmla="*/ 1210 w 1211"/>
              <a:gd name="T1" fmla="*/ 0 h 1211"/>
              <a:gd name="T2" fmla="*/ 0 w 1211"/>
              <a:gd name="T3" fmla="*/ 0 h 1211"/>
              <a:gd name="T4" fmla="*/ 0 w 1211"/>
              <a:gd name="T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1" h="1211">
                <a:moveTo>
                  <a:pt x="1210" y="0"/>
                </a:moveTo>
                <a:lnTo>
                  <a:pt x="0" y="0"/>
                </a:lnTo>
                <a:lnTo>
                  <a:pt x="0" y="1210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77" name="Freeform 197">
            <a:extLst>
              <a:ext uri="{FF2B5EF4-FFF2-40B4-BE49-F238E27FC236}">
                <a16:creationId xmlns:a16="http://schemas.microsoft.com/office/drawing/2014/main" id="{D703AEA2-92F3-3C48-9975-CBF34473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5127" y="4133450"/>
            <a:ext cx="1724817" cy="4009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84" name="Freeform 204">
            <a:extLst>
              <a:ext uri="{FF2B5EF4-FFF2-40B4-BE49-F238E27FC236}">
                <a16:creationId xmlns:a16="http://schemas.microsoft.com/office/drawing/2014/main" id="{623BF433-232B-C54B-9FEB-A69749C6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2629" y="5841789"/>
            <a:ext cx="1724817" cy="4009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1" name="Freeform 211">
            <a:extLst>
              <a:ext uri="{FF2B5EF4-FFF2-40B4-BE49-F238E27FC236}">
                <a16:creationId xmlns:a16="http://schemas.microsoft.com/office/drawing/2014/main" id="{CC458715-378C-894D-9B6F-C3F23A22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534" y="4528949"/>
            <a:ext cx="1510590" cy="1510590"/>
          </a:xfrm>
          <a:custGeom>
            <a:avLst/>
            <a:gdLst>
              <a:gd name="T0" fmla="*/ 1210 w 1211"/>
              <a:gd name="T1" fmla="*/ 1210 h 1211"/>
              <a:gd name="T2" fmla="*/ 0 w 1211"/>
              <a:gd name="T3" fmla="*/ 1210 h 1211"/>
              <a:gd name="T4" fmla="*/ 0 w 1211"/>
              <a:gd name="T5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1" h="1211">
                <a:moveTo>
                  <a:pt x="1210" y="1210"/>
                </a:moveTo>
                <a:lnTo>
                  <a:pt x="0" y="121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2" name="Freeform 212">
            <a:extLst>
              <a:ext uri="{FF2B5EF4-FFF2-40B4-BE49-F238E27FC236}">
                <a16:creationId xmlns:a16="http://schemas.microsoft.com/office/drawing/2014/main" id="{9239D0C9-54EE-5640-84A0-5ADD1E92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903" y="9351843"/>
            <a:ext cx="1713830" cy="1713830"/>
          </a:xfrm>
          <a:custGeom>
            <a:avLst/>
            <a:gdLst>
              <a:gd name="T0" fmla="*/ 1376 w 1377"/>
              <a:gd name="T1" fmla="*/ 688 h 1377"/>
              <a:gd name="T2" fmla="*/ 1376 w 1377"/>
              <a:gd name="T3" fmla="*/ 688 h 1377"/>
              <a:gd name="T4" fmla="*/ 688 w 1377"/>
              <a:gd name="T5" fmla="*/ 1376 h 1377"/>
              <a:gd name="T6" fmla="*/ 688 w 1377"/>
              <a:gd name="T7" fmla="*/ 1376 h 1377"/>
              <a:gd name="T8" fmla="*/ 0 w 1377"/>
              <a:gd name="T9" fmla="*/ 688 h 1377"/>
              <a:gd name="T10" fmla="*/ 0 w 1377"/>
              <a:gd name="T11" fmla="*/ 688 h 1377"/>
              <a:gd name="T12" fmla="*/ 688 w 1377"/>
              <a:gd name="T13" fmla="*/ 0 h 1377"/>
              <a:gd name="T14" fmla="*/ 688 w 1377"/>
              <a:gd name="T15" fmla="*/ 0 h 1377"/>
              <a:gd name="T16" fmla="*/ 1376 w 1377"/>
              <a:gd name="T17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7" h="1377">
                <a:moveTo>
                  <a:pt x="1376" y="688"/>
                </a:moveTo>
                <a:lnTo>
                  <a:pt x="1376" y="688"/>
                </a:lnTo>
                <a:cubicBezTo>
                  <a:pt x="1376" y="1068"/>
                  <a:pt x="1068" y="1376"/>
                  <a:pt x="688" y="1376"/>
                </a:cubicBezTo>
                <a:lnTo>
                  <a:pt x="688" y="1376"/>
                </a:lnTo>
                <a:cubicBezTo>
                  <a:pt x="308" y="1376"/>
                  <a:pt x="0" y="1068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8" y="0"/>
                  <a:pt x="1376" y="308"/>
                  <a:pt x="1376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3" name="Freeform 213">
            <a:extLst>
              <a:ext uri="{FF2B5EF4-FFF2-40B4-BE49-F238E27FC236}">
                <a16:creationId xmlns:a16="http://schemas.microsoft.com/office/drawing/2014/main" id="{6EDE876F-4054-8A4A-BD5B-9CE0E223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619" y="9351843"/>
            <a:ext cx="1713830" cy="1713830"/>
          </a:xfrm>
          <a:custGeom>
            <a:avLst/>
            <a:gdLst>
              <a:gd name="T0" fmla="*/ 1375 w 1376"/>
              <a:gd name="T1" fmla="*/ 688 h 1377"/>
              <a:gd name="T2" fmla="*/ 1375 w 1376"/>
              <a:gd name="T3" fmla="*/ 688 h 1377"/>
              <a:gd name="T4" fmla="*/ 687 w 1376"/>
              <a:gd name="T5" fmla="*/ 1376 h 1377"/>
              <a:gd name="T6" fmla="*/ 687 w 1376"/>
              <a:gd name="T7" fmla="*/ 1376 h 1377"/>
              <a:gd name="T8" fmla="*/ 0 w 1376"/>
              <a:gd name="T9" fmla="*/ 688 h 1377"/>
              <a:gd name="T10" fmla="*/ 0 w 1376"/>
              <a:gd name="T11" fmla="*/ 688 h 1377"/>
              <a:gd name="T12" fmla="*/ 687 w 1376"/>
              <a:gd name="T13" fmla="*/ 0 h 1377"/>
              <a:gd name="T14" fmla="*/ 687 w 1376"/>
              <a:gd name="T15" fmla="*/ 0 h 1377"/>
              <a:gd name="T16" fmla="*/ 1375 w 1376"/>
              <a:gd name="T17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377">
                <a:moveTo>
                  <a:pt x="1375" y="688"/>
                </a:moveTo>
                <a:lnTo>
                  <a:pt x="1375" y="688"/>
                </a:lnTo>
                <a:cubicBezTo>
                  <a:pt x="1375" y="1068"/>
                  <a:pt x="1067" y="1376"/>
                  <a:pt x="687" y="1376"/>
                </a:cubicBezTo>
                <a:lnTo>
                  <a:pt x="687" y="1376"/>
                </a:lnTo>
                <a:cubicBezTo>
                  <a:pt x="308" y="1376"/>
                  <a:pt x="0" y="1068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7" y="0"/>
                </a:cubicBezTo>
                <a:lnTo>
                  <a:pt x="687" y="0"/>
                </a:lnTo>
                <a:cubicBezTo>
                  <a:pt x="1067" y="0"/>
                  <a:pt x="1375" y="308"/>
                  <a:pt x="1375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4" name="Freeform 214">
            <a:extLst>
              <a:ext uri="{FF2B5EF4-FFF2-40B4-BE49-F238E27FC236}">
                <a16:creationId xmlns:a16="http://schemas.microsoft.com/office/drawing/2014/main" id="{86D57534-FEE3-C64D-AE68-536FCA52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619" y="5182623"/>
            <a:ext cx="1713830" cy="1713830"/>
          </a:xfrm>
          <a:custGeom>
            <a:avLst/>
            <a:gdLst>
              <a:gd name="T0" fmla="*/ 1375 w 1376"/>
              <a:gd name="T1" fmla="*/ 688 h 1376"/>
              <a:gd name="T2" fmla="*/ 1375 w 1376"/>
              <a:gd name="T3" fmla="*/ 688 h 1376"/>
              <a:gd name="T4" fmla="*/ 687 w 1376"/>
              <a:gd name="T5" fmla="*/ 1375 h 1376"/>
              <a:gd name="T6" fmla="*/ 687 w 1376"/>
              <a:gd name="T7" fmla="*/ 1375 h 1376"/>
              <a:gd name="T8" fmla="*/ 0 w 1376"/>
              <a:gd name="T9" fmla="*/ 688 h 1376"/>
              <a:gd name="T10" fmla="*/ 0 w 1376"/>
              <a:gd name="T11" fmla="*/ 688 h 1376"/>
              <a:gd name="T12" fmla="*/ 687 w 1376"/>
              <a:gd name="T13" fmla="*/ 0 h 1376"/>
              <a:gd name="T14" fmla="*/ 687 w 1376"/>
              <a:gd name="T15" fmla="*/ 0 h 1376"/>
              <a:gd name="T16" fmla="*/ 1375 w 1376"/>
              <a:gd name="T17" fmla="*/ 688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376">
                <a:moveTo>
                  <a:pt x="1375" y="688"/>
                </a:moveTo>
                <a:lnTo>
                  <a:pt x="1375" y="688"/>
                </a:lnTo>
                <a:cubicBezTo>
                  <a:pt x="1375" y="1069"/>
                  <a:pt x="1067" y="1375"/>
                  <a:pt x="687" y="1375"/>
                </a:cubicBezTo>
                <a:lnTo>
                  <a:pt x="687" y="1375"/>
                </a:lnTo>
                <a:cubicBezTo>
                  <a:pt x="308" y="1375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7" y="0"/>
                </a:cubicBezTo>
                <a:lnTo>
                  <a:pt x="687" y="0"/>
                </a:lnTo>
                <a:cubicBezTo>
                  <a:pt x="1067" y="0"/>
                  <a:pt x="1375" y="308"/>
                  <a:pt x="1375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5" name="Freeform 215">
            <a:extLst>
              <a:ext uri="{FF2B5EF4-FFF2-40B4-BE49-F238E27FC236}">
                <a16:creationId xmlns:a16="http://schemas.microsoft.com/office/drawing/2014/main" id="{4A1E5C6A-CB26-1D43-A451-DB93A2EC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01" y="9439732"/>
            <a:ext cx="1543544" cy="1543548"/>
          </a:xfrm>
          <a:custGeom>
            <a:avLst/>
            <a:gdLst>
              <a:gd name="T0" fmla="*/ 1240 w 1241"/>
              <a:gd name="T1" fmla="*/ 620 h 1241"/>
              <a:gd name="T2" fmla="*/ 1240 w 1241"/>
              <a:gd name="T3" fmla="*/ 620 h 1241"/>
              <a:gd name="T4" fmla="*/ 620 w 1241"/>
              <a:gd name="T5" fmla="*/ 1240 h 1241"/>
              <a:gd name="T6" fmla="*/ 620 w 1241"/>
              <a:gd name="T7" fmla="*/ 1240 h 1241"/>
              <a:gd name="T8" fmla="*/ 0 w 1241"/>
              <a:gd name="T9" fmla="*/ 620 h 1241"/>
              <a:gd name="T10" fmla="*/ 0 w 1241"/>
              <a:gd name="T11" fmla="*/ 620 h 1241"/>
              <a:gd name="T12" fmla="*/ 620 w 1241"/>
              <a:gd name="T13" fmla="*/ 0 h 1241"/>
              <a:gd name="T14" fmla="*/ 620 w 1241"/>
              <a:gd name="T15" fmla="*/ 0 h 1241"/>
              <a:gd name="T16" fmla="*/ 1240 w 1241"/>
              <a:gd name="T17" fmla="*/ 62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1" h="1241">
                <a:moveTo>
                  <a:pt x="1240" y="620"/>
                </a:moveTo>
                <a:lnTo>
                  <a:pt x="1240" y="620"/>
                </a:lnTo>
                <a:cubicBezTo>
                  <a:pt x="1240" y="962"/>
                  <a:pt x="962" y="1240"/>
                  <a:pt x="620" y="1240"/>
                </a:cubicBezTo>
                <a:lnTo>
                  <a:pt x="620" y="1240"/>
                </a:lnTo>
                <a:cubicBezTo>
                  <a:pt x="278" y="1240"/>
                  <a:pt x="0" y="962"/>
                  <a:pt x="0" y="620"/>
                </a:cubicBezTo>
                <a:lnTo>
                  <a:pt x="0" y="620"/>
                </a:lnTo>
                <a:cubicBezTo>
                  <a:pt x="0" y="278"/>
                  <a:pt x="278" y="0"/>
                  <a:pt x="620" y="0"/>
                </a:cubicBezTo>
                <a:lnTo>
                  <a:pt x="620" y="0"/>
                </a:lnTo>
                <a:cubicBezTo>
                  <a:pt x="962" y="0"/>
                  <a:pt x="1240" y="278"/>
                  <a:pt x="1240" y="620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6" name="Freeform 216">
            <a:extLst>
              <a:ext uri="{FF2B5EF4-FFF2-40B4-BE49-F238E27FC236}">
                <a16:creationId xmlns:a16="http://schemas.microsoft.com/office/drawing/2014/main" id="{111C4D8D-9BA6-7348-A754-A83AE276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016" y="9439732"/>
            <a:ext cx="1543544" cy="1543548"/>
          </a:xfrm>
          <a:custGeom>
            <a:avLst/>
            <a:gdLst>
              <a:gd name="T0" fmla="*/ 1240 w 1241"/>
              <a:gd name="T1" fmla="*/ 620 h 1241"/>
              <a:gd name="T2" fmla="*/ 1240 w 1241"/>
              <a:gd name="T3" fmla="*/ 620 h 1241"/>
              <a:gd name="T4" fmla="*/ 620 w 1241"/>
              <a:gd name="T5" fmla="*/ 1240 h 1241"/>
              <a:gd name="T6" fmla="*/ 620 w 1241"/>
              <a:gd name="T7" fmla="*/ 1240 h 1241"/>
              <a:gd name="T8" fmla="*/ 0 w 1241"/>
              <a:gd name="T9" fmla="*/ 620 h 1241"/>
              <a:gd name="T10" fmla="*/ 0 w 1241"/>
              <a:gd name="T11" fmla="*/ 620 h 1241"/>
              <a:gd name="T12" fmla="*/ 620 w 1241"/>
              <a:gd name="T13" fmla="*/ 0 h 1241"/>
              <a:gd name="T14" fmla="*/ 620 w 1241"/>
              <a:gd name="T15" fmla="*/ 0 h 1241"/>
              <a:gd name="T16" fmla="*/ 1240 w 1241"/>
              <a:gd name="T17" fmla="*/ 62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1" h="1241">
                <a:moveTo>
                  <a:pt x="1240" y="620"/>
                </a:moveTo>
                <a:lnTo>
                  <a:pt x="1240" y="620"/>
                </a:lnTo>
                <a:cubicBezTo>
                  <a:pt x="1240" y="962"/>
                  <a:pt x="963" y="1240"/>
                  <a:pt x="620" y="1240"/>
                </a:cubicBezTo>
                <a:lnTo>
                  <a:pt x="620" y="1240"/>
                </a:lnTo>
                <a:cubicBezTo>
                  <a:pt x="278" y="1240"/>
                  <a:pt x="0" y="962"/>
                  <a:pt x="0" y="620"/>
                </a:cubicBezTo>
                <a:lnTo>
                  <a:pt x="0" y="620"/>
                </a:lnTo>
                <a:cubicBezTo>
                  <a:pt x="0" y="278"/>
                  <a:pt x="278" y="0"/>
                  <a:pt x="620" y="0"/>
                </a:cubicBezTo>
                <a:lnTo>
                  <a:pt x="620" y="0"/>
                </a:lnTo>
                <a:cubicBezTo>
                  <a:pt x="963" y="0"/>
                  <a:pt x="1240" y="278"/>
                  <a:pt x="1240" y="620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7" name="Freeform 217">
            <a:extLst>
              <a:ext uri="{FF2B5EF4-FFF2-40B4-BE49-F238E27FC236}">
                <a16:creationId xmlns:a16="http://schemas.microsoft.com/office/drawing/2014/main" id="{05EC2EF4-28AA-F64A-B49A-BFCAF506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016" y="5265017"/>
            <a:ext cx="1543544" cy="1543548"/>
          </a:xfrm>
          <a:custGeom>
            <a:avLst/>
            <a:gdLst>
              <a:gd name="T0" fmla="*/ 1240 w 1241"/>
              <a:gd name="T1" fmla="*/ 619 h 1240"/>
              <a:gd name="T2" fmla="*/ 1240 w 1241"/>
              <a:gd name="T3" fmla="*/ 619 h 1240"/>
              <a:gd name="T4" fmla="*/ 620 w 1241"/>
              <a:gd name="T5" fmla="*/ 1239 h 1240"/>
              <a:gd name="T6" fmla="*/ 620 w 1241"/>
              <a:gd name="T7" fmla="*/ 1239 h 1240"/>
              <a:gd name="T8" fmla="*/ 0 w 1241"/>
              <a:gd name="T9" fmla="*/ 619 h 1240"/>
              <a:gd name="T10" fmla="*/ 0 w 1241"/>
              <a:gd name="T11" fmla="*/ 619 h 1240"/>
              <a:gd name="T12" fmla="*/ 620 w 1241"/>
              <a:gd name="T13" fmla="*/ 0 h 1240"/>
              <a:gd name="T14" fmla="*/ 620 w 1241"/>
              <a:gd name="T15" fmla="*/ 0 h 1240"/>
              <a:gd name="T16" fmla="*/ 1240 w 1241"/>
              <a:gd name="T17" fmla="*/ 61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1" h="1240">
                <a:moveTo>
                  <a:pt x="1240" y="619"/>
                </a:moveTo>
                <a:lnTo>
                  <a:pt x="1240" y="619"/>
                </a:lnTo>
                <a:cubicBezTo>
                  <a:pt x="1240" y="962"/>
                  <a:pt x="963" y="1239"/>
                  <a:pt x="620" y="1239"/>
                </a:cubicBezTo>
                <a:lnTo>
                  <a:pt x="620" y="1239"/>
                </a:lnTo>
                <a:cubicBezTo>
                  <a:pt x="278" y="1239"/>
                  <a:pt x="0" y="962"/>
                  <a:pt x="0" y="619"/>
                </a:cubicBezTo>
                <a:lnTo>
                  <a:pt x="0" y="619"/>
                </a:lnTo>
                <a:cubicBezTo>
                  <a:pt x="0" y="277"/>
                  <a:pt x="278" y="0"/>
                  <a:pt x="620" y="0"/>
                </a:cubicBezTo>
                <a:lnTo>
                  <a:pt x="620" y="0"/>
                </a:lnTo>
                <a:cubicBezTo>
                  <a:pt x="963" y="0"/>
                  <a:pt x="1240" y="277"/>
                  <a:pt x="1240" y="61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8" name="Freeform 218">
            <a:extLst>
              <a:ext uri="{FF2B5EF4-FFF2-40B4-BE49-F238E27FC236}">
                <a16:creationId xmlns:a16="http://schemas.microsoft.com/office/drawing/2014/main" id="{B913701D-6BDF-F24D-AD83-1A647855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903" y="5182623"/>
            <a:ext cx="1713830" cy="1713830"/>
          </a:xfrm>
          <a:custGeom>
            <a:avLst/>
            <a:gdLst>
              <a:gd name="T0" fmla="*/ 1376 w 1377"/>
              <a:gd name="T1" fmla="*/ 688 h 1376"/>
              <a:gd name="T2" fmla="*/ 1376 w 1377"/>
              <a:gd name="T3" fmla="*/ 688 h 1376"/>
              <a:gd name="T4" fmla="*/ 688 w 1377"/>
              <a:gd name="T5" fmla="*/ 1375 h 1376"/>
              <a:gd name="T6" fmla="*/ 688 w 1377"/>
              <a:gd name="T7" fmla="*/ 1375 h 1376"/>
              <a:gd name="T8" fmla="*/ 0 w 1377"/>
              <a:gd name="T9" fmla="*/ 688 h 1376"/>
              <a:gd name="T10" fmla="*/ 0 w 1377"/>
              <a:gd name="T11" fmla="*/ 688 h 1376"/>
              <a:gd name="T12" fmla="*/ 688 w 1377"/>
              <a:gd name="T13" fmla="*/ 0 h 1376"/>
              <a:gd name="T14" fmla="*/ 688 w 1377"/>
              <a:gd name="T15" fmla="*/ 0 h 1376"/>
              <a:gd name="T16" fmla="*/ 1376 w 1377"/>
              <a:gd name="T17" fmla="*/ 688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7" h="1376">
                <a:moveTo>
                  <a:pt x="1376" y="688"/>
                </a:moveTo>
                <a:lnTo>
                  <a:pt x="1376" y="688"/>
                </a:lnTo>
                <a:cubicBezTo>
                  <a:pt x="1376" y="1069"/>
                  <a:pt x="1068" y="1375"/>
                  <a:pt x="688" y="1375"/>
                </a:cubicBezTo>
                <a:lnTo>
                  <a:pt x="688" y="1375"/>
                </a:lnTo>
                <a:cubicBezTo>
                  <a:pt x="308" y="1375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8" y="0"/>
                  <a:pt x="1376" y="308"/>
                  <a:pt x="1376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99" name="Freeform 219">
            <a:extLst>
              <a:ext uri="{FF2B5EF4-FFF2-40B4-BE49-F238E27FC236}">
                <a16:creationId xmlns:a16="http://schemas.microsoft.com/office/drawing/2014/main" id="{C21BC197-D6F0-1040-8EC0-4D287F9F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01" y="5265017"/>
            <a:ext cx="1543544" cy="1543548"/>
          </a:xfrm>
          <a:custGeom>
            <a:avLst/>
            <a:gdLst>
              <a:gd name="T0" fmla="*/ 1240 w 1241"/>
              <a:gd name="T1" fmla="*/ 619 h 1240"/>
              <a:gd name="T2" fmla="*/ 1240 w 1241"/>
              <a:gd name="T3" fmla="*/ 619 h 1240"/>
              <a:gd name="T4" fmla="*/ 620 w 1241"/>
              <a:gd name="T5" fmla="*/ 1239 h 1240"/>
              <a:gd name="T6" fmla="*/ 620 w 1241"/>
              <a:gd name="T7" fmla="*/ 1239 h 1240"/>
              <a:gd name="T8" fmla="*/ 0 w 1241"/>
              <a:gd name="T9" fmla="*/ 619 h 1240"/>
              <a:gd name="T10" fmla="*/ 0 w 1241"/>
              <a:gd name="T11" fmla="*/ 619 h 1240"/>
              <a:gd name="T12" fmla="*/ 620 w 1241"/>
              <a:gd name="T13" fmla="*/ 0 h 1240"/>
              <a:gd name="T14" fmla="*/ 620 w 1241"/>
              <a:gd name="T15" fmla="*/ 0 h 1240"/>
              <a:gd name="T16" fmla="*/ 1240 w 1241"/>
              <a:gd name="T17" fmla="*/ 61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1" h="1240">
                <a:moveTo>
                  <a:pt x="1240" y="619"/>
                </a:moveTo>
                <a:lnTo>
                  <a:pt x="1240" y="619"/>
                </a:lnTo>
                <a:cubicBezTo>
                  <a:pt x="1240" y="962"/>
                  <a:pt x="962" y="1239"/>
                  <a:pt x="620" y="1239"/>
                </a:cubicBezTo>
                <a:lnTo>
                  <a:pt x="620" y="1239"/>
                </a:lnTo>
                <a:cubicBezTo>
                  <a:pt x="278" y="1239"/>
                  <a:pt x="0" y="962"/>
                  <a:pt x="0" y="619"/>
                </a:cubicBezTo>
                <a:lnTo>
                  <a:pt x="0" y="619"/>
                </a:lnTo>
                <a:cubicBezTo>
                  <a:pt x="0" y="277"/>
                  <a:pt x="278" y="0"/>
                  <a:pt x="620" y="0"/>
                </a:cubicBezTo>
                <a:lnTo>
                  <a:pt x="620" y="0"/>
                </a:lnTo>
                <a:cubicBezTo>
                  <a:pt x="962" y="0"/>
                  <a:pt x="1240" y="277"/>
                  <a:pt x="1240" y="61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700" name="Freeform 220">
            <a:extLst>
              <a:ext uri="{FF2B5EF4-FFF2-40B4-BE49-F238E27FC236}">
                <a16:creationId xmlns:a16="http://schemas.microsoft.com/office/drawing/2014/main" id="{EF8A23B6-2147-CD42-B48E-CE9E234D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35" y="4292750"/>
            <a:ext cx="1598478" cy="1598474"/>
          </a:xfrm>
          <a:custGeom>
            <a:avLst/>
            <a:gdLst>
              <a:gd name="T0" fmla="*/ 1283 w 1284"/>
              <a:gd name="T1" fmla="*/ 641 h 1284"/>
              <a:gd name="T2" fmla="*/ 1283 w 1284"/>
              <a:gd name="T3" fmla="*/ 641 h 1284"/>
              <a:gd name="T4" fmla="*/ 642 w 1284"/>
              <a:gd name="T5" fmla="*/ 1283 h 1284"/>
              <a:gd name="T6" fmla="*/ 642 w 1284"/>
              <a:gd name="T7" fmla="*/ 1283 h 1284"/>
              <a:gd name="T8" fmla="*/ 0 w 1284"/>
              <a:gd name="T9" fmla="*/ 641 h 1284"/>
              <a:gd name="T10" fmla="*/ 0 w 1284"/>
              <a:gd name="T11" fmla="*/ 641 h 1284"/>
              <a:gd name="T12" fmla="*/ 642 w 1284"/>
              <a:gd name="T13" fmla="*/ 0 h 1284"/>
              <a:gd name="T14" fmla="*/ 642 w 1284"/>
              <a:gd name="T15" fmla="*/ 0 h 1284"/>
              <a:gd name="T16" fmla="*/ 1283 w 1284"/>
              <a:gd name="T17" fmla="*/ 64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4">
                <a:moveTo>
                  <a:pt x="1283" y="641"/>
                </a:moveTo>
                <a:lnTo>
                  <a:pt x="1283" y="641"/>
                </a:lnTo>
                <a:cubicBezTo>
                  <a:pt x="1283" y="995"/>
                  <a:pt x="996" y="1283"/>
                  <a:pt x="642" y="1283"/>
                </a:cubicBezTo>
                <a:lnTo>
                  <a:pt x="642" y="1283"/>
                </a:lnTo>
                <a:cubicBezTo>
                  <a:pt x="288" y="1283"/>
                  <a:pt x="0" y="995"/>
                  <a:pt x="0" y="641"/>
                </a:cubicBezTo>
                <a:lnTo>
                  <a:pt x="0" y="641"/>
                </a:lnTo>
                <a:cubicBezTo>
                  <a:pt x="0" y="286"/>
                  <a:pt x="288" y="0"/>
                  <a:pt x="642" y="0"/>
                </a:cubicBezTo>
                <a:lnTo>
                  <a:pt x="642" y="0"/>
                </a:lnTo>
                <a:cubicBezTo>
                  <a:pt x="996" y="0"/>
                  <a:pt x="1283" y="286"/>
                  <a:pt x="1283" y="6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773" name="Freeform 293">
            <a:extLst>
              <a:ext uri="{FF2B5EF4-FFF2-40B4-BE49-F238E27FC236}">
                <a16:creationId xmlns:a16="http://schemas.microsoft.com/office/drawing/2014/main" id="{832BF94A-2F3C-DA43-8C89-E2D29CFF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35" y="7291953"/>
            <a:ext cx="1598478" cy="1598474"/>
          </a:xfrm>
          <a:custGeom>
            <a:avLst/>
            <a:gdLst>
              <a:gd name="T0" fmla="*/ 1283 w 1284"/>
              <a:gd name="T1" fmla="*/ 642 h 1284"/>
              <a:gd name="T2" fmla="*/ 1283 w 1284"/>
              <a:gd name="T3" fmla="*/ 642 h 1284"/>
              <a:gd name="T4" fmla="*/ 642 w 1284"/>
              <a:gd name="T5" fmla="*/ 1283 h 1284"/>
              <a:gd name="T6" fmla="*/ 642 w 1284"/>
              <a:gd name="T7" fmla="*/ 1283 h 1284"/>
              <a:gd name="T8" fmla="*/ 0 w 1284"/>
              <a:gd name="T9" fmla="*/ 642 h 1284"/>
              <a:gd name="T10" fmla="*/ 0 w 1284"/>
              <a:gd name="T11" fmla="*/ 642 h 1284"/>
              <a:gd name="T12" fmla="*/ 642 w 1284"/>
              <a:gd name="T13" fmla="*/ 0 h 1284"/>
              <a:gd name="T14" fmla="*/ 642 w 1284"/>
              <a:gd name="T15" fmla="*/ 0 h 1284"/>
              <a:gd name="T16" fmla="*/ 1283 w 1284"/>
              <a:gd name="T17" fmla="*/ 642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4">
                <a:moveTo>
                  <a:pt x="1283" y="642"/>
                </a:moveTo>
                <a:lnTo>
                  <a:pt x="1283" y="642"/>
                </a:lnTo>
                <a:cubicBezTo>
                  <a:pt x="1283" y="996"/>
                  <a:pt x="996" y="1283"/>
                  <a:pt x="642" y="1283"/>
                </a:cubicBezTo>
                <a:lnTo>
                  <a:pt x="642" y="1283"/>
                </a:lnTo>
                <a:cubicBezTo>
                  <a:pt x="288" y="1283"/>
                  <a:pt x="0" y="996"/>
                  <a:pt x="0" y="642"/>
                </a:cubicBezTo>
                <a:lnTo>
                  <a:pt x="0" y="642"/>
                </a:lnTo>
                <a:cubicBezTo>
                  <a:pt x="0" y="287"/>
                  <a:pt x="288" y="0"/>
                  <a:pt x="642" y="0"/>
                </a:cubicBezTo>
                <a:lnTo>
                  <a:pt x="642" y="0"/>
                </a:lnTo>
                <a:cubicBezTo>
                  <a:pt x="996" y="0"/>
                  <a:pt x="1283" y="287"/>
                  <a:pt x="1283" y="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847" name="Freeform 367">
            <a:extLst>
              <a:ext uri="{FF2B5EF4-FFF2-40B4-BE49-F238E27FC236}">
                <a16:creationId xmlns:a16="http://schemas.microsoft.com/office/drawing/2014/main" id="{29FB00D4-7D0F-DE40-9A97-7D010CBE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35" y="10296647"/>
            <a:ext cx="1598478" cy="1598478"/>
          </a:xfrm>
          <a:custGeom>
            <a:avLst/>
            <a:gdLst>
              <a:gd name="T0" fmla="*/ 1283 w 1284"/>
              <a:gd name="T1" fmla="*/ 642 h 1283"/>
              <a:gd name="T2" fmla="*/ 1283 w 1284"/>
              <a:gd name="T3" fmla="*/ 642 h 1283"/>
              <a:gd name="T4" fmla="*/ 642 w 1284"/>
              <a:gd name="T5" fmla="*/ 1282 h 1283"/>
              <a:gd name="T6" fmla="*/ 642 w 1284"/>
              <a:gd name="T7" fmla="*/ 1282 h 1283"/>
              <a:gd name="T8" fmla="*/ 0 w 1284"/>
              <a:gd name="T9" fmla="*/ 642 h 1283"/>
              <a:gd name="T10" fmla="*/ 0 w 1284"/>
              <a:gd name="T11" fmla="*/ 642 h 1283"/>
              <a:gd name="T12" fmla="*/ 642 w 1284"/>
              <a:gd name="T13" fmla="*/ 0 h 1283"/>
              <a:gd name="T14" fmla="*/ 642 w 1284"/>
              <a:gd name="T15" fmla="*/ 0 h 1283"/>
              <a:gd name="T16" fmla="*/ 1283 w 1284"/>
              <a:gd name="T17" fmla="*/ 64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3">
                <a:moveTo>
                  <a:pt x="1283" y="642"/>
                </a:moveTo>
                <a:lnTo>
                  <a:pt x="1283" y="642"/>
                </a:lnTo>
                <a:cubicBezTo>
                  <a:pt x="1283" y="996"/>
                  <a:pt x="996" y="1282"/>
                  <a:pt x="642" y="1282"/>
                </a:cubicBezTo>
                <a:lnTo>
                  <a:pt x="642" y="1282"/>
                </a:lnTo>
                <a:cubicBezTo>
                  <a:pt x="288" y="1282"/>
                  <a:pt x="0" y="996"/>
                  <a:pt x="0" y="642"/>
                </a:cubicBezTo>
                <a:lnTo>
                  <a:pt x="0" y="642"/>
                </a:lnTo>
                <a:cubicBezTo>
                  <a:pt x="0" y="287"/>
                  <a:pt x="288" y="0"/>
                  <a:pt x="642" y="0"/>
                </a:cubicBezTo>
                <a:lnTo>
                  <a:pt x="642" y="0"/>
                </a:lnTo>
                <a:cubicBezTo>
                  <a:pt x="996" y="0"/>
                  <a:pt x="1283" y="287"/>
                  <a:pt x="1283" y="6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609DB-4373-4F6E-8F7C-AE5CE6A36A4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A7C0A2-E70A-45B3-BEFC-03112536872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0EF72F-D0DA-4475-B6A8-3C6F3C7F8D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261EA3-FF60-4579-90AD-81006A1F87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B0CDEB-DAE2-4A08-A482-7B5652978E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934DC-6D1E-4176-84D6-B6621163F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9E50C80-593D-4993-86CF-1724E67383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F215B-4BD8-4EA9-B382-71DB71FE38E5}"/>
              </a:ext>
            </a:extLst>
          </p:cNvPr>
          <p:cNvSpPr txBox="1"/>
          <p:nvPr/>
        </p:nvSpPr>
        <p:spPr>
          <a:xfrm>
            <a:off x="1768514" y="4450232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373F72-9109-4DCA-BBA2-B67D1ADC363C}"/>
              </a:ext>
            </a:extLst>
          </p:cNvPr>
          <p:cNvSpPr txBox="1"/>
          <p:nvPr/>
        </p:nvSpPr>
        <p:spPr>
          <a:xfrm>
            <a:off x="1768514" y="7460132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F70B1-78A6-4DC2-929A-49C099E472A6}"/>
              </a:ext>
            </a:extLst>
          </p:cNvPr>
          <p:cNvSpPr txBox="1"/>
          <p:nvPr/>
        </p:nvSpPr>
        <p:spPr>
          <a:xfrm>
            <a:off x="1768514" y="10454502"/>
            <a:ext cx="15383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D63F6-A46A-426F-8C12-F62F9164D123}"/>
              </a:ext>
            </a:extLst>
          </p:cNvPr>
          <p:cNvSpPr txBox="1"/>
          <p:nvPr/>
        </p:nvSpPr>
        <p:spPr>
          <a:xfrm>
            <a:off x="3895048" y="4264377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CHIEF OFFICER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E3B9B4-53B3-4F03-9B75-924A978DEABB}"/>
              </a:ext>
            </a:extLst>
          </p:cNvPr>
          <p:cNvSpPr txBox="1"/>
          <p:nvPr/>
        </p:nvSpPr>
        <p:spPr>
          <a:xfrm>
            <a:off x="3895049" y="4931597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003F7-829D-42BF-9F04-D08CAFEA4B2E}"/>
              </a:ext>
            </a:extLst>
          </p:cNvPr>
          <p:cNvSpPr txBox="1"/>
          <p:nvPr/>
        </p:nvSpPr>
        <p:spPr>
          <a:xfrm>
            <a:off x="3895048" y="7264934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38F24A-81AF-4E87-B06F-9BF313EC00C6}"/>
              </a:ext>
            </a:extLst>
          </p:cNvPr>
          <p:cNvSpPr txBox="1"/>
          <p:nvPr/>
        </p:nvSpPr>
        <p:spPr>
          <a:xfrm>
            <a:off x="3895049" y="7932154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9E0819-B642-4AE8-A646-619D5A478928}"/>
              </a:ext>
            </a:extLst>
          </p:cNvPr>
          <p:cNvSpPr txBox="1"/>
          <p:nvPr/>
        </p:nvSpPr>
        <p:spPr>
          <a:xfrm>
            <a:off x="3895048" y="10269301"/>
            <a:ext cx="6086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0B5BE3-62BC-48BB-B744-4823E66CEB85}"/>
              </a:ext>
            </a:extLst>
          </p:cNvPr>
          <p:cNvSpPr txBox="1"/>
          <p:nvPr/>
        </p:nvSpPr>
        <p:spPr>
          <a:xfrm>
            <a:off x="3895049" y="10936521"/>
            <a:ext cx="608687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30C27-FC96-4E39-939D-FB398CC5E403}"/>
              </a:ext>
            </a:extLst>
          </p:cNvPr>
          <p:cNvSpPr txBox="1"/>
          <p:nvPr/>
        </p:nvSpPr>
        <p:spPr>
          <a:xfrm>
            <a:off x="12183551" y="5747109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E756DA-1A15-4E83-9CD2-665095960BC7}"/>
              </a:ext>
            </a:extLst>
          </p:cNvPr>
          <p:cNvSpPr txBox="1"/>
          <p:nvPr/>
        </p:nvSpPr>
        <p:spPr>
          <a:xfrm>
            <a:off x="14551936" y="4041679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8AC7B-A230-4CD3-AEAD-F9A5027B8B0C}"/>
              </a:ext>
            </a:extLst>
          </p:cNvPr>
          <p:cNvSpPr txBox="1"/>
          <p:nvPr/>
        </p:nvSpPr>
        <p:spPr>
          <a:xfrm>
            <a:off x="18723916" y="4041679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CC1303-34D4-4150-8950-026AF49F6589}"/>
              </a:ext>
            </a:extLst>
          </p:cNvPr>
          <p:cNvSpPr txBox="1"/>
          <p:nvPr/>
        </p:nvSpPr>
        <p:spPr>
          <a:xfrm>
            <a:off x="21092614" y="5747109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52866D-CB9C-42F7-A752-04C9499A46CC}"/>
              </a:ext>
            </a:extLst>
          </p:cNvPr>
          <p:cNvSpPr txBox="1"/>
          <p:nvPr/>
        </p:nvSpPr>
        <p:spPr>
          <a:xfrm>
            <a:off x="14551936" y="11636435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ED83AC-B8F1-4D0E-986E-8DAC9CFD4269}"/>
              </a:ext>
            </a:extLst>
          </p:cNvPr>
          <p:cNvSpPr txBox="1"/>
          <p:nvPr/>
        </p:nvSpPr>
        <p:spPr>
          <a:xfrm>
            <a:off x="18723916" y="11636435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7D834-BCDC-47DF-B8F1-8EE93F3773AB}"/>
              </a:ext>
            </a:extLst>
          </p:cNvPr>
          <p:cNvSpPr txBox="1"/>
          <p:nvPr/>
        </p:nvSpPr>
        <p:spPr>
          <a:xfrm>
            <a:off x="12183551" y="9922123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C0EA0F-706B-4405-B01A-C432511B0D3E}"/>
              </a:ext>
            </a:extLst>
          </p:cNvPr>
          <p:cNvSpPr txBox="1"/>
          <p:nvPr/>
        </p:nvSpPr>
        <p:spPr>
          <a:xfrm>
            <a:off x="21092614" y="9922123"/>
            <a:ext cx="1602934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4" name="Freeform 70">
            <a:extLst>
              <a:ext uri="{FF2B5EF4-FFF2-40B4-BE49-F238E27FC236}">
                <a16:creationId xmlns:a16="http://schemas.microsoft.com/office/drawing/2014/main" id="{6C706700-EB67-6B4B-8103-2F6C86FA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50" y="7171106"/>
            <a:ext cx="1906085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1300 w 1530"/>
              <a:gd name="T5" fmla="*/ 1311 h 1530"/>
              <a:gd name="T6" fmla="*/ 1300 w 1530"/>
              <a:gd name="T7" fmla="*/ 1311 h 1530"/>
              <a:gd name="T8" fmla="*/ 890 w 1530"/>
              <a:gd name="T9" fmla="*/ 1520 h 1530"/>
              <a:gd name="T10" fmla="*/ 890 w 1530"/>
              <a:gd name="T11" fmla="*/ 1520 h 1530"/>
              <a:gd name="T12" fmla="*/ 831 w 1530"/>
              <a:gd name="T13" fmla="*/ 1527 h 1530"/>
              <a:gd name="T14" fmla="*/ 831 w 1530"/>
              <a:gd name="T15" fmla="*/ 1527 h 1530"/>
              <a:gd name="T16" fmla="*/ 823 w 1530"/>
              <a:gd name="T17" fmla="*/ 1527 h 1530"/>
              <a:gd name="T18" fmla="*/ 823 w 1530"/>
              <a:gd name="T19" fmla="*/ 1527 h 1530"/>
              <a:gd name="T20" fmla="*/ 765 w 1530"/>
              <a:gd name="T21" fmla="*/ 1529 h 1530"/>
              <a:gd name="T22" fmla="*/ 765 w 1530"/>
              <a:gd name="T23" fmla="*/ 1529 h 1530"/>
              <a:gd name="T24" fmla="*/ 765 w 1530"/>
              <a:gd name="T25" fmla="*/ 1529 h 1530"/>
              <a:gd name="T26" fmla="*/ 707 w 1530"/>
              <a:gd name="T27" fmla="*/ 1527 h 1530"/>
              <a:gd name="T28" fmla="*/ 707 w 1530"/>
              <a:gd name="T29" fmla="*/ 1527 h 1530"/>
              <a:gd name="T30" fmla="*/ 698 w 1530"/>
              <a:gd name="T31" fmla="*/ 1527 h 1530"/>
              <a:gd name="T32" fmla="*/ 698 w 1530"/>
              <a:gd name="T33" fmla="*/ 1527 h 1530"/>
              <a:gd name="T34" fmla="*/ 697 w 1530"/>
              <a:gd name="T35" fmla="*/ 1527 h 1530"/>
              <a:gd name="T36" fmla="*/ 697 w 1530"/>
              <a:gd name="T37" fmla="*/ 1527 h 1530"/>
              <a:gd name="T38" fmla="*/ 637 w 1530"/>
              <a:gd name="T39" fmla="*/ 1519 h 1530"/>
              <a:gd name="T40" fmla="*/ 637 w 1530"/>
              <a:gd name="T41" fmla="*/ 1519 h 1530"/>
              <a:gd name="T42" fmla="*/ 219 w 1530"/>
              <a:gd name="T43" fmla="*/ 1301 h 1530"/>
              <a:gd name="T44" fmla="*/ 219 w 1530"/>
              <a:gd name="T45" fmla="*/ 1301 h 1530"/>
              <a:gd name="T46" fmla="*/ 0 w 1530"/>
              <a:gd name="T47" fmla="*/ 765 h 1530"/>
              <a:gd name="T48" fmla="*/ 0 w 1530"/>
              <a:gd name="T49" fmla="*/ 765 h 1530"/>
              <a:gd name="T50" fmla="*/ 765 w 1530"/>
              <a:gd name="T51" fmla="*/ 0 h 1530"/>
              <a:gd name="T52" fmla="*/ 765 w 1530"/>
              <a:gd name="T53" fmla="*/ 0 h 1530"/>
              <a:gd name="T54" fmla="*/ 1529 w 1530"/>
              <a:gd name="T55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979"/>
                  <a:pt x="1442" y="1172"/>
                  <a:pt x="1300" y="1311"/>
                </a:cubicBezTo>
                <a:lnTo>
                  <a:pt x="1300" y="1311"/>
                </a:lnTo>
                <a:cubicBezTo>
                  <a:pt x="1190" y="1419"/>
                  <a:pt x="1048" y="1493"/>
                  <a:pt x="890" y="1520"/>
                </a:cubicBezTo>
                <a:lnTo>
                  <a:pt x="890" y="1520"/>
                </a:lnTo>
                <a:cubicBezTo>
                  <a:pt x="870" y="1523"/>
                  <a:pt x="851" y="1525"/>
                  <a:pt x="831" y="1527"/>
                </a:cubicBezTo>
                <a:lnTo>
                  <a:pt x="831" y="1527"/>
                </a:lnTo>
                <a:cubicBezTo>
                  <a:pt x="828" y="1527"/>
                  <a:pt x="826" y="1527"/>
                  <a:pt x="823" y="1527"/>
                </a:cubicBezTo>
                <a:lnTo>
                  <a:pt x="823" y="1527"/>
                </a:lnTo>
                <a:cubicBezTo>
                  <a:pt x="804" y="1529"/>
                  <a:pt x="784" y="1529"/>
                  <a:pt x="765" y="1529"/>
                </a:cubicBezTo>
                <a:lnTo>
                  <a:pt x="765" y="1529"/>
                </a:lnTo>
                <a:lnTo>
                  <a:pt x="765" y="1529"/>
                </a:lnTo>
                <a:cubicBezTo>
                  <a:pt x="745" y="1529"/>
                  <a:pt x="725" y="1529"/>
                  <a:pt x="707" y="1527"/>
                </a:cubicBezTo>
                <a:lnTo>
                  <a:pt x="707" y="1527"/>
                </a:lnTo>
                <a:cubicBezTo>
                  <a:pt x="703" y="1527"/>
                  <a:pt x="701" y="1527"/>
                  <a:pt x="698" y="1527"/>
                </a:cubicBezTo>
                <a:lnTo>
                  <a:pt x="698" y="1527"/>
                </a:lnTo>
                <a:cubicBezTo>
                  <a:pt x="698" y="1527"/>
                  <a:pt x="698" y="1527"/>
                  <a:pt x="697" y="1527"/>
                </a:cubicBezTo>
                <a:lnTo>
                  <a:pt x="697" y="1527"/>
                </a:lnTo>
                <a:cubicBezTo>
                  <a:pt x="677" y="1525"/>
                  <a:pt x="657" y="1523"/>
                  <a:pt x="637" y="1519"/>
                </a:cubicBezTo>
                <a:lnTo>
                  <a:pt x="637" y="1519"/>
                </a:lnTo>
                <a:cubicBezTo>
                  <a:pt x="475" y="1491"/>
                  <a:pt x="330" y="1413"/>
                  <a:pt x="219" y="1301"/>
                </a:cubicBezTo>
                <a:lnTo>
                  <a:pt x="219" y="1301"/>
                </a:lnTo>
                <a:cubicBezTo>
                  <a:pt x="84" y="1162"/>
                  <a:pt x="0" y="973"/>
                  <a:pt x="0" y="765"/>
                </a:cubicBezTo>
                <a:lnTo>
                  <a:pt x="0" y="765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chemeClr val="accent1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75" name="Freeform 71">
            <a:extLst>
              <a:ext uri="{FF2B5EF4-FFF2-40B4-BE49-F238E27FC236}">
                <a16:creationId xmlns:a16="http://schemas.microsoft.com/office/drawing/2014/main" id="{28BD64DD-8C1C-AA41-8BF0-8BD75C48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08" y="8379576"/>
            <a:ext cx="681138" cy="697615"/>
          </a:xfrm>
          <a:custGeom>
            <a:avLst/>
            <a:gdLst>
              <a:gd name="T0" fmla="*/ 546 w 547"/>
              <a:gd name="T1" fmla="*/ 0 h 559"/>
              <a:gd name="T2" fmla="*/ 546 w 547"/>
              <a:gd name="T3" fmla="*/ 558 h 559"/>
              <a:gd name="T4" fmla="*/ 546 w 547"/>
              <a:gd name="T5" fmla="*/ 558 h 559"/>
              <a:gd name="T6" fmla="*/ 488 w 547"/>
              <a:gd name="T7" fmla="*/ 556 h 559"/>
              <a:gd name="T8" fmla="*/ 488 w 547"/>
              <a:gd name="T9" fmla="*/ 556 h 559"/>
              <a:gd name="T10" fmla="*/ 479 w 547"/>
              <a:gd name="T11" fmla="*/ 556 h 559"/>
              <a:gd name="T12" fmla="*/ 479 w 547"/>
              <a:gd name="T13" fmla="*/ 556 h 559"/>
              <a:gd name="T14" fmla="*/ 478 w 547"/>
              <a:gd name="T15" fmla="*/ 556 h 559"/>
              <a:gd name="T16" fmla="*/ 478 w 547"/>
              <a:gd name="T17" fmla="*/ 556 h 559"/>
              <a:gd name="T18" fmla="*/ 418 w 547"/>
              <a:gd name="T19" fmla="*/ 548 h 559"/>
              <a:gd name="T20" fmla="*/ 418 w 547"/>
              <a:gd name="T21" fmla="*/ 548 h 559"/>
              <a:gd name="T22" fmla="*/ 0 w 547"/>
              <a:gd name="T23" fmla="*/ 330 h 559"/>
              <a:gd name="T24" fmla="*/ 0 w 547"/>
              <a:gd name="T25" fmla="*/ 330 h 559"/>
              <a:gd name="T26" fmla="*/ 31 w 547"/>
              <a:gd name="T27" fmla="*/ 207 h 559"/>
              <a:gd name="T28" fmla="*/ 31 w 547"/>
              <a:gd name="T29" fmla="*/ 207 h 559"/>
              <a:gd name="T30" fmla="*/ 258 w 547"/>
              <a:gd name="T31" fmla="*/ 70 h 559"/>
              <a:gd name="T32" fmla="*/ 258 w 547"/>
              <a:gd name="T33" fmla="*/ 70 h 559"/>
              <a:gd name="T34" fmla="*/ 282 w 547"/>
              <a:gd name="T35" fmla="*/ 67 h 559"/>
              <a:gd name="T36" fmla="*/ 282 w 547"/>
              <a:gd name="T37" fmla="*/ 67 h 559"/>
              <a:gd name="T38" fmla="*/ 282 w 547"/>
              <a:gd name="T39" fmla="*/ 67 h 559"/>
              <a:gd name="T40" fmla="*/ 367 w 547"/>
              <a:gd name="T41" fmla="*/ 41 h 559"/>
              <a:gd name="T42" fmla="*/ 367 w 547"/>
              <a:gd name="T43" fmla="*/ 41 h 559"/>
              <a:gd name="T44" fmla="*/ 408 w 547"/>
              <a:gd name="T45" fmla="*/ 18 h 559"/>
              <a:gd name="T46" fmla="*/ 408 w 547"/>
              <a:gd name="T47" fmla="*/ 18 h 559"/>
              <a:gd name="T48" fmla="*/ 414 w 547"/>
              <a:gd name="T49" fmla="*/ 14 h 559"/>
              <a:gd name="T50" fmla="*/ 414 w 547"/>
              <a:gd name="T51" fmla="*/ 14 h 559"/>
              <a:gd name="T52" fmla="*/ 421 w 547"/>
              <a:gd name="T53" fmla="*/ 10 h 559"/>
              <a:gd name="T54" fmla="*/ 434 w 547"/>
              <a:gd name="T55" fmla="*/ 0 h 559"/>
              <a:gd name="T56" fmla="*/ 546 w 547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7" h="559">
                <a:moveTo>
                  <a:pt x="546" y="0"/>
                </a:moveTo>
                <a:lnTo>
                  <a:pt x="546" y="558"/>
                </a:lnTo>
                <a:lnTo>
                  <a:pt x="546" y="558"/>
                </a:lnTo>
                <a:cubicBezTo>
                  <a:pt x="526" y="558"/>
                  <a:pt x="506" y="558"/>
                  <a:pt x="488" y="556"/>
                </a:cubicBezTo>
                <a:lnTo>
                  <a:pt x="488" y="556"/>
                </a:lnTo>
                <a:cubicBezTo>
                  <a:pt x="484" y="556"/>
                  <a:pt x="482" y="556"/>
                  <a:pt x="479" y="556"/>
                </a:cubicBezTo>
                <a:lnTo>
                  <a:pt x="479" y="556"/>
                </a:lnTo>
                <a:cubicBezTo>
                  <a:pt x="479" y="556"/>
                  <a:pt x="479" y="556"/>
                  <a:pt x="478" y="556"/>
                </a:cubicBezTo>
                <a:lnTo>
                  <a:pt x="478" y="556"/>
                </a:lnTo>
                <a:cubicBezTo>
                  <a:pt x="458" y="554"/>
                  <a:pt x="438" y="552"/>
                  <a:pt x="418" y="548"/>
                </a:cubicBezTo>
                <a:lnTo>
                  <a:pt x="418" y="548"/>
                </a:lnTo>
                <a:cubicBezTo>
                  <a:pt x="256" y="520"/>
                  <a:pt x="111" y="442"/>
                  <a:pt x="0" y="330"/>
                </a:cubicBezTo>
                <a:lnTo>
                  <a:pt x="0" y="330"/>
                </a:lnTo>
                <a:cubicBezTo>
                  <a:pt x="12" y="275"/>
                  <a:pt x="23" y="230"/>
                  <a:pt x="31" y="207"/>
                </a:cubicBezTo>
                <a:lnTo>
                  <a:pt x="31" y="207"/>
                </a:lnTo>
                <a:cubicBezTo>
                  <a:pt x="64" y="110"/>
                  <a:pt x="229" y="73"/>
                  <a:pt x="258" y="70"/>
                </a:cubicBezTo>
                <a:lnTo>
                  <a:pt x="258" y="70"/>
                </a:lnTo>
                <a:cubicBezTo>
                  <a:pt x="266" y="70"/>
                  <a:pt x="274" y="68"/>
                  <a:pt x="282" y="67"/>
                </a:cubicBezTo>
                <a:lnTo>
                  <a:pt x="282" y="67"/>
                </a:lnTo>
                <a:lnTo>
                  <a:pt x="282" y="67"/>
                </a:lnTo>
                <a:cubicBezTo>
                  <a:pt x="311" y="62"/>
                  <a:pt x="340" y="53"/>
                  <a:pt x="367" y="41"/>
                </a:cubicBezTo>
                <a:lnTo>
                  <a:pt x="367" y="41"/>
                </a:lnTo>
                <a:cubicBezTo>
                  <a:pt x="380" y="34"/>
                  <a:pt x="395" y="27"/>
                  <a:pt x="408" y="18"/>
                </a:cubicBezTo>
                <a:lnTo>
                  <a:pt x="408" y="18"/>
                </a:lnTo>
                <a:cubicBezTo>
                  <a:pt x="410" y="17"/>
                  <a:pt x="413" y="15"/>
                  <a:pt x="414" y="14"/>
                </a:cubicBezTo>
                <a:lnTo>
                  <a:pt x="414" y="14"/>
                </a:lnTo>
                <a:cubicBezTo>
                  <a:pt x="417" y="13"/>
                  <a:pt x="419" y="11"/>
                  <a:pt x="421" y="10"/>
                </a:cubicBezTo>
                <a:lnTo>
                  <a:pt x="434" y="0"/>
                </a:lnTo>
                <a:lnTo>
                  <a:pt x="546" y="0"/>
                </a:ln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76" name="Freeform 72">
            <a:extLst>
              <a:ext uri="{FF2B5EF4-FFF2-40B4-BE49-F238E27FC236}">
                <a16:creationId xmlns:a16="http://schemas.microsoft.com/office/drawing/2014/main" id="{59D78940-C1DB-344A-B68D-B8A5C95CC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45" y="8379576"/>
            <a:ext cx="670152" cy="697615"/>
          </a:xfrm>
          <a:custGeom>
            <a:avLst/>
            <a:gdLst>
              <a:gd name="T0" fmla="*/ 535 w 536"/>
              <a:gd name="T1" fmla="*/ 340 h 559"/>
              <a:gd name="T2" fmla="*/ 535 w 536"/>
              <a:gd name="T3" fmla="*/ 340 h 559"/>
              <a:gd name="T4" fmla="*/ 125 w 536"/>
              <a:gd name="T5" fmla="*/ 549 h 559"/>
              <a:gd name="T6" fmla="*/ 125 w 536"/>
              <a:gd name="T7" fmla="*/ 549 h 559"/>
              <a:gd name="T8" fmla="*/ 66 w 536"/>
              <a:gd name="T9" fmla="*/ 556 h 559"/>
              <a:gd name="T10" fmla="*/ 66 w 536"/>
              <a:gd name="T11" fmla="*/ 556 h 559"/>
              <a:gd name="T12" fmla="*/ 58 w 536"/>
              <a:gd name="T13" fmla="*/ 556 h 559"/>
              <a:gd name="T14" fmla="*/ 58 w 536"/>
              <a:gd name="T15" fmla="*/ 556 h 559"/>
              <a:gd name="T16" fmla="*/ 0 w 536"/>
              <a:gd name="T17" fmla="*/ 558 h 559"/>
              <a:gd name="T18" fmla="*/ 0 w 536"/>
              <a:gd name="T19" fmla="*/ 558 h 559"/>
              <a:gd name="T20" fmla="*/ 0 w 536"/>
              <a:gd name="T21" fmla="*/ 0 h 559"/>
              <a:gd name="T22" fmla="*/ 106 w 536"/>
              <a:gd name="T23" fmla="*/ 0 h 559"/>
              <a:gd name="T24" fmla="*/ 106 w 536"/>
              <a:gd name="T25" fmla="*/ 0 h 559"/>
              <a:gd name="T26" fmla="*/ 115 w 536"/>
              <a:gd name="T27" fmla="*/ 7 h 559"/>
              <a:gd name="T28" fmla="*/ 115 w 536"/>
              <a:gd name="T29" fmla="*/ 7 h 559"/>
              <a:gd name="T30" fmla="*/ 119 w 536"/>
              <a:gd name="T31" fmla="*/ 10 h 559"/>
              <a:gd name="T32" fmla="*/ 119 w 536"/>
              <a:gd name="T33" fmla="*/ 10 h 559"/>
              <a:gd name="T34" fmla="*/ 119 w 536"/>
              <a:gd name="T35" fmla="*/ 10 h 559"/>
              <a:gd name="T36" fmla="*/ 119 w 536"/>
              <a:gd name="T37" fmla="*/ 10 h 559"/>
              <a:gd name="T38" fmla="*/ 123 w 536"/>
              <a:gd name="T39" fmla="*/ 13 h 559"/>
              <a:gd name="T40" fmla="*/ 123 w 536"/>
              <a:gd name="T41" fmla="*/ 13 h 559"/>
              <a:gd name="T42" fmla="*/ 131 w 536"/>
              <a:gd name="T43" fmla="*/ 18 h 559"/>
              <a:gd name="T44" fmla="*/ 131 w 536"/>
              <a:gd name="T45" fmla="*/ 18 h 559"/>
              <a:gd name="T46" fmla="*/ 132 w 536"/>
              <a:gd name="T47" fmla="*/ 19 h 559"/>
              <a:gd name="T48" fmla="*/ 132 w 536"/>
              <a:gd name="T49" fmla="*/ 19 h 559"/>
              <a:gd name="T50" fmla="*/ 150 w 536"/>
              <a:gd name="T51" fmla="*/ 29 h 559"/>
              <a:gd name="T52" fmla="*/ 150 w 536"/>
              <a:gd name="T53" fmla="*/ 29 h 559"/>
              <a:gd name="T54" fmla="*/ 159 w 536"/>
              <a:gd name="T55" fmla="*/ 34 h 559"/>
              <a:gd name="T56" fmla="*/ 159 w 536"/>
              <a:gd name="T57" fmla="*/ 34 h 559"/>
              <a:gd name="T58" fmla="*/ 164 w 536"/>
              <a:gd name="T59" fmla="*/ 37 h 559"/>
              <a:gd name="T60" fmla="*/ 164 w 536"/>
              <a:gd name="T61" fmla="*/ 37 h 559"/>
              <a:gd name="T62" fmla="*/ 173 w 536"/>
              <a:gd name="T63" fmla="*/ 41 h 559"/>
              <a:gd name="T64" fmla="*/ 173 w 536"/>
              <a:gd name="T65" fmla="*/ 41 h 559"/>
              <a:gd name="T66" fmla="*/ 178 w 536"/>
              <a:gd name="T67" fmla="*/ 43 h 559"/>
              <a:gd name="T68" fmla="*/ 178 w 536"/>
              <a:gd name="T69" fmla="*/ 43 h 559"/>
              <a:gd name="T70" fmla="*/ 178 w 536"/>
              <a:gd name="T71" fmla="*/ 43 h 559"/>
              <a:gd name="T72" fmla="*/ 264 w 536"/>
              <a:gd name="T73" fmla="*/ 68 h 559"/>
              <a:gd name="T74" fmla="*/ 264 w 536"/>
              <a:gd name="T75" fmla="*/ 68 h 559"/>
              <a:gd name="T76" fmla="*/ 282 w 536"/>
              <a:gd name="T77" fmla="*/ 70 h 559"/>
              <a:gd name="T78" fmla="*/ 282 w 536"/>
              <a:gd name="T79" fmla="*/ 70 h 559"/>
              <a:gd name="T80" fmla="*/ 493 w 536"/>
              <a:gd name="T81" fmla="*/ 196 h 559"/>
              <a:gd name="T82" fmla="*/ 493 w 536"/>
              <a:gd name="T83" fmla="*/ 196 h 559"/>
              <a:gd name="T84" fmla="*/ 535 w 536"/>
              <a:gd name="T85" fmla="*/ 34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6" h="559">
                <a:moveTo>
                  <a:pt x="535" y="340"/>
                </a:moveTo>
                <a:lnTo>
                  <a:pt x="535" y="340"/>
                </a:lnTo>
                <a:cubicBezTo>
                  <a:pt x="425" y="448"/>
                  <a:pt x="283" y="522"/>
                  <a:pt x="125" y="549"/>
                </a:cubicBezTo>
                <a:lnTo>
                  <a:pt x="125" y="549"/>
                </a:lnTo>
                <a:cubicBezTo>
                  <a:pt x="105" y="552"/>
                  <a:pt x="86" y="554"/>
                  <a:pt x="66" y="556"/>
                </a:cubicBezTo>
                <a:lnTo>
                  <a:pt x="66" y="556"/>
                </a:lnTo>
                <a:cubicBezTo>
                  <a:pt x="63" y="556"/>
                  <a:pt x="61" y="556"/>
                  <a:pt x="58" y="556"/>
                </a:cubicBezTo>
                <a:lnTo>
                  <a:pt x="58" y="556"/>
                </a:lnTo>
                <a:cubicBezTo>
                  <a:pt x="39" y="558"/>
                  <a:pt x="19" y="558"/>
                  <a:pt x="0" y="558"/>
                </a:cubicBezTo>
                <a:lnTo>
                  <a:pt x="0" y="558"/>
                </a:lnTo>
                <a:lnTo>
                  <a:pt x="0" y="0"/>
                </a:lnTo>
                <a:lnTo>
                  <a:pt x="106" y="0"/>
                </a:lnTo>
                <a:lnTo>
                  <a:pt x="106" y="0"/>
                </a:lnTo>
                <a:cubicBezTo>
                  <a:pt x="109" y="3"/>
                  <a:pt x="112" y="5"/>
                  <a:pt x="115" y="7"/>
                </a:cubicBezTo>
                <a:lnTo>
                  <a:pt x="115" y="7"/>
                </a:lnTo>
                <a:cubicBezTo>
                  <a:pt x="116" y="8"/>
                  <a:pt x="117" y="9"/>
                  <a:pt x="119" y="10"/>
                </a:cubicBezTo>
                <a:lnTo>
                  <a:pt x="119" y="10"/>
                </a:lnTo>
                <a:lnTo>
                  <a:pt x="119" y="10"/>
                </a:lnTo>
                <a:lnTo>
                  <a:pt x="119" y="10"/>
                </a:lnTo>
                <a:cubicBezTo>
                  <a:pt x="120" y="11"/>
                  <a:pt x="122" y="12"/>
                  <a:pt x="123" y="13"/>
                </a:cubicBezTo>
                <a:lnTo>
                  <a:pt x="123" y="13"/>
                </a:lnTo>
                <a:cubicBezTo>
                  <a:pt x="126" y="15"/>
                  <a:pt x="128" y="16"/>
                  <a:pt x="131" y="18"/>
                </a:cubicBezTo>
                <a:lnTo>
                  <a:pt x="131" y="18"/>
                </a:lnTo>
                <a:cubicBezTo>
                  <a:pt x="131" y="18"/>
                  <a:pt x="132" y="18"/>
                  <a:pt x="132" y="19"/>
                </a:cubicBezTo>
                <a:lnTo>
                  <a:pt x="132" y="19"/>
                </a:lnTo>
                <a:cubicBezTo>
                  <a:pt x="138" y="23"/>
                  <a:pt x="144" y="26"/>
                  <a:pt x="150" y="29"/>
                </a:cubicBezTo>
                <a:lnTo>
                  <a:pt x="150" y="29"/>
                </a:lnTo>
                <a:cubicBezTo>
                  <a:pt x="153" y="31"/>
                  <a:pt x="156" y="33"/>
                  <a:pt x="159" y="34"/>
                </a:cubicBezTo>
                <a:lnTo>
                  <a:pt x="159" y="34"/>
                </a:lnTo>
                <a:cubicBezTo>
                  <a:pt x="161" y="35"/>
                  <a:pt x="162" y="36"/>
                  <a:pt x="164" y="37"/>
                </a:cubicBezTo>
                <a:lnTo>
                  <a:pt x="164" y="37"/>
                </a:lnTo>
                <a:cubicBezTo>
                  <a:pt x="167" y="39"/>
                  <a:pt x="170" y="40"/>
                  <a:pt x="173" y="41"/>
                </a:cubicBezTo>
                <a:lnTo>
                  <a:pt x="173" y="41"/>
                </a:lnTo>
                <a:cubicBezTo>
                  <a:pt x="175" y="42"/>
                  <a:pt x="177" y="43"/>
                  <a:pt x="178" y="43"/>
                </a:cubicBezTo>
                <a:lnTo>
                  <a:pt x="178" y="43"/>
                </a:lnTo>
                <a:lnTo>
                  <a:pt x="178" y="43"/>
                </a:lnTo>
                <a:cubicBezTo>
                  <a:pt x="206" y="56"/>
                  <a:pt x="235" y="63"/>
                  <a:pt x="264" y="68"/>
                </a:cubicBezTo>
                <a:lnTo>
                  <a:pt x="264" y="68"/>
                </a:lnTo>
                <a:cubicBezTo>
                  <a:pt x="270" y="69"/>
                  <a:pt x="276" y="70"/>
                  <a:pt x="282" y="70"/>
                </a:cubicBezTo>
                <a:lnTo>
                  <a:pt x="282" y="70"/>
                </a:lnTo>
                <a:cubicBezTo>
                  <a:pt x="307" y="73"/>
                  <a:pt x="446" y="92"/>
                  <a:pt x="493" y="196"/>
                </a:cubicBezTo>
                <a:lnTo>
                  <a:pt x="493" y="196"/>
                </a:lnTo>
                <a:cubicBezTo>
                  <a:pt x="504" y="222"/>
                  <a:pt x="520" y="276"/>
                  <a:pt x="535" y="34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77" name="Freeform 73">
            <a:extLst>
              <a:ext uri="{FF2B5EF4-FFF2-40B4-BE49-F238E27FC236}">
                <a16:creationId xmlns:a16="http://schemas.microsoft.com/office/drawing/2014/main" id="{A35B0959-69A2-854D-8B04-4FB8D7AC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423" y="8379576"/>
            <a:ext cx="444938" cy="697615"/>
          </a:xfrm>
          <a:custGeom>
            <a:avLst/>
            <a:gdLst>
              <a:gd name="T0" fmla="*/ 357 w 358"/>
              <a:gd name="T1" fmla="*/ 43 h 559"/>
              <a:gd name="T2" fmla="*/ 357 w 358"/>
              <a:gd name="T3" fmla="*/ 43 h 559"/>
              <a:gd name="T4" fmla="*/ 318 w 358"/>
              <a:gd name="T5" fmla="*/ 223 h 559"/>
              <a:gd name="T6" fmla="*/ 304 w 358"/>
              <a:gd name="T7" fmla="*/ 287 h 559"/>
              <a:gd name="T8" fmla="*/ 245 w 358"/>
              <a:gd name="T9" fmla="*/ 556 h 559"/>
              <a:gd name="T10" fmla="*/ 245 w 358"/>
              <a:gd name="T11" fmla="*/ 556 h 559"/>
              <a:gd name="T12" fmla="*/ 237 w 358"/>
              <a:gd name="T13" fmla="*/ 556 h 559"/>
              <a:gd name="T14" fmla="*/ 237 w 358"/>
              <a:gd name="T15" fmla="*/ 556 h 559"/>
              <a:gd name="T16" fmla="*/ 179 w 358"/>
              <a:gd name="T17" fmla="*/ 558 h 559"/>
              <a:gd name="T18" fmla="*/ 179 w 358"/>
              <a:gd name="T19" fmla="*/ 558 h 559"/>
              <a:gd name="T20" fmla="*/ 179 w 358"/>
              <a:gd name="T21" fmla="*/ 558 h 559"/>
              <a:gd name="T22" fmla="*/ 121 w 358"/>
              <a:gd name="T23" fmla="*/ 556 h 559"/>
              <a:gd name="T24" fmla="*/ 121 w 358"/>
              <a:gd name="T25" fmla="*/ 556 h 559"/>
              <a:gd name="T26" fmla="*/ 112 w 358"/>
              <a:gd name="T27" fmla="*/ 556 h 559"/>
              <a:gd name="T28" fmla="*/ 39 w 358"/>
              <a:gd name="T29" fmla="*/ 222 h 559"/>
              <a:gd name="T30" fmla="*/ 1 w 358"/>
              <a:gd name="T31" fmla="*/ 49 h 559"/>
              <a:gd name="T32" fmla="*/ 1 w 358"/>
              <a:gd name="T33" fmla="*/ 47 h 559"/>
              <a:gd name="T34" fmla="*/ 1 w 358"/>
              <a:gd name="T35" fmla="*/ 45 h 559"/>
              <a:gd name="T36" fmla="*/ 0 w 358"/>
              <a:gd name="T37" fmla="*/ 44 h 559"/>
              <a:gd name="T38" fmla="*/ 0 w 358"/>
              <a:gd name="T39" fmla="*/ 43 h 559"/>
              <a:gd name="T40" fmla="*/ 0 w 358"/>
              <a:gd name="T41" fmla="*/ 41 h 559"/>
              <a:gd name="T42" fmla="*/ 0 w 358"/>
              <a:gd name="T43" fmla="*/ 41 h 559"/>
              <a:gd name="T44" fmla="*/ 0 w 358"/>
              <a:gd name="T45" fmla="*/ 41 h 559"/>
              <a:gd name="T46" fmla="*/ 0 w 358"/>
              <a:gd name="T47" fmla="*/ 41 h 559"/>
              <a:gd name="T48" fmla="*/ 0 w 358"/>
              <a:gd name="T49" fmla="*/ 41 h 559"/>
              <a:gd name="T50" fmla="*/ 0 w 358"/>
              <a:gd name="T51" fmla="*/ 40 h 559"/>
              <a:gd name="T52" fmla="*/ 0 w 358"/>
              <a:gd name="T53" fmla="*/ 40 h 559"/>
              <a:gd name="T54" fmla="*/ 0 w 358"/>
              <a:gd name="T55" fmla="*/ 40 h 559"/>
              <a:gd name="T56" fmla="*/ 41 w 358"/>
              <a:gd name="T57" fmla="*/ 18 h 559"/>
              <a:gd name="T58" fmla="*/ 41 w 358"/>
              <a:gd name="T59" fmla="*/ 18 h 559"/>
              <a:gd name="T60" fmla="*/ 47 w 358"/>
              <a:gd name="T61" fmla="*/ 14 h 559"/>
              <a:gd name="T62" fmla="*/ 47 w 358"/>
              <a:gd name="T63" fmla="*/ 14 h 559"/>
              <a:gd name="T64" fmla="*/ 54 w 358"/>
              <a:gd name="T65" fmla="*/ 10 h 559"/>
              <a:gd name="T66" fmla="*/ 67 w 358"/>
              <a:gd name="T67" fmla="*/ 0 h 559"/>
              <a:gd name="T68" fmla="*/ 285 w 358"/>
              <a:gd name="T69" fmla="*/ 0 h 559"/>
              <a:gd name="T70" fmla="*/ 285 w 358"/>
              <a:gd name="T71" fmla="*/ 0 h 559"/>
              <a:gd name="T72" fmla="*/ 294 w 358"/>
              <a:gd name="T73" fmla="*/ 7 h 559"/>
              <a:gd name="T74" fmla="*/ 294 w 358"/>
              <a:gd name="T75" fmla="*/ 7 h 559"/>
              <a:gd name="T76" fmla="*/ 298 w 358"/>
              <a:gd name="T77" fmla="*/ 10 h 559"/>
              <a:gd name="T78" fmla="*/ 298 w 358"/>
              <a:gd name="T79" fmla="*/ 10 h 559"/>
              <a:gd name="T80" fmla="*/ 298 w 358"/>
              <a:gd name="T81" fmla="*/ 10 h 559"/>
              <a:gd name="T82" fmla="*/ 298 w 358"/>
              <a:gd name="T83" fmla="*/ 10 h 559"/>
              <a:gd name="T84" fmla="*/ 302 w 358"/>
              <a:gd name="T85" fmla="*/ 13 h 559"/>
              <a:gd name="T86" fmla="*/ 302 w 358"/>
              <a:gd name="T87" fmla="*/ 13 h 559"/>
              <a:gd name="T88" fmla="*/ 310 w 358"/>
              <a:gd name="T89" fmla="*/ 18 h 559"/>
              <a:gd name="T90" fmla="*/ 310 w 358"/>
              <a:gd name="T91" fmla="*/ 18 h 559"/>
              <a:gd name="T92" fmla="*/ 311 w 358"/>
              <a:gd name="T93" fmla="*/ 19 h 559"/>
              <a:gd name="T94" fmla="*/ 311 w 358"/>
              <a:gd name="T95" fmla="*/ 19 h 559"/>
              <a:gd name="T96" fmla="*/ 329 w 358"/>
              <a:gd name="T97" fmla="*/ 29 h 559"/>
              <a:gd name="T98" fmla="*/ 329 w 358"/>
              <a:gd name="T99" fmla="*/ 29 h 559"/>
              <a:gd name="T100" fmla="*/ 338 w 358"/>
              <a:gd name="T101" fmla="*/ 34 h 559"/>
              <a:gd name="T102" fmla="*/ 338 w 358"/>
              <a:gd name="T103" fmla="*/ 34 h 559"/>
              <a:gd name="T104" fmla="*/ 343 w 358"/>
              <a:gd name="T105" fmla="*/ 37 h 559"/>
              <a:gd name="T106" fmla="*/ 343 w 358"/>
              <a:gd name="T107" fmla="*/ 37 h 559"/>
              <a:gd name="T108" fmla="*/ 352 w 358"/>
              <a:gd name="T109" fmla="*/ 41 h 559"/>
              <a:gd name="T110" fmla="*/ 352 w 358"/>
              <a:gd name="T111" fmla="*/ 41 h 559"/>
              <a:gd name="T112" fmla="*/ 357 w 358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8" h="559">
                <a:moveTo>
                  <a:pt x="357" y="43"/>
                </a:moveTo>
                <a:lnTo>
                  <a:pt x="357" y="43"/>
                </a:lnTo>
                <a:lnTo>
                  <a:pt x="318" y="223"/>
                </a:lnTo>
                <a:lnTo>
                  <a:pt x="304" y="287"/>
                </a:lnTo>
                <a:lnTo>
                  <a:pt x="245" y="556"/>
                </a:lnTo>
                <a:lnTo>
                  <a:pt x="245" y="556"/>
                </a:lnTo>
                <a:cubicBezTo>
                  <a:pt x="242" y="556"/>
                  <a:pt x="240" y="556"/>
                  <a:pt x="237" y="556"/>
                </a:cubicBezTo>
                <a:lnTo>
                  <a:pt x="237" y="556"/>
                </a:lnTo>
                <a:cubicBezTo>
                  <a:pt x="218" y="558"/>
                  <a:pt x="198" y="558"/>
                  <a:pt x="179" y="558"/>
                </a:cubicBezTo>
                <a:lnTo>
                  <a:pt x="179" y="558"/>
                </a:lnTo>
                <a:lnTo>
                  <a:pt x="179" y="558"/>
                </a:lnTo>
                <a:cubicBezTo>
                  <a:pt x="159" y="558"/>
                  <a:pt x="139" y="558"/>
                  <a:pt x="121" y="556"/>
                </a:cubicBezTo>
                <a:lnTo>
                  <a:pt x="121" y="556"/>
                </a:lnTo>
                <a:cubicBezTo>
                  <a:pt x="117" y="556"/>
                  <a:pt x="115" y="556"/>
                  <a:pt x="112" y="556"/>
                </a:cubicBezTo>
                <a:lnTo>
                  <a:pt x="39" y="222"/>
                </a:lnTo>
                <a:lnTo>
                  <a:pt x="1" y="49"/>
                </a:lnTo>
                <a:lnTo>
                  <a:pt x="1" y="47"/>
                </a:lnTo>
                <a:lnTo>
                  <a:pt x="1" y="45"/>
                </a:lnTo>
                <a:lnTo>
                  <a:pt x="0" y="44"/>
                </a:lnTo>
                <a:lnTo>
                  <a:pt x="0" y="43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3" y="34"/>
                  <a:pt x="28" y="27"/>
                  <a:pt x="41" y="18"/>
                </a:cubicBezTo>
                <a:lnTo>
                  <a:pt x="41" y="18"/>
                </a:lnTo>
                <a:cubicBezTo>
                  <a:pt x="43" y="17"/>
                  <a:pt x="46" y="15"/>
                  <a:pt x="47" y="14"/>
                </a:cubicBezTo>
                <a:lnTo>
                  <a:pt x="47" y="14"/>
                </a:lnTo>
                <a:cubicBezTo>
                  <a:pt x="50" y="13"/>
                  <a:pt x="52" y="11"/>
                  <a:pt x="54" y="10"/>
                </a:cubicBezTo>
                <a:lnTo>
                  <a:pt x="67" y="0"/>
                </a:lnTo>
                <a:lnTo>
                  <a:pt x="285" y="0"/>
                </a:lnTo>
                <a:lnTo>
                  <a:pt x="285" y="0"/>
                </a:lnTo>
                <a:cubicBezTo>
                  <a:pt x="288" y="3"/>
                  <a:pt x="291" y="5"/>
                  <a:pt x="294" y="7"/>
                </a:cubicBezTo>
                <a:lnTo>
                  <a:pt x="294" y="7"/>
                </a:lnTo>
                <a:cubicBezTo>
                  <a:pt x="295" y="8"/>
                  <a:pt x="296" y="9"/>
                  <a:pt x="298" y="10"/>
                </a:cubicBezTo>
                <a:lnTo>
                  <a:pt x="298" y="10"/>
                </a:lnTo>
                <a:lnTo>
                  <a:pt x="298" y="10"/>
                </a:lnTo>
                <a:lnTo>
                  <a:pt x="298" y="10"/>
                </a:lnTo>
                <a:cubicBezTo>
                  <a:pt x="299" y="11"/>
                  <a:pt x="301" y="12"/>
                  <a:pt x="302" y="13"/>
                </a:cubicBezTo>
                <a:lnTo>
                  <a:pt x="302" y="13"/>
                </a:lnTo>
                <a:cubicBezTo>
                  <a:pt x="305" y="15"/>
                  <a:pt x="307" y="16"/>
                  <a:pt x="310" y="18"/>
                </a:cubicBezTo>
                <a:lnTo>
                  <a:pt x="310" y="18"/>
                </a:lnTo>
                <a:cubicBezTo>
                  <a:pt x="310" y="18"/>
                  <a:pt x="311" y="18"/>
                  <a:pt x="311" y="19"/>
                </a:cubicBezTo>
                <a:lnTo>
                  <a:pt x="311" y="19"/>
                </a:lnTo>
                <a:cubicBezTo>
                  <a:pt x="317" y="23"/>
                  <a:pt x="323" y="26"/>
                  <a:pt x="329" y="29"/>
                </a:cubicBezTo>
                <a:lnTo>
                  <a:pt x="329" y="29"/>
                </a:lnTo>
                <a:cubicBezTo>
                  <a:pt x="332" y="31"/>
                  <a:pt x="335" y="32"/>
                  <a:pt x="338" y="34"/>
                </a:cubicBezTo>
                <a:lnTo>
                  <a:pt x="338" y="34"/>
                </a:lnTo>
                <a:cubicBezTo>
                  <a:pt x="340" y="35"/>
                  <a:pt x="341" y="36"/>
                  <a:pt x="343" y="37"/>
                </a:cubicBezTo>
                <a:lnTo>
                  <a:pt x="343" y="37"/>
                </a:lnTo>
                <a:cubicBezTo>
                  <a:pt x="346" y="39"/>
                  <a:pt x="349" y="40"/>
                  <a:pt x="352" y="41"/>
                </a:cubicBezTo>
                <a:lnTo>
                  <a:pt x="352" y="41"/>
                </a:lnTo>
                <a:cubicBezTo>
                  <a:pt x="354" y="42"/>
                  <a:pt x="356" y="43"/>
                  <a:pt x="357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78" name="Freeform 74">
            <a:extLst>
              <a:ext uri="{FF2B5EF4-FFF2-40B4-BE49-F238E27FC236}">
                <a16:creationId xmlns:a16="http://schemas.microsoft.com/office/drawing/2014/main" id="{B334A248-2EE3-B041-AE29-7F3831D7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20" y="8247743"/>
            <a:ext cx="274653" cy="296624"/>
          </a:xfrm>
          <a:custGeom>
            <a:avLst/>
            <a:gdLst>
              <a:gd name="T0" fmla="*/ 0 w 219"/>
              <a:gd name="T1" fmla="*/ 178 h 237"/>
              <a:gd name="T2" fmla="*/ 112 w 219"/>
              <a:gd name="T3" fmla="*/ 236 h 237"/>
              <a:gd name="T4" fmla="*/ 218 w 219"/>
              <a:gd name="T5" fmla="*/ 178 h 237"/>
              <a:gd name="T6" fmla="*/ 218 w 219"/>
              <a:gd name="T7" fmla="*/ 0 h 237"/>
              <a:gd name="T8" fmla="*/ 0 w 219"/>
              <a:gd name="T9" fmla="*/ 0 h 237"/>
              <a:gd name="T10" fmla="*/ 0 w 219"/>
              <a:gd name="T11" fmla="*/ 17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7">
                <a:moveTo>
                  <a:pt x="0" y="178"/>
                </a:moveTo>
                <a:lnTo>
                  <a:pt x="112" y="236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79" name="Freeform 75">
            <a:extLst>
              <a:ext uri="{FF2B5EF4-FFF2-40B4-BE49-F238E27FC236}">
                <a16:creationId xmlns:a16="http://schemas.microsoft.com/office/drawing/2014/main" id="{681438A2-DF7E-C847-885B-CA2F0686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20" y="8247743"/>
            <a:ext cx="274653" cy="296624"/>
          </a:xfrm>
          <a:custGeom>
            <a:avLst/>
            <a:gdLst>
              <a:gd name="T0" fmla="*/ 0 w 219"/>
              <a:gd name="T1" fmla="*/ 178 h 237"/>
              <a:gd name="T2" fmla="*/ 112 w 219"/>
              <a:gd name="T3" fmla="*/ 236 h 237"/>
              <a:gd name="T4" fmla="*/ 218 w 219"/>
              <a:gd name="T5" fmla="*/ 178 h 237"/>
              <a:gd name="T6" fmla="*/ 218 w 219"/>
              <a:gd name="T7" fmla="*/ 0 h 237"/>
              <a:gd name="T8" fmla="*/ 0 w 219"/>
              <a:gd name="T9" fmla="*/ 0 h 237"/>
              <a:gd name="T10" fmla="*/ 0 w 219"/>
              <a:gd name="T11" fmla="*/ 17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7">
                <a:moveTo>
                  <a:pt x="0" y="178"/>
                </a:moveTo>
                <a:lnTo>
                  <a:pt x="112" y="236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0" name="Freeform 76">
            <a:extLst>
              <a:ext uri="{FF2B5EF4-FFF2-40B4-BE49-F238E27FC236}">
                <a16:creationId xmlns:a16="http://schemas.microsoft.com/office/drawing/2014/main" id="{C88D5177-2FA3-4048-B868-A4C8C610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8" y="8544368"/>
            <a:ext cx="137328" cy="120847"/>
          </a:xfrm>
          <a:custGeom>
            <a:avLst/>
            <a:gdLst>
              <a:gd name="T0" fmla="*/ 17 w 110"/>
              <a:gd name="T1" fmla="*/ 96 h 97"/>
              <a:gd name="T2" fmla="*/ 93 w 110"/>
              <a:gd name="T3" fmla="*/ 96 h 97"/>
              <a:gd name="T4" fmla="*/ 109 w 110"/>
              <a:gd name="T5" fmla="*/ 0 h 97"/>
              <a:gd name="T6" fmla="*/ 0 w 110"/>
              <a:gd name="T7" fmla="*/ 0 h 97"/>
              <a:gd name="T8" fmla="*/ 17 w 110"/>
              <a:gd name="T9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7">
                <a:moveTo>
                  <a:pt x="17" y="96"/>
                </a:moveTo>
                <a:lnTo>
                  <a:pt x="93" y="96"/>
                </a:lnTo>
                <a:lnTo>
                  <a:pt x="109" y="0"/>
                </a:lnTo>
                <a:lnTo>
                  <a:pt x="0" y="0"/>
                </a:lnTo>
                <a:lnTo>
                  <a:pt x="17" y="96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1" name="Freeform 77">
            <a:extLst>
              <a:ext uri="{FF2B5EF4-FFF2-40B4-BE49-F238E27FC236}">
                <a16:creationId xmlns:a16="http://schemas.microsoft.com/office/drawing/2014/main" id="{C783F96C-A072-4F45-9553-9D488CC8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45" y="8368590"/>
            <a:ext cx="225217" cy="291129"/>
          </a:xfrm>
          <a:custGeom>
            <a:avLst/>
            <a:gdLst>
              <a:gd name="T0" fmla="*/ 106 w 179"/>
              <a:gd name="T1" fmla="*/ 0 h 235"/>
              <a:gd name="T2" fmla="*/ 0 w 179"/>
              <a:gd name="T3" fmla="*/ 141 h 235"/>
              <a:gd name="T4" fmla="*/ 139 w 179"/>
              <a:gd name="T5" fmla="*/ 234 h 235"/>
              <a:gd name="T6" fmla="*/ 178 w 179"/>
              <a:gd name="T7" fmla="*/ 54 h 235"/>
              <a:gd name="T8" fmla="*/ 106 w 179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35">
                <a:moveTo>
                  <a:pt x="106" y="0"/>
                </a:moveTo>
                <a:lnTo>
                  <a:pt x="0" y="141"/>
                </a:lnTo>
                <a:lnTo>
                  <a:pt x="139" y="234"/>
                </a:lnTo>
                <a:lnTo>
                  <a:pt x="178" y="54"/>
                </a:lnTo>
                <a:lnTo>
                  <a:pt x="10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2" name="Freeform 78">
            <a:extLst>
              <a:ext uri="{FF2B5EF4-FFF2-40B4-BE49-F238E27FC236}">
                <a16:creationId xmlns:a16="http://schemas.microsoft.com/office/drawing/2014/main" id="{7A515ABE-3496-674C-812B-17F8C1523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423" y="8368590"/>
            <a:ext cx="225217" cy="291129"/>
          </a:xfrm>
          <a:custGeom>
            <a:avLst/>
            <a:gdLst>
              <a:gd name="T0" fmla="*/ 67 w 180"/>
              <a:gd name="T1" fmla="*/ 0 h 234"/>
              <a:gd name="T2" fmla="*/ 179 w 180"/>
              <a:gd name="T3" fmla="*/ 141 h 234"/>
              <a:gd name="T4" fmla="*/ 39 w 180"/>
              <a:gd name="T5" fmla="*/ 233 h 234"/>
              <a:gd name="T6" fmla="*/ 0 w 180"/>
              <a:gd name="T7" fmla="*/ 51 h 234"/>
              <a:gd name="T8" fmla="*/ 67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67" y="0"/>
                </a:moveTo>
                <a:lnTo>
                  <a:pt x="179" y="141"/>
                </a:lnTo>
                <a:lnTo>
                  <a:pt x="39" y="233"/>
                </a:lnTo>
                <a:lnTo>
                  <a:pt x="0" y="51"/>
                </a:lnTo>
                <a:lnTo>
                  <a:pt x="6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3" name="Freeform 79">
            <a:extLst>
              <a:ext uri="{FF2B5EF4-FFF2-40B4-BE49-F238E27FC236}">
                <a16:creationId xmlns:a16="http://schemas.microsoft.com/office/drawing/2014/main" id="{1509E448-027D-0542-8C2D-B9C3C7DC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45" y="8368590"/>
            <a:ext cx="225217" cy="291129"/>
          </a:xfrm>
          <a:custGeom>
            <a:avLst/>
            <a:gdLst>
              <a:gd name="T0" fmla="*/ 106 w 179"/>
              <a:gd name="T1" fmla="*/ 0 h 235"/>
              <a:gd name="T2" fmla="*/ 0 w 179"/>
              <a:gd name="T3" fmla="*/ 141 h 235"/>
              <a:gd name="T4" fmla="*/ 139 w 179"/>
              <a:gd name="T5" fmla="*/ 234 h 235"/>
              <a:gd name="T6" fmla="*/ 178 w 179"/>
              <a:gd name="T7" fmla="*/ 54 h 235"/>
              <a:gd name="T8" fmla="*/ 106 w 179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35">
                <a:moveTo>
                  <a:pt x="106" y="0"/>
                </a:moveTo>
                <a:lnTo>
                  <a:pt x="0" y="141"/>
                </a:lnTo>
                <a:lnTo>
                  <a:pt x="139" y="234"/>
                </a:lnTo>
                <a:lnTo>
                  <a:pt x="178" y="54"/>
                </a:lnTo>
                <a:lnTo>
                  <a:pt x="10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4" name="Freeform 80">
            <a:extLst>
              <a:ext uri="{FF2B5EF4-FFF2-40B4-BE49-F238E27FC236}">
                <a16:creationId xmlns:a16="http://schemas.microsoft.com/office/drawing/2014/main" id="{D2B8133F-EFE0-6045-B61D-E837F136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423" y="8368590"/>
            <a:ext cx="225217" cy="291129"/>
          </a:xfrm>
          <a:custGeom>
            <a:avLst/>
            <a:gdLst>
              <a:gd name="T0" fmla="*/ 67 w 180"/>
              <a:gd name="T1" fmla="*/ 0 h 234"/>
              <a:gd name="T2" fmla="*/ 179 w 180"/>
              <a:gd name="T3" fmla="*/ 141 h 234"/>
              <a:gd name="T4" fmla="*/ 39 w 180"/>
              <a:gd name="T5" fmla="*/ 233 h 234"/>
              <a:gd name="T6" fmla="*/ 0 w 180"/>
              <a:gd name="T7" fmla="*/ 51 h 234"/>
              <a:gd name="T8" fmla="*/ 67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67" y="0"/>
                </a:moveTo>
                <a:lnTo>
                  <a:pt x="179" y="141"/>
                </a:lnTo>
                <a:lnTo>
                  <a:pt x="39" y="233"/>
                </a:lnTo>
                <a:lnTo>
                  <a:pt x="0" y="51"/>
                </a:lnTo>
                <a:lnTo>
                  <a:pt x="6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5" name="Freeform 81">
            <a:extLst>
              <a:ext uri="{FF2B5EF4-FFF2-40B4-BE49-F238E27FC236}">
                <a16:creationId xmlns:a16="http://schemas.microsoft.com/office/drawing/2014/main" id="{53C2CFF5-E53A-4F41-8C11-F84E0730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15" y="7616041"/>
            <a:ext cx="565782" cy="697618"/>
          </a:xfrm>
          <a:custGeom>
            <a:avLst/>
            <a:gdLst>
              <a:gd name="T0" fmla="*/ 0 w 455"/>
              <a:gd name="T1" fmla="*/ 212 h 561"/>
              <a:gd name="T2" fmla="*/ 0 w 455"/>
              <a:gd name="T3" fmla="*/ 212 h 561"/>
              <a:gd name="T4" fmla="*/ 195 w 455"/>
              <a:gd name="T5" fmla="*/ 560 h 561"/>
              <a:gd name="T6" fmla="*/ 195 w 455"/>
              <a:gd name="T7" fmla="*/ 560 h 561"/>
              <a:gd name="T8" fmla="*/ 258 w 455"/>
              <a:gd name="T9" fmla="*/ 560 h 561"/>
              <a:gd name="T10" fmla="*/ 258 w 455"/>
              <a:gd name="T11" fmla="*/ 560 h 561"/>
              <a:gd name="T12" fmla="*/ 454 w 455"/>
              <a:gd name="T13" fmla="*/ 212 h 561"/>
              <a:gd name="T14" fmla="*/ 454 w 455"/>
              <a:gd name="T15" fmla="*/ 212 h 561"/>
              <a:gd name="T16" fmla="*/ 227 w 455"/>
              <a:gd name="T17" fmla="*/ 0 h 561"/>
              <a:gd name="T18" fmla="*/ 227 w 455"/>
              <a:gd name="T19" fmla="*/ 0 h 561"/>
              <a:gd name="T20" fmla="*/ 0 w 455"/>
              <a:gd name="T21" fmla="*/ 21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5" h="561">
                <a:moveTo>
                  <a:pt x="0" y="212"/>
                </a:moveTo>
                <a:lnTo>
                  <a:pt x="0" y="212"/>
                </a:lnTo>
                <a:cubicBezTo>
                  <a:pt x="0" y="300"/>
                  <a:pt x="63" y="560"/>
                  <a:pt x="195" y="560"/>
                </a:cubicBezTo>
                <a:lnTo>
                  <a:pt x="195" y="560"/>
                </a:lnTo>
                <a:cubicBezTo>
                  <a:pt x="229" y="560"/>
                  <a:pt x="229" y="560"/>
                  <a:pt x="258" y="560"/>
                </a:cubicBezTo>
                <a:lnTo>
                  <a:pt x="258" y="560"/>
                </a:lnTo>
                <a:cubicBezTo>
                  <a:pt x="399" y="560"/>
                  <a:pt x="454" y="330"/>
                  <a:pt x="454" y="212"/>
                </a:cubicBezTo>
                <a:lnTo>
                  <a:pt x="454" y="212"/>
                </a:lnTo>
                <a:cubicBezTo>
                  <a:pt x="454" y="95"/>
                  <a:pt x="342" y="0"/>
                  <a:pt x="227" y="0"/>
                </a:cubicBezTo>
                <a:lnTo>
                  <a:pt x="227" y="0"/>
                </a:lnTo>
                <a:cubicBezTo>
                  <a:pt x="111" y="0"/>
                  <a:pt x="0" y="95"/>
                  <a:pt x="0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6" name="Freeform 82">
            <a:extLst>
              <a:ext uri="{FF2B5EF4-FFF2-40B4-BE49-F238E27FC236}">
                <a16:creationId xmlns:a16="http://schemas.microsoft.com/office/drawing/2014/main" id="{5B21EB73-C0A7-DA4C-984E-025E2643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10" y="7368856"/>
            <a:ext cx="796490" cy="626207"/>
          </a:xfrm>
          <a:custGeom>
            <a:avLst/>
            <a:gdLst>
              <a:gd name="T0" fmla="*/ 568 w 640"/>
              <a:gd name="T1" fmla="*/ 502 h 503"/>
              <a:gd name="T2" fmla="*/ 568 w 640"/>
              <a:gd name="T3" fmla="*/ 502 h 503"/>
              <a:gd name="T4" fmla="*/ 552 w 640"/>
              <a:gd name="T5" fmla="*/ 404 h 503"/>
              <a:gd name="T6" fmla="*/ 552 w 640"/>
              <a:gd name="T7" fmla="*/ 404 h 503"/>
              <a:gd name="T8" fmla="*/ 522 w 640"/>
              <a:gd name="T9" fmla="*/ 305 h 503"/>
              <a:gd name="T10" fmla="*/ 522 w 640"/>
              <a:gd name="T11" fmla="*/ 305 h 503"/>
              <a:gd name="T12" fmla="*/ 378 w 640"/>
              <a:gd name="T13" fmla="*/ 277 h 503"/>
              <a:gd name="T14" fmla="*/ 378 w 640"/>
              <a:gd name="T15" fmla="*/ 277 h 503"/>
              <a:gd name="T16" fmla="*/ 225 w 640"/>
              <a:gd name="T17" fmla="*/ 251 h 503"/>
              <a:gd name="T18" fmla="*/ 225 w 640"/>
              <a:gd name="T19" fmla="*/ 251 h 503"/>
              <a:gd name="T20" fmla="*/ 137 w 640"/>
              <a:gd name="T21" fmla="*/ 502 h 503"/>
              <a:gd name="T22" fmla="*/ 137 w 640"/>
              <a:gd name="T23" fmla="*/ 502 h 503"/>
              <a:gd name="T24" fmla="*/ 161 w 640"/>
              <a:gd name="T25" fmla="*/ 107 h 503"/>
              <a:gd name="T26" fmla="*/ 161 w 640"/>
              <a:gd name="T27" fmla="*/ 107 h 503"/>
              <a:gd name="T28" fmla="*/ 247 w 640"/>
              <a:gd name="T29" fmla="*/ 85 h 503"/>
              <a:gd name="T30" fmla="*/ 247 w 640"/>
              <a:gd name="T31" fmla="*/ 85 h 503"/>
              <a:gd name="T32" fmla="*/ 611 w 640"/>
              <a:gd name="T33" fmla="*/ 235 h 503"/>
              <a:gd name="T34" fmla="*/ 611 w 640"/>
              <a:gd name="T35" fmla="*/ 235 h 503"/>
              <a:gd name="T36" fmla="*/ 568 w 640"/>
              <a:gd name="T37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0" h="503">
                <a:moveTo>
                  <a:pt x="568" y="502"/>
                </a:moveTo>
                <a:lnTo>
                  <a:pt x="568" y="502"/>
                </a:lnTo>
                <a:cubicBezTo>
                  <a:pt x="568" y="502"/>
                  <a:pt x="562" y="471"/>
                  <a:pt x="552" y="404"/>
                </a:cubicBezTo>
                <a:lnTo>
                  <a:pt x="552" y="404"/>
                </a:lnTo>
                <a:cubicBezTo>
                  <a:pt x="548" y="379"/>
                  <a:pt x="543" y="357"/>
                  <a:pt x="522" y="305"/>
                </a:cubicBezTo>
                <a:lnTo>
                  <a:pt x="522" y="305"/>
                </a:lnTo>
                <a:cubicBezTo>
                  <a:pt x="506" y="266"/>
                  <a:pt x="464" y="266"/>
                  <a:pt x="378" y="277"/>
                </a:cubicBezTo>
                <a:lnTo>
                  <a:pt x="378" y="277"/>
                </a:lnTo>
                <a:cubicBezTo>
                  <a:pt x="269" y="290"/>
                  <a:pt x="227" y="236"/>
                  <a:pt x="225" y="251"/>
                </a:cubicBezTo>
                <a:lnTo>
                  <a:pt x="225" y="251"/>
                </a:lnTo>
                <a:cubicBezTo>
                  <a:pt x="213" y="329"/>
                  <a:pt x="140" y="340"/>
                  <a:pt x="137" y="502"/>
                </a:cubicBezTo>
                <a:lnTo>
                  <a:pt x="137" y="502"/>
                </a:lnTo>
                <a:cubicBezTo>
                  <a:pt x="137" y="502"/>
                  <a:pt x="0" y="261"/>
                  <a:pt x="161" y="107"/>
                </a:cubicBezTo>
                <a:lnTo>
                  <a:pt x="161" y="107"/>
                </a:lnTo>
                <a:cubicBezTo>
                  <a:pt x="197" y="72"/>
                  <a:pt x="233" y="91"/>
                  <a:pt x="247" y="85"/>
                </a:cubicBezTo>
                <a:lnTo>
                  <a:pt x="247" y="85"/>
                </a:lnTo>
                <a:cubicBezTo>
                  <a:pt x="419" y="0"/>
                  <a:pt x="588" y="84"/>
                  <a:pt x="611" y="235"/>
                </a:cubicBezTo>
                <a:lnTo>
                  <a:pt x="611" y="235"/>
                </a:lnTo>
                <a:cubicBezTo>
                  <a:pt x="639" y="409"/>
                  <a:pt x="568" y="502"/>
                  <a:pt x="568" y="5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7" name="Freeform 83">
            <a:extLst>
              <a:ext uri="{FF2B5EF4-FFF2-40B4-BE49-F238E27FC236}">
                <a16:creationId xmlns:a16="http://schemas.microsoft.com/office/drawing/2014/main" id="{50CEE0C5-A9D4-2C4D-9394-3F591CCC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38" y="8659720"/>
            <a:ext cx="148310" cy="417472"/>
          </a:xfrm>
          <a:custGeom>
            <a:avLst/>
            <a:gdLst>
              <a:gd name="T0" fmla="*/ 116 w 117"/>
              <a:gd name="T1" fmla="*/ 330 h 333"/>
              <a:gd name="T2" fmla="*/ 116 w 117"/>
              <a:gd name="T3" fmla="*/ 330 h 333"/>
              <a:gd name="T4" fmla="*/ 58 w 117"/>
              <a:gd name="T5" fmla="*/ 332 h 333"/>
              <a:gd name="T6" fmla="*/ 58 w 117"/>
              <a:gd name="T7" fmla="*/ 332 h 333"/>
              <a:gd name="T8" fmla="*/ 58 w 117"/>
              <a:gd name="T9" fmla="*/ 332 h 333"/>
              <a:gd name="T10" fmla="*/ 0 w 117"/>
              <a:gd name="T11" fmla="*/ 330 h 333"/>
              <a:gd name="T12" fmla="*/ 20 w 117"/>
              <a:gd name="T13" fmla="*/ 0 h 333"/>
              <a:gd name="T14" fmla="*/ 96 w 117"/>
              <a:gd name="T15" fmla="*/ 0 h 333"/>
              <a:gd name="T16" fmla="*/ 116 w 117"/>
              <a:gd name="T17" fmla="*/ 33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333">
                <a:moveTo>
                  <a:pt x="116" y="330"/>
                </a:moveTo>
                <a:lnTo>
                  <a:pt x="116" y="330"/>
                </a:lnTo>
                <a:cubicBezTo>
                  <a:pt x="97" y="332"/>
                  <a:pt x="77" y="332"/>
                  <a:pt x="58" y="332"/>
                </a:cubicBezTo>
                <a:lnTo>
                  <a:pt x="58" y="332"/>
                </a:lnTo>
                <a:lnTo>
                  <a:pt x="58" y="332"/>
                </a:lnTo>
                <a:cubicBezTo>
                  <a:pt x="38" y="332"/>
                  <a:pt x="18" y="332"/>
                  <a:pt x="0" y="330"/>
                </a:cubicBezTo>
                <a:lnTo>
                  <a:pt x="20" y="0"/>
                </a:lnTo>
                <a:lnTo>
                  <a:pt x="96" y="0"/>
                </a:lnTo>
                <a:lnTo>
                  <a:pt x="116" y="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8" name="Freeform 84">
            <a:extLst>
              <a:ext uri="{FF2B5EF4-FFF2-40B4-BE49-F238E27FC236}">
                <a16:creationId xmlns:a16="http://schemas.microsoft.com/office/drawing/2014/main" id="{94FD37E4-5F79-E149-80FC-C5B2C39D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542" y="8434507"/>
            <a:ext cx="247185" cy="642685"/>
          </a:xfrm>
          <a:custGeom>
            <a:avLst/>
            <a:gdLst>
              <a:gd name="T0" fmla="*/ 198 w 199"/>
              <a:gd name="T1" fmla="*/ 25 h 514"/>
              <a:gd name="T2" fmla="*/ 198 w 199"/>
              <a:gd name="T3" fmla="*/ 165 h 514"/>
              <a:gd name="T4" fmla="*/ 112 w 199"/>
              <a:gd name="T5" fmla="*/ 194 h 514"/>
              <a:gd name="T6" fmla="*/ 189 w 199"/>
              <a:gd name="T7" fmla="*/ 244 h 514"/>
              <a:gd name="T8" fmla="*/ 59 w 199"/>
              <a:gd name="T9" fmla="*/ 506 h 514"/>
              <a:gd name="T10" fmla="*/ 59 w 199"/>
              <a:gd name="T11" fmla="*/ 506 h 514"/>
              <a:gd name="T12" fmla="*/ 0 w 199"/>
              <a:gd name="T13" fmla="*/ 513 h 514"/>
              <a:gd name="T14" fmla="*/ 59 w 199"/>
              <a:gd name="T15" fmla="*/ 244 h 514"/>
              <a:gd name="T16" fmla="*/ 73 w 199"/>
              <a:gd name="T17" fmla="*/ 180 h 514"/>
              <a:gd name="T18" fmla="*/ 112 w 199"/>
              <a:gd name="T19" fmla="*/ 0 h 514"/>
              <a:gd name="T20" fmla="*/ 112 w 199"/>
              <a:gd name="T21" fmla="*/ 0 h 514"/>
              <a:gd name="T22" fmla="*/ 198 w 199"/>
              <a:gd name="T23" fmla="*/ 2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514">
                <a:moveTo>
                  <a:pt x="198" y="25"/>
                </a:moveTo>
                <a:lnTo>
                  <a:pt x="198" y="165"/>
                </a:lnTo>
                <a:lnTo>
                  <a:pt x="112" y="194"/>
                </a:lnTo>
                <a:lnTo>
                  <a:pt x="189" y="244"/>
                </a:lnTo>
                <a:lnTo>
                  <a:pt x="59" y="506"/>
                </a:lnTo>
                <a:lnTo>
                  <a:pt x="59" y="506"/>
                </a:lnTo>
                <a:cubicBezTo>
                  <a:pt x="39" y="509"/>
                  <a:pt x="20" y="511"/>
                  <a:pt x="0" y="513"/>
                </a:cubicBezTo>
                <a:lnTo>
                  <a:pt x="59" y="244"/>
                </a:lnTo>
                <a:lnTo>
                  <a:pt x="73" y="180"/>
                </a:lnTo>
                <a:lnTo>
                  <a:pt x="112" y="0"/>
                </a:lnTo>
                <a:lnTo>
                  <a:pt x="112" y="0"/>
                </a:lnTo>
                <a:lnTo>
                  <a:pt x="198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89" name="Freeform 85">
            <a:extLst>
              <a:ext uri="{FF2B5EF4-FFF2-40B4-BE49-F238E27FC236}">
                <a16:creationId xmlns:a16="http://schemas.microsoft.com/office/drawing/2014/main" id="{4E09139B-A281-E74B-9E85-528AEA2B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71" y="8429012"/>
            <a:ext cx="252680" cy="642688"/>
          </a:xfrm>
          <a:custGeom>
            <a:avLst/>
            <a:gdLst>
              <a:gd name="T0" fmla="*/ 97 w 202"/>
              <a:gd name="T1" fmla="*/ 40 h 517"/>
              <a:gd name="T2" fmla="*/ 107 w 202"/>
              <a:gd name="T3" fmla="*/ 86 h 517"/>
              <a:gd name="T4" fmla="*/ 109 w 202"/>
              <a:gd name="T5" fmla="*/ 96 h 517"/>
              <a:gd name="T6" fmla="*/ 112 w 202"/>
              <a:gd name="T7" fmla="*/ 109 h 517"/>
              <a:gd name="T8" fmla="*/ 114 w 202"/>
              <a:gd name="T9" fmla="*/ 120 h 517"/>
              <a:gd name="T10" fmla="*/ 114 w 202"/>
              <a:gd name="T11" fmla="*/ 120 h 517"/>
              <a:gd name="T12" fmla="*/ 116 w 202"/>
              <a:gd name="T13" fmla="*/ 126 h 517"/>
              <a:gd name="T14" fmla="*/ 117 w 202"/>
              <a:gd name="T15" fmla="*/ 129 h 517"/>
              <a:gd name="T16" fmla="*/ 118 w 202"/>
              <a:gd name="T17" fmla="*/ 138 h 517"/>
              <a:gd name="T18" fmla="*/ 120 w 202"/>
              <a:gd name="T19" fmla="*/ 145 h 517"/>
              <a:gd name="T20" fmla="*/ 95 w 202"/>
              <a:gd name="T21" fmla="*/ 32 h 517"/>
              <a:gd name="T22" fmla="*/ 96 w 202"/>
              <a:gd name="T23" fmla="*/ 35 h 517"/>
              <a:gd name="T24" fmla="*/ 95 w 202"/>
              <a:gd name="T25" fmla="*/ 32 h 517"/>
              <a:gd name="T26" fmla="*/ 92 w 202"/>
              <a:gd name="T27" fmla="*/ 17 h 517"/>
              <a:gd name="T28" fmla="*/ 93 w 202"/>
              <a:gd name="T29" fmla="*/ 24 h 517"/>
              <a:gd name="T30" fmla="*/ 95 w 202"/>
              <a:gd name="T31" fmla="*/ 28 h 517"/>
              <a:gd name="T32" fmla="*/ 90 w 202"/>
              <a:gd name="T33" fmla="*/ 9 h 517"/>
              <a:gd name="T34" fmla="*/ 90 w 202"/>
              <a:gd name="T35" fmla="*/ 10 h 517"/>
              <a:gd name="T36" fmla="*/ 91 w 202"/>
              <a:gd name="T37" fmla="*/ 11 h 517"/>
              <a:gd name="T38" fmla="*/ 90 w 202"/>
              <a:gd name="T39" fmla="*/ 9 h 517"/>
              <a:gd name="T40" fmla="*/ 90 w 202"/>
              <a:gd name="T41" fmla="*/ 7 h 517"/>
              <a:gd name="T42" fmla="*/ 89 w 202"/>
              <a:gd name="T43" fmla="*/ 4 h 517"/>
              <a:gd name="T44" fmla="*/ 89 w 202"/>
              <a:gd name="T45" fmla="*/ 1 h 517"/>
              <a:gd name="T46" fmla="*/ 89 w 202"/>
              <a:gd name="T47" fmla="*/ 1 h 517"/>
              <a:gd name="T48" fmla="*/ 89 w 202"/>
              <a:gd name="T49" fmla="*/ 1 h 517"/>
              <a:gd name="T50" fmla="*/ 89 w 202"/>
              <a:gd name="T51" fmla="*/ 0 h 517"/>
              <a:gd name="T52" fmla="*/ 4 w 202"/>
              <a:gd name="T53" fmla="*/ 27 h 517"/>
              <a:gd name="T54" fmla="*/ 0 w 202"/>
              <a:gd name="T55" fmla="*/ 168 h 517"/>
              <a:gd name="T56" fmla="*/ 9 w 202"/>
              <a:gd name="T57" fmla="*/ 247 h 517"/>
              <a:gd name="T58" fmla="*/ 140 w 202"/>
              <a:gd name="T59" fmla="*/ 508 h 517"/>
              <a:gd name="T60" fmla="*/ 200 w 202"/>
              <a:gd name="T61" fmla="*/ 516 h 517"/>
              <a:gd name="T62" fmla="*/ 128 w 202"/>
              <a:gd name="T63" fmla="*/ 18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517">
                <a:moveTo>
                  <a:pt x="97" y="40"/>
                </a:moveTo>
                <a:lnTo>
                  <a:pt x="97" y="40"/>
                </a:lnTo>
                <a:cubicBezTo>
                  <a:pt x="100" y="53"/>
                  <a:pt x="103" y="69"/>
                  <a:pt x="107" y="86"/>
                </a:cubicBezTo>
                <a:lnTo>
                  <a:pt x="107" y="86"/>
                </a:lnTo>
                <a:cubicBezTo>
                  <a:pt x="108" y="90"/>
                  <a:pt x="109" y="93"/>
                  <a:pt x="109" y="96"/>
                </a:cubicBezTo>
                <a:lnTo>
                  <a:pt x="109" y="96"/>
                </a:lnTo>
                <a:cubicBezTo>
                  <a:pt x="110" y="100"/>
                  <a:pt x="111" y="104"/>
                  <a:pt x="112" y="109"/>
                </a:cubicBezTo>
                <a:lnTo>
                  <a:pt x="112" y="109"/>
                </a:lnTo>
                <a:cubicBezTo>
                  <a:pt x="113" y="112"/>
                  <a:pt x="114" y="116"/>
                  <a:pt x="114" y="120"/>
                </a:cubicBezTo>
                <a:lnTo>
                  <a:pt x="114" y="120"/>
                </a:lnTo>
                <a:lnTo>
                  <a:pt x="114" y="120"/>
                </a:lnTo>
                <a:lnTo>
                  <a:pt x="114" y="120"/>
                </a:lnTo>
                <a:cubicBezTo>
                  <a:pt x="115" y="121"/>
                  <a:pt x="115" y="124"/>
                  <a:pt x="116" y="126"/>
                </a:cubicBezTo>
                <a:lnTo>
                  <a:pt x="116" y="126"/>
                </a:lnTo>
                <a:cubicBezTo>
                  <a:pt x="116" y="126"/>
                  <a:pt x="116" y="127"/>
                  <a:pt x="117" y="129"/>
                </a:cubicBezTo>
                <a:lnTo>
                  <a:pt x="117" y="129"/>
                </a:lnTo>
                <a:cubicBezTo>
                  <a:pt x="117" y="132"/>
                  <a:pt x="118" y="135"/>
                  <a:pt x="118" y="138"/>
                </a:cubicBezTo>
                <a:lnTo>
                  <a:pt x="118" y="138"/>
                </a:lnTo>
                <a:cubicBezTo>
                  <a:pt x="119" y="140"/>
                  <a:pt x="120" y="143"/>
                  <a:pt x="120" y="145"/>
                </a:cubicBezTo>
                <a:lnTo>
                  <a:pt x="120" y="145"/>
                </a:lnTo>
                <a:cubicBezTo>
                  <a:pt x="111" y="102"/>
                  <a:pt x="102" y="66"/>
                  <a:pt x="97" y="40"/>
                </a:cubicBezTo>
                <a:close/>
                <a:moveTo>
                  <a:pt x="95" y="32"/>
                </a:moveTo>
                <a:lnTo>
                  <a:pt x="95" y="32"/>
                </a:lnTo>
                <a:cubicBezTo>
                  <a:pt x="96" y="33"/>
                  <a:pt x="96" y="34"/>
                  <a:pt x="96" y="35"/>
                </a:cubicBezTo>
                <a:lnTo>
                  <a:pt x="96" y="35"/>
                </a:lnTo>
                <a:cubicBezTo>
                  <a:pt x="96" y="34"/>
                  <a:pt x="96" y="33"/>
                  <a:pt x="95" y="32"/>
                </a:cubicBezTo>
                <a:close/>
                <a:moveTo>
                  <a:pt x="92" y="17"/>
                </a:moveTo>
                <a:lnTo>
                  <a:pt x="92" y="17"/>
                </a:lnTo>
                <a:cubicBezTo>
                  <a:pt x="93" y="19"/>
                  <a:pt x="93" y="21"/>
                  <a:pt x="93" y="24"/>
                </a:cubicBezTo>
                <a:lnTo>
                  <a:pt x="93" y="24"/>
                </a:lnTo>
                <a:cubicBezTo>
                  <a:pt x="94" y="25"/>
                  <a:pt x="94" y="27"/>
                  <a:pt x="95" y="28"/>
                </a:cubicBezTo>
                <a:lnTo>
                  <a:pt x="95" y="28"/>
                </a:lnTo>
                <a:cubicBezTo>
                  <a:pt x="93" y="23"/>
                  <a:pt x="93" y="20"/>
                  <a:pt x="92" y="17"/>
                </a:cubicBezTo>
                <a:close/>
                <a:moveTo>
                  <a:pt x="90" y="9"/>
                </a:moveTo>
                <a:lnTo>
                  <a:pt x="90" y="9"/>
                </a:lnTo>
                <a:lnTo>
                  <a:pt x="90" y="10"/>
                </a:lnTo>
                <a:lnTo>
                  <a:pt x="90" y="10"/>
                </a:lnTo>
                <a:cubicBezTo>
                  <a:pt x="91" y="10"/>
                  <a:pt x="91" y="11"/>
                  <a:pt x="91" y="11"/>
                </a:cubicBezTo>
                <a:lnTo>
                  <a:pt x="91" y="11"/>
                </a:lnTo>
                <a:cubicBezTo>
                  <a:pt x="91" y="10"/>
                  <a:pt x="90" y="10"/>
                  <a:pt x="90" y="9"/>
                </a:cubicBezTo>
                <a:close/>
                <a:moveTo>
                  <a:pt x="90" y="9"/>
                </a:moveTo>
                <a:lnTo>
                  <a:pt x="90" y="7"/>
                </a:lnTo>
                <a:lnTo>
                  <a:pt x="90" y="5"/>
                </a:lnTo>
                <a:lnTo>
                  <a:pt x="89" y="4"/>
                </a:lnTo>
                <a:lnTo>
                  <a:pt x="89" y="3"/>
                </a:lnTo>
                <a:lnTo>
                  <a:pt x="89" y="1"/>
                </a:lnTo>
                <a:lnTo>
                  <a:pt x="89" y="1"/>
                </a:lnTo>
                <a:lnTo>
                  <a:pt x="89" y="1"/>
                </a:lnTo>
                <a:lnTo>
                  <a:pt x="89" y="1"/>
                </a:lnTo>
                <a:lnTo>
                  <a:pt x="89" y="1"/>
                </a:lnTo>
                <a:lnTo>
                  <a:pt x="89" y="0"/>
                </a:lnTo>
                <a:lnTo>
                  <a:pt x="89" y="0"/>
                </a:lnTo>
                <a:lnTo>
                  <a:pt x="4" y="27"/>
                </a:lnTo>
                <a:lnTo>
                  <a:pt x="4" y="27"/>
                </a:lnTo>
                <a:lnTo>
                  <a:pt x="0" y="28"/>
                </a:lnTo>
                <a:lnTo>
                  <a:pt x="0" y="168"/>
                </a:lnTo>
                <a:lnTo>
                  <a:pt x="86" y="197"/>
                </a:lnTo>
                <a:lnTo>
                  <a:pt x="9" y="247"/>
                </a:lnTo>
                <a:lnTo>
                  <a:pt x="140" y="508"/>
                </a:lnTo>
                <a:lnTo>
                  <a:pt x="140" y="508"/>
                </a:lnTo>
                <a:cubicBezTo>
                  <a:pt x="160" y="512"/>
                  <a:pt x="180" y="514"/>
                  <a:pt x="200" y="516"/>
                </a:cubicBezTo>
                <a:lnTo>
                  <a:pt x="200" y="516"/>
                </a:lnTo>
                <a:cubicBezTo>
                  <a:pt x="201" y="516"/>
                  <a:pt x="201" y="516"/>
                  <a:pt x="201" y="516"/>
                </a:cubicBezTo>
                <a:lnTo>
                  <a:pt x="128" y="182"/>
                </a:lnTo>
                <a:lnTo>
                  <a:pt x="90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08" name="Freeform 104">
            <a:extLst>
              <a:ext uri="{FF2B5EF4-FFF2-40B4-BE49-F238E27FC236}">
                <a16:creationId xmlns:a16="http://schemas.microsoft.com/office/drawing/2014/main" id="{552F4B90-3932-D84B-AF1B-29EA43D0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10" y="4583879"/>
            <a:ext cx="1906089" cy="1906088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1299 w 1529"/>
              <a:gd name="T5" fmla="*/ 1311 h 1530"/>
              <a:gd name="T6" fmla="*/ 1299 w 1529"/>
              <a:gd name="T7" fmla="*/ 1311 h 1530"/>
              <a:gd name="T8" fmla="*/ 889 w 1529"/>
              <a:gd name="T9" fmla="*/ 1519 h 1530"/>
              <a:gd name="T10" fmla="*/ 889 w 1529"/>
              <a:gd name="T11" fmla="*/ 1519 h 1530"/>
              <a:gd name="T12" fmla="*/ 831 w 1529"/>
              <a:gd name="T13" fmla="*/ 1526 h 1530"/>
              <a:gd name="T14" fmla="*/ 831 w 1529"/>
              <a:gd name="T15" fmla="*/ 1526 h 1530"/>
              <a:gd name="T16" fmla="*/ 822 w 1529"/>
              <a:gd name="T17" fmla="*/ 1527 h 1530"/>
              <a:gd name="T18" fmla="*/ 822 w 1529"/>
              <a:gd name="T19" fmla="*/ 1527 h 1530"/>
              <a:gd name="T20" fmla="*/ 764 w 1529"/>
              <a:gd name="T21" fmla="*/ 1529 h 1530"/>
              <a:gd name="T22" fmla="*/ 763 w 1529"/>
              <a:gd name="T23" fmla="*/ 1529 h 1530"/>
              <a:gd name="T24" fmla="*/ 763 w 1529"/>
              <a:gd name="T25" fmla="*/ 1529 h 1530"/>
              <a:gd name="T26" fmla="*/ 706 w 1529"/>
              <a:gd name="T27" fmla="*/ 1527 h 1530"/>
              <a:gd name="T28" fmla="*/ 706 w 1529"/>
              <a:gd name="T29" fmla="*/ 1527 h 1530"/>
              <a:gd name="T30" fmla="*/ 696 w 1529"/>
              <a:gd name="T31" fmla="*/ 1526 h 1530"/>
              <a:gd name="T32" fmla="*/ 696 w 1529"/>
              <a:gd name="T33" fmla="*/ 1526 h 1530"/>
              <a:gd name="T34" fmla="*/ 696 w 1529"/>
              <a:gd name="T35" fmla="*/ 1526 h 1530"/>
              <a:gd name="T36" fmla="*/ 696 w 1529"/>
              <a:gd name="T37" fmla="*/ 1526 h 1530"/>
              <a:gd name="T38" fmla="*/ 636 w 1529"/>
              <a:gd name="T39" fmla="*/ 1519 h 1530"/>
              <a:gd name="T40" fmla="*/ 636 w 1529"/>
              <a:gd name="T41" fmla="*/ 1519 h 1530"/>
              <a:gd name="T42" fmla="*/ 218 w 1529"/>
              <a:gd name="T43" fmla="*/ 1300 h 1530"/>
              <a:gd name="T44" fmla="*/ 218 w 1529"/>
              <a:gd name="T45" fmla="*/ 1300 h 1530"/>
              <a:gd name="T46" fmla="*/ 0 w 1529"/>
              <a:gd name="T47" fmla="*/ 764 h 1530"/>
              <a:gd name="T48" fmla="*/ 0 w 1529"/>
              <a:gd name="T49" fmla="*/ 764 h 1530"/>
              <a:gd name="T50" fmla="*/ 764 w 1529"/>
              <a:gd name="T51" fmla="*/ 0 h 1530"/>
              <a:gd name="T52" fmla="*/ 764 w 1529"/>
              <a:gd name="T53" fmla="*/ 0 h 1530"/>
              <a:gd name="T54" fmla="*/ 1528 w 1529"/>
              <a:gd name="T55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979"/>
                  <a:pt x="1441" y="1172"/>
                  <a:pt x="1299" y="1311"/>
                </a:cubicBezTo>
                <a:lnTo>
                  <a:pt x="1299" y="1311"/>
                </a:lnTo>
                <a:cubicBezTo>
                  <a:pt x="1189" y="1418"/>
                  <a:pt x="1048" y="1493"/>
                  <a:pt x="889" y="1519"/>
                </a:cubicBezTo>
                <a:lnTo>
                  <a:pt x="889" y="1519"/>
                </a:lnTo>
                <a:cubicBezTo>
                  <a:pt x="870" y="1522"/>
                  <a:pt x="850" y="1525"/>
                  <a:pt x="831" y="1526"/>
                </a:cubicBezTo>
                <a:lnTo>
                  <a:pt x="831" y="1526"/>
                </a:lnTo>
                <a:cubicBezTo>
                  <a:pt x="827" y="1527"/>
                  <a:pt x="825" y="1527"/>
                  <a:pt x="822" y="1527"/>
                </a:cubicBezTo>
                <a:lnTo>
                  <a:pt x="822" y="1527"/>
                </a:lnTo>
                <a:cubicBezTo>
                  <a:pt x="803" y="1528"/>
                  <a:pt x="783" y="1529"/>
                  <a:pt x="764" y="1529"/>
                </a:cubicBezTo>
                <a:lnTo>
                  <a:pt x="763" y="1529"/>
                </a:lnTo>
                <a:lnTo>
                  <a:pt x="763" y="1529"/>
                </a:lnTo>
                <a:cubicBezTo>
                  <a:pt x="744" y="1529"/>
                  <a:pt x="725" y="1528"/>
                  <a:pt x="706" y="1527"/>
                </a:cubicBezTo>
                <a:lnTo>
                  <a:pt x="706" y="1527"/>
                </a:lnTo>
                <a:cubicBezTo>
                  <a:pt x="703" y="1527"/>
                  <a:pt x="700" y="1527"/>
                  <a:pt x="696" y="1526"/>
                </a:cubicBezTo>
                <a:lnTo>
                  <a:pt x="696" y="1526"/>
                </a:lnTo>
                <a:lnTo>
                  <a:pt x="696" y="1526"/>
                </a:lnTo>
                <a:lnTo>
                  <a:pt x="696" y="1526"/>
                </a:lnTo>
                <a:cubicBezTo>
                  <a:pt x="677" y="1524"/>
                  <a:pt x="656" y="1522"/>
                  <a:pt x="636" y="1519"/>
                </a:cubicBezTo>
                <a:lnTo>
                  <a:pt x="636" y="1519"/>
                </a:lnTo>
                <a:cubicBezTo>
                  <a:pt x="474" y="1491"/>
                  <a:pt x="328" y="1412"/>
                  <a:pt x="218" y="1300"/>
                </a:cubicBezTo>
                <a:lnTo>
                  <a:pt x="218" y="1300"/>
                </a:lnTo>
                <a:cubicBezTo>
                  <a:pt x="83" y="1162"/>
                  <a:pt x="0" y="973"/>
                  <a:pt x="0" y="764"/>
                </a:cubicBezTo>
                <a:lnTo>
                  <a:pt x="0" y="764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2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09" name="Freeform 105">
            <a:extLst>
              <a:ext uri="{FF2B5EF4-FFF2-40B4-BE49-F238E27FC236}">
                <a16:creationId xmlns:a16="http://schemas.microsoft.com/office/drawing/2014/main" id="{BB5E512F-0FC0-5F4F-9F3F-D846EBDA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671" y="5792350"/>
            <a:ext cx="681138" cy="697618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8 w 546"/>
              <a:gd name="T7" fmla="*/ 556 h 559"/>
              <a:gd name="T8" fmla="*/ 488 w 546"/>
              <a:gd name="T9" fmla="*/ 556 h 559"/>
              <a:gd name="T10" fmla="*/ 478 w 546"/>
              <a:gd name="T11" fmla="*/ 555 h 559"/>
              <a:gd name="T12" fmla="*/ 478 w 546"/>
              <a:gd name="T13" fmla="*/ 555 h 559"/>
              <a:gd name="T14" fmla="*/ 478 w 546"/>
              <a:gd name="T15" fmla="*/ 555 h 559"/>
              <a:gd name="T16" fmla="*/ 478 w 546"/>
              <a:gd name="T17" fmla="*/ 555 h 559"/>
              <a:gd name="T18" fmla="*/ 418 w 546"/>
              <a:gd name="T19" fmla="*/ 548 h 559"/>
              <a:gd name="T20" fmla="*/ 418 w 546"/>
              <a:gd name="T21" fmla="*/ 548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6 h 559"/>
              <a:gd name="T28" fmla="*/ 31 w 546"/>
              <a:gd name="T29" fmla="*/ 206 h 559"/>
              <a:gd name="T30" fmla="*/ 258 w 546"/>
              <a:gd name="T31" fmla="*/ 69 h 559"/>
              <a:gd name="T32" fmla="*/ 258 w 546"/>
              <a:gd name="T33" fmla="*/ 69 h 559"/>
              <a:gd name="T34" fmla="*/ 282 w 546"/>
              <a:gd name="T35" fmla="*/ 66 h 559"/>
              <a:gd name="T36" fmla="*/ 282 w 546"/>
              <a:gd name="T37" fmla="*/ 66 h 559"/>
              <a:gd name="T38" fmla="*/ 282 w 546"/>
              <a:gd name="T39" fmla="*/ 66 h 559"/>
              <a:gd name="T40" fmla="*/ 367 w 546"/>
              <a:gd name="T41" fmla="*/ 40 h 559"/>
              <a:gd name="T42" fmla="*/ 367 w 546"/>
              <a:gd name="T43" fmla="*/ 40 h 559"/>
              <a:gd name="T44" fmla="*/ 408 w 546"/>
              <a:gd name="T45" fmla="*/ 18 h 559"/>
              <a:gd name="T46" fmla="*/ 408 w 546"/>
              <a:gd name="T47" fmla="*/ 18 h 559"/>
              <a:gd name="T48" fmla="*/ 414 w 546"/>
              <a:gd name="T49" fmla="*/ 14 h 559"/>
              <a:gd name="T50" fmla="*/ 414 w 546"/>
              <a:gd name="T51" fmla="*/ 14 h 559"/>
              <a:gd name="T52" fmla="*/ 421 w 546"/>
              <a:gd name="T53" fmla="*/ 9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7" y="557"/>
                  <a:pt x="488" y="556"/>
                </a:cubicBezTo>
                <a:lnTo>
                  <a:pt x="488" y="556"/>
                </a:lnTo>
                <a:cubicBezTo>
                  <a:pt x="485" y="556"/>
                  <a:pt x="482" y="556"/>
                  <a:pt x="478" y="555"/>
                </a:cubicBezTo>
                <a:lnTo>
                  <a:pt x="478" y="555"/>
                </a:lnTo>
                <a:lnTo>
                  <a:pt x="478" y="555"/>
                </a:lnTo>
                <a:lnTo>
                  <a:pt x="478" y="555"/>
                </a:lnTo>
                <a:cubicBezTo>
                  <a:pt x="459" y="553"/>
                  <a:pt x="438" y="551"/>
                  <a:pt x="418" y="548"/>
                </a:cubicBezTo>
                <a:lnTo>
                  <a:pt x="418" y="548"/>
                </a:lnTo>
                <a:cubicBezTo>
                  <a:pt x="256" y="520"/>
                  <a:pt x="110" y="441"/>
                  <a:pt x="0" y="329"/>
                </a:cubicBezTo>
                <a:lnTo>
                  <a:pt x="0" y="329"/>
                </a:lnTo>
                <a:cubicBezTo>
                  <a:pt x="12" y="275"/>
                  <a:pt x="23" y="230"/>
                  <a:pt x="31" y="206"/>
                </a:cubicBezTo>
                <a:lnTo>
                  <a:pt x="31" y="206"/>
                </a:lnTo>
                <a:cubicBezTo>
                  <a:pt x="65" y="110"/>
                  <a:pt x="229" y="72"/>
                  <a:pt x="258" y="69"/>
                </a:cubicBezTo>
                <a:lnTo>
                  <a:pt x="258" y="69"/>
                </a:lnTo>
                <a:cubicBezTo>
                  <a:pt x="266" y="69"/>
                  <a:pt x="274" y="68"/>
                  <a:pt x="282" y="66"/>
                </a:cubicBezTo>
                <a:lnTo>
                  <a:pt x="282" y="66"/>
                </a:lnTo>
                <a:lnTo>
                  <a:pt x="282" y="66"/>
                </a:lnTo>
                <a:cubicBezTo>
                  <a:pt x="311" y="61"/>
                  <a:pt x="340" y="53"/>
                  <a:pt x="367" y="40"/>
                </a:cubicBezTo>
                <a:lnTo>
                  <a:pt x="367" y="40"/>
                </a:lnTo>
                <a:cubicBezTo>
                  <a:pt x="381" y="34"/>
                  <a:pt x="395" y="26"/>
                  <a:pt x="408" y="18"/>
                </a:cubicBezTo>
                <a:lnTo>
                  <a:pt x="408" y="18"/>
                </a:lnTo>
                <a:cubicBezTo>
                  <a:pt x="410" y="16"/>
                  <a:pt x="413" y="15"/>
                  <a:pt x="414" y="14"/>
                </a:cubicBezTo>
                <a:lnTo>
                  <a:pt x="414" y="14"/>
                </a:lnTo>
                <a:cubicBezTo>
                  <a:pt x="417" y="12"/>
                  <a:pt x="419" y="11"/>
                  <a:pt x="421" y="9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0" name="Freeform 106">
            <a:extLst>
              <a:ext uri="{FF2B5EF4-FFF2-40B4-BE49-F238E27FC236}">
                <a16:creationId xmlns:a16="http://schemas.microsoft.com/office/drawing/2014/main" id="{A7069063-C2E9-654D-A6F8-21F5FC9E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809" y="5792350"/>
            <a:ext cx="670152" cy="697618"/>
          </a:xfrm>
          <a:custGeom>
            <a:avLst/>
            <a:gdLst>
              <a:gd name="T0" fmla="*/ 536 w 537"/>
              <a:gd name="T1" fmla="*/ 340 h 559"/>
              <a:gd name="T2" fmla="*/ 536 w 537"/>
              <a:gd name="T3" fmla="*/ 340 h 559"/>
              <a:gd name="T4" fmla="*/ 126 w 537"/>
              <a:gd name="T5" fmla="*/ 548 h 559"/>
              <a:gd name="T6" fmla="*/ 126 w 537"/>
              <a:gd name="T7" fmla="*/ 548 h 559"/>
              <a:gd name="T8" fmla="*/ 68 w 537"/>
              <a:gd name="T9" fmla="*/ 555 h 559"/>
              <a:gd name="T10" fmla="*/ 68 w 537"/>
              <a:gd name="T11" fmla="*/ 555 h 559"/>
              <a:gd name="T12" fmla="*/ 59 w 537"/>
              <a:gd name="T13" fmla="*/ 556 h 559"/>
              <a:gd name="T14" fmla="*/ 59 w 537"/>
              <a:gd name="T15" fmla="*/ 556 h 559"/>
              <a:gd name="T16" fmla="*/ 1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6 w 537"/>
              <a:gd name="T27" fmla="*/ 6 h 559"/>
              <a:gd name="T28" fmla="*/ 116 w 537"/>
              <a:gd name="T29" fmla="*/ 6 h 559"/>
              <a:gd name="T30" fmla="*/ 120 w 537"/>
              <a:gd name="T31" fmla="*/ 9 h 559"/>
              <a:gd name="T32" fmla="*/ 120 w 537"/>
              <a:gd name="T33" fmla="*/ 9 h 559"/>
              <a:gd name="T34" fmla="*/ 120 w 537"/>
              <a:gd name="T35" fmla="*/ 9 h 559"/>
              <a:gd name="T36" fmla="*/ 120 w 537"/>
              <a:gd name="T37" fmla="*/ 9 h 559"/>
              <a:gd name="T38" fmla="*/ 124 w 537"/>
              <a:gd name="T39" fmla="*/ 12 h 559"/>
              <a:gd name="T40" fmla="*/ 124 w 537"/>
              <a:gd name="T41" fmla="*/ 12 h 559"/>
              <a:gd name="T42" fmla="*/ 132 w 537"/>
              <a:gd name="T43" fmla="*/ 17 h 559"/>
              <a:gd name="T44" fmla="*/ 132 w 537"/>
              <a:gd name="T45" fmla="*/ 17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60 w 537"/>
              <a:gd name="T55" fmla="*/ 34 h 559"/>
              <a:gd name="T56" fmla="*/ 160 w 537"/>
              <a:gd name="T57" fmla="*/ 34 h 559"/>
              <a:gd name="T58" fmla="*/ 165 w 537"/>
              <a:gd name="T59" fmla="*/ 36 h 559"/>
              <a:gd name="T60" fmla="*/ 165 w 537"/>
              <a:gd name="T61" fmla="*/ 36 h 559"/>
              <a:gd name="T62" fmla="*/ 174 w 537"/>
              <a:gd name="T63" fmla="*/ 41 h 559"/>
              <a:gd name="T64" fmla="*/ 174 w 537"/>
              <a:gd name="T65" fmla="*/ 41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5 w 537"/>
              <a:gd name="T73" fmla="*/ 68 h 559"/>
              <a:gd name="T74" fmla="*/ 265 w 537"/>
              <a:gd name="T75" fmla="*/ 68 h 559"/>
              <a:gd name="T76" fmla="*/ 283 w 537"/>
              <a:gd name="T77" fmla="*/ 70 h 559"/>
              <a:gd name="T78" fmla="*/ 283 w 537"/>
              <a:gd name="T79" fmla="*/ 70 h 559"/>
              <a:gd name="T80" fmla="*/ 494 w 537"/>
              <a:gd name="T81" fmla="*/ 196 h 559"/>
              <a:gd name="T82" fmla="*/ 494 w 537"/>
              <a:gd name="T83" fmla="*/ 196 h 559"/>
              <a:gd name="T84" fmla="*/ 536 w 537"/>
              <a:gd name="T85" fmla="*/ 34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40"/>
                </a:moveTo>
                <a:lnTo>
                  <a:pt x="536" y="340"/>
                </a:lnTo>
                <a:cubicBezTo>
                  <a:pt x="426" y="447"/>
                  <a:pt x="285" y="522"/>
                  <a:pt x="126" y="548"/>
                </a:cubicBezTo>
                <a:lnTo>
                  <a:pt x="126" y="548"/>
                </a:lnTo>
                <a:cubicBezTo>
                  <a:pt x="107" y="551"/>
                  <a:pt x="87" y="554"/>
                  <a:pt x="68" y="555"/>
                </a:cubicBezTo>
                <a:lnTo>
                  <a:pt x="68" y="555"/>
                </a:lnTo>
                <a:cubicBezTo>
                  <a:pt x="64" y="556"/>
                  <a:pt x="62" y="556"/>
                  <a:pt x="59" y="556"/>
                </a:cubicBezTo>
                <a:lnTo>
                  <a:pt x="59" y="556"/>
                </a:lnTo>
                <a:cubicBezTo>
                  <a:pt x="40" y="557"/>
                  <a:pt x="20" y="558"/>
                  <a:pt x="1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10" y="2"/>
                  <a:pt x="113" y="4"/>
                  <a:pt x="116" y="6"/>
                </a:cubicBezTo>
                <a:lnTo>
                  <a:pt x="116" y="6"/>
                </a:lnTo>
                <a:cubicBezTo>
                  <a:pt x="117" y="8"/>
                  <a:pt x="118" y="8"/>
                  <a:pt x="120" y="9"/>
                </a:cubicBezTo>
                <a:lnTo>
                  <a:pt x="120" y="9"/>
                </a:lnTo>
                <a:lnTo>
                  <a:pt x="120" y="9"/>
                </a:lnTo>
                <a:lnTo>
                  <a:pt x="120" y="9"/>
                </a:lnTo>
                <a:cubicBezTo>
                  <a:pt x="121" y="11"/>
                  <a:pt x="123" y="11"/>
                  <a:pt x="124" y="12"/>
                </a:cubicBezTo>
                <a:lnTo>
                  <a:pt x="124" y="12"/>
                </a:lnTo>
                <a:cubicBezTo>
                  <a:pt x="127" y="14"/>
                  <a:pt x="129" y="16"/>
                  <a:pt x="132" y="17"/>
                </a:cubicBezTo>
                <a:lnTo>
                  <a:pt x="132" y="17"/>
                </a:lnTo>
                <a:cubicBezTo>
                  <a:pt x="132" y="18"/>
                  <a:pt x="133" y="18"/>
                  <a:pt x="133" y="18"/>
                </a:cubicBezTo>
                <a:lnTo>
                  <a:pt x="133" y="18"/>
                </a:lnTo>
                <a:cubicBezTo>
                  <a:pt x="139" y="22"/>
                  <a:pt x="145" y="25"/>
                  <a:pt x="151" y="29"/>
                </a:cubicBezTo>
                <a:lnTo>
                  <a:pt x="151" y="29"/>
                </a:lnTo>
                <a:cubicBezTo>
                  <a:pt x="155" y="31"/>
                  <a:pt x="157" y="32"/>
                  <a:pt x="160" y="34"/>
                </a:cubicBezTo>
                <a:lnTo>
                  <a:pt x="160" y="34"/>
                </a:lnTo>
                <a:cubicBezTo>
                  <a:pt x="162" y="34"/>
                  <a:pt x="163" y="35"/>
                  <a:pt x="165" y="36"/>
                </a:cubicBezTo>
                <a:lnTo>
                  <a:pt x="165" y="36"/>
                </a:lnTo>
                <a:cubicBezTo>
                  <a:pt x="168" y="38"/>
                  <a:pt x="172" y="39"/>
                  <a:pt x="174" y="41"/>
                </a:cubicBezTo>
                <a:lnTo>
                  <a:pt x="174" y="41"/>
                </a:lnTo>
                <a:cubicBezTo>
                  <a:pt x="176" y="41"/>
                  <a:pt x="178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7" y="55"/>
                  <a:pt x="235" y="63"/>
                  <a:pt x="265" y="68"/>
                </a:cubicBezTo>
                <a:lnTo>
                  <a:pt x="265" y="68"/>
                </a:lnTo>
                <a:cubicBezTo>
                  <a:pt x="271" y="68"/>
                  <a:pt x="277" y="69"/>
                  <a:pt x="283" y="70"/>
                </a:cubicBezTo>
                <a:lnTo>
                  <a:pt x="283" y="70"/>
                </a:lnTo>
                <a:cubicBezTo>
                  <a:pt x="309" y="72"/>
                  <a:pt x="447" y="91"/>
                  <a:pt x="494" y="196"/>
                </a:cubicBezTo>
                <a:lnTo>
                  <a:pt x="494" y="196"/>
                </a:lnTo>
                <a:cubicBezTo>
                  <a:pt x="506" y="222"/>
                  <a:pt x="521" y="275"/>
                  <a:pt x="536" y="340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1" name="Freeform 107">
            <a:extLst>
              <a:ext uri="{FF2B5EF4-FFF2-40B4-BE49-F238E27FC236}">
                <a16:creationId xmlns:a16="http://schemas.microsoft.com/office/drawing/2014/main" id="{EC5E8760-7FE8-9B40-818A-042F8662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5792350"/>
            <a:ext cx="444938" cy="697618"/>
          </a:xfrm>
          <a:custGeom>
            <a:avLst/>
            <a:gdLst>
              <a:gd name="T0" fmla="*/ 357 w 358"/>
              <a:gd name="T1" fmla="*/ 43 h 559"/>
              <a:gd name="T2" fmla="*/ 357 w 358"/>
              <a:gd name="T3" fmla="*/ 43 h 559"/>
              <a:gd name="T4" fmla="*/ 318 w 358"/>
              <a:gd name="T5" fmla="*/ 222 h 559"/>
              <a:gd name="T6" fmla="*/ 304 w 358"/>
              <a:gd name="T7" fmla="*/ 286 h 559"/>
              <a:gd name="T8" fmla="*/ 246 w 358"/>
              <a:gd name="T9" fmla="*/ 555 h 559"/>
              <a:gd name="T10" fmla="*/ 246 w 358"/>
              <a:gd name="T11" fmla="*/ 555 h 559"/>
              <a:gd name="T12" fmla="*/ 237 w 358"/>
              <a:gd name="T13" fmla="*/ 556 h 559"/>
              <a:gd name="T14" fmla="*/ 237 w 358"/>
              <a:gd name="T15" fmla="*/ 556 h 559"/>
              <a:gd name="T16" fmla="*/ 179 w 358"/>
              <a:gd name="T17" fmla="*/ 558 h 559"/>
              <a:gd name="T18" fmla="*/ 178 w 358"/>
              <a:gd name="T19" fmla="*/ 558 h 559"/>
              <a:gd name="T20" fmla="*/ 178 w 358"/>
              <a:gd name="T21" fmla="*/ 558 h 559"/>
              <a:gd name="T22" fmla="*/ 121 w 358"/>
              <a:gd name="T23" fmla="*/ 556 h 559"/>
              <a:gd name="T24" fmla="*/ 121 w 358"/>
              <a:gd name="T25" fmla="*/ 556 h 559"/>
              <a:gd name="T26" fmla="*/ 111 w 358"/>
              <a:gd name="T27" fmla="*/ 555 h 559"/>
              <a:gd name="T28" fmla="*/ 40 w 358"/>
              <a:gd name="T29" fmla="*/ 222 h 559"/>
              <a:gd name="T30" fmla="*/ 2 w 358"/>
              <a:gd name="T31" fmla="*/ 48 h 559"/>
              <a:gd name="T32" fmla="*/ 1 w 358"/>
              <a:gd name="T33" fmla="*/ 47 h 559"/>
              <a:gd name="T34" fmla="*/ 1 w 358"/>
              <a:gd name="T35" fmla="*/ 45 h 559"/>
              <a:gd name="T36" fmla="*/ 0 w 358"/>
              <a:gd name="T37" fmla="*/ 44 h 559"/>
              <a:gd name="T38" fmla="*/ 0 w 358"/>
              <a:gd name="T39" fmla="*/ 42 h 559"/>
              <a:gd name="T40" fmla="*/ 0 w 358"/>
              <a:gd name="T41" fmla="*/ 41 h 559"/>
              <a:gd name="T42" fmla="*/ 0 w 358"/>
              <a:gd name="T43" fmla="*/ 41 h 559"/>
              <a:gd name="T44" fmla="*/ 0 w 358"/>
              <a:gd name="T45" fmla="*/ 41 h 559"/>
              <a:gd name="T46" fmla="*/ 0 w 358"/>
              <a:gd name="T47" fmla="*/ 41 h 559"/>
              <a:gd name="T48" fmla="*/ 0 w 358"/>
              <a:gd name="T49" fmla="*/ 40 h 559"/>
              <a:gd name="T50" fmla="*/ 0 w 358"/>
              <a:gd name="T51" fmla="*/ 40 h 559"/>
              <a:gd name="T52" fmla="*/ 0 w 358"/>
              <a:gd name="T53" fmla="*/ 40 h 559"/>
              <a:gd name="T54" fmla="*/ 0 w 358"/>
              <a:gd name="T55" fmla="*/ 40 h 559"/>
              <a:gd name="T56" fmla="*/ 41 w 358"/>
              <a:gd name="T57" fmla="*/ 18 h 559"/>
              <a:gd name="T58" fmla="*/ 41 w 358"/>
              <a:gd name="T59" fmla="*/ 18 h 559"/>
              <a:gd name="T60" fmla="*/ 47 w 358"/>
              <a:gd name="T61" fmla="*/ 14 h 559"/>
              <a:gd name="T62" fmla="*/ 47 w 358"/>
              <a:gd name="T63" fmla="*/ 14 h 559"/>
              <a:gd name="T64" fmla="*/ 54 w 358"/>
              <a:gd name="T65" fmla="*/ 9 h 559"/>
              <a:gd name="T66" fmla="*/ 67 w 358"/>
              <a:gd name="T67" fmla="*/ 0 h 559"/>
              <a:gd name="T68" fmla="*/ 285 w 358"/>
              <a:gd name="T69" fmla="*/ 0 h 559"/>
              <a:gd name="T70" fmla="*/ 285 w 358"/>
              <a:gd name="T71" fmla="*/ 0 h 559"/>
              <a:gd name="T72" fmla="*/ 294 w 358"/>
              <a:gd name="T73" fmla="*/ 6 h 559"/>
              <a:gd name="T74" fmla="*/ 294 w 358"/>
              <a:gd name="T75" fmla="*/ 6 h 559"/>
              <a:gd name="T76" fmla="*/ 298 w 358"/>
              <a:gd name="T77" fmla="*/ 9 h 559"/>
              <a:gd name="T78" fmla="*/ 298 w 358"/>
              <a:gd name="T79" fmla="*/ 9 h 559"/>
              <a:gd name="T80" fmla="*/ 298 w 358"/>
              <a:gd name="T81" fmla="*/ 9 h 559"/>
              <a:gd name="T82" fmla="*/ 298 w 358"/>
              <a:gd name="T83" fmla="*/ 9 h 559"/>
              <a:gd name="T84" fmla="*/ 302 w 358"/>
              <a:gd name="T85" fmla="*/ 12 h 559"/>
              <a:gd name="T86" fmla="*/ 302 w 358"/>
              <a:gd name="T87" fmla="*/ 12 h 559"/>
              <a:gd name="T88" fmla="*/ 310 w 358"/>
              <a:gd name="T89" fmla="*/ 17 h 559"/>
              <a:gd name="T90" fmla="*/ 310 w 358"/>
              <a:gd name="T91" fmla="*/ 17 h 559"/>
              <a:gd name="T92" fmla="*/ 311 w 358"/>
              <a:gd name="T93" fmla="*/ 18 h 559"/>
              <a:gd name="T94" fmla="*/ 311 w 358"/>
              <a:gd name="T95" fmla="*/ 18 h 559"/>
              <a:gd name="T96" fmla="*/ 329 w 358"/>
              <a:gd name="T97" fmla="*/ 29 h 559"/>
              <a:gd name="T98" fmla="*/ 329 w 358"/>
              <a:gd name="T99" fmla="*/ 29 h 559"/>
              <a:gd name="T100" fmla="*/ 338 w 358"/>
              <a:gd name="T101" fmla="*/ 34 h 559"/>
              <a:gd name="T102" fmla="*/ 338 w 358"/>
              <a:gd name="T103" fmla="*/ 34 h 559"/>
              <a:gd name="T104" fmla="*/ 343 w 358"/>
              <a:gd name="T105" fmla="*/ 36 h 559"/>
              <a:gd name="T106" fmla="*/ 343 w 358"/>
              <a:gd name="T107" fmla="*/ 36 h 559"/>
              <a:gd name="T108" fmla="*/ 352 w 358"/>
              <a:gd name="T109" fmla="*/ 41 h 559"/>
              <a:gd name="T110" fmla="*/ 352 w 358"/>
              <a:gd name="T111" fmla="*/ 41 h 559"/>
              <a:gd name="T112" fmla="*/ 357 w 358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8" h="559">
                <a:moveTo>
                  <a:pt x="357" y="43"/>
                </a:moveTo>
                <a:lnTo>
                  <a:pt x="357" y="43"/>
                </a:lnTo>
                <a:lnTo>
                  <a:pt x="318" y="222"/>
                </a:lnTo>
                <a:lnTo>
                  <a:pt x="304" y="286"/>
                </a:lnTo>
                <a:lnTo>
                  <a:pt x="246" y="555"/>
                </a:lnTo>
                <a:lnTo>
                  <a:pt x="246" y="555"/>
                </a:lnTo>
                <a:cubicBezTo>
                  <a:pt x="242" y="556"/>
                  <a:pt x="240" y="556"/>
                  <a:pt x="237" y="556"/>
                </a:cubicBezTo>
                <a:lnTo>
                  <a:pt x="237" y="556"/>
                </a:lnTo>
                <a:cubicBezTo>
                  <a:pt x="218" y="557"/>
                  <a:pt x="198" y="558"/>
                  <a:pt x="179" y="558"/>
                </a:cubicBezTo>
                <a:lnTo>
                  <a:pt x="178" y="558"/>
                </a:lnTo>
                <a:lnTo>
                  <a:pt x="178" y="558"/>
                </a:lnTo>
                <a:cubicBezTo>
                  <a:pt x="159" y="558"/>
                  <a:pt x="140" y="557"/>
                  <a:pt x="121" y="556"/>
                </a:cubicBezTo>
                <a:lnTo>
                  <a:pt x="121" y="556"/>
                </a:lnTo>
                <a:cubicBezTo>
                  <a:pt x="118" y="556"/>
                  <a:pt x="115" y="556"/>
                  <a:pt x="111" y="555"/>
                </a:cubicBezTo>
                <a:lnTo>
                  <a:pt x="40" y="222"/>
                </a:lnTo>
                <a:lnTo>
                  <a:pt x="2" y="48"/>
                </a:lnTo>
                <a:lnTo>
                  <a:pt x="1" y="47"/>
                </a:lnTo>
                <a:lnTo>
                  <a:pt x="1" y="45"/>
                </a:lnTo>
                <a:lnTo>
                  <a:pt x="0" y="44"/>
                </a:lnTo>
                <a:lnTo>
                  <a:pt x="0" y="42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cubicBezTo>
                  <a:pt x="0" y="41"/>
                  <a:pt x="0" y="41"/>
                  <a:pt x="0" y="40"/>
                </a:cubicBez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3"/>
                  <a:pt x="28" y="26"/>
                  <a:pt x="41" y="18"/>
                </a:cubicBezTo>
                <a:lnTo>
                  <a:pt x="41" y="18"/>
                </a:lnTo>
                <a:cubicBezTo>
                  <a:pt x="43" y="16"/>
                  <a:pt x="46" y="15"/>
                  <a:pt x="47" y="14"/>
                </a:cubicBezTo>
                <a:lnTo>
                  <a:pt x="47" y="14"/>
                </a:lnTo>
                <a:cubicBezTo>
                  <a:pt x="50" y="12"/>
                  <a:pt x="52" y="11"/>
                  <a:pt x="54" y="9"/>
                </a:cubicBezTo>
                <a:lnTo>
                  <a:pt x="67" y="0"/>
                </a:lnTo>
                <a:lnTo>
                  <a:pt x="285" y="0"/>
                </a:lnTo>
                <a:lnTo>
                  <a:pt x="285" y="0"/>
                </a:lnTo>
                <a:cubicBezTo>
                  <a:pt x="288" y="2"/>
                  <a:pt x="291" y="4"/>
                  <a:pt x="294" y="6"/>
                </a:cubicBezTo>
                <a:lnTo>
                  <a:pt x="294" y="6"/>
                </a:lnTo>
                <a:cubicBezTo>
                  <a:pt x="295" y="8"/>
                  <a:pt x="296" y="8"/>
                  <a:pt x="298" y="9"/>
                </a:cubicBezTo>
                <a:lnTo>
                  <a:pt x="298" y="9"/>
                </a:lnTo>
                <a:lnTo>
                  <a:pt x="298" y="9"/>
                </a:lnTo>
                <a:lnTo>
                  <a:pt x="298" y="9"/>
                </a:lnTo>
                <a:cubicBezTo>
                  <a:pt x="299" y="11"/>
                  <a:pt x="301" y="11"/>
                  <a:pt x="302" y="12"/>
                </a:cubicBezTo>
                <a:lnTo>
                  <a:pt x="302" y="12"/>
                </a:lnTo>
                <a:cubicBezTo>
                  <a:pt x="305" y="14"/>
                  <a:pt x="307" y="16"/>
                  <a:pt x="310" y="17"/>
                </a:cubicBezTo>
                <a:lnTo>
                  <a:pt x="310" y="17"/>
                </a:lnTo>
                <a:cubicBezTo>
                  <a:pt x="310" y="18"/>
                  <a:pt x="311" y="18"/>
                  <a:pt x="311" y="18"/>
                </a:cubicBezTo>
                <a:lnTo>
                  <a:pt x="311" y="18"/>
                </a:lnTo>
                <a:cubicBezTo>
                  <a:pt x="317" y="22"/>
                  <a:pt x="323" y="25"/>
                  <a:pt x="329" y="29"/>
                </a:cubicBezTo>
                <a:lnTo>
                  <a:pt x="329" y="29"/>
                </a:lnTo>
                <a:cubicBezTo>
                  <a:pt x="333" y="31"/>
                  <a:pt x="335" y="32"/>
                  <a:pt x="338" y="34"/>
                </a:cubicBezTo>
                <a:lnTo>
                  <a:pt x="338" y="34"/>
                </a:lnTo>
                <a:cubicBezTo>
                  <a:pt x="340" y="34"/>
                  <a:pt x="341" y="35"/>
                  <a:pt x="343" y="36"/>
                </a:cubicBezTo>
                <a:lnTo>
                  <a:pt x="343" y="36"/>
                </a:lnTo>
                <a:cubicBezTo>
                  <a:pt x="346" y="38"/>
                  <a:pt x="350" y="39"/>
                  <a:pt x="352" y="41"/>
                </a:cubicBezTo>
                <a:lnTo>
                  <a:pt x="352" y="41"/>
                </a:lnTo>
                <a:cubicBezTo>
                  <a:pt x="354" y="41"/>
                  <a:pt x="356" y="42"/>
                  <a:pt x="357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2" name="Freeform 108">
            <a:extLst>
              <a:ext uri="{FF2B5EF4-FFF2-40B4-BE49-F238E27FC236}">
                <a16:creationId xmlns:a16="http://schemas.microsoft.com/office/drawing/2014/main" id="{74C7F1CD-EF2C-DA4E-B118-1EE16F21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990" y="5660516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3" name="Freeform 109">
            <a:extLst>
              <a:ext uri="{FF2B5EF4-FFF2-40B4-BE49-F238E27FC236}">
                <a16:creationId xmlns:a16="http://schemas.microsoft.com/office/drawing/2014/main" id="{62F215F9-8EA1-314B-BA41-EC0AF40F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990" y="5660516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4" name="Freeform 110">
            <a:extLst>
              <a:ext uri="{FF2B5EF4-FFF2-40B4-BE49-F238E27FC236}">
                <a16:creationId xmlns:a16="http://schemas.microsoft.com/office/drawing/2014/main" id="{F6747EF5-A985-BC4F-B2E4-A4FB5C5A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398" y="5951650"/>
            <a:ext cx="137328" cy="120847"/>
          </a:xfrm>
          <a:custGeom>
            <a:avLst/>
            <a:gdLst>
              <a:gd name="T0" fmla="*/ 17 w 110"/>
              <a:gd name="T1" fmla="*/ 95 h 96"/>
              <a:gd name="T2" fmla="*/ 92 w 110"/>
              <a:gd name="T3" fmla="*/ 95 h 96"/>
              <a:gd name="T4" fmla="*/ 109 w 110"/>
              <a:gd name="T5" fmla="*/ 0 h 96"/>
              <a:gd name="T6" fmla="*/ 0 w 110"/>
              <a:gd name="T7" fmla="*/ 0 h 96"/>
              <a:gd name="T8" fmla="*/ 17 w 11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">
                <a:moveTo>
                  <a:pt x="17" y="95"/>
                </a:moveTo>
                <a:lnTo>
                  <a:pt x="92" y="95"/>
                </a:lnTo>
                <a:lnTo>
                  <a:pt x="109" y="0"/>
                </a:lnTo>
                <a:lnTo>
                  <a:pt x="0" y="0"/>
                </a:lnTo>
                <a:lnTo>
                  <a:pt x="17" y="95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5" name="Freeform 111">
            <a:extLst>
              <a:ext uri="{FF2B5EF4-FFF2-40B4-BE49-F238E27FC236}">
                <a16:creationId xmlns:a16="http://schemas.microsoft.com/office/drawing/2014/main" id="{6C30A822-B7C8-2B44-963A-8125AFDE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809" y="5775872"/>
            <a:ext cx="225213" cy="291129"/>
          </a:xfrm>
          <a:custGeom>
            <a:avLst/>
            <a:gdLst>
              <a:gd name="T0" fmla="*/ 107 w 180"/>
              <a:gd name="T1" fmla="*/ 0 h 235"/>
              <a:gd name="T2" fmla="*/ 0 w 180"/>
              <a:gd name="T3" fmla="*/ 142 h 235"/>
              <a:gd name="T4" fmla="*/ 140 w 180"/>
              <a:gd name="T5" fmla="*/ 234 h 235"/>
              <a:gd name="T6" fmla="*/ 179 w 180"/>
              <a:gd name="T7" fmla="*/ 55 h 235"/>
              <a:gd name="T8" fmla="*/ 107 w 180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5">
                <a:moveTo>
                  <a:pt x="107" y="0"/>
                </a:moveTo>
                <a:lnTo>
                  <a:pt x="0" y="142"/>
                </a:lnTo>
                <a:lnTo>
                  <a:pt x="140" y="234"/>
                </a:lnTo>
                <a:lnTo>
                  <a:pt x="179" y="55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6" name="Freeform 112">
            <a:extLst>
              <a:ext uri="{FF2B5EF4-FFF2-40B4-BE49-F238E27FC236}">
                <a16:creationId xmlns:a16="http://schemas.microsoft.com/office/drawing/2014/main" id="{7E6461B2-FD8F-CB4E-8040-CE921363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5775872"/>
            <a:ext cx="225217" cy="291129"/>
          </a:xfrm>
          <a:custGeom>
            <a:avLst/>
            <a:gdLst>
              <a:gd name="T0" fmla="*/ 67 w 179"/>
              <a:gd name="T1" fmla="*/ 0 h 235"/>
              <a:gd name="T2" fmla="*/ 178 w 179"/>
              <a:gd name="T3" fmla="*/ 142 h 235"/>
              <a:gd name="T4" fmla="*/ 39 w 179"/>
              <a:gd name="T5" fmla="*/ 234 h 235"/>
              <a:gd name="T6" fmla="*/ 0 w 179"/>
              <a:gd name="T7" fmla="*/ 52 h 235"/>
              <a:gd name="T8" fmla="*/ 67 w 179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35">
                <a:moveTo>
                  <a:pt x="67" y="0"/>
                </a:moveTo>
                <a:lnTo>
                  <a:pt x="178" y="142"/>
                </a:lnTo>
                <a:lnTo>
                  <a:pt x="39" y="234"/>
                </a:lnTo>
                <a:lnTo>
                  <a:pt x="0" y="52"/>
                </a:lnTo>
                <a:lnTo>
                  <a:pt x="6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7" name="Freeform 113">
            <a:extLst>
              <a:ext uri="{FF2B5EF4-FFF2-40B4-BE49-F238E27FC236}">
                <a16:creationId xmlns:a16="http://schemas.microsoft.com/office/drawing/2014/main" id="{3A8B1CB3-F811-0840-A56E-04D86F4A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676" y="5028818"/>
            <a:ext cx="565786" cy="697615"/>
          </a:xfrm>
          <a:custGeom>
            <a:avLst/>
            <a:gdLst>
              <a:gd name="T0" fmla="*/ 0 w 455"/>
              <a:gd name="T1" fmla="*/ 212 h 560"/>
              <a:gd name="T2" fmla="*/ 0 w 455"/>
              <a:gd name="T3" fmla="*/ 212 h 560"/>
              <a:gd name="T4" fmla="*/ 196 w 455"/>
              <a:gd name="T5" fmla="*/ 559 h 560"/>
              <a:gd name="T6" fmla="*/ 196 w 455"/>
              <a:gd name="T7" fmla="*/ 559 h 560"/>
              <a:gd name="T8" fmla="*/ 258 w 455"/>
              <a:gd name="T9" fmla="*/ 559 h 560"/>
              <a:gd name="T10" fmla="*/ 258 w 455"/>
              <a:gd name="T11" fmla="*/ 559 h 560"/>
              <a:gd name="T12" fmla="*/ 454 w 455"/>
              <a:gd name="T13" fmla="*/ 212 h 560"/>
              <a:gd name="T14" fmla="*/ 454 w 455"/>
              <a:gd name="T15" fmla="*/ 212 h 560"/>
              <a:gd name="T16" fmla="*/ 227 w 455"/>
              <a:gd name="T17" fmla="*/ 0 h 560"/>
              <a:gd name="T18" fmla="*/ 227 w 455"/>
              <a:gd name="T19" fmla="*/ 0 h 560"/>
              <a:gd name="T20" fmla="*/ 0 w 455"/>
              <a:gd name="T21" fmla="*/ 21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5" h="560">
                <a:moveTo>
                  <a:pt x="0" y="212"/>
                </a:moveTo>
                <a:lnTo>
                  <a:pt x="0" y="212"/>
                </a:lnTo>
                <a:cubicBezTo>
                  <a:pt x="0" y="299"/>
                  <a:pt x="64" y="559"/>
                  <a:pt x="196" y="559"/>
                </a:cubicBezTo>
                <a:lnTo>
                  <a:pt x="196" y="559"/>
                </a:lnTo>
                <a:cubicBezTo>
                  <a:pt x="229" y="559"/>
                  <a:pt x="229" y="559"/>
                  <a:pt x="258" y="559"/>
                </a:cubicBezTo>
                <a:lnTo>
                  <a:pt x="258" y="559"/>
                </a:lnTo>
                <a:cubicBezTo>
                  <a:pt x="399" y="559"/>
                  <a:pt x="454" y="329"/>
                  <a:pt x="454" y="212"/>
                </a:cubicBezTo>
                <a:lnTo>
                  <a:pt x="454" y="212"/>
                </a:lnTo>
                <a:cubicBezTo>
                  <a:pt x="454" y="94"/>
                  <a:pt x="343" y="0"/>
                  <a:pt x="227" y="0"/>
                </a:cubicBezTo>
                <a:lnTo>
                  <a:pt x="227" y="0"/>
                </a:lnTo>
                <a:cubicBezTo>
                  <a:pt x="111" y="0"/>
                  <a:pt x="0" y="94"/>
                  <a:pt x="0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8" name="Freeform 114">
            <a:extLst>
              <a:ext uri="{FF2B5EF4-FFF2-40B4-BE49-F238E27FC236}">
                <a16:creationId xmlns:a16="http://schemas.microsoft.com/office/drawing/2014/main" id="{AC28F95E-5ED9-3947-B96E-53A1AEF0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1" y="4781629"/>
            <a:ext cx="796494" cy="626207"/>
          </a:xfrm>
          <a:custGeom>
            <a:avLst/>
            <a:gdLst>
              <a:gd name="T0" fmla="*/ 568 w 638"/>
              <a:gd name="T1" fmla="*/ 501 h 502"/>
              <a:gd name="T2" fmla="*/ 568 w 638"/>
              <a:gd name="T3" fmla="*/ 501 h 502"/>
              <a:gd name="T4" fmla="*/ 551 w 638"/>
              <a:gd name="T5" fmla="*/ 404 h 502"/>
              <a:gd name="T6" fmla="*/ 551 w 638"/>
              <a:gd name="T7" fmla="*/ 404 h 502"/>
              <a:gd name="T8" fmla="*/ 521 w 638"/>
              <a:gd name="T9" fmla="*/ 305 h 502"/>
              <a:gd name="T10" fmla="*/ 521 w 638"/>
              <a:gd name="T11" fmla="*/ 305 h 502"/>
              <a:gd name="T12" fmla="*/ 377 w 638"/>
              <a:gd name="T13" fmla="*/ 276 h 502"/>
              <a:gd name="T14" fmla="*/ 377 w 638"/>
              <a:gd name="T15" fmla="*/ 276 h 502"/>
              <a:gd name="T16" fmla="*/ 224 w 638"/>
              <a:gd name="T17" fmla="*/ 250 h 502"/>
              <a:gd name="T18" fmla="*/ 224 w 638"/>
              <a:gd name="T19" fmla="*/ 250 h 502"/>
              <a:gd name="T20" fmla="*/ 135 w 638"/>
              <a:gd name="T21" fmla="*/ 501 h 502"/>
              <a:gd name="T22" fmla="*/ 135 w 638"/>
              <a:gd name="T23" fmla="*/ 501 h 502"/>
              <a:gd name="T24" fmla="*/ 160 w 638"/>
              <a:gd name="T25" fmla="*/ 106 h 502"/>
              <a:gd name="T26" fmla="*/ 160 w 638"/>
              <a:gd name="T27" fmla="*/ 106 h 502"/>
              <a:gd name="T28" fmla="*/ 246 w 638"/>
              <a:gd name="T29" fmla="*/ 84 h 502"/>
              <a:gd name="T30" fmla="*/ 246 w 638"/>
              <a:gd name="T31" fmla="*/ 84 h 502"/>
              <a:gd name="T32" fmla="*/ 610 w 638"/>
              <a:gd name="T33" fmla="*/ 235 h 502"/>
              <a:gd name="T34" fmla="*/ 610 w 638"/>
              <a:gd name="T35" fmla="*/ 235 h 502"/>
              <a:gd name="T36" fmla="*/ 568 w 638"/>
              <a:gd name="T3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8" h="502">
                <a:moveTo>
                  <a:pt x="568" y="501"/>
                </a:moveTo>
                <a:lnTo>
                  <a:pt x="568" y="501"/>
                </a:lnTo>
                <a:cubicBezTo>
                  <a:pt x="568" y="501"/>
                  <a:pt x="562" y="470"/>
                  <a:pt x="551" y="404"/>
                </a:cubicBezTo>
                <a:lnTo>
                  <a:pt x="551" y="404"/>
                </a:lnTo>
                <a:cubicBezTo>
                  <a:pt x="547" y="378"/>
                  <a:pt x="543" y="357"/>
                  <a:pt x="521" y="305"/>
                </a:cubicBezTo>
                <a:lnTo>
                  <a:pt x="521" y="305"/>
                </a:lnTo>
                <a:cubicBezTo>
                  <a:pt x="505" y="265"/>
                  <a:pt x="464" y="265"/>
                  <a:pt x="377" y="276"/>
                </a:cubicBezTo>
                <a:lnTo>
                  <a:pt x="377" y="276"/>
                </a:lnTo>
                <a:cubicBezTo>
                  <a:pt x="268" y="290"/>
                  <a:pt x="226" y="235"/>
                  <a:pt x="224" y="250"/>
                </a:cubicBezTo>
                <a:lnTo>
                  <a:pt x="224" y="250"/>
                </a:lnTo>
                <a:cubicBezTo>
                  <a:pt x="212" y="329"/>
                  <a:pt x="140" y="339"/>
                  <a:pt x="135" y="501"/>
                </a:cubicBezTo>
                <a:lnTo>
                  <a:pt x="135" y="501"/>
                </a:lnTo>
                <a:cubicBezTo>
                  <a:pt x="135" y="501"/>
                  <a:pt x="0" y="261"/>
                  <a:pt x="160" y="106"/>
                </a:cubicBezTo>
                <a:lnTo>
                  <a:pt x="160" y="106"/>
                </a:lnTo>
                <a:cubicBezTo>
                  <a:pt x="196" y="72"/>
                  <a:pt x="232" y="91"/>
                  <a:pt x="246" y="84"/>
                </a:cubicBezTo>
                <a:lnTo>
                  <a:pt x="246" y="84"/>
                </a:lnTo>
                <a:cubicBezTo>
                  <a:pt x="418" y="0"/>
                  <a:pt x="587" y="84"/>
                  <a:pt x="610" y="235"/>
                </a:cubicBezTo>
                <a:lnTo>
                  <a:pt x="610" y="235"/>
                </a:lnTo>
                <a:cubicBezTo>
                  <a:pt x="637" y="408"/>
                  <a:pt x="568" y="501"/>
                  <a:pt x="568" y="5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19" name="Freeform 115">
            <a:extLst>
              <a:ext uri="{FF2B5EF4-FFF2-40B4-BE49-F238E27FC236}">
                <a16:creationId xmlns:a16="http://schemas.microsoft.com/office/drawing/2014/main" id="{DB861CCC-0483-5045-8734-4BD029F5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398" y="6072496"/>
            <a:ext cx="148314" cy="417472"/>
          </a:xfrm>
          <a:custGeom>
            <a:avLst/>
            <a:gdLst>
              <a:gd name="T0" fmla="*/ 116 w 117"/>
              <a:gd name="T1" fmla="*/ 331 h 334"/>
              <a:gd name="T2" fmla="*/ 116 w 117"/>
              <a:gd name="T3" fmla="*/ 331 h 334"/>
              <a:gd name="T4" fmla="*/ 58 w 117"/>
              <a:gd name="T5" fmla="*/ 333 h 334"/>
              <a:gd name="T6" fmla="*/ 57 w 117"/>
              <a:gd name="T7" fmla="*/ 333 h 334"/>
              <a:gd name="T8" fmla="*/ 57 w 117"/>
              <a:gd name="T9" fmla="*/ 333 h 334"/>
              <a:gd name="T10" fmla="*/ 0 w 117"/>
              <a:gd name="T11" fmla="*/ 331 h 334"/>
              <a:gd name="T12" fmla="*/ 20 w 117"/>
              <a:gd name="T13" fmla="*/ 0 h 334"/>
              <a:gd name="T14" fmla="*/ 95 w 117"/>
              <a:gd name="T15" fmla="*/ 0 h 334"/>
              <a:gd name="T16" fmla="*/ 116 w 117"/>
              <a:gd name="T17" fmla="*/ 33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334">
                <a:moveTo>
                  <a:pt x="116" y="331"/>
                </a:moveTo>
                <a:lnTo>
                  <a:pt x="116" y="331"/>
                </a:lnTo>
                <a:cubicBezTo>
                  <a:pt x="97" y="332"/>
                  <a:pt x="77" y="333"/>
                  <a:pt x="58" y="333"/>
                </a:cubicBezTo>
                <a:lnTo>
                  <a:pt x="57" y="333"/>
                </a:lnTo>
                <a:lnTo>
                  <a:pt x="57" y="333"/>
                </a:lnTo>
                <a:cubicBezTo>
                  <a:pt x="38" y="333"/>
                  <a:pt x="19" y="332"/>
                  <a:pt x="0" y="331"/>
                </a:cubicBezTo>
                <a:lnTo>
                  <a:pt x="20" y="0"/>
                </a:lnTo>
                <a:lnTo>
                  <a:pt x="95" y="0"/>
                </a:lnTo>
                <a:lnTo>
                  <a:pt x="116" y="3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20" name="Freeform 116">
            <a:extLst>
              <a:ext uri="{FF2B5EF4-FFF2-40B4-BE49-F238E27FC236}">
                <a16:creationId xmlns:a16="http://schemas.microsoft.com/office/drawing/2014/main" id="{0B0F3FD4-50AB-604B-AA74-F975121E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204" y="5847280"/>
            <a:ext cx="247188" cy="637193"/>
          </a:xfrm>
          <a:custGeom>
            <a:avLst/>
            <a:gdLst>
              <a:gd name="T0" fmla="*/ 197 w 198"/>
              <a:gd name="T1" fmla="*/ 25 h 513"/>
              <a:gd name="T2" fmla="*/ 197 w 198"/>
              <a:gd name="T3" fmla="*/ 164 h 513"/>
              <a:gd name="T4" fmla="*/ 111 w 198"/>
              <a:gd name="T5" fmla="*/ 194 h 513"/>
              <a:gd name="T6" fmla="*/ 189 w 198"/>
              <a:gd name="T7" fmla="*/ 243 h 513"/>
              <a:gd name="T8" fmla="*/ 58 w 198"/>
              <a:gd name="T9" fmla="*/ 505 h 513"/>
              <a:gd name="T10" fmla="*/ 58 w 198"/>
              <a:gd name="T11" fmla="*/ 505 h 513"/>
              <a:gd name="T12" fmla="*/ 0 w 198"/>
              <a:gd name="T13" fmla="*/ 512 h 513"/>
              <a:gd name="T14" fmla="*/ 58 w 198"/>
              <a:gd name="T15" fmla="*/ 243 h 513"/>
              <a:gd name="T16" fmla="*/ 72 w 198"/>
              <a:gd name="T17" fmla="*/ 179 h 513"/>
              <a:gd name="T18" fmla="*/ 111 w 198"/>
              <a:gd name="T19" fmla="*/ 0 h 513"/>
              <a:gd name="T20" fmla="*/ 111 w 198"/>
              <a:gd name="T21" fmla="*/ 0 h 513"/>
              <a:gd name="T22" fmla="*/ 197 w 198"/>
              <a:gd name="T23" fmla="*/ 2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3">
                <a:moveTo>
                  <a:pt x="197" y="25"/>
                </a:moveTo>
                <a:lnTo>
                  <a:pt x="197" y="164"/>
                </a:lnTo>
                <a:lnTo>
                  <a:pt x="111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19" y="511"/>
                  <a:pt x="0" y="512"/>
                </a:cubicBezTo>
                <a:lnTo>
                  <a:pt x="58" y="243"/>
                </a:lnTo>
                <a:lnTo>
                  <a:pt x="72" y="179"/>
                </a:lnTo>
                <a:lnTo>
                  <a:pt x="111" y="0"/>
                </a:lnTo>
                <a:lnTo>
                  <a:pt x="111" y="0"/>
                </a:lnTo>
                <a:lnTo>
                  <a:pt x="197" y="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21" name="Freeform 117">
            <a:extLst>
              <a:ext uri="{FF2B5EF4-FFF2-40B4-BE49-F238E27FC236}">
                <a16:creationId xmlns:a16="http://schemas.microsoft.com/office/drawing/2014/main" id="{BBA10DEE-A19C-5C46-8143-5BEE4848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32" y="5841789"/>
            <a:ext cx="247188" cy="642685"/>
          </a:xfrm>
          <a:custGeom>
            <a:avLst/>
            <a:gdLst>
              <a:gd name="T0" fmla="*/ 96 w 200"/>
              <a:gd name="T1" fmla="*/ 40 h 516"/>
              <a:gd name="T2" fmla="*/ 106 w 200"/>
              <a:gd name="T3" fmla="*/ 86 h 516"/>
              <a:gd name="T4" fmla="*/ 108 w 200"/>
              <a:gd name="T5" fmla="*/ 95 h 516"/>
              <a:gd name="T6" fmla="*/ 111 w 200"/>
              <a:gd name="T7" fmla="*/ 108 h 516"/>
              <a:gd name="T8" fmla="*/ 113 w 200"/>
              <a:gd name="T9" fmla="*/ 119 h 516"/>
              <a:gd name="T10" fmla="*/ 113 w 200"/>
              <a:gd name="T11" fmla="*/ 119 h 516"/>
              <a:gd name="T12" fmla="*/ 115 w 200"/>
              <a:gd name="T13" fmla="*/ 125 h 516"/>
              <a:gd name="T14" fmla="*/ 115 w 200"/>
              <a:gd name="T15" fmla="*/ 128 h 516"/>
              <a:gd name="T16" fmla="*/ 118 w 200"/>
              <a:gd name="T17" fmla="*/ 138 h 516"/>
              <a:gd name="T18" fmla="*/ 119 w 200"/>
              <a:gd name="T19" fmla="*/ 145 h 516"/>
              <a:gd name="T20" fmla="*/ 94 w 200"/>
              <a:gd name="T21" fmla="*/ 31 h 516"/>
              <a:gd name="T22" fmla="*/ 95 w 200"/>
              <a:gd name="T23" fmla="*/ 34 h 516"/>
              <a:gd name="T24" fmla="*/ 94 w 200"/>
              <a:gd name="T25" fmla="*/ 31 h 516"/>
              <a:gd name="T26" fmla="*/ 91 w 200"/>
              <a:gd name="T27" fmla="*/ 16 h 516"/>
              <a:gd name="T28" fmla="*/ 93 w 200"/>
              <a:gd name="T29" fmla="*/ 23 h 516"/>
              <a:gd name="T30" fmla="*/ 94 w 200"/>
              <a:gd name="T31" fmla="*/ 28 h 516"/>
              <a:gd name="T32" fmla="*/ 90 w 200"/>
              <a:gd name="T33" fmla="*/ 8 h 516"/>
              <a:gd name="T34" fmla="*/ 90 w 200"/>
              <a:gd name="T35" fmla="*/ 9 h 516"/>
              <a:gd name="T36" fmla="*/ 90 w 200"/>
              <a:gd name="T37" fmla="*/ 10 h 516"/>
              <a:gd name="T38" fmla="*/ 90 w 200"/>
              <a:gd name="T39" fmla="*/ 8 h 516"/>
              <a:gd name="T40" fmla="*/ 89 w 200"/>
              <a:gd name="T41" fmla="*/ 7 h 516"/>
              <a:gd name="T42" fmla="*/ 88 w 200"/>
              <a:gd name="T43" fmla="*/ 4 h 516"/>
              <a:gd name="T44" fmla="*/ 88 w 200"/>
              <a:gd name="T45" fmla="*/ 1 h 516"/>
              <a:gd name="T46" fmla="*/ 88 w 200"/>
              <a:gd name="T47" fmla="*/ 1 h 516"/>
              <a:gd name="T48" fmla="*/ 88 w 200"/>
              <a:gd name="T49" fmla="*/ 0 h 516"/>
              <a:gd name="T50" fmla="*/ 88 w 200"/>
              <a:gd name="T51" fmla="*/ 0 h 516"/>
              <a:gd name="T52" fmla="*/ 3 w 200"/>
              <a:gd name="T53" fmla="*/ 26 h 516"/>
              <a:gd name="T54" fmla="*/ 0 w 200"/>
              <a:gd name="T55" fmla="*/ 167 h 516"/>
              <a:gd name="T56" fmla="*/ 8 w 200"/>
              <a:gd name="T57" fmla="*/ 246 h 516"/>
              <a:gd name="T58" fmla="*/ 139 w 200"/>
              <a:gd name="T59" fmla="*/ 508 h 516"/>
              <a:gd name="T60" fmla="*/ 199 w 200"/>
              <a:gd name="T61" fmla="*/ 515 h 516"/>
              <a:gd name="T62" fmla="*/ 128 w 200"/>
              <a:gd name="T63" fmla="*/ 18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516">
                <a:moveTo>
                  <a:pt x="96" y="40"/>
                </a:moveTo>
                <a:lnTo>
                  <a:pt x="96" y="40"/>
                </a:lnTo>
                <a:cubicBezTo>
                  <a:pt x="99" y="53"/>
                  <a:pt x="102" y="68"/>
                  <a:pt x="106" y="86"/>
                </a:cubicBezTo>
                <a:lnTo>
                  <a:pt x="106" y="86"/>
                </a:lnTo>
                <a:cubicBezTo>
                  <a:pt x="107" y="89"/>
                  <a:pt x="107" y="92"/>
                  <a:pt x="108" y="95"/>
                </a:cubicBezTo>
                <a:lnTo>
                  <a:pt x="108" y="95"/>
                </a:lnTo>
                <a:cubicBezTo>
                  <a:pt x="109" y="99"/>
                  <a:pt x="110" y="104"/>
                  <a:pt x="111" y="108"/>
                </a:cubicBezTo>
                <a:lnTo>
                  <a:pt x="111" y="108"/>
                </a:lnTo>
                <a:cubicBezTo>
                  <a:pt x="112" y="112"/>
                  <a:pt x="113" y="115"/>
                  <a:pt x="113" y="119"/>
                </a:cubicBezTo>
                <a:lnTo>
                  <a:pt x="113" y="119"/>
                </a:lnTo>
                <a:lnTo>
                  <a:pt x="113" y="119"/>
                </a:lnTo>
                <a:lnTo>
                  <a:pt x="113" y="119"/>
                </a:lnTo>
                <a:cubicBezTo>
                  <a:pt x="114" y="121"/>
                  <a:pt x="115" y="123"/>
                  <a:pt x="115" y="125"/>
                </a:cubicBezTo>
                <a:lnTo>
                  <a:pt x="115" y="125"/>
                </a:lnTo>
                <a:cubicBezTo>
                  <a:pt x="115" y="126"/>
                  <a:pt x="115" y="127"/>
                  <a:pt x="115" y="128"/>
                </a:cubicBezTo>
                <a:lnTo>
                  <a:pt x="115" y="128"/>
                </a:lnTo>
                <a:cubicBezTo>
                  <a:pt x="116" y="131"/>
                  <a:pt x="117" y="135"/>
                  <a:pt x="118" y="138"/>
                </a:cubicBezTo>
                <a:lnTo>
                  <a:pt x="118" y="138"/>
                </a:lnTo>
                <a:cubicBezTo>
                  <a:pt x="118" y="140"/>
                  <a:pt x="118" y="142"/>
                  <a:pt x="119" y="145"/>
                </a:cubicBezTo>
                <a:lnTo>
                  <a:pt x="119" y="145"/>
                </a:lnTo>
                <a:cubicBezTo>
                  <a:pt x="110" y="102"/>
                  <a:pt x="102" y="65"/>
                  <a:pt x="96" y="40"/>
                </a:cubicBezTo>
                <a:close/>
                <a:moveTo>
                  <a:pt x="94" y="31"/>
                </a:moveTo>
                <a:lnTo>
                  <a:pt x="94" y="31"/>
                </a:lnTo>
                <a:cubicBezTo>
                  <a:pt x="94" y="32"/>
                  <a:pt x="95" y="33"/>
                  <a:pt x="95" y="34"/>
                </a:cubicBezTo>
                <a:lnTo>
                  <a:pt x="95" y="34"/>
                </a:lnTo>
                <a:cubicBezTo>
                  <a:pt x="95" y="33"/>
                  <a:pt x="94" y="32"/>
                  <a:pt x="94" y="31"/>
                </a:cubicBezTo>
                <a:close/>
                <a:moveTo>
                  <a:pt x="91" y="16"/>
                </a:moveTo>
                <a:lnTo>
                  <a:pt x="91" y="16"/>
                </a:lnTo>
                <a:cubicBezTo>
                  <a:pt x="91" y="18"/>
                  <a:pt x="92" y="21"/>
                  <a:pt x="93" y="23"/>
                </a:cubicBezTo>
                <a:lnTo>
                  <a:pt x="93" y="23"/>
                </a:lnTo>
                <a:cubicBezTo>
                  <a:pt x="93" y="24"/>
                  <a:pt x="93" y="26"/>
                  <a:pt x="94" y="28"/>
                </a:cubicBezTo>
                <a:lnTo>
                  <a:pt x="94" y="28"/>
                </a:lnTo>
                <a:cubicBezTo>
                  <a:pt x="93" y="23"/>
                  <a:pt x="92" y="20"/>
                  <a:pt x="91" y="16"/>
                </a:cubicBezTo>
                <a:close/>
                <a:moveTo>
                  <a:pt x="90" y="8"/>
                </a:moveTo>
                <a:lnTo>
                  <a:pt x="90" y="8"/>
                </a:lnTo>
                <a:cubicBezTo>
                  <a:pt x="90" y="9"/>
                  <a:pt x="90" y="9"/>
                  <a:pt x="90" y="9"/>
                </a:cubicBezTo>
                <a:lnTo>
                  <a:pt x="90" y="9"/>
                </a:lnTo>
                <a:cubicBezTo>
                  <a:pt x="90" y="10"/>
                  <a:pt x="90" y="10"/>
                  <a:pt x="90" y="10"/>
                </a:cubicBezTo>
                <a:lnTo>
                  <a:pt x="90" y="10"/>
                </a:lnTo>
                <a:cubicBezTo>
                  <a:pt x="90" y="10"/>
                  <a:pt x="90" y="9"/>
                  <a:pt x="90" y="8"/>
                </a:cubicBezTo>
                <a:close/>
                <a:moveTo>
                  <a:pt x="90" y="8"/>
                </a:moveTo>
                <a:lnTo>
                  <a:pt x="89" y="7"/>
                </a:lnTo>
                <a:lnTo>
                  <a:pt x="89" y="5"/>
                </a:lnTo>
                <a:lnTo>
                  <a:pt x="88" y="4"/>
                </a:lnTo>
                <a:lnTo>
                  <a:pt x="88" y="2"/>
                </a:lnTo>
                <a:lnTo>
                  <a:pt x="88" y="1"/>
                </a:lnTo>
                <a:lnTo>
                  <a:pt x="88" y="1"/>
                </a:lnTo>
                <a:lnTo>
                  <a:pt x="88" y="1"/>
                </a:lnTo>
                <a:lnTo>
                  <a:pt x="88" y="1"/>
                </a:lnTo>
                <a:cubicBezTo>
                  <a:pt x="88" y="1"/>
                  <a:pt x="88" y="1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3" y="26"/>
                </a:lnTo>
                <a:lnTo>
                  <a:pt x="3" y="26"/>
                </a:lnTo>
                <a:lnTo>
                  <a:pt x="0" y="28"/>
                </a:lnTo>
                <a:lnTo>
                  <a:pt x="0" y="167"/>
                </a:lnTo>
                <a:lnTo>
                  <a:pt x="85" y="197"/>
                </a:lnTo>
                <a:lnTo>
                  <a:pt x="8" y="246"/>
                </a:lnTo>
                <a:lnTo>
                  <a:pt x="139" y="508"/>
                </a:lnTo>
                <a:lnTo>
                  <a:pt x="139" y="508"/>
                </a:lnTo>
                <a:cubicBezTo>
                  <a:pt x="159" y="511"/>
                  <a:pt x="180" y="513"/>
                  <a:pt x="199" y="515"/>
                </a:cubicBezTo>
                <a:lnTo>
                  <a:pt x="199" y="515"/>
                </a:lnTo>
                <a:lnTo>
                  <a:pt x="199" y="515"/>
                </a:lnTo>
                <a:lnTo>
                  <a:pt x="128" y="182"/>
                </a:lnTo>
                <a:lnTo>
                  <a:pt x="90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38" name="Freeform 234">
            <a:extLst>
              <a:ext uri="{FF2B5EF4-FFF2-40B4-BE49-F238E27FC236}">
                <a16:creationId xmlns:a16="http://schemas.microsoft.com/office/drawing/2014/main" id="{537F4A92-3DB3-3543-8231-9D0B3770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10" y="9763823"/>
            <a:ext cx="1906089" cy="1906085"/>
          </a:xfrm>
          <a:custGeom>
            <a:avLst/>
            <a:gdLst>
              <a:gd name="T0" fmla="*/ 1528 w 1529"/>
              <a:gd name="T1" fmla="*/ 765 h 1530"/>
              <a:gd name="T2" fmla="*/ 1528 w 1529"/>
              <a:gd name="T3" fmla="*/ 765 h 1530"/>
              <a:gd name="T4" fmla="*/ 1299 w 1529"/>
              <a:gd name="T5" fmla="*/ 1311 h 1530"/>
              <a:gd name="T6" fmla="*/ 1299 w 1529"/>
              <a:gd name="T7" fmla="*/ 1311 h 1530"/>
              <a:gd name="T8" fmla="*/ 889 w 1529"/>
              <a:gd name="T9" fmla="*/ 1519 h 1530"/>
              <a:gd name="T10" fmla="*/ 889 w 1529"/>
              <a:gd name="T11" fmla="*/ 1519 h 1530"/>
              <a:gd name="T12" fmla="*/ 831 w 1529"/>
              <a:gd name="T13" fmla="*/ 1526 h 1530"/>
              <a:gd name="T14" fmla="*/ 831 w 1529"/>
              <a:gd name="T15" fmla="*/ 1526 h 1530"/>
              <a:gd name="T16" fmla="*/ 822 w 1529"/>
              <a:gd name="T17" fmla="*/ 1527 h 1530"/>
              <a:gd name="T18" fmla="*/ 822 w 1529"/>
              <a:gd name="T19" fmla="*/ 1527 h 1530"/>
              <a:gd name="T20" fmla="*/ 764 w 1529"/>
              <a:gd name="T21" fmla="*/ 1529 h 1530"/>
              <a:gd name="T22" fmla="*/ 763 w 1529"/>
              <a:gd name="T23" fmla="*/ 1529 h 1530"/>
              <a:gd name="T24" fmla="*/ 763 w 1529"/>
              <a:gd name="T25" fmla="*/ 1529 h 1530"/>
              <a:gd name="T26" fmla="*/ 706 w 1529"/>
              <a:gd name="T27" fmla="*/ 1527 h 1530"/>
              <a:gd name="T28" fmla="*/ 706 w 1529"/>
              <a:gd name="T29" fmla="*/ 1527 h 1530"/>
              <a:gd name="T30" fmla="*/ 696 w 1529"/>
              <a:gd name="T31" fmla="*/ 1526 h 1530"/>
              <a:gd name="T32" fmla="*/ 696 w 1529"/>
              <a:gd name="T33" fmla="*/ 1526 h 1530"/>
              <a:gd name="T34" fmla="*/ 696 w 1529"/>
              <a:gd name="T35" fmla="*/ 1526 h 1530"/>
              <a:gd name="T36" fmla="*/ 696 w 1529"/>
              <a:gd name="T37" fmla="*/ 1526 h 1530"/>
              <a:gd name="T38" fmla="*/ 636 w 1529"/>
              <a:gd name="T39" fmla="*/ 1519 h 1530"/>
              <a:gd name="T40" fmla="*/ 636 w 1529"/>
              <a:gd name="T41" fmla="*/ 1519 h 1530"/>
              <a:gd name="T42" fmla="*/ 218 w 1529"/>
              <a:gd name="T43" fmla="*/ 1300 h 1530"/>
              <a:gd name="T44" fmla="*/ 218 w 1529"/>
              <a:gd name="T45" fmla="*/ 1300 h 1530"/>
              <a:gd name="T46" fmla="*/ 0 w 1529"/>
              <a:gd name="T47" fmla="*/ 765 h 1530"/>
              <a:gd name="T48" fmla="*/ 0 w 1529"/>
              <a:gd name="T49" fmla="*/ 765 h 1530"/>
              <a:gd name="T50" fmla="*/ 764 w 1529"/>
              <a:gd name="T51" fmla="*/ 0 h 1530"/>
              <a:gd name="T52" fmla="*/ 764 w 1529"/>
              <a:gd name="T53" fmla="*/ 0 h 1530"/>
              <a:gd name="T54" fmla="*/ 1528 w 1529"/>
              <a:gd name="T55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29" h="1530">
                <a:moveTo>
                  <a:pt x="1528" y="765"/>
                </a:moveTo>
                <a:lnTo>
                  <a:pt x="1528" y="765"/>
                </a:lnTo>
                <a:cubicBezTo>
                  <a:pt x="1528" y="979"/>
                  <a:pt x="1441" y="1172"/>
                  <a:pt x="1299" y="1311"/>
                </a:cubicBezTo>
                <a:lnTo>
                  <a:pt x="1299" y="1311"/>
                </a:lnTo>
                <a:cubicBezTo>
                  <a:pt x="1189" y="1419"/>
                  <a:pt x="1048" y="1493"/>
                  <a:pt x="889" y="1519"/>
                </a:cubicBezTo>
                <a:lnTo>
                  <a:pt x="889" y="1519"/>
                </a:lnTo>
                <a:cubicBezTo>
                  <a:pt x="870" y="1522"/>
                  <a:pt x="850" y="1525"/>
                  <a:pt x="831" y="1526"/>
                </a:cubicBezTo>
                <a:lnTo>
                  <a:pt x="831" y="1526"/>
                </a:lnTo>
                <a:cubicBezTo>
                  <a:pt x="827" y="1527"/>
                  <a:pt x="825" y="1527"/>
                  <a:pt x="822" y="1527"/>
                </a:cubicBezTo>
                <a:lnTo>
                  <a:pt x="822" y="1527"/>
                </a:lnTo>
                <a:cubicBezTo>
                  <a:pt x="803" y="1529"/>
                  <a:pt x="783" y="1529"/>
                  <a:pt x="764" y="1529"/>
                </a:cubicBezTo>
                <a:lnTo>
                  <a:pt x="763" y="1529"/>
                </a:lnTo>
                <a:lnTo>
                  <a:pt x="763" y="1529"/>
                </a:lnTo>
                <a:cubicBezTo>
                  <a:pt x="744" y="1529"/>
                  <a:pt x="725" y="1529"/>
                  <a:pt x="706" y="1527"/>
                </a:cubicBezTo>
                <a:lnTo>
                  <a:pt x="706" y="1527"/>
                </a:lnTo>
                <a:cubicBezTo>
                  <a:pt x="703" y="1527"/>
                  <a:pt x="700" y="1527"/>
                  <a:pt x="696" y="1526"/>
                </a:cubicBezTo>
                <a:lnTo>
                  <a:pt x="696" y="1526"/>
                </a:lnTo>
                <a:lnTo>
                  <a:pt x="696" y="1526"/>
                </a:lnTo>
                <a:lnTo>
                  <a:pt x="696" y="1526"/>
                </a:lnTo>
                <a:cubicBezTo>
                  <a:pt x="677" y="1524"/>
                  <a:pt x="656" y="1522"/>
                  <a:pt x="636" y="1519"/>
                </a:cubicBezTo>
                <a:lnTo>
                  <a:pt x="636" y="1519"/>
                </a:lnTo>
                <a:cubicBezTo>
                  <a:pt x="474" y="1491"/>
                  <a:pt x="328" y="1412"/>
                  <a:pt x="218" y="1300"/>
                </a:cubicBezTo>
                <a:lnTo>
                  <a:pt x="218" y="1300"/>
                </a:lnTo>
                <a:cubicBezTo>
                  <a:pt x="83" y="1162"/>
                  <a:pt x="0" y="973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8" y="343"/>
                  <a:pt x="1528" y="765"/>
                </a:cubicBezTo>
              </a:path>
            </a:pathLst>
          </a:custGeom>
          <a:solidFill>
            <a:schemeClr val="accent2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39" name="Freeform 235">
            <a:extLst>
              <a:ext uri="{FF2B5EF4-FFF2-40B4-BE49-F238E27FC236}">
                <a16:creationId xmlns:a16="http://schemas.microsoft.com/office/drawing/2014/main" id="{6923A479-D9C5-3943-89B2-3785E961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671" y="10972294"/>
            <a:ext cx="681138" cy="697615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8 w 546"/>
              <a:gd name="T7" fmla="*/ 556 h 559"/>
              <a:gd name="T8" fmla="*/ 488 w 546"/>
              <a:gd name="T9" fmla="*/ 556 h 559"/>
              <a:gd name="T10" fmla="*/ 478 w 546"/>
              <a:gd name="T11" fmla="*/ 555 h 559"/>
              <a:gd name="T12" fmla="*/ 478 w 546"/>
              <a:gd name="T13" fmla="*/ 555 h 559"/>
              <a:gd name="T14" fmla="*/ 478 w 546"/>
              <a:gd name="T15" fmla="*/ 555 h 559"/>
              <a:gd name="T16" fmla="*/ 478 w 546"/>
              <a:gd name="T17" fmla="*/ 555 h 559"/>
              <a:gd name="T18" fmla="*/ 418 w 546"/>
              <a:gd name="T19" fmla="*/ 548 h 559"/>
              <a:gd name="T20" fmla="*/ 418 w 546"/>
              <a:gd name="T21" fmla="*/ 548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7 h 559"/>
              <a:gd name="T28" fmla="*/ 31 w 546"/>
              <a:gd name="T29" fmla="*/ 207 h 559"/>
              <a:gd name="T30" fmla="*/ 258 w 546"/>
              <a:gd name="T31" fmla="*/ 69 h 559"/>
              <a:gd name="T32" fmla="*/ 258 w 546"/>
              <a:gd name="T33" fmla="*/ 69 h 559"/>
              <a:gd name="T34" fmla="*/ 282 w 546"/>
              <a:gd name="T35" fmla="*/ 67 h 559"/>
              <a:gd name="T36" fmla="*/ 282 w 546"/>
              <a:gd name="T37" fmla="*/ 67 h 559"/>
              <a:gd name="T38" fmla="*/ 282 w 546"/>
              <a:gd name="T39" fmla="*/ 67 h 559"/>
              <a:gd name="T40" fmla="*/ 367 w 546"/>
              <a:gd name="T41" fmla="*/ 40 h 559"/>
              <a:gd name="T42" fmla="*/ 367 w 546"/>
              <a:gd name="T43" fmla="*/ 40 h 559"/>
              <a:gd name="T44" fmla="*/ 408 w 546"/>
              <a:gd name="T45" fmla="*/ 18 h 559"/>
              <a:gd name="T46" fmla="*/ 408 w 546"/>
              <a:gd name="T47" fmla="*/ 18 h 559"/>
              <a:gd name="T48" fmla="*/ 414 w 546"/>
              <a:gd name="T49" fmla="*/ 14 h 559"/>
              <a:gd name="T50" fmla="*/ 414 w 546"/>
              <a:gd name="T51" fmla="*/ 14 h 559"/>
              <a:gd name="T52" fmla="*/ 421 w 546"/>
              <a:gd name="T53" fmla="*/ 9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7" y="558"/>
                  <a:pt x="488" y="556"/>
                </a:cubicBezTo>
                <a:lnTo>
                  <a:pt x="488" y="556"/>
                </a:lnTo>
                <a:cubicBezTo>
                  <a:pt x="485" y="556"/>
                  <a:pt x="482" y="556"/>
                  <a:pt x="478" y="555"/>
                </a:cubicBezTo>
                <a:lnTo>
                  <a:pt x="478" y="555"/>
                </a:lnTo>
                <a:lnTo>
                  <a:pt x="478" y="555"/>
                </a:lnTo>
                <a:lnTo>
                  <a:pt x="478" y="555"/>
                </a:lnTo>
                <a:cubicBezTo>
                  <a:pt x="459" y="553"/>
                  <a:pt x="438" y="551"/>
                  <a:pt x="418" y="548"/>
                </a:cubicBezTo>
                <a:lnTo>
                  <a:pt x="418" y="548"/>
                </a:lnTo>
                <a:cubicBezTo>
                  <a:pt x="256" y="520"/>
                  <a:pt x="110" y="441"/>
                  <a:pt x="0" y="329"/>
                </a:cubicBezTo>
                <a:lnTo>
                  <a:pt x="0" y="329"/>
                </a:lnTo>
                <a:cubicBezTo>
                  <a:pt x="12" y="275"/>
                  <a:pt x="23" y="230"/>
                  <a:pt x="31" y="207"/>
                </a:cubicBezTo>
                <a:lnTo>
                  <a:pt x="31" y="207"/>
                </a:lnTo>
                <a:cubicBezTo>
                  <a:pt x="65" y="110"/>
                  <a:pt x="229" y="73"/>
                  <a:pt x="258" y="69"/>
                </a:cubicBezTo>
                <a:lnTo>
                  <a:pt x="258" y="69"/>
                </a:lnTo>
                <a:cubicBezTo>
                  <a:pt x="266" y="69"/>
                  <a:pt x="274" y="68"/>
                  <a:pt x="282" y="67"/>
                </a:cubicBezTo>
                <a:lnTo>
                  <a:pt x="282" y="67"/>
                </a:lnTo>
                <a:lnTo>
                  <a:pt x="282" y="67"/>
                </a:lnTo>
                <a:cubicBezTo>
                  <a:pt x="311" y="62"/>
                  <a:pt x="340" y="53"/>
                  <a:pt x="367" y="40"/>
                </a:cubicBezTo>
                <a:lnTo>
                  <a:pt x="367" y="40"/>
                </a:lnTo>
                <a:cubicBezTo>
                  <a:pt x="381" y="34"/>
                  <a:pt x="395" y="26"/>
                  <a:pt x="408" y="18"/>
                </a:cubicBezTo>
                <a:lnTo>
                  <a:pt x="408" y="18"/>
                </a:lnTo>
                <a:cubicBezTo>
                  <a:pt x="410" y="16"/>
                  <a:pt x="413" y="15"/>
                  <a:pt x="414" y="14"/>
                </a:cubicBezTo>
                <a:lnTo>
                  <a:pt x="414" y="14"/>
                </a:lnTo>
                <a:cubicBezTo>
                  <a:pt x="417" y="12"/>
                  <a:pt x="419" y="11"/>
                  <a:pt x="421" y="9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0" name="Freeform 236">
            <a:extLst>
              <a:ext uri="{FF2B5EF4-FFF2-40B4-BE49-F238E27FC236}">
                <a16:creationId xmlns:a16="http://schemas.microsoft.com/office/drawing/2014/main" id="{0FFCE5FC-D537-9A41-BA76-0F5FFB91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809" y="10972294"/>
            <a:ext cx="670152" cy="697615"/>
          </a:xfrm>
          <a:custGeom>
            <a:avLst/>
            <a:gdLst>
              <a:gd name="T0" fmla="*/ 536 w 537"/>
              <a:gd name="T1" fmla="*/ 340 h 559"/>
              <a:gd name="T2" fmla="*/ 536 w 537"/>
              <a:gd name="T3" fmla="*/ 340 h 559"/>
              <a:gd name="T4" fmla="*/ 126 w 537"/>
              <a:gd name="T5" fmla="*/ 548 h 559"/>
              <a:gd name="T6" fmla="*/ 126 w 537"/>
              <a:gd name="T7" fmla="*/ 548 h 559"/>
              <a:gd name="T8" fmla="*/ 68 w 537"/>
              <a:gd name="T9" fmla="*/ 555 h 559"/>
              <a:gd name="T10" fmla="*/ 68 w 537"/>
              <a:gd name="T11" fmla="*/ 555 h 559"/>
              <a:gd name="T12" fmla="*/ 59 w 537"/>
              <a:gd name="T13" fmla="*/ 556 h 559"/>
              <a:gd name="T14" fmla="*/ 59 w 537"/>
              <a:gd name="T15" fmla="*/ 556 h 559"/>
              <a:gd name="T16" fmla="*/ 1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6 w 537"/>
              <a:gd name="T27" fmla="*/ 6 h 559"/>
              <a:gd name="T28" fmla="*/ 116 w 537"/>
              <a:gd name="T29" fmla="*/ 6 h 559"/>
              <a:gd name="T30" fmla="*/ 120 w 537"/>
              <a:gd name="T31" fmla="*/ 10 h 559"/>
              <a:gd name="T32" fmla="*/ 120 w 537"/>
              <a:gd name="T33" fmla="*/ 10 h 559"/>
              <a:gd name="T34" fmla="*/ 120 w 537"/>
              <a:gd name="T35" fmla="*/ 10 h 559"/>
              <a:gd name="T36" fmla="*/ 120 w 537"/>
              <a:gd name="T37" fmla="*/ 10 h 559"/>
              <a:gd name="T38" fmla="*/ 124 w 537"/>
              <a:gd name="T39" fmla="*/ 13 h 559"/>
              <a:gd name="T40" fmla="*/ 124 w 537"/>
              <a:gd name="T41" fmla="*/ 13 h 559"/>
              <a:gd name="T42" fmla="*/ 132 w 537"/>
              <a:gd name="T43" fmla="*/ 18 h 559"/>
              <a:gd name="T44" fmla="*/ 132 w 537"/>
              <a:gd name="T45" fmla="*/ 18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60 w 537"/>
              <a:gd name="T55" fmla="*/ 34 h 559"/>
              <a:gd name="T56" fmla="*/ 160 w 537"/>
              <a:gd name="T57" fmla="*/ 34 h 559"/>
              <a:gd name="T58" fmla="*/ 165 w 537"/>
              <a:gd name="T59" fmla="*/ 37 h 559"/>
              <a:gd name="T60" fmla="*/ 165 w 537"/>
              <a:gd name="T61" fmla="*/ 37 h 559"/>
              <a:gd name="T62" fmla="*/ 174 w 537"/>
              <a:gd name="T63" fmla="*/ 41 h 559"/>
              <a:gd name="T64" fmla="*/ 174 w 537"/>
              <a:gd name="T65" fmla="*/ 41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5 w 537"/>
              <a:gd name="T73" fmla="*/ 68 h 559"/>
              <a:gd name="T74" fmla="*/ 265 w 537"/>
              <a:gd name="T75" fmla="*/ 68 h 559"/>
              <a:gd name="T76" fmla="*/ 283 w 537"/>
              <a:gd name="T77" fmla="*/ 70 h 559"/>
              <a:gd name="T78" fmla="*/ 283 w 537"/>
              <a:gd name="T79" fmla="*/ 70 h 559"/>
              <a:gd name="T80" fmla="*/ 494 w 537"/>
              <a:gd name="T81" fmla="*/ 196 h 559"/>
              <a:gd name="T82" fmla="*/ 494 w 537"/>
              <a:gd name="T83" fmla="*/ 196 h 559"/>
              <a:gd name="T84" fmla="*/ 536 w 537"/>
              <a:gd name="T85" fmla="*/ 34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40"/>
                </a:moveTo>
                <a:lnTo>
                  <a:pt x="536" y="340"/>
                </a:lnTo>
                <a:cubicBezTo>
                  <a:pt x="426" y="448"/>
                  <a:pt x="285" y="522"/>
                  <a:pt x="126" y="548"/>
                </a:cubicBezTo>
                <a:lnTo>
                  <a:pt x="126" y="548"/>
                </a:lnTo>
                <a:cubicBezTo>
                  <a:pt x="107" y="551"/>
                  <a:pt x="87" y="554"/>
                  <a:pt x="68" y="555"/>
                </a:cubicBezTo>
                <a:lnTo>
                  <a:pt x="68" y="555"/>
                </a:lnTo>
                <a:cubicBezTo>
                  <a:pt x="64" y="556"/>
                  <a:pt x="62" y="556"/>
                  <a:pt x="59" y="556"/>
                </a:cubicBezTo>
                <a:lnTo>
                  <a:pt x="59" y="556"/>
                </a:lnTo>
                <a:cubicBezTo>
                  <a:pt x="40" y="558"/>
                  <a:pt x="20" y="558"/>
                  <a:pt x="1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10" y="2"/>
                  <a:pt x="113" y="5"/>
                  <a:pt x="116" y="6"/>
                </a:cubicBezTo>
                <a:lnTo>
                  <a:pt x="116" y="6"/>
                </a:lnTo>
                <a:cubicBezTo>
                  <a:pt x="117" y="8"/>
                  <a:pt x="118" y="8"/>
                  <a:pt x="120" y="10"/>
                </a:cubicBez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cubicBezTo>
                  <a:pt x="121" y="11"/>
                  <a:pt x="123" y="11"/>
                  <a:pt x="124" y="13"/>
                </a:cubicBezTo>
                <a:lnTo>
                  <a:pt x="124" y="13"/>
                </a:lnTo>
                <a:cubicBezTo>
                  <a:pt x="127" y="15"/>
                  <a:pt x="129" y="16"/>
                  <a:pt x="132" y="18"/>
                </a:cubicBezTo>
                <a:lnTo>
                  <a:pt x="132" y="18"/>
                </a:lnTo>
                <a:lnTo>
                  <a:pt x="133" y="18"/>
                </a:lnTo>
                <a:lnTo>
                  <a:pt x="133" y="18"/>
                </a:lnTo>
                <a:cubicBezTo>
                  <a:pt x="139" y="22"/>
                  <a:pt x="145" y="26"/>
                  <a:pt x="151" y="29"/>
                </a:cubicBezTo>
                <a:lnTo>
                  <a:pt x="151" y="29"/>
                </a:lnTo>
                <a:cubicBezTo>
                  <a:pt x="155" y="31"/>
                  <a:pt x="157" y="32"/>
                  <a:pt x="160" y="34"/>
                </a:cubicBezTo>
                <a:lnTo>
                  <a:pt x="160" y="34"/>
                </a:lnTo>
                <a:cubicBezTo>
                  <a:pt x="162" y="35"/>
                  <a:pt x="163" y="35"/>
                  <a:pt x="165" y="37"/>
                </a:cubicBezTo>
                <a:lnTo>
                  <a:pt x="165" y="37"/>
                </a:lnTo>
                <a:cubicBezTo>
                  <a:pt x="168" y="38"/>
                  <a:pt x="172" y="40"/>
                  <a:pt x="174" y="41"/>
                </a:cubicBezTo>
                <a:lnTo>
                  <a:pt x="174" y="41"/>
                </a:lnTo>
                <a:cubicBezTo>
                  <a:pt x="176" y="41"/>
                  <a:pt x="178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7" y="55"/>
                  <a:pt x="235" y="63"/>
                  <a:pt x="265" y="68"/>
                </a:cubicBezTo>
                <a:lnTo>
                  <a:pt x="265" y="68"/>
                </a:lnTo>
                <a:cubicBezTo>
                  <a:pt x="271" y="68"/>
                  <a:pt x="277" y="69"/>
                  <a:pt x="283" y="70"/>
                </a:cubicBezTo>
                <a:lnTo>
                  <a:pt x="283" y="70"/>
                </a:lnTo>
                <a:cubicBezTo>
                  <a:pt x="309" y="73"/>
                  <a:pt x="447" y="91"/>
                  <a:pt x="494" y="196"/>
                </a:cubicBezTo>
                <a:lnTo>
                  <a:pt x="494" y="196"/>
                </a:lnTo>
                <a:cubicBezTo>
                  <a:pt x="506" y="222"/>
                  <a:pt x="521" y="276"/>
                  <a:pt x="536" y="340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1" name="Freeform 237">
            <a:extLst>
              <a:ext uri="{FF2B5EF4-FFF2-40B4-BE49-F238E27FC236}">
                <a16:creationId xmlns:a16="http://schemas.microsoft.com/office/drawing/2014/main" id="{A78C7B01-05E4-1641-BA5D-65595F5D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10972294"/>
            <a:ext cx="444938" cy="697615"/>
          </a:xfrm>
          <a:custGeom>
            <a:avLst/>
            <a:gdLst>
              <a:gd name="T0" fmla="*/ 357 w 358"/>
              <a:gd name="T1" fmla="*/ 43 h 559"/>
              <a:gd name="T2" fmla="*/ 357 w 358"/>
              <a:gd name="T3" fmla="*/ 43 h 559"/>
              <a:gd name="T4" fmla="*/ 318 w 358"/>
              <a:gd name="T5" fmla="*/ 222 h 559"/>
              <a:gd name="T6" fmla="*/ 304 w 358"/>
              <a:gd name="T7" fmla="*/ 286 h 559"/>
              <a:gd name="T8" fmla="*/ 246 w 358"/>
              <a:gd name="T9" fmla="*/ 555 h 559"/>
              <a:gd name="T10" fmla="*/ 246 w 358"/>
              <a:gd name="T11" fmla="*/ 555 h 559"/>
              <a:gd name="T12" fmla="*/ 237 w 358"/>
              <a:gd name="T13" fmla="*/ 556 h 559"/>
              <a:gd name="T14" fmla="*/ 237 w 358"/>
              <a:gd name="T15" fmla="*/ 556 h 559"/>
              <a:gd name="T16" fmla="*/ 179 w 358"/>
              <a:gd name="T17" fmla="*/ 558 h 559"/>
              <a:gd name="T18" fmla="*/ 178 w 358"/>
              <a:gd name="T19" fmla="*/ 558 h 559"/>
              <a:gd name="T20" fmla="*/ 178 w 358"/>
              <a:gd name="T21" fmla="*/ 558 h 559"/>
              <a:gd name="T22" fmla="*/ 121 w 358"/>
              <a:gd name="T23" fmla="*/ 556 h 559"/>
              <a:gd name="T24" fmla="*/ 121 w 358"/>
              <a:gd name="T25" fmla="*/ 556 h 559"/>
              <a:gd name="T26" fmla="*/ 111 w 358"/>
              <a:gd name="T27" fmla="*/ 555 h 559"/>
              <a:gd name="T28" fmla="*/ 40 w 358"/>
              <a:gd name="T29" fmla="*/ 221 h 559"/>
              <a:gd name="T30" fmla="*/ 2 w 358"/>
              <a:gd name="T31" fmla="*/ 48 h 559"/>
              <a:gd name="T32" fmla="*/ 1 w 358"/>
              <a:gd name="T33" fmla="*/ 46 h 559"/>
              <a:gd name="T34" fmla="*/ 1 w 358"/>
              <a:gd name="T35" fmla="*/ 45 h 559"/>
              <a:gd name="T36" fmla="*/ 0 w 358"/>
              <a:gd name="T37" fmla="*/ 44 h 559"/>
              <a:gd name="T38" fmla="*/ 0 w 358"/>
              <a:gd name="T39" fmla="*/ 42 h 559"/>
              <a:gd name="T40" fmla="*/ 0 w 358"/>
              <a:gd name="T41" fmla="*/ 41 h 559"/>
              <a:gd name="T42" fmla="*/ 0 w 358"/>
              <a:gd name="T43" fmla="*/ 41 h 559"/>
              <a:gd name="T44" fmla="*/ 0 w 358"/>
              <a:gd name="T45" fmla="*/ 41 h 559"/>
              <a:gd name="T46" fmla="*/ 0 w 358"/>
              <a:gd name="T47" fmla="*/ 41 h 559"/>
              <a:gd name="T48" fmla="*/ 0 w 358"/>
              <a:gd name="T49" fmla="*/ 40 h 559"/>
              <a:gd name="T50" fmla="*/ 0 w 358"/>
              <a:gd name="T51" fmla="*/ 40 h 559"/>
              <a:gd name="T52" fmla="*/ 0 w 358"/>
              <a:gd name="T53" fmla="*/ 40 h 559"/>
              <a:gd name="T54" fmla="*/ 0 w 358"/>
              <a:gd name="T55" fmla="*/ 40 h 559"/>
              <a:gd name="T56" fmla="*/ 41 w 358"/>
              <a:gd name="T57" fmla="*/ 18 h 559"/>
              <a:gd name="T58" fmla="*/ 41 w 358"/>
              <a:gd name="T59" fmla="*/ 18 h 559"/>
              <a:gd name="T60" fmla="*/ 47 w 358"/>
              <a:gd name="T61" fmla="*/ 14 h 559"/>
              <a:gd name="T62" fmla="*/ 47 w 358"/>
              <a:gd name="T63" fmla="*/ 14 h 559"/>
              <a:gd name="T64" fmla="*/ 54 w 358"/>
              <a:gd name="T65" fmla="*/ 9 h 559"/>
              <a:gd name="T66" fmla="*/ 67 w 358"/>
              <a:gd name="T67" fmla="*/ 0 h 559"/>
              <a:gd name="T68" fmla="*/ 285 w 358"/>
              <a:gd name="T69" fmla="*/ 0 h 559"/>
              <a:gd name="T70" fmla="*/ 285 w 358"/>
              <a:gd name="T71" fmla="*/ 0 h 559"/>
              <a:gd name="T72" fmla="*/ 294 w 358"/>
              <a:gd name="T73" fmla="*/ 6 h 559"/>
              <a:gd name="T74" fmla="*/ 294 w 358"/>
              <a:gd name="T75" fmla="*/ 6 h 559"/>
              <a:gd name="T76" fmla="*/ 298 w 358"/>
              <a:gd name="T77" fmla="*/ 10 h 559"/>
              <a:gd name="T78" fmla="*/ 298 w 358"/>
              <a:gd name="T79" fmla="*/ 10 h 559"/>
              <a:gd name="T80" fmla="*/ 298 w 358"/>
              <a:gd name="T81" fmla="*/ 10 h 559"/>
              <a:gd name="T82" fmla="*/ 298 w 358"/>
              <a:gd name="T83" fmla="*/ 10 h 559"/>
              <a:gd name="T84" fmla="*/ 302 w 358"/>
              <a:gd name="T85" fmla="*/ 13 h 559"/>
              <a:gd name="T86" fmla="*/ 302 w 358"/>
              <a:gd name="T87" fmla="*/ 13 h 559"/>
              <a:gd name="T88" fmla="*/ 310 w 358"/>
              <a:gd name="T89" fmla="*/ 18 h 559"/>
              <a:gd name="T90" fmla="*/ 310 w 358"/>
              <a:gd name="T91" fmla="*/ 18 h 559"/>
              <a:gd name="T92" fmla="*/ 311 w 358"/>
              <a:gd name="T93" fmla="*/ 18 h 559"/>
              <a:gd name="T94" fmla="*/ 311 w 358"/>
              <a:gd name="T95" fmla="*/ 18 h 559"/>
              <a:gd name="T96" fmla="*/ 329 w 358"/>
              <a:gd name="T97" fmla="*/ 29 h 559"/>
              <a:gd name="T98" fmla="*/ 329 w 358"/>
              <a:gd name="T99" fmla="*/ 29 h 559"/>
              <a:gd name="T100" fmla="*/ 338 w 358"/>
              <a:gd name="T101" fmla="*/ 34 h 559"/>
              <a:gd name="T102" fmla="*/ 338 w 358"/>
              <a:gd name="T103" fmla="*/ 34 h 559"/>
              <a:gd name="T104" fmla="*/ 343 w 358"/>
              <a:gd name="T105" fmla="*/ 37 h 559"/>
              <a:gd name="T106" fmla="*/ 343 w 358"/>
              <a:gd name="T107" fmla="*/ 37 h 559"/>
              <a:gd name="T108" fmla="*/ 352 w 358"/>
              <a:gd name="T109" fmla="*/ 41 h 559"/>
              <a:gd name="T110" fmla="*/ 352 w 358"/>
              <a:gd name="T111" fmla="*/ 41 h 559"/>
              <a:gd name="T112" fmla="*/ 357 w 358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8" h="559">
                <a:moveTo>
                  <a:pt x="357" y="43"/>
                </a:moveTo>
                <a:lnTo>
                  <a:pt x="357" y="43"/>
                </a:lnTo>
                <a:lnTo>
                  <a:pt x="318" y="222"/>
                </a:lnTo>
                <a:lnTo>
                  <a:pt x="304" y="286"/>
                </a:lnTo>
                <a:lnTo>
                  <a:pt x="246" y="555"/>
                </a:lnTo>
                <a:lnTo>
                  <a:pt x="246" y="555"/>
                </a:lnTo>
                <a:cubicBezTo>
                  <a:pt x="242" y="556"/>
                  <a:pt x="240" y="556"/>
                  <a:pt x="237" y="556"/>
                </a:cubicBezTo>
                <a:lnTo>
                  <a:pt x="237" y="556"/>
                </a:lnTo>
                <a:cubicBezTo>
                  <a:pt x="218" y="558"/>
                  <a:pt x="198" y="558"/>
                  <a:pt x="179" y="558"/>
                </a:cubicBezTo>
                <a:lnTo>
                  <a:pt x="178" y="558"/>
                </a:lnTo>
                <a:lnTo>
                  <a:pt x="178" y="558"/>
                </a:lnTo>
                <a:cubicBezTo>
                  <a:pt x="159" y="558"/>
                  <a:pt x="140" y="558"/>
                  <a:pt x="121" y="556"/>
                </a:cubicBezTo>
                <a:lnTo>
                  <a:pt x="121" y="556"/>
                </a:lnTo>
                <a:cubicBezTo>
                  <a:pt x="118" y="556"/>
                  <a:pt x="115" y="556"/>
                  <a:pt x="111" y="555"/>
                </a:cubicBezTo>
                <a:lnTo>
                  <a:pt x="40" y="221"/>
                </a:lnTo>
                <a:lnTo>
                  <a:pt x="2" y="48"/>
                </a:lnTo>
                <a:lnTo>
                  <a:pt x="1" y="46"/>
                </a:lnTo>
                <a:lnTo>
                  <a:pt x="1" y="45"/>
                </a:lnTo>
                <a:lnTo>
                  <a:pt x="0" y="44"/>
                </a:lnTo>
                <a:lnTo>
                  <a:pt x="0" y="42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cubicBezTo>
                  <a:pt x="0" y="41"/>
                  <a:pt x="0" y="41"/>
                  <a:pt x="0" y="40"/>
                </a:cubicBez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4"/>
                  <a:pt x="28" y="26"/>
                  <a:pt x="41" y="18"/>
                </a:cubicBezTo>
                <a:lnTo>
                  <a:pt x="41" y="18"/>
                </a:lnTo>
                <a:cubicBezTo>
                  <a:pt x="43" y="16"/>
                  <a:pt x="46" y="15"/>
                  <a:pt x="47" y="14"/>
                </a:cubicBezTo>
                <a:lnTo>
                  <a:pt x="47" y="14"/>
                </a:lnTo>
                <a:cubicBezTo>
                  <a:pt x="50" y="12"/>
                  <a:pt x="52" y="11"/>
                  <a:pt x="54" y="9"/>
                </a:cubicBezTo>
                <a:lnTo>
                  <a:pt x="67" y="0"/>
                </a:lnTo>
                <a:lnTo>
                  <a:pt x="285" y="0"/>
                </a:lnTo>
                <a:lnTo>
                  <a:pt x="285" y="0"/>
                </a:lnTo>
                <a:cubicBezTo>
                  <a:pt x="288" y="2"/>
                  <a:pt x="291" y="5"/>
                  <a:pt x="294" y="6"/>
                </a:cubicBezTo>
                <a:lnTo>
                  <a:pt x="294" y="6"/>
                </a:lnTo>
                <a:cubicBezTo>
                  <a:pt x="295" y="8"/>
                  <a:pt x="296" y="8"/>
                  <a:pt x="298" y="10"/>
                </a:cubicBezTo>
                <a:lnTo>
                  <a:pt x="298" y="10"/>
                </a:lnTo>
                <a:lnTo>
                  <a:pt x="298" y="10"/>
                </a:lnTo>
                <a:lnTo>
                  <a:pt x="298" y="10"/>
                </a:lnTo>
                <a:cubicBezTo>
                  <a:pt x="299" y="11"/>
                  <a:pt x="301" y="11"/>
                  <a:pt x="302" y="13"/>
                </a:cubicBezTo>
                <a:lnTo>
                  <a:pt x="302" y="13"/>
                </a:lnTo>
                <a:cubicBezTo>
                  <a:pt x="305" y="15"/>
                  <a:pt x="307" y="16"/>
                  <a:pt x="310" y="18"/>
                </a:cubicBezTo>
                <a:lnTo>
                  <a:pt x="310" y="18"/>
                </a:lnTo>
                <a:lnTo>
                  <a:pt x="311" y="18"/>
                </a:lnTo>
                <a:lnTo>
                  <a:pt x="311" y="18"/>
                </a:lnTo>
                <a:cubicBezTo>
                  <a:pt x="317" y="22"/>
                  <a:pt x="323" y="26"/>
                  <a:pt x="329" y="29"/>
                </a:cubicBezTo>
                <a:lnTo>
                  <a:pt x="329" y="29"/>
                </a:lnTo>
                <a:cubicBezTo>
                  <a:pt x="333" y="31"/>
                  <a:pt x="335" y="32"/>
                  <a:pt x="338" y="34"/>
                </a:cubicBezTo>
                <a:lnTo>
                  <a:pt x="338" y="34"/>
                </a:lnTo>
                <a:cubicBezTo>
                  <a:pt x="340" y="35"/>
                  <a:pt x="341" y="35"/>
                  <a:pt x="343" y="37"/>
                </a:cubicBezTo>
                <a:lnTo>
                  <a:pt x="343" y="37"/>
                </a:lnTo>
                <a:cubicBezTo>
                  <a:pt x="346" y="38"/>
                  <a:pt x="350" y="40"/>
                  <a:pt x="352" y="41"/>
                </a:cubicBezTo>
                <a:lnTo>
                  <a:pt x="352" y="41"/>
                </a:lnTo>
                <a:cubicBezTo>
                  <a:pt x="354" y="41"/>
                  <a:pt x="356" y="42"/>
                  <a:pt x="357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2" name="Freeform 238">
            <a:extLst>
              <a:ext uri="{FF2B5EF4-FFF2-40B4-BE49-F238E27FC236}">
                <a16:creationId xmlns:a16="http://schemas.microsoft.com/office/drawing/2014/main" id="{4700E558-B151-C748-B05F-577B4B7E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990" y="10840460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3" name="Freeform 239">
            <a:extLst>
              <a:ext uri="{FF2B5EF4-FFF2-40B4-BE49-F238E27FC236}">
                <a16:creationId xmlns:a16="http://schemas.microsoft.com/office/drawing/2014/main" id="{B77B82E3-EC7E-B542-B390-2E7EAE61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990" y="10840460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4" name="Freeform 240">
            <a:extLst>
              <a:ext uri="{FF2B5EF4-FFF2-40B4-BE49-F238E27FC236}">
                <a16:creationId xmlns:a16="http://schemas.microsoft.com/office/drawing/2014/main" id="{61713142-0EB0-4947-8160-19BA9A2C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398" y="11131591"/>
            <a:ext cx="137328" cy="120847"/>
          </a:xfrm>
          <a:custGeom>
            <a:avLst/>
            <a:gdLst>
              <a:gd name="T0" fmla="*/ 17 w 110"/>
              <a:gd name="T1" fmla="*/ 95 h 96"/>
              <a:gd name="T2" fmla="*/ 92 w 110"/>
              <a:gd name="T3" fmla="*/ 95 h 96"/>
              <a:gd name="T4" fmla="*/ 109 w 110"/>
              <a:gd name="T5" fmla="*/ 0 h 96"/>
              <a:gd name="T6" fmla="*/ 0 w 110"/>
              <a:gd name="T7" fmla="*/ 0 h 96"/>
              <a:gd name="T8" fmla="*/ 17 w 11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">
                <a:moveTo>
                  <a:pt x="17" y="95"/>
                </a:moveTo>
                <a:lnTo>
                  <a:pt x="92" y="95"/>
                </a:lnTo>
                <a:lnTo>
                  <a:pt x="109" y="0"/>
                </a:lnTo>
                <a:lnTo>
                  <a:pt x="0" y="0"/>
                </a:lnTo>
                <a:lnTo>
                  <a:pt x="17" y="95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5" name="Freeform 241">
            <a:extLst>
              <a:ext uri="{FF2B5EF4-FFF2-40B4-BE49-F238E27FC236}">
                <a16:creationId xmlns:a16="http://schemas.microsoft.com/office/drawing/2014/main" id="{7EB77A97-017E-C044-8EEF-C8ED8848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809" y="10955812"/>
            <a:ext cx="225213" cy="291133"/>
          </a:xfrm>
          <a:custGeom>
            <a:avLst/>
            <a:gdLst>
              <a:gd name="T0" fmla="*/ 107 w 180"/>
              <a:gd name="T1" fmla="*/ 0 h 234"/>
              <a:gd name="T2" fmla="*/ 0 w 180"/>
              <a:gd name="T3" fmla="*/ 141 h 234"/>
              <a:gd name="T4" fmla="*/ 140 w 180"/>
              <a:gd name="T5" fmla="*/ 233 h 234"/>
              <a:gd name="T6" fmla="*/ 179 w 180"/>
              <a:gd name="T7" fmla="*/ 54 h 234"/>
              <a:gd name="T8" fmla="*/ 107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107" y="0"/>
                </a:moveTo>
                <a:lnTo>
                  <a:pt x="0" y="141"/>
                </a:lnTo>
                <a:lnTo>
                  <a:pt x="140" y="233"/>
                </a:lnTo>
                <a:lnTo>
                  <a:pt x="179" y="54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6" name="Freeform 242">
            <a:extLst>
              <a:ext uri="{FF2B5EF4-FFF2-40B4-BE49-F238E27FC236}">
                <a16:creationId xmlns:a16="http://schemas.microsoft.com/office/drawing/2014/main" id="{B52D89A9-E323-EA47-8033-B2E1B994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3" y="10955812"/>
            <a:ext cx="225217" cy="291133"/>
          </a:xfrm>
          <a:custGeom>
            <a:avLst/>
            <a:gdLst>
              <a:gd name="T0" fmla="*/ 67 w 179"/>
              <a:gd name="T1" fmla="*/ 0 h 234"/>
              <a:gd name="T2" fmla="*/ 178 w 179"/>
              <a:gd name="T3" fmla="*/ 141 h 234"/>
              <a:gd name="T4" fmla="*/ 39 w 179"/>
              <a:gd name="T5" fmla="*/ 233 h 234"/>
              <a:gd name="T6" fmla="*/ 0 w 179"/>
              <a:gd name="T7" fmla="*/ 51 h 234"/>
              <a:gd name="T8" fmla="*/ 67 w 179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34">
                <a:moveTo>
                  <a:pt x="67" y="0"/>
                </a:moveTo>
                <a:lnTo>
                  <a:pt x="178" y="141"/>
                </a:lnTo>
                <a:lnTo>
                  <a:pt x="39" y="233"/>
                </a:lnTo>
                <a:lnTo>
                  <a:pt x="0" y="51"/>
                </a:lnTo>
                <a:lnTo>
                  <a:pt x="6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7" name="Freeform 243">
            <a:extLst>
              <a:ext uri="{FF2B5EF4-FFF2-40B4-BE49-F238E27FC236}">
                <a16:creationId xmlns:a16="http://schemas.microsoft.com/office/drawing/2014/main" id="{DDB17C8B-51B6-F24F-9D31-0F2FDE2E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676" y="10208758"/>
            <a:ext cx="565786" cy="697618"/>
          </a:xfrm>
          <a:custGeom>
            <a:avLst/>
            <a:gdLst>
              <a:gd name="T0" fmla="*/ 0 w 455"/>
              <a:gd name="T1" fmla="*/ 212 h 561"/>
              <a:gd name="T2" fmla="*/ 0 w 455"/>
              <a:gd name="T3" fmla="*/ 212 h 561"/>
              <a:gd name="T4" fmla="*/ 196 w 455"/>
              <a:gd name="T5" fmla="*/ 560 h 561"/>
              <a:gd name="T6" fmla="*/ 196 w 455"/>
              <a:gd name="T7" fmla="*/ 560 h 561"/>
              <a:gd name="T8" fmla="*/ 258 w 455"/>
              <a:gd name="T9" fmla="*/ 559 h 561"/>
              <a:gd name="T10" fmla="*/ 258 w 455"/>
              <a:gd name="T11" fmla="*/ 559 h 561"/>
              <a:gd name="T12" fmla="*/ 454 w 455"/>
              <a:gd name="T13" fmla="*/ 212 h 561"/>
              <a:gd name="T14" fmla="*/ 454 w 455"/>
              <a:gd name="T15" fmla="*/ 212 h 561"/>
              <a:gd name="T16" fmla="*/ 227 w 455"/>
              <a:gd name="T17" fmla="*/ 0 h 561"/>
              <a:gd name="T18" fmla="*/ 227 w 455"/>
              <a:gd name="T19" fmla="*/ 0 h 561"/>
              <a:gd name="T20" fmla="*/ 0 w 455"/>
              <a:gd name="T21" fmla="*/ 21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5" h="561">
                <a:moveTo>
                  <a:pt x="0" y="212"/>
                </a:moveTo>
                <a:lnTo>
                  <a:pt x="0" y="212"/>
                </a:lnTo>
                <a:cubicBezTo>
                  <a:pt x="0" y="299"/>
                  <a:pt x="64" y="560"/>
                  <a:pt x="196" y="560"/>
                </a:cubicBezTo>
                <a:lnTo>
                  <a:pt x="196" y="560"/>
                </a:lnTo>
                <a:cubicBezTo>
                  <a:pt x="229" y="560"/>
                  <a:pt x="229" y="559"/>
                  <a:pt x="258" y="559"/>
                </a:cubicBezTo>
                <a:lnTo>
                  <a:pt x="258" y="559"/>
                </a:lnTo>
                <a:cubicBezTo>
                  <a:pt x="399" y="559"/>
                  <a:pt x="454" y="329"/>
                  <a:pt x="454" y="212"/>
                </a:cubicBezTo>
                <a:lnTo>
                  <a:pt x="454" y="212"/>
                </a:lnTo>
                <a:cubicBezTo>
                  <a:pt x="454" y="95"/>
                  <a:pt x="343" y="0"/>
                  <a:pt x="227" y="0"/>
                </a:cubicBezTo>
                <a:lnTo>
                  <a:pt x="227" y="0"/>
                </a:lnTo>
                <a:cubicBezTo>
                  <a:pt x="111" y="0"/>
                  <a:pt x="0" y="95"/>
                  <a:pt x="0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8" name="Freeform 244">
            <a:extLst>
              <a:ext uri="{FF2B5EF4-FFF2-40B4-BE49-F238E27FC236}">
                <a16:creationId xmlns:a16="http://schemas.microsoft.com/office/drawing/2014/main" id="{44EFE4F4-AC9F-564A-B71D-8262A914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1" y="9961573"/>
            <a:ext cx="796494" cy="626207"/>
          </a:xfrm>
          <a:custGeom>
            <a:avLst/>
            <a:gdLst>
              <a:gd name="T0" fmla="*/ 568 w 638"/>
              <a:gd name="T1" fmla="*/ 502 h 503"/>
              <a:gd name="T2" fmla="*/ 568 w 638"/>
              <a:gd name="T3" fmla="*/ 502 h 503"/>
              <a:gd name="T4" fmla="*/ 551 w 638"/>
              <a:gd name="T5" fmla="*/ 404 h 503"/>
              <a:gd name="T6" fmla="*/ 551 w 638"/>
              <a:gd name="T7" fmla="*/ 404 h 503"/>
              <a:gd name="T8" fmla="*/ 521 w 638"/>
              <a:gd name="T9" fmla="*/ 305 h 503"/>
              <a:gd name="T10" fmla="*/ 521 w 638"/>
              <a:gd name="T11" fmla="*/ 305 h 503"/>
              <a:gd name="T12" fmla="*/ 377 w 638"/>
              <a:gd name="T13" fmla="*/ 276 h 503"/>
              <a:gd name="T14" fmla="*/ 377 w 638"/>
              <a:gd name="T15" fmla="*/ 276 h 503"/>
              <a:gd name="T16" fmla="*/ 224 w 638"/>
              <a:gd name="T17" fmla="*/ 250 h 503"/>
              <a:gd name="T18" fmla="*/ 224 w 638"/>
              <a:gd name="T19" fmla="*/ 250 h 503"/>
              <a:gd name="T20" fmla="*/ 135 w 638"/>
              <a:gd name="T21" fmla="*/ 502 h 503"/>
              <a:gd name="T22" fmla="*/ 135 w 638"/>
              <a:gd name="T23" fmla="*/ 502 h 503"/>
              <a:gd name="T24" fmla="*/ 160 w 638"/>
              <a:gd name="T25" fmla="*/ 107 h 503"/>
              <a:gd name="T26" fmla="*/ 160 w 638"/>
              <a:gd name="T27" fmla="*/ 107 h 503"/>
              <a:gd name="T28" fmla="*/ 246 w 638"/>
              <a:gd name="T29" fmla="*/ 85 h 503"/>
              <a:gd name="T30" fmla="*/ 246 w 638"/>
              <a:gd name="T31" fmla="*/ 85 h 503"/>
              <a:gd name="T32" fmla="*/ 610 w 638"/>
              <a:gd name="T33" fmla="*/ 235 h 503"/>
              <a:gd name="T34" fmla="*/ 610 w 638"/>
              <a:gd name="T35" fmla="*/ 235 h 503"/>
              <a:gd name="T36" fmla="*/ 568 w 638"/>
              <a:gd name="T37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8" h="503">
                <a:moveTo>
                  <a:pt x="568" y="502"/>
                </a:moveTo>
                <a:lnTo>
                  <a:pt x="568" y="502"/>
                </a:lnTo>
                <a:cubicBezTo>
                  <a:pt x="568" y="502"/>
                  <a:pt x="562" y="470"/>
                  <a:pt x="551" y="404"/>
                </a:cubicBezTo>
                <a:lnTo>
                  <a:pt x="551" y="404"/>
                </a:lnTo>
                <a:cubicBezTo>
                  <a:pt x="547" y="379"/>
                  <a:pt x="543" y="357"/>
                  <a:pt x="521" y="305"/>
                </a:cubicBezTo>
                <a:lnTo>
                  <a:pt x="521" y="305"/>
                </a:lnTo>
                <a:cubicBezTo>
                  <a:pt x="505" y="265"/>
                  <a:pt x="464" y="265"/>
                  <a:pt x="377" y="276"/>
                </a:cubicBezTo>
                <a:lnTo>
                  <a:pt x="377" y="276"/>
                </a:lnTo>
                <a:cubicBezTo>
                  <a:pt x="268" y="290"/>
                  <a:pt x="226" y="235"/>
                  <a:pt x="224" y="250"/>
                </a:cubicBezTo>
                <a:lnTo>
                  <a:pt x="224" y="250"/>
                </a:lnTo>
                <a:cubicBezTo>
                  <a:pt x="212" y="329"/>
                  <a:pt x="140" y="339"/>
                  <a:pt x="135" y="502"/>
                </a:cubicBezTo>
                <a:lnTo>
                  <a:pt x="135" y="502"/>
                </a:lnTo>
                <a:cubicBezTo>
                  <a:pt x="135" y="502"/>
                  <a:pt x="0" y="261"/>
                  <a:pt x="160" y="107"/>
                </a:cubicBezTo>
                <a:lnTo>
                  <a:pt x="160" y="107"/>
                </a:lnTo>
                <a:cubicBezTo>
                  <a:pt x="196" y="72"/>
                  <a:pt x="232" y="91"/>
                  <a:pt x="246" y="85"/>
                </a:cubicBezTo>
                <a:lnTo>
                  <a:pt x="246" y="85"/>
                </a:lnTo>
                <a:cubicBezTo>
                  <a:pt x="418" y="0"/>
                  <a:pt x="587" y="84"/>
                  <a:pt x="610" y="235"/>
                </a:cubicBezTo>
                <a:lnTo>
                  <a:pt x="610" y="235"/>
                </a:lnTo>
                <a:cubicBezTo>
                  <a:pt x="637" y="409"/>
                  <a:pt x="568" y="502"/>
                  <a:pt x="568" y="5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9" name="Freeform 245">
            <a:extLst>
              <a:ext uri="{FF2B5EF4-FFF2-40B4-BE49-F238E27FC236}">
                <a16:creationId xmlns:a16="http://schemas.microsoft.com/office/drawing/2014/main" id="{09DDBC5A-5375-2542-8C92-9E1DEEB2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398" y="11252438"/>
            <a:ext cx="148314" cy="417472"/>
          </a:xfrm>
          <a:custGeom>
            <a:avLst/>
            <a:gdLst>
              <a:gd name="T0" fmla="*/ 116 w 117"/>
              <a:gd name="T1" fmla="*/ 331 h 334"/>
              <a:gd name="T2" fmla="*/ 116 w 117"/>
              <a:gd name="T3" fmla="*/ 331 h 334"/>
              <a:gd name="T4" fmla="*/ 58 w 117"/>
              <a:gd name="T5" fmla="*/ 333 h 334"/>
              <a:gd name="T6" fmla="*/ 57 w 117"/>
              <a:gd name="T7" fmla="*/ 333 h 334"/>
              <a:gd name="T8" fmla="*/ 57 w 117"/>
              <a:gd name="T9" fmla="*/ 333 h 334"/>
              <a:gd name="T10" fmla="*/ 0 w 117"/>
              <a:gd name="T11" fmla="*/ 331 h 334"/>
              <a:gd name="T12" fmla="*/ 20 w 117"/>
              <a:gd name="T13" fmla="*/ 0 h 334"/>
              <a:gd name="T14" fmla="*/ 95 w 117"/>
              <a:gd name="T15" fmla="*/ 0 h 334"/>
              <a:gd name="T16" fmla="*/ 116 w 117"/>
              <a:gd name="T17" fmla="*/ 33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334">
                <a:moveTo>
                  <a:pt x="116" y="331"/>
                </a:moveTo>
                <a:lnTo>
                  <a:pt x="116" y="331"/>
                </a:lnTo>
                <a:cubicBezTo>
                  <a:pt x="97" y="333"/>
                  <a:pt x="77" y="333"/>
                  <a:pt x="58" y="333"/>
                </a:cubicBezTo>
                <a:lnTo>
                  <a:pt x="57" y="333"/>
                </a:lnTo>
                <a:lnTo>
                  <a:pt x="57" y="333"/>
                </a:lnTo>
                <a:cubicBezTo>
                  <a:pt x="38" y="333"/>
                  <a:pt x="19" y="333"/>
                  <a:pt x="0" y="331"/>
                </a:cubicBezTo>
                <a:lnTo>
                  <a:pt x="20" y="0"/>
                </a:lnTo>
                <a:lnTo>
                  <a:pt x="95" y="0"/>
                </a:lnTo>
                <a:lnTo>
                  <a:pt x="116" y="3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50" name="Freeform 246">
            <a:extLst>
              <a:ext uri="{FF2B5EF4-FFF2-40B4-BE49-F238E27FC236}">
                <a16:creationId xmlns:a16="http://schemas.microsoft.com/office/drawing/2014/main" id="{22D4CAEA-E21B-8F44-BF1F-D769B9E8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204" y="11027225"/>
            <a:ext cx="247188" cy="637193"/>
          </a:xfrm>
          <a:custGeom>
            <a:avLst/>
            <a:gdLst>
              <a:gd name="T0" fmla="*/ 197 w 198"/>
              <a:gd name="T1" fmla="*/ 25 h 513"/>
              <a:gd name="T2" fmla="*/ 197 w 198"/>
              <a:gd name="T3" fmla="*/ 165 h 513"/>
              <a:gd name="T4" fmla="*/ 111 w 198"/>
              <a:gd name="T5" fmla="*/ 194 h 513"/>
              <a:gd name="T6" fmla="*/ 189 w 198"/>
              <a:gd name="T7" fmla="*/ 243 h 513"/>
              <a:gd name="T8" fmla="*/ 58 w 198"/>
              <a:gd name="T9" fmla="*/ 505 h 513"/>
              <a:gd name="T10" fmla="*/ 58 w 198"/>
              <a:gd name="T11" fmla="*/ 505 h 513"/>
              <a:gd name="T12" fmla="*/ 0 w 198"/>
              <a:gd name="T13" fmla="*/ 512 h 513"/>
              <a:gd name="T14" fmla="*/ 58 w 198"/>
              <a:gd name="T15" fmla="*/ 243 h 513"/>
              <a:gd name="T16" fmla="*/ 72 w 198"/>
              <a:gd name="T17" fmla="*/ 179 h 513"/>
              <a:gd name="T18" fmla="*/ 111 w 198"/>
              <a:gd name="T19" fmla="*/ 0 h 513"/>
              <a:gd name="T20" fmla="*/ 111 w 198"/>
              <a:gd name="T21" fmla="*/ 0 h 513"/>
              <a:gd name="T22" fmla="*/ 197 w 198"/>
              <a:gd name="T23" fmla="*/ 2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3">
                <a:moveTo>
                  <a:pt x="197" y="25"/>
                </a:moveTo>
                <a:lnTo>
                  <a:pt x="197" y="165"/>
                </a:lnTo>
                <a:lnTo>
                  <a:pt x="111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19" y="511"/>
                  <a:pt x="0" y="512"/>
                </a:cubicBezTo>
                <a:lnTo>
                  <a:pt x="58" y="243"/>
                </a:lnTo>
                <a:lnTo>
                  <a:pt x="72" y="179"/>
                </a:lnTo>
                <a:lnTo>
                  <a:pt x="111" y="0"/>
                </a:lnTo>
                <a:lnTo>
                  <a:pt x="111" y="0"/>
                </a:lnTo>
                <a:lnTo>
                  <a:pt x="197" y="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51" name="Freeform 247">
            <a:extLst>
              <a:ext uri="{FF2B5EF4-FFF2-40B4-BE49-F238E27FC236}">
                <a16:creationId xmlns:a16="http://schemas.microsoft.com/office/drawing/2014/main" id="{6659CAEE-4F33-4641-9CB4-F7DAFD7B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32" y="11021730"/>
            <a:ext cx="247188" cy="642688"/>
          </a:xfrm>
          <a:custGeom>
            <a:avLst/>
            <a:gdLst>
              <a:gd name="T0" fmla="*/ 96 w 200"/>
              <a:gd name="T1" fmla="*/ 39 h 516"/>
              <a:gd name="T2" fmla="*/ 106 w 200"/>
              <a:gd name="T3" fmla="*/ 86 h 516"/>
              <a:gd name="T4" fmla="*/ 108 w 200"/>
              <a:gd name="T5" fmla="*/ 95 h 516"/>
              <a:gd name="T6" fmla="*/ 111 w 200"/>
              <a:gd name="T7" fmla="*/ 108 h 516"/>
              <a:gd name="T8" fmla="*/ 113 w 200"/>
              <a:gd name="T9" fmla="*/ 119 h 516"/>
              <a:gd name="T10" fmla="*/ 113 w 200"/>
              <a:gd name="T11" fmla="*/ 119 h 516"/>
              <a:gd name="T12" fmla="*/ 115 w 200"/>
              <a:gd name="T13" fmla="*/ 125 h 516"/>
              <a:gd name="T14" fmla="*/ 115 w 200"/>
              <a:gd name="T15" fmla="*/ 128 h 516"/>
              <a:gd name="T16" fmla="*/ 118 w 200"/>
              <a:gd name="T17" fmla="*/ 138 h 516"/>
              <a:gd name="T18" fmla="*/ 119 w 200"/>
              <a:gd name="T19" fmla="*/ 145 h 516"/>
              <a:gd name="T20" fmla="*/ 94 w 200"/>
              <a:gd name="T21" fmla="*/ 31 h 516"/>
              <a:gd name="T22" fmla="*/ 95 w 200"/>
              <a:gd name="T23" fmla="*/ 34 h 516"/>
              <a:gd name="T24" fmla="*/ 94 w 200"/>
              <a:gd name="T25" fmla="*/ 31 h 516"/>
              <a:gd name="T26" fmla="*/ 91 w 200"/>
              <a:gd name="T27" fmla="*/ 16 h 516"/>
              <a:gd name="T28" fmla="*/ 93 w 200"/>
              <a:gd name="T29" fmla="*/ 23 h 516"/>
              <a:gd name="T30" fmla="*/ 94 w 200"/>
              <a:gd name="T31" fmla="*/ 28 h 516"/>
              <a:gd name="T32" fmla="*/ 90 w 200"/>
              <a:gd name="T33" fmla="*/ 8 h 516"/>
              <a:gd name="T34" fmla="*/ 90 w 200"/>
              <a:gd name="T35" fmla="*/ 10 h 516"/>
              <a:gd name="T36" fmla="*/ 90 w 200"/>
              <a:gd name="T37" fmla="*/ 11 h 516"/>
              <a:gd name="T38" fmla="*/ 90 w 200"/>
              <a:gd name="T39" fmla="*/ 8 h 516"/>
              <a:gd name="T40" fmla="*/ 89 w 200"/>
              <a:gd name="T41" fmla="*/ 6 h 516"/>
              <a:gd name="T42" fmla="*/ 88 w 200"/>
              <a:gd name="T43" fmla="*/ 4 h 516"/>
              <a:gd name="T44" fmla="*/ 88 w 200"/>
              <a:gd name="T45" fmla="*/ 1 h 516"/>
              <a:gd name="T46" fmla="*/ 88 w 200"/>
              <a:gd name="T47" fmla="*/ 1 h 516"/>
              <a:gd name="T48" fmla="*/ 88 w 200"/>
              <a:gd name="T49" fmla="*/ 0 h 516"/>
              <a:gd name="T50" fmla="*/ 88 w 200"/>
              <a:gd name="T51" fmla="*/ 0 h 516"/>
              <a:gd name="T52" fmla="*/ 3 w 200"/>
              <a:gd name="T53" fmla="*/ 27 h 516"/>
              <a:gd name="T54" fmla="*/ 0 w 200"/>
              <a:gd name="T55" fmla="*/ 168 h 516"/>
              <a:gd name="T56" fmla="*/ 8 w 200"/>
              <a:gd name="T57" fmla="*/ 246 h 516"/>
              <a:gd name="T58" fmla="*/ 139 w 200"/>
              <a:gd name="T59" fmla="*/ 508 h 516"/>
              <a:gd name="T60" fmla="*/ 199 w 200"/>
              <a:gd name="T61" fmla="*/ 515 h 516"/>
              <a:gd name="T62" fmla="*/ 128 w 200"/>
              <a:gd name="T63" fmla="*/ 18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516">
                <a:moveTo>
                  <a:pt x="96" y="39"/>
                </a:moveTo>
                <a:lnTo>
                  <a:pt x="96" y="39"/>
                </a:lnTo>
                <a:cubicBezTo>
                  <a:pt x="99" y="53"/>
                  <a:pt x="102" y="68"/>
                  <a:pt x="106" y="86"/>
                </a:cubicBezTo>
                <a:lnTo>
                  <a:pt x="106" y="86"/>
                </a:lnTo>
                <a:cubicBezTo>
                  <a:pt x="107" y="89"/>
                  <a:pt x="107" y="92"/>
                  <a:pt x="108" y="95"/>
                </a:cubicBezTo>
                <a:lnTo>
                  <a:pt x="108" y="95"/>
                </a:lnTo>
                <a:cubicBezTo>
                  <a:pt x="109" y="99"/>
                  <a:pt x="110" y="104"/>
                  <a:pt x="111" y="108"/>
                </a:cubicBezTo>
                <a:lnTo>
                  <a:pt x="111" y="108"/>
                </a:lnTo>
                <a:cubicBezTo>
                  <a:pt x="112" y="112"/>
                  <a:pt x="113" y="116"/>
                  <a:pt x="113" y="119"/>
                </a:cubicBezTo>
                <a:lnTo>
                  <a:pt x="113" y="119"/>
                </a:lnTo>
                <a:lnTo>
                  <a:pt x="113" y="119"/>
                </a:lnTo>
                <a:lnTo>
                  <a:pt x="113" y="119"/>
                </a:lnTo>
                <a:cubicBezTo>
                  <a:pt x="114" y="121"/>
                  <a:pt x="115" y="123"/>
                  <a:pt x="115" y="125"/>
                </a:cubicBezTo>
                <a:lnTo>
                  <a:pt x="115" y="125"/>
                </a:lnTo>
                <a:cubicBezTo>
                  <a:pt x="115" y="126"/>
                  <a:pt x="115" y="127"/>
                  <a:pt x="115" y="128"/>
                </a:cubicBezTo>
                <a:lnTo>
                  <a:pt x="115" y="128"/>
                </a:lnTo>
                <a:cubicBezTo>
                  <a:pt x="116" y="131"/>
                  <a:pt x="117" y="135"/>
                  <a:pt x="118" y="138"/>
                </a:cubicBezTo>
                <a:lnTo>
                  <a:pt x="118" y="138"/>
                </a:lnTo>
                <a:cubicBezTo>
                  <a:pt x="118" y="140"/>
                  <a:pt x="118" y="143"/>
                  <a:pt x="119" y="145"/>
                </a:cubicBezTo>
                <a:lnTo>
                  <a:pt x="119" y="145"/>
                </a:lnTo>
                <a:cubicBezTo>
                  <a:pt x="110" y="102"/>
                  <a:pt x="102" y="65"/>
                  <a:pt x="96" y="39"/>
                </a:cubicBezTo>
                <a:close/>
                <a:moveTo>
                  <a:pt x="94" y="31"/>
                </a:moveTo>
                <a:lnTo>
                  <a:pt x="94" y="31"/>
                </a:lnTo>
                <a:cubicBezTo>
                  <a:pt x="94" y="33"/>
                  <a:pt x="95" y="33"/>
                  <a:pt x="95" y="34"/>
                </a:cubicBezTo>
                <a:lnTo>
                  <a:pt x="95" y="34"/>
                </a:lnTo>
                <a:cubicBezTo>
                  <a:pt x="95" y="33"/>
                  <a:pt x="94" y="33"/>
                  <a:pt x="94" y="31"/>
                </a:cubicBezTo>
                <a:close/>
                <a:moveTo>
                  <a:pt x="91" y="16"/>
                </a:moveTo>
                <a:lnTo>
                  <a:pt x="91" y="16"/>
                </a:lnTo>
                <a:cubicBezTo>
                  <a:pt x="91" y="18"/>
                  <a:pt x="92" y="21"/>
                  <a:pt x="93" y="23"/>
                </a:cubicBezTo>
                <a:lnTo>
                  <a:pt x="93" y="23"/>
                </a:lnTo>
                <a:cubicBezTo>
                  <a:pt x="93" y="25"/>
                  <a:pt x="93" y="27"/>
                  <a:pt x="94" y="28"/>
                </a:cubicBezTo>
                <a:lnTo>
                  <a:pt x="94" y="28"/>
                </a:lnTo>
                <a:cubicBezTo>
                  <a:pt x="93" y="23"/>
                  <a:pt x="92" y="20"/>
                  <a:pt x="91" y="16"/>
                </a:cubicBezTo>
                <a:close/>
                <a:moveTo>
                  <a:pt x="90" y="8"/>
                </a:moveTo>
                <a:lnTo>
                  <a:pt x="90" y="8"/>
                </a:lnTo>
                <a:cubicBezTo>
                  <a:pt x="90" y="9"/>
                  <a:pt x="90" y="10"/>
                  <a:pt x="90" y="10"/>
                </a:cubicBezTo>
                <a:lnTo>
                  <a:pt x="90" y="10"/>
                </a:lnTo>
                <a:lnTo>
                  <a:pt x="90" y="11"/>
                </a:lnTo>
                <a:lnTo>
                  <a:pt x="90" y="11"/>
                </a:lnTo>
                <a:cubicBezTo>
                  <a:pt x="90" y="10"/>
                  <a:pt x="90" y="10"/>
                  <a:pt x="90" y="8"/>
                </a:cubicBezTo>
                <a:close/>
                <a:moveTo>
                  <a:pt x="90" y="8"/>
                </a:moveTo>
                <a:lnTo>
                  <a:pt x="89" y="6"/>
                </a:lnTo>
                <a:lnTo>
                  <a:pt x="89" y="5"/>
                </a:lnTo>
                <a:lnTo>
                  <a:pt x="88" y="4"/>
                </a:lnTo>
                <a:lnTo>
                  <a:pt x="88" y="2"/>
                </a:lnTo>
                <a:lnTo>
                  <a:pt x="88" y="1"/>
                </a:lnTo>
                <a:lnTo>
                  <a:pt x="88" y="1"/>
                </a:lnTo>
                <a:lnTo>
                  <a:pt x="88" y="1"/>
                </a:lnTo>
                <a:lnTo>
                  <a:pt x="88" y="1"/>
                </a:lnTo>
                <a:cubicBezTo>
                  <a:pt x="88" y="1"/>
                  <a:pt x="88" y="1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3" y="27"/>
                </a:lnTo>
                <a:lnTo>
                  <a:pt x="3" y="27"/>
                </a:lnTo>
                <a:lnTo>
                  <a:pt x="0" y="28"/>
                </a:lnTo>
                <a:lnTo>
                  <a:pt x="0" y="168"/>
                </a:lnTo>
                <a:lnTo>
                  <a:pt x="85" y="197"/>
                </a:lnTo>
                <a:lnTo>
                  <a:pt x="8" y="246"/>
                </a:lnTo>
                <a:lnTo>
                  <a:pt x="139" y="508"/>
                </a:lnTo>
                <a:lnTo>
                  <a:pt x="139" y="508"/>
                </a:lnTo>
                <a:cubicBezTo>
                  <a:pt x="159" y="511"/>
                  <a:pt x="180" y="513"/>
                  <a:pt x="199" y="515"/>
                </a:cubicBezTo>
                <a:lnTo>
                  <a:pt x="199" y="515"/>
                </a:lnTo>
                <a:lnTo>
                  <a:pt x="199" y="515"/>
                </a:lnTo>
                <a:lnTo>
                  <a:pt x="128" y="181"/>
                </a:lnTo>
                <a:lnTo>
                  <a:pt x="90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88" name="Freeform 284">
            <a:extLst>
              <a:ext uri="{FF2B5EF4-FFF2-40B4-BE49-F238E27FC236}">
                <a16:creationId xmlns:a16="http://schemas.microsoft.com/office/drawing/2014/main" id="{1F382D83-282A-CD48-A61C-155C7744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886" y="3287521"/>
            <a:ext cx="1906089" cy="1906088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1300 w 1530"/>
              <a:gd name="T5" fmla="*/ 1311 h 1530"/>
              <a:gd name="T6" fmla="*/ 1300 w 1530"/>
              <a:gd name="T7" fmla="*/ 1311 h 1530"/>
              <a:gd name="T8" fmla="*/ 889 w 1530"/>
              <a:gd name="T9" fmla="*/ 1519 h 1530"/>
              <a:gd name="T10" fmla="*/ 889 w 1530"/>
              <a:gd name="T11" fmla="*/ 1519 h 1530"/>
              <a:gd name="T12" fmla="*/ 831 w 1530"/>
              <a:gd name="T13" fmla="*/ 1526 h 1530"/>
              <a:gd name="T14" fmla="*/ 831 w 1530"/>
              <a:gd name="T15" fmla="*/ 1526 h 1530"/>
              <a:gd name="T16" fmla="*/ 823 w 1530"/>
              <a:gd name="T17" fmla="*/ 1527 h 1530"/>
              <a:gd name="T18" fmla="*/ 823 w 1530"/>
              <a:gd name="T19" fmla="*/ 1527 h 1530"/>
              <a:gd name="T20" fmla="*/ 764 w 1530"/>
              <a:gd name="T21" fmla="*/ 1529 h 1530"/>
              <a:gd name="T22" fmla="*/ 764 w 1530"/>
              <a:gd name="T23" fmla="*/ 1529 h 1530"/>
              <a:gd name="T24" fmla="*/ 764 w 1530"/>
              <a:gd name="T25" fmla="*/ 1529 h 1530"/>
              <a:gd name="T26" fmla="*/ 706 w 1530"/>
              <a:gd name="T27" fmla="*/ 1527 h 1530"/>
              <a:gd name="T28" fmla="*/ 706 w 1530"/>
              <a:gd name="T29" fmla="*/ 1527 h 1530"/>
              <a:gd name="T30" fmla="*/ 697 w 1530"/>
              <a:gd name="T31" fmla="*/ 1526 h 1530"/>
              <a:gd name="T32" fmla="*/ 697 w 1530"/>
              <a:gd name="T33" fmla="*/ 1526 h 1530"/>
              <a:gd name="T34" fmla="*/ 697 w 1530"/>
              <a:gd name="T35" fmla="*/ 1526 h 1530"/>
              <a:gd name="T36" fmla="*/ 697 w 1530"/>
              <a:gd name="T37" fmla="*/ 1526 h 1530"/>
              <a:gd name="T38" fmla="*/ 637 w 1530"/>
              <a:gd name="T39" fmla="*/ 1518 h 1530"/>
              <a:gd name="T40" fmla="*/ 637 w 1530"/>
              <a:gd name="T41" fmla="*/ 1518 h 1530"/>
              <a:gd name="T42" fmla="*/ 219 w 1530"/>
              <a:gd name="T43" fmla="*/ 1300 h 1530"/>
              <a:gd name="T44" fmla="*/ 219 w 1530"/>
              <a:gd name="T45" fmla="*/ 1300 h 1530"/>
              <a:gd name="T46" fmla="*/ 0 w 1530"/>
              <a:gd name="T47" fmla="*/ 765 h 1530"/>
              <a:gd name="T48" fmla="*/ 0 w 1530"/>
              <a:gd name="T49" fmla="*/ 765 h 1530"/>
              <a:gd name="T50" fmla="*/ 764 w 1530"/>
              <a:gd name="T51" fmla="*/ 0 h 1530"/>
              <a:gd name="T52" fmla="*/ 764 w 1530"/>
              <a:gd name="T53" fmla="*/ 0 h 1530"/>
              <a:gd name="T54" fmla="*/ 1529 w 1530"/>
              <a:gd name="T55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979"/>
                  <a:pt x="1441" y="1172"/>
                  <a:pt x="1300" y="1311"/>
                </a:cubicBezTo>
                <a:lnTo>
                  <a:pt x="1300" y="1311"/>
                </a:lnTo>
                <a:cubicBezTo>
                  <a:pt x="1190" y="1418"/>
                  <a:pt x="1048" y="1493"/>
                  <a:pt x="889" y="1519"/>
                </a:cubicBezTo>
                <a:lnTo>
                  <a:pt x="889" y="1519"/>
                </a:lnTo>
                <a:cubicBezTo>
                  <a:pt x="870" y="1522"/>
                  <a:pt x="851" y="1525"/>
                  <a:pt x="831" y="1526"/>
                </a:cubicBezTo>
                <a:lnTo>
                  <a:pt x="831" y="1526"/>
                </a:lnTo>
                <a:cubicBezTo>
                  <a:pt x="828" y="1527"/>
                  <a:pt x="826" y="1527"/>
                  <a:pt x="823" y="1527"/>
                </a:cubicBezTo>
                <a:lnTo>
                  <a:pt x="823" y="1527"/>
                </a:lnTo>
                <a:cubicBezTo>
                  <a:pt x="803" y="1529"/>
                  <a:pt x="784" y="1529"/>
                  <a:pt x="764" y="1529"/>
                </a:cubicBezTo>
                <a:lnTo>
                  <a:pt x="764" y="1529"/>
                </a:lnTo>
                <a:lnTo>
                  <a:pt x="764" y="1529"/>
                </a:lnTo>
                <a:cubicBezTo>
                  <a:pt x="745" y="1529"/>
                  <a:pt x="725" y="1529"/>
                  <a:pt x="706" y="1527"/>
                </a:cubicBezTo>
                <a:lnTo>
                  <a:pt x="706" y="1527"/>
                </a:lnTo>
                <a:cubicBezTo>
                  <a:pt x="703" y="1527"/>
                  <a:pt x="700" y="1527"/>
                  <a:pt x="697" y="1526"/>
                </a:cubicBezTo>
                <a:lnTo>
                  <a:pt x="697" y="1526"/>
                </a:lnTo>
                <a:lnTo>
                  <a:pt x="697" y="1526"/>
                </a:lnTo>
                <a:lnTo>
                  <a:pt x="697" y="1526"/>
                </a:lnTo>
                <a:cubicBezTo>
                  <a:pt x="677" y="1525"/>
                  <a:pt x="657" y="1522"/>
                  <a:pt x="637" y="1518"/>
                </a:cubicBezTo>
                <a:lnTo>
                  <a:pt x="637" y="1518"/>
                </a:lnTo>
                <a:cubicBezTo>
                  <a:pt x="474" y="1491"/>
                  <a:pt x="329" y="1412"/>
                  <a:pt x="219" y="1300"/>
                </a:cubicBezTo>
                <a:lnTo>
                  <a:pt x="219" y="1300"/>
                </a:lnTo>
                <a:cubicBezTo>
                  <a:pt x="83" y="1162"/>
                  <a:pt x="0" y="974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3"/>
                  <a:pt x="1529" y="765"/>
                </a:cubicBezTo>
              </a:path>
            </a:pathLst>
          </a:custGeom>
          <a:solidFill>
            <a:schemeClr val="accent3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89" name="Freeform 285">
            <a:extLst>
              <a:ext uri="{FF2B5EF4-FFF2-40B4-BE49-F238E27FC236}">
                <a16:creationId xmlns:a16="http://schemas.microsoft.com/office/drawing/2014/main" id="{F52CDDF5-305C-7B46-9F06-CDD35A36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538" y="4495990"/>
            <a:ext cx="681138" cy="697618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7 w 546"/>
              <a:gd name="T7" fmla="*/ 556 h 559"/>
              <a:gd name="T8" fmla="*/ 487 w 546"/>
              <a:gd name="T9" fmla="*/ 556 h 559"/>
              <a:gd name="T10" fmla="*/ 478 w 546"/>
              <a:gd name="T11" fmla="*/ 555 h 559"/>
              <a:gd name="T12" fmla="*/ 478 w 546"/>
              <a:gd name="T13" fmla="*/ 555 h 559"/>
              <a:gd name="T14" fmla="*/ 478 w 546"/>
              <a:gd name="T15" fmla="*/ 555 h 559"/>
              <a:gd name="T16" fmla="*/ 478 w 546"/>
              <a:gd name="T17" fmla="*/ 555 h 559"/>
              <a:gd name="T18" fmla="*/ 418 w 546"/>
              <a:gd name="T19" fmla="*/ 547 h 559"/>
              <a:gd name="T20" fmla="*/ 418 w 546"/>
              <a:gd name="T21" fmla="*/ 547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7 h 559"/>
              <a:gd name="T28" fmla="*/ 31 w 546"/>
              <a:gd name="T29" fmla="*/ 207 h 559"/>
              <a:gd name="T30" fmla="*/ 257 w 546"/>
              <a:gd name="T31" fmla="*/ 70 h 559"/>
              <a:gd name="T32" fmla="*/ 257 w 546"/>
              <a:gd name="T33" fmla="*/ 70 h 559"/>
              <a:gd name="T34" fmla="*/ 281 w 546"/>
              <a:gd name="T35" fmla="*/ 67 h 559"/>
              <a:gd name="T36" fmla="*/ 281 w 546"/>
              <a:gd name="T37" fmla="*/ 67 h 559"/>
              <a:gd name="T38" fmla="*/ 281 w 546"/>
              <a:gd name="T39" fmla="*/ 67 h 559"/>
              <a:gd name="T40" fmla="*/ 366 w 546"/>
              <a:gd name="T41" fmla="*/ 40 h 559"/>
              <a:gd name="T42" fmla="*/ 366 w 546"/>
              <a:gd name="T43" fmla="*/ 40 h 559"/>
              <a:gd name="T44" fmla="*/ 407 w 546"/>
              <a:gd name="T45" fmla="*/ 18 h 559"/>
              <a:gd name="T46" fmla="*/ 407 w 546"/>
              <a:gd name="T47" fmla="*/ 18 h 559"/>
              <a:gd name="T48" fmla="*/ 414 w 546"/>
              <a:gd name="T49" fmla="*/ 14 h 559"/>
              <a:gd name="T50" fmla="*/ 414 w 546"/>
              <a:gd name="T51" fmla="*/ 14 h 559"/>
              <a:gd name="T52" fmla="*/ 421 w 546"/>
              <a:gd name="T53" fmla="*/ 9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6" y="558"/>
                  <a:pt x="487" y="556"/>
                </a:cubicBezTo>
                <a:lnTo>
                  <a:pt x="487" y="556"/>
                </a:lnTo>
                <a:cubicBezTo>
                  <a:pt x="484" y="556"/>
                  <a:pt x="481" y="556"/>
                  <a:pt x="478" y="555"/>
                </a:cubicBezTo>
                <a:lnTo>
                  <a:pt x="478" y="555"/>
                </a:lnTo>
                <a:lnTo>
                  <a:pt x="478" y="555"/>
                </a:lnTo>
                <a:lnTo>
                  <a:pt x="478" y="555"/>
                </a:lnTo>
                <a:cubicBezTo>
                  <a:pt x="458" y="554"/>
                  <a:pt x="438" y="551"/>
                  <a:pt x="418" y="547"/>
                </a:cubicBezTo>
                <a:lnTo>
                  <a:pt x="418" y="547"/>
                </a:lnTo>
                <a:cubicBezTo>
                  <a:pt x="255" y="520"/>
                  <a:pt x="110" y="441"/>
                  <a:pt x="0" y="329"/>
                </a:cubicBezTo>
                <a:lnTo>
                  <a:pt x="0" y="329"/>
                </a:lnTo>
                <a:cubicBezTo>
                  <a:pt x="12" y="275"/>
                  <a:pt x="22" y="230"/>
                  <a:pt x="31" y="207"/>
                </a:cubicBezTo>
                <a:lnTo>
                  <a:pt x="31" y="207"/>
                </a:lnTo>
                <a:cubicBezTo>
                  <a:pt x="64" y="109"/>
                  <a:pt x="228" y="73"/>
                  <a:pt x="257" y="70"/>
                </a:cubicBezTo>
                <a:lnTo>
                  <a:pt x="257" y="70"/>
                </a:lnTo>
                <a:cubicBezTo>
                  <a:pt x="265" y="69"/>
                  <a:pt x="273" y="68"/>
                  <a:pt x="281" y="67"/>
                </a:cubicBezTo>
                <a:lnTo>
                  <a:pt x="281" y="67"/>
                </a:lnTo>
                <a:lnTo>
                  <a:pt x="281" y="67"/>
                </a:lnTo>
                <a:cubicBezTo>
                  <a:pt x="311" y="62"/>
                  <a:pt x="339" y="53"/>
                  <a:pt x="366" y="40"/>
                </a:cubicBezTo>
                <a:lnTo>
                  <a:pt x="366" y="40"/>
                </a:lnTo>
                <a:cubicBezTo>
                  <a:pt x="380" y="34"/>
                  <a:pt x="394" y="26"/>
                  <a:pt x="407" y="18"/>
                </a:cubicBezTo>
                <a:lnTo>
                  <a:pt x="407" y="18"/>
                </a:lnTo>
                <a:cubicBezTo>
                  <a:pt x="410" y="16"/>
                  <a:pt x="411" y="15"/>
                  <a:pt x="414" y="14"/>
                </a:cubicBezTo>
                <a:lnTo>
                  <a:pt x="414" y="14"/>
                </a:lnTo>
                <a:cubicBezTo>
                  <a:pt x="416" y="12"/>
                  <a:pt x="418" y="11"/>
                  <a:pt x="421" y="9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0" name="Freeform 286">
            <a:extLst>
              <a:ext uri="{FF2B5EF4-FFF2-40B4-BE49-F238E27FC236}">
                <a16:creationId xmlns:a16="http://schemas.microsoft.com/office/drawing/2014/main" id="{ACE6DF97-039C-5D4E-8859-7870BF01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4495990"/>
            <a:ext cx="670152" cy="697618"/>
          </a:xfrm>
          <a:custGeom>
            <a:avLst/>
            <a:gdLst>
              <a:gd name="T0" fmla="*/ 536 w 537"/>
              <a:gd name="T1" fmla="*/ 340 h 559"/>
              <a:gd name="T2" fmla="*/ 536 w 537"/>
              <a:gd name="T3" fmla="*/ 340 h 559"/>
              <a:gd name="T4" fmla="*/ 125 w 537"/>
              <a:gd name="T5" fmla="*/ 548 h 559"/>
              <a:gd name="T6" fmla="*/ 125 w 537"/>
              <a:gd name="T7" fmla="*/ 548 h 559"/>
              <a:gd name="T8" fmla="*/ 67 w 537"/>
              <a:gd name="T9" fmla="*/ 555 h 559"/>
              <a:gd name="T10" fmla="*/ 67 w 537"/>
              <a:gd name="T11" fmla="*/ 555 h 559"/>
              <a:gd name="T12" fmla="*/ 59 w 537"/>
              <a:gd name="T13" fmla="*/ 556 h 559"/>
              <a:gd name="T14" fmla="*/ 59 w 537"/>
              <a:gd name="T15" fmla="*/ 556 h 559"/>
              <a:gd name="T16" fmla="*/ 0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5 w 537"/>
              <a:gd name="T27" fmla="*/ 7 h 559"/>
              <a:gd name="T28" fmla="*/ 115 w 537"/>
              <a:gd name="T29" fmla="*/ 7 h 559"/>
              <a:gd name="T30" fmla="*/ 119 w 537"/>
              <a:gd name="T31" fmla="*/ 10 h 559"/>
              <a:gd name="T32" fmla="*/ 119 w 537"/>
              <a:gd name="T33" fmla="*/ 10 h 559"/>
              <a:gd name="T34" fmla="*/ 120 w 537"/>
              <a:gd name="T35" fmla="*/ 10 h 559"/>
              <a:gd name="T36" fmla="*/ 120 w 537"/>
              <a:gd name="T37" fmla="*/ 10 h 559"/>
              <a:gd name="T38" fmla="*/ 124 w 537"/>
              <a:gd name="T39" fmla="*/ 13 h 559"/>
              <a:gd name="T40" fmla="*/ 124 w 537"/>
              <a:gd name="T41" fmla="*/ 13 h 559"/>
              <a:gd name="T42" fmla="*/ 131 w 537"/>
              <a:gd name="T43" fmla="*/ 18 h 559"/>
              <a:gd name="T44" fmla="*/ 131 w 537"/>
              <a:gd name="T45" fmla="*/ 18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59 w 537"/>
              <a:gd name="T55" fmla="*/ 34 h 559"/>
              <a:gd name="T56" fmla="*/ 159 w 537"/>
              <a:gd name="T57" fmla="*/ 34 h 559"/>
              <a:gd name="T58" fmla="*/ 165 w 537"/>
              <a:gd name="T59" fmla="*/ 37 h 559"/>
              <a:gd name="T60" fmla="*/ 165 w 537"/>
              <a:gd name="T61" fmla="*/ 37 h 559"/>
              <a:gd name="T62" fmla="*/ 174 w 537"/>
              <a:gd name="T63" fmla="*/ 41 h 559"/>
              <a:gd name="T64" fmla="*/ 174 w 537"/>
              <a:gd name="T65" fmla="*/ 41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4 w 537"/>
              <a:gd name="T73" fmla="*/ 68 h 559"/>
              <a:gd name="T74" fmla="*/ 264 w 537"/>
              <a:gd name="T75" fmla="*/ 68 h 559"/>
              <a:gd name="T76" fmla="*/ 282 w 537"/>
              <a:gd name="T77" fmla="*/ 70 h 559"/>
              <a:gd name="T78" fmla="*/ 282 w 537"/>
              <a:gd name="T79" fmla="*/ 70 h 559"/>
              <a:gd name="T80" fmla="*/ 493 w 537"/>
              <a:gd name="T81" fmla="*/ 196 h 559"/>
              <a:gd name="T82" fmla="*/ 493 w 537"/>
              <a:gd name="T83" fmla="*/ 196 h 559"/>
              <a:gd name="T84" fmla="*/ 536 w 537"/>
              <a:gd name="T85" fmla="*/ 34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40"/>
                </a:moveTo>
                <a:lnTo>
                  <a:pt x="536" y="340"/>
                </a:lnTo>
                <a:cubicBezTo>
                  <a:pt x="426" y="447"/>
                  <a:pt x="284" y="522"/>
                  <a:pt x="125" y="548"/>
                </a:cubicBezTo>
                <a:lnTo>
                  <a:pt x="125" y="548"/>
                </a:lnTo>
                <a:cubicBezTo>
                  <a:pt x="106" y="551"/>
                  <a:pt x="87" y="554"/>
                  <a:pt x="67" y="555"/>
                </a:cubicBezTo>
                <a:lnTo>
                  <a:pt x="67" y="555"/>
                </a:lnTo>
                <a:cubicBezTo>
                  <a:pt x="64" y="556"/>
                  <a:pt x="62" y="556"/>
                  <a:pt x="59" y="556"/>
                </a:cubicBezTo>
                <a:lnTo>
                  <a:pt x="59" y="556"/>
                </a:lnTo>
                <a:cubicBezTo>
                  <a:pt x="39" y="558"/>
                  <a:pt x="20" y="558"/>
                  <a:pt x="0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09" y="3"/>
                  <a:pt x="112" y="4"/>
                  <a:pt x="115" y="7"/>
                </a:cubicBezTo>
                <a:lnTo>
                  <a:pt x="115" y="7"/>
                </a:lnTo>
                <a:cubicBezTo>
                  <a:pt x="117" y="8"/>
                  <a:pt x="118" y="9"/>
                  <a:pt x="119" y="10"/>
                </a:cubicBezTo>
                <a:lnTo>
                  <a:pt x="119" y="10"/>
                </a:lnTo>
                <a:cubicBezTo>
                  <a:pt x="120" y="10"/>
                  <a:pt x="120" y="10"/>
                  <a:pt x="120" y="10"/>
                </a:cubicBezTo>
                <a:lnTo>
                  <a:pt x="120" y="10"/>
                </a:lnTo>
                <a:cubicBezTo>
                  <a:pt x="121" y="11"/>
                  <a:pt x="122" y="11"/>
                  <a:pt x="124" y="13"/>
                </a:cubicBezTo>
                <a:lnTo>
                  <a:pt x="124" y="13"/>
                </a:lnTo>
                <a:cubicBezTo>
                  <a:pt x="126" y="15"/>
                  <a:pt x="129" y="16"/>
                  <a:pt x="131" y="18"/>
                </a:cubicBezTo>
                <a:lnTo>
                  <a:pt x="131" y="18"/>
                </a:lnTo>
                <a:cubicBezTo>
                  <a:pt x="132" y="18"/>
                  <a:pt x="133" y="18"/>
                  <a:pt x="133" y="18"/>
                </a:cubicBezTo>
                <a:lnTo>
                  <a:pt x="133" y="18"/>
                </a:lnTo>
                <a:cubicBezTo>
                  <a:pt x="139" y="22"/>
                  <a:pt x="145" y="26"/>
                  <a:pt x="151" y="29"/>
                </a:cubicBezTo>
                <a:lnTo>
                  <a:pt x="151" y="29"/>
                </a:lnTo>
                <a:cubicBezTo>
                  <a:pt x="154" y="31"/>
                  <a:pt x="156" y="32"/>
                  <a:pt x="159" y="34"/>
                </a:cubicBezTo>
                <a:lnTo>
                  <a:pt x="159" y="34"/>
                </a:lnTo>
                <a:cubicBezTo>
                  <a:pt x="161" y="35"/>
                  <a:pt x="163" y="35"/>
                  <a:pt x="165" y="37"/>
                </a:cubicBezTo>
                <a:lnTo>
                  <a:pt x="165" y="37"/>
                </a:lnTo>
                <a:cubicBezTo>
                  <a:pt x="168" y="38"/>
                  <a:pt x="171" y="40"/>
                  <a:pt x="174" y="41"/>
                </a:cubicBezTo>
                <a:lnTo>
                  <a:pt x="174" y="41"/>
                </a:lnTo>
                <a:cubicBezTo>
                  <a:pt x="176" y="42"/>
                  <a:pt x="177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6" y="55"/>
                  <a:pt x="235" y="63"/>
                  <a:pt x="264" y="68"/>
                </a:cubicBezTo>
                <a:lnTo>
                  <a:pt x="264" y="68"/>
                </a:lnTo>
                <a:cubicBezTo>
                  <a:pt x="270" y="68"/>
                  <a:pt x="276" y="69"/>
                  <a:pt x="282" y="70"/>
                </a:cubicBezTo>
                <a:lnTo>
                  <a:pt x="282" y="70"/>
                </a:lnTo>
                <a:cubicBezTo>
                  <a:pt x="308" y="72"/>
                  <a:pt x="446" y="91"/>
                  <a:pt x="493" y="196"/>
                </a:cubicBezTo>
                <a:lnTo>
                  <a:pt x="493" y="196"/>
                </a:lnTo>
                <a:cubicBezTo>
                  <a:pt x="505" y="222"/>
                  <a:pt x="520" y="276"/>
                  <a:pt x="536" y="34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1" name="Freeform 287">
            <a:extLst>
              <a:ext uri="{FF2B5EF4-FFF2-40B4-BE49-F238E27FC236}">
                <a16:creationId xmlns:a16="http://schemas.microsoft.com/office/drawing/2014/main" id="{CBD636D0-91BA-4C47-8950-607690F1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4495990"/>
            <a:ext cx="444935" cy="697618"/>
          </a:xfrm>
          <a:custGeom>
            <a:avLst/>
            <a:gdLst>
              <a:gd name="T0" fmla="*/ 358 w 359"/>
              <a:gd name="T1" fmla="*/ 43 h 559"/>
              <a:gd name="T2" fmla="*/ 358 w 359"/>
              <a:gd name="T3" fmla="*/ 43 h 559"/>
              <a:gd name="T4" fmla="*/ 319 w 359"/>
              <a:gd name="T5" fmla="*/ 222 h 559"/>
              <a:gd name="T6" fmla="*/ 305 w 359"/>
              <a:gd name="T7" fmla="*/ 286 h 559"/>
              <a:gd name="T8" fmla="*/ 246 w 359"/>
              <a:gd name="T9" fmla="*/ 555 h 559"/>
              <a:gd name="T10" fmla="*/ 246 w 359"/>
              <a:gd name="T11" fmla="*/ 555 h 559"/>
              <a:gd name="T12" fmla="*/ 238 w 359"/>
              <a:gd name="T13" fmla="*/ 556 h 559"/>
              <a:gd name="T14" fmla="*/ 238 w 359"/>
              <a:gd name="T15" fmla="*/ 556 h 559"/>
              <a:gd name="T16" fmla="*/ 179 w 359"/>
              <a:gd name="T17" fmla="*/ 558 h 559"/>
              <a:gd name="T18" fmla="*/ 179 w 359"/>
              <a:gd name="T19" fmla="*/ 558 h 559"/>
              <a:gd name="T20" fmla="*/ 179 w 359"/>
              <a:gd name="T21" fmla="*/ 558 h 559"/>
              <a:gd name="T22" fmla="*/ 121 w 359"/>
              <a:gd name="T23" fmla="*/ 556 h 559"/>
              <a:gd name="T24" fmla="*/ 121 w 359"/>
              <a:gd name="T25" fmla="*/ 556 h 559"/>
              <a:gd name="T26" fmla="*/ 112 w 359"/>
              <a:gd name="T27" fmla="*/ 555 h 559"/>
              <a:gd name="T28" fmla="*/ 39 w 359"/>
              <a:gd name="T29" fmla="*/ 221 h 559"/>
              <a:gd name="T30" fmla="*/ 2 w 359"/>
              <a:gd name="T31" fmla="*/ 48 h 559"/>
              <a:gd name="T32" fmla="*/ 1 w 359"/>
              <a:gd name="T33" fmla="*/ 46 h 559"/>
              <a:gd name="T34" fmla="*/ 1 w 359"/>
              <a:gd name="T35" fmla="*/ 45 h 559"/>
              <a:gd name="T36" fmla="*/ 1 w 359"/>
              <a:gd name="T37" fmla="*/ 43 h 559"/>
              <a:gd name="T38" fmla="*/ 1 w 359"/>
              <a:gd name="T39" fmla="*/ 42 h 559"/>
              <a:gd name="T40" fmla="*/ 0 w 359"/>
              <a:gd name="T41" fmla="*/ 42 h 559"/>
              <a:gd name="T42" fmla="*/ 0 w 359"/>
              <a:gd name="T43" fmla="*/ 42 h 559"/>
              <a:gd name="T44" fmla="*/ 0 w 359"/>
              <a:gd name="T45" fmla="*/ 41 h 559"/>
              <a:gd name="T46" fmla="*/ 0 w 359"/>
              <a:gd name="T47" fmla="*/ 41 h 559"/>
              <a:gd name="T48" fmla="*/ 0 w 359"/>
              <a:gd name="T49" fmla="*/ 40 h 559"/>
              <a:gd name="T50" fmla="*/ 0 w 359"/>
              <a:gd name="T51" fmla="*/ 40 h 559"/>
              <a:gd name="T52" fmla="*/ 0 w 359"/>
              <a:gd name="T53" fmla="*/ 40 h 559"/>
              <a:gd name="T54" fmla="*/ 0 w 359"/>
              <a:gd name="T55" fmla="*/ 40 h 559"/>
              <a:gd name="T56" fmla="*/ 41 w 359"/>
              <a:gd name="T57" fmla="*/ 18 h 559"/>
              <a:gd name="T58" fmla="*/ 41 w 359"/>
              <a:gd name="T59" fmla="*/ 18 h 559"/>
              <a:gd name="T60" fmla="*/ 48 w 359"/>
              <a:gd name="T61" fmla="*/ 14 h 559"/>
              <a:gd name="T62" fmla="*/ 48 w 359"/>
              <a:gd name="T63" fmla="*/ 14 h 559"/>
              <a:gd name="T64" fmla="*/ 55 w 359"/>
              <a:gd name="T65" fmla="*/ 9 h 559"/>
              <a:gd name="T66" fmla="*/ 68 w 359"/>
              <a:gd name="T67" fmla="*/ 0 h 559"/>
              <a:gd name="T68" fmla="*/ 286 w 359"/>
              <a:gd name="T69" fmla="*/ 0 h 559"/>
              <a:gd name="T70" fmla="*/ 286 w 359"/>
              <a:gd name="T71" fmla="*/ 0 h 559"/>
              <a:gd name="T72" fmla="*/ 294 w 359"/>
              <a:gd name="T73" fmla="*/ 7 h 559"/>
              <a:gd name="T74" fmla="*/ 294 w 359"/>
              <a:gd name="T75" fmla="*/ 7 h 559"/>
              <a:gd name="T76" fmla="*/ 298 w 359"/>
              <a:gd name="T77" fmla="*/ 10 h 559"/>
              <a:gd name="T78" fmla="*/ 298 w 359"/>
              <a:gd name="T79" fmla="*/ 10 h 559"/>
              <a:gd name="T80" fmla="*/ 299 w 359"/>
              <a:gd name="T81" fmla="*/ 10 h 559"/>
              <a:gd name="T82" fmla="*/ 299 w 359"/>
              <a:gd name="T83" fmla="*/ 10 h 559"/>
              <a:gd name="T84" fmla="*/ 303 w 359"/>
              <a:gd name="T85" fmla="*/ 13 h 559"/>
              <a:gd name="T86" fmla="*/ 303 w 359"/>
              <a:gd name="T87" fmla="*/ 13 h 559"/>
              <a:gd name="T88" fmla="*/ 310 w 359"/>
              <a:gd name="T89" fmla="*/ 18 h 559"/>
              <a:gd name="T90" fmla="*/ 310 w 359"/>
              <a:gd name="T91" fmla="*/ 18 h 559"/>
              <a:gd name="T92" fmla="*/ 312 w 359"/>
              <a:gd name="T93" fmla="*/ 18 h 559"/>
              <a:gd name="T94" fmla="*/ 312 w 359"/>
              <a:gd name="T95" fmla="*/ 18 h 559"/>
              <a:gd name="T96" fmla="*/ 330 w 359"/>
              <a:gd name="T97" fmla="*/ 29 h 559"/>
              <a:gd name="T98" fmla="*/ 330 w 359"/>
              <a:gd name="T99" fmla="*/ 29 h 559"/>
              <a:gd name="T100" fmla="*/ 338 w 359"/>
              <a:gd name="T101" fmla="*/ 34 h 559"/>
              <a:gd name="T102" fmla="*/ 338 w 359"/>
              <a:gd name="T103" fmla="*/ 34 h 559"/>
              <a:gd name="T104" fmla="*/ 344 w 359"/>
              <a:gd name="T105" fmla="*/ 37 h 559"/>
              <a:gd name="T106" fmla="*/ 344 w 359"/>
              <a:gd name="T107" fmla="*/ 37 h 559"/>
              <a:gd name="T108" fmla="*/ 353 w 359"/>
              <a:gd name="T109" fmla="*/ 41 h 559"/>
              <a:gd name="T110" fmla="*/ 353 w 359"/>
              <a:gd name="T111" fmla="*/ 41 h 559"/>
              <a:gd name="T112" fmla="*/ 358 w 359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9" h="559">
                <a:moveTo>
                  <a:pt x="358" y="43"/>
                </a:moveTo>
                <a:lnTo>
                  <a:pt x="358" y="43"/>
                </a:lnTo>
                <a:lnTo>
                  <a:pt x="319" y="222"/>
                </a:lnTo>
                <a:lnTo>
                  <a:pt x="305" y="286"/>
                </a:lnTo>
                <a:lnTo>
                  <a:pt x="246" y="555"/>
                </a:lnTo>
                <a:lnTo>
                  <a:pt x="246" y="555"/>
                </a:lnTo>
                <a:cubicBezTo>
                  <a:pt x="243" y="556"/>
                  <a:pt x="241" y="556"/>
                  <a:pt x="238" y="556"/>
                </a:cubicBezTo>
                <a:lnTo>
                  <a:pt x="238" y="556"/>
                </a:lnTo>
                <a:cubicBezTo>
                  <a:pt x="218" y="558"/>
                  <a:pt x="199" y="558"/>
                  <a:pt x="179" y="558"/>
                </a:cubicBezTo>
                <a:lnTo>
                  <a:pt x="179" y="558"/>
                </a:lnTo>
                <a:lnTo>
                  <a:pt x="179" y="558"/>
                </a:lnTo>
                <a:cubicBezTo>
                  <a:pt x="160" y="558"/>
                  <a:pt x="140" y="558"/>
                  <a:pt x="121" y="556"/>
                </a:cubicBezTo>
                <a:lnTo>
                  <a:pt x="121" y="556"/>
                </a:lnTo>
                <a:cubicBezTo>
                  <a:pt x="118" y="556"/>
                  <a:pt x="115" y="556"/>
                  <a:pt x="112" y="555"/>
                </a:cubicBezTo>
                <a:lnTo>
                  <a:pt x="39" y="221"/>
                </a:lnTo>
                <a:lnTo>
                  <a:pt x="2" y="48"/>
                </a:lnTo>
                <a:lnTo>
                  <a:pt x="1" y="46"/>
                </a:lnTo>
                <a:lnTo>
                  <a:pt x="1" y="45"/>
                </a:lnTo>
                <a:lnTo>
                  <a:pt x="1" y="43"/>
                </a:lnTo>
                <a:lnTo>
                  <a:pt x="1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41"/>
                  <a:pt x="0" y="41"/>
                  <a:pt x="0" y="41"/>
                </a:cubicBezTo>
                <a:lnTo>
                  <a:pt x="0" y="41"/>
                </a:lnTo>
                <a:cubicBezTo>
                  <a:pt x="0" y="40"/>
                  <a:pt x="0" y="40"/>
                  <a:pt x="0" y="40"/>
                </a:cubicBez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4"/>
                  <a:pt x="28" y="26"/>
                  <a:pt x="41" y="18"/>
                </a:cubicBezTo>
                <a:lnTo>
                  <a:pt x="41" y="18"/>
                </a:lnTo>
                <a:cubicBezTo>
                  <a:pt x="44" y="16"/>
                  <a:pt x="45" y="15"/>
                  <a:pt x="48" y="14"/>
                </a:cubicBezTo>
                <a:lnTo>
                  <a:pt x="48" y="14"/>
                </a:lnTo>
                <a:cubicBezTo>
                  <a:pt x="50" y="12"/>
                  <a:pt x="52" y="11"/>
                  <a:pt x="55" y="9"/>
                </a:cubicBezTo>
                <a:lnTo>
                  <a:pt x="68" y="0"/>
                </a:lnTo>
                <a:lnTo>
                  <a:pt x="286" y="0"/>
                </a:lnTo>
                <a:lnTo>
                  <a:pt x="286" y="0"/>
                </a:lnTo>
                <a:cubicBezTo>
                  <a:pt x="288" y="3"/>
                  <a:pt x="291" y="4"/>
                  <a:pt x="294" y="7"/>
                </a:cubicBezTo>
                <a:lnTo>
                  <a:pt x="294" y="7"/>
                </a:lnTo>
                <a:cubicBezTo>
                  <a:pt x="296" y="7"/>
                  <a:pt x="297" y="9"/>
                  <a:pt x="298" y="10"/>
                </a:cubicBezTo>
                <a:lnTo>
                  <a:pt x="298" y="10"/>
                </a:lnTo>
                <a:cubicBezTo>
                  <a:pt x="299" y="10"/>
                  <a:pt x="299" y="10"/>
                  <a:pt x="299" y="10"/>
                </a:cubicBezTo>
                <a:lnTo>
                  <a:pt x="299" y="10"/>
                </a:lnTo>
                <a:cubicBezTo>
                  <a:pt x="300" y="11"/>
                  <a:pt x="301" y="11"/>
                  <a:pt x="303" y="13"/>
                </a:cubicBezTo>
                <a:lnTo>
                  <a:pt x="303" y="13"/>
                </a:lnTo>
                <a:cubicBezTo>
                  <a:pt x="305" y="14"/>
                  <a:pt x="308" y="16"/>
                  <a:pt x="310" y="18"/>
                </a:cubicBezTo>
                <a:lnTo>
                  <a:pt x="310" y="18"/>
                </a:lnTo>
                <a:cubicBezTo>
                  <a:pt x="311" y="18"/>
                  <a:pt x="312" y="18"/>
                  <a:pt x="312" y="18"/>
                </a:cubicBezTo>
                <a:lnTo>
                  <a:pt x="312" y="18"/>
                </a:lnTo>
                <a:cubicBezTo>
                  <a:pt x="318" y="22"/>
                  <a:pt x="324" y="26"/>
                  <a:pt x="330" y="29"/>
                </a:cubicBezTo>
                <a:lnTo>
                  <a:pt x="330" y="29"/>
                </a:lnTo>
                <a:cubicBezTo>
                  <a:pt x="333" y="31"/>
                  <a:pt x="335" y="32"/>
                  <a:pt x="338" y="34"/>
                </a:cubicBezTo>
                <a:lnTo>
                  <a:pt x="338" y="34"/>
                </a:lnTo>
                <a:cubicBezTo>
                  <a:pt x="340" y="35"/>
                  <a:pt x="342" y="35"/>
                  <a:pt x="344" y="37"/>
                </a:cubicBezTo>
                <a:lnTo>
                  <a:pt x="344" y="37"/>
                </a:lnTo>
                <a:cubicBezTo>
                  <a:pt x="347" y="38"/>
                  <a:pt x="350" y="40"/>
                  <a:pt x="353" y="41"/>
                </a:cubicBezTo>
                <a:lnTo>
                  <a:pt x="353" y="41"/>
                </a:lnTo>
                <a:cubicBezTo>
                  <a:pt x="355" y="42"/>
                  <a:pt x="356" y="42"/>
                  <a:pt x="358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2" name="Freeform 288">
            <a:extLst>
              <a:ext uri="{FF2B5EF4-FFF2-40B4-BE49-F238E27FC236}">
                <a16:creationId xmlns:a16="http://schemas.microsoft.com/office/drawing/2014/main" id="{74F412EE-92B2-6B4E-8F44-533EDF21B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4364158"/>
            <a:ext cx="274653" cy="296624"/>
          </a:xfrm>
          <a:custGeom>
            <a:avLst/>
            <a:gdLst>
              <a:gd name="T0" fmla="*/ 0 w 219"/>
              <a:gd name="T1" fmla="*/ 179 h 238"/>
              <a:gd name="T2" fmla="*/ 111 w 219"/>
              <a:gd name="T3" fmla="*/ 237 h 238"/>
              <a:gd name="T4" fmla="*/ 218 w 219"/>
              <a:gd name="T5" fmla="*/ 179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9"/>
                </a:moveTo>
                <a:lnTo>
                  <a:pt x="111" y="237"/>
                </a:lnTo>
                <a:lnTo>
                  <a:pt x="218" y="179"/>
                </a:lnTo>
                <a:lnTo>
                  <a:pt x="218" y="0"/>
                </a:lnTo>
                <a:lnTo>
                  <a:pt x="0" y="0"/>
                </a:lnTo>
                <a:lnTo>
                  <a:pt x="0" y="1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3" name="Freeform 289">
            <a:extLst>
              <a:ext uri="{FF2B5EF4-FFF2-40B4-BE49-F238E27FC236}">
                <a16:creationId xmlns:a16="http://schemas.microsoft.com/office/drawing/2014/main" id="{AF4209EE-DE31-3349-9B6B-FD79E461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4364158"/>
            <a:ext cx="274653" cy="296624"/>
          </a:xfrm>
          <a:custGeom>
            <a:avLst/>
            <a:gdLst>
              <a:gd name="T0" fmla="*/ 0 w 219"/>
              <a:gd name="T1" fmla="*/ 179 h 238"/>
              <a:gd name="T2" fmla="*/ 111 w 219"/>
              <a:gd name="T3" fmla="*/ 237 h 238"/>
              <a:gd name="T4" fmla="*/ 218 w 219"/>
              <a:gd name="T5" fmla="*/ 179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9"/>
                </a:moveTo>
                <a:lnTo>
                  <a:pt x="111" y="237"/>
                </a:lnTo>
                <a:lnTo>
                  <a:pt x="218" y="179"/>
                </a:lnTo>
                <a:lnTo>
                  <a:pt x="218" y="0"/>
                </a:lnTo>
                <a:lnTo>
                  <a:pt x="0" y="0"/>
                </a:lnTo>
                <a:lnTo>
                  <a:pt x="0" y="179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4" name="Freeform 290">
            <a:extLst>
              <a:ext uri="{FF2B5EF4-FFF2-40B4-BE49-F238E27FC236}">
                <a16:creationId xmlns:a16="http://schemas.microsoft.com/office/drawing/2014/main" id="{59A70804-E013-244E-9982-0D51E06F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68" y="4660782"/>
            <a:ext cx="137324" cy="120847"/>
          </a:xfrm>
          <a:custGeom>
            <a:avLst/>
            <a:gdLst>
              <a:gd name="T0" fmla="*/ 17 w 110"/>
              <a:gd name="T1" fmla="*/ 95 h 96"/>
              <a:gd name="T2" fmla="*/ 92 w 110"/>
              <a:gd name="T3" fmla="*/ 95 h 96"/>
              <a:gd name="T4" fmla="*/ 109 w 110"/>
              <a:gd name="T5" fmla="*/ 0 h 96"/>
              <a:gd name="T6" fmla="*/ 0 w 110"/>
              <a:gd name="T7" fmla="*/ 0 h 96"/>
              <a:gd name="T8" fmla="*/ 17 w 11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">
                <a:moveTo>
                  <a:pt x="17" y="95"/>
                </a:moveTo>
                <a:lnTo>
                  <a:pt x="92" y="95"/>
                </a:lnTo>
                <a:lnTo>
                  <a:pt x="109" y="0"/>
                </a:lnTo>
                <a:lnTo>
                  <a:pt x="0" y="0"/>
                </a:lnTo>
                <a:lnTo>
                  <a:pt x="17" y="95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5" name="Freeform 291">
            <a:extLst>
              <a:ext uri="{FF2B5EF4-FFF2-40B4-BE49-F238E27FC236}">
                <a16:creationId xmlns:a16="http://schemas.microsoft.com/office/drawing/2014/main" id="{AEDFC637-49FA-0649-8D0B-C884D458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4479513"/>
            <a:ext cx="225213" cy="291129"/>
          </a:xfrm>
          <a:custGeom>
            <a:avLst/>
            <a:gdLst>
              <a:gd name="T0" fmla="*/ 107 w 180"/>
              <a:gd name="T1" fmla="*/ 0 h 235"/>
              <a:gd name="T2" fmla="*/ 0 w 180"/>
              <a:gd name="T3" fmla="*/ 142 h 235"/>
              <a:gd name="T4" fmla="*/ 140 w 180"/>
              <a:gd name="T5" fmla="*/ 234 h 235"/>
              <a:gd name="T6" fmla="*/ 179 w 180"/>
              <a:gd name="T7" fmla="*/ 55 h 235"/>
              <a:gd name="T8" fmla="*/ 107 w 180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5">
                <a:moveTo>
                  <a:pt x="107" y="0"/>
                </a:moveTo>
                <a:lnTo>
                  <a:pt x="0" y="142"/>
                </a:lnTo>
                <a:lnTo>
                  <a:pt x="140" y="234"/>
                </a:lnTo>
                <a:lnTo>
                  <a:pt x="179" y="55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6" name="Freeform 292">
            <a:extLst>
              <a:ext uri="{FF2B5EF4-FFF2-40B4-BE49-F238E27FC236}">
                <a16:creationId xmlns:a16="http://schemas.microsoft.com/office/drawing/2014/main" id="{D6BB1FD9-67EA-0A40-9561-2EEB5A49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4479513"/>
            <a:ext cx="225213" cy="291129"/>
          </a:xfrm>
          <a:custGeom>
            <a:avLst/>
            <a:gdLst>
              <a:gd name="T0" fmla="*/ 68 w 180"/>
              <a:gd name="T1" fmla="*/ 0 h 234"/>
              <a:gd name="T2" fmla="*/ 179 w 180"/>
              <a:gd name="T3" fmla="*/ 142 h 234"/>
              <a:gd name="T4" fmla="*/ 39 w 180"/>
              <a:gd name="T5" fmla="*/ 233 h 234"/>
              <a:gd name="T6" fmla="*/ 0 w 180"/>
              <a:gd name="T7" fmla="*/ 52 h 234"/>
              <a:gd name="T8" fmla="*/ 68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68" y="0"/>
                </a:moveTo>
                <a:lnTo>
                  <a:pt x="179" y="142"/>
                </a:lnTo>
                <a:lnTo>
                  <a:pt x="39" y="233"/>
                </a:lnTo>
                <a:lnTo>
                  <a:pt x="0" y="52"/>
                </a:lnTo>
                <a:lnTo>
                  <a:pt x="6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7" name="Freeform 293">
            <a:extLst>
              <a:ext uri="{FF2B5EF4-FFF2-40B4-BE49-F238E27FC236}">
                <a16:creationId xmlns:a16="http://schemas.microsoft.com/office/drawing/2014/main" id="{1E92492B-10B6-3F4A-86E6-E0D6A035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051" y="3732459"/>
            <a:ext cx="565786" cy="697615"/>
          </a:xfrm>
          <a:custGeom>
            <a:avLst/>
            <a:gdLst>
              <a:gd name="T0" fmla="*/ 0 w 454"/>
              <a:gd name="T1" fmla="*/ 211 h 561"/>
              <a:gd name="T2" fmla="*/ 0 w 454"/>
              <a:gd name="T3" fmla="*/ 211 h 561"/>
              <a:gd name="T4" fmla="*/ 195 w 454"/>
              <a:gd name="T5" fmla="*/ 560 h 561"/>
              <a:gd name="T6" fmla="*/ 195 w 454"/>
              <a:gd name="T7" fmla="*/ 560 h 561"/>
              <a:gd name="T8" fmla="*/ 257 w 454"/>
              <a:gd name="T9" fmla="*/ 559 h 561"/>
              <a:gd name="T10" fmla="*/ 257 w 454"/>
              <a:gd name="T11" fmla="*/ 559 h 561"/>
              <a:gd name="T12" fmla="*/ 453 w 454"/>
              <a:gd name="T13" fmla="*/ 211 h 561"/>
              <a:gd name="T14" fmla="*/ 453 w 454"/>
              <a:gd name="T15" fmla="*/ 211 h 561"/>
              <a:gd name="T16" fmla="*/ 226 w 454"/>
              <a:gd name="T17" fmla="*/ 0 h 561"/>
              <a:gd name="T18" fmla="*/ 226 w 454"/>
              <a:gd name="T19" fmla="*/ 0 h 561"/>
              <a:gd name="T20" fmla="*/ 0 w 454"/>
              <a:gd name="T21" fmla="*/ 21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561">
                <a:moveTo>
                  <a:pt x="0" y="211"/>
                </a:moveTo>
                <a:lnTo>
                  <a:pt x="0" y="211"/>
                </a:lnTo>
                <a:cubicBezTo>
                  <a:pt x="0" y="300"/>
                  <a:pt x="63" y="560"/>
                  <a:pt x="195" y="560"/>
                </a:cubicBezTo>
                <a:lnTo>
                  <a:pt x="195" y="560"/>
                </a:lnTo>
                <a:cubicBezTo>
                  <a:pt x="228" y="560"/>
                  <a:pt x="228" y="559"/>
                  <a:pt x="257" y="559"/>
                </a:cubicBezTo>
                <a:lnTo>
                  <a:pt x="257" y="559"/>
                </a:lnTo>
                <a:cubicBezTo>
                  <a:pt x="399" y="559"/>
                  <a:pt x="453" y="329"/>
                  <a:pt x="453" y="211"/>
                </a:cubicBezTo>
                <a:lnTo>
                  <a:pt x="453" y="211"/>
                </a:lnTo>
                <a:cubicBezTo>
                  <a:pt x="453" y="95"/>
                  <a:pt x="342" y="0"/>
                  <a:pt x="226" y="0"/>
                </a:cubicBezTo>
                <a:lnTo>
                  <a:pt x="226" y="0"/>
                </a:lnTo>
                <a:cubicBezTo>
                  <a:pt x="110" y="0"/>
                  <a:pt x="0" y="95"/>
                  <a:pt x="0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8" name="Freeform 294">
            <a:extLst>
              <a:ext uri="{FF2B5EF4-FFF2-40B4-BE49-F238E27FC236}">
                <a16:creationId xmlns:a16="http://schemas.microsoft.com/office/drawing/2014/main" id="{96B4B435-96B4-F747-918C-5A4A8A5A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246" y="3485270"/>
            <a:ext cx="796494" cy="626207"/>
          </a:xfrm>
          <a:custGeom>
            <a:avLst/>
            <a:gdLst>
              <a:gd name="T0" fmla="*/ 568 w 639"/>
              <a:gd name="T1" fmla="*/ 502 h 503"/>
              <a:gd name="T2" fmla="*/ 568 w 639"/>
              <a:gd name="T3" fmla="*/ 502 h 503"/>
              <a:gd name="T4" fmla="*/ 551 w 639"/>
              <a:gd name="T5" fmla="*/ 404 h 503"/>
              <a:gd name="T6" fmla="*/ 551 w 639"/>
              <a:gd name="T7" fmla="*/ 404 h 503"/>
              <a:gd name="T8" fmla="*/ 522 w 639"/>
              <a:gd name="T9" fmla="*/ 305 h 503"/>
              <a:gd name="T10" fmla="*/ 522 w 639"/>
              <a:gd name="T11" fmla="*/ 305 h 503"/>
              <a:gd name="T12" fmla="*/ 378 w 639"/>
              <a:gd name="T13" fmla="*/ 276 h 503"/>
              <a:gd name="T14" fmla="*/ 378 w 639"/>
              <a:gd name="T15" fmla="*/ 276 h 503"/>
              <a:gd name="T16" fmla="*/ 224 w 639"/>
              <a:gd name="T17" fmla="*/ 250 h 503"/>
              <a:gd name="T18" fmla="*/ 224 w 639"/>
              <a:gd name="T19" fmla="*/ 250 h 503"/>
              <a:gd name="T20" fmla="*/ 136 w 639"/>
              <a:gd name="T21" fmla="*/ 502 h 503"/>
              <a:gd name="T22" fmla="*/ 136 w 639"/>
              <a:gd name="T23" fmla="*/ 502 h 503"/>
              <a:gd name="T24" fmla="*/ 160 w 639"/>
              <a:gd name="T25" fmla="*/ 106 h 503"/>
              <a:gd name="T26" fmla="*/ 160 w 639"/>
              <a:gd name="T27" fmla="*/ 106 h 503"/>
              <a:gd name="T28" fmla="*/ 247 w 639"/>
              <a:gd name="T29" fmla="*/ 85 h 503"/>
              <a:gd name="T30" fmla="*/ 247 w 639"/>
              <a:gd name="T31" fmla="*/ 85 h 503"/>
              <a:gd name="T32" fmla="*/ 611 w 639"/>
              <a:gd name="T33" fmla="*/ 235 h 503"/>
              <a:gd name="T34" fmla="*/ 611 w 639"/>
              <a:gd name="T35" fmla="*/ 235 h 503"/>
              <a:gd name="T36" fmla="*/ 568 w 639"/>
              <a:gd name="T37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9" h="503">
                <a:moveTo>
                  <a:pt x="568" y="502"/>
                </a:moveTo>
                <a:lnTo>
                  <a:pt x="568" y="502"/>
                </a:lnTo>
                <a:cubicBezTo>
                  <a:pt x="568" y="502"/>
                  <a:pt x="562" y="470"/>
                  <a:pt x="551" y="404"/>
                </a:cubicBezTo>
                <a:lnTo>
                  <a:pt x="551" y="404"/>
                </a:lnTo>
                <a:cubicBezTo>
                  <a:pt x="547" y="379"/>
                  <a:pt x="543" y="357"/>
                  <a:pt x="522" y="305"/>
                </a:cubicBezTo>
                <a:lnTo>
                  <a:pt x="522" y="305"/>
                </a:lnTo>
                <a:cubicBezTo>
                  <a:pt x="505" y="266"/>
                  <a:pt x="464" y="266"/>
                  <a:pt x="378" y="276"/>
                </a:cubicBezTo>
                <a:lnTo>
                  <a:pt x="378" y="276"/>
                </a:lnTo>
                <a:cubicBezTo>
                  <a:pt x="269" y="290"/>
                  <a:pt x="227" y="235"/>
                  <a:pt x="224" y="250"/>
                </a:cubicBezTo>
                <a:lnTo>
                  <a:pt x="224" y="250"/>
                </a:lnTo>
                <a:cubicBezTo>
                  <a:pt x="212" y="329"/>
                  <a:pt x="140" y="340"/>
                  <a:pt x="136" y="502"/>
                </a:cubicBezTo>
                <a:lnTo>
                  <a:pt x="136" y="502"/>
                </a:lnTo>
                <a:cubicBezTo>
                  <a:pt x="136" y="502"/>
                  <a:pt x="0" y="260"/>
                  <a:pt x="160" y="106"/>
                </a:cubicBezTo>
                <a:lnTo>
                  <a:pt x="160" y="106"/>
                </a:lnTo>
                <a:cubicBezTo>
                  <a:pt x="196" y="71"/>
                  <a:pt x="232" y="91"/>
                  <a:pt x="247" y="85"/>
                </a:cubicBezTo>
                <a:lnTo>
                  <a:pt x="247" y="85"/>
                </a:lnTo>
                <a:cubicBezTo>
                  <a:pt x="418" y="0"/>
                  <a:pt x="588" y="84"/>
                  <a:pt x="611" y="235"/>
                </a:cubicBezTo>
                <a:lnTo>
                  <a:pt x="611" y="235"/>
                </a:lnTo>
                <a:cubicBezTo>
                  <a:pt x="638" y="409"/>
                  <a:pt x="568" y="502"/>
                  <a:pt x="568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99" name="Freeform 295">
            <a:extLst>
              <a:ext uri="{FF2B5EF4-FFF2-40B4-BE49-F238E27FC236}">
                <a16:creationId xmlns:a16="http://schemas.microsoft.com/office/drawing/2014/main" id="{AEB99D52-7A1D-DD45-96A4-F4D536C2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773" y="4776138"/>
            <a:ext cx="148314" cy="417472"/>
          </a:xfrm>
          <a:custGeom>
            <a:avLst/>
            <a:gdLst>
              <a:gd name="T0" fmla="*/ 117 w 118"/>
              <a:gd name="T1" fmla="*/ 331 h 334"/>
              <a:gd name="T2" fmla="*/ 117 w 118"/>
              <a:gd name="T3" fmla="*/ 331 h 334"/>
              <a:gd name="T4" fmla="*/ 58 w 118"/>
              <a:gd name="T5" fmla="*/ 333 h 334"/>
              <a:gd name="T6" fmla="*/ 58 w 118"/>
              <a:gd name="T7" fmla="*/ 333 h 334"/>
              <a:gd name="T8" fmla="*/ 58 w 118"/>
              <a:gd name="T9" fmla="*/ 333 h 334"/>
              <a:gd name="T10" fmla="*/ 0 w 118"/>
              <a:gd name="T11" fmla="*/ 331 h 334"/>
              <a:gd name="T12" fmla="*/ 21 w 118"/>
              <a:gd name="T13" fmla="*/ 0 h 334"/>
              <a:gd name="T14" fmla="*/ 96 w 118"/>
              <a:gd name="T15" fmla="*/ 0 h 334"/>
              <a:gd name="T16" fmla="*/ 117 w 118"/>
              <a:gd name="T17" fmla="*/ 33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4">
                <a:moveTo>
                  <a:pt x="117" y="331"/>
                </a:moveTo>
                <a:lnTo>
                  <a:pt x="117" y="331"/>
                </a:lnTo>
                <a:cubicBezTo>
                  <a:pt x="97" y="333"/>
                  <a:pt x="78" y="333"/>
                  <a:pt x="58" y="333"/>
                </a:cubicBezTo>
                <a:lnTo>
                  <a:pt x="58" y="333"/>
                </a:lnTo>
                <a:lnTo>
                  <a:pt x="58" y="333"/>
                </a:lnTo>
                <a:cubicBezTo>
                  <a:pt x="39" y="333"/>
                  <a:pt x="19" y="333"/>
                  <a:pt x="0" y="331"/>
                </a:cubicBezTo>
                <a:lnTo>
                  <a:pt x="21" y="0"/>
                </a:lnTo>
                <a:lnTo>
                  <a:pt x="96" y="0"/>
                </a:lnTo>
                <a:lnTo>
                  <a:pt x="117" y="3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0" name="Freeform 296">
            <a:extLst>
              <a:ext uri="{FF2B5EF4-FFF2-40B4-BE49-F238E27FC236}">
                <a16:creationId xmlns:a16="http://schemas.microsoft.com/office/drawing/2014/main" id="{08BB7491-8B9B-6D4C-B69B-987BD52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073" y="4550921"/>
            <a:ext cx="247185" cy="637193"/>
          </a:xfrm>
          <a:custGeom>
            <a:avLst/>
            <a:gdLst>
              <a:gd name="T0" fmla="*/ 197 w 198"/>
              <a:gd name="T1" fmla="*/ 25 h 513"/>
              <a:gd name="T2" fmla="*/ 197 w 198"/>
              <a:gd name="T3" fmla="*/ 165 h 513"/>
              <a:gd name="T4" fmla="*/ 112 w 198"/>
              <a:gd name="T5" fmla="*/ 194 h 513"/>
              <a:gd name="T6" fmla="*/ 189 w 198"/>
              <a:gd name="T7" fmla="*/ 243 h 513"/>
              <a:gd name="T8" fmla="*/ 58 w 198"/>
              <a:gd name="T9" fmla="*/ 505 h 513"/>
              <a:gd name="T10" fmla="*/ 58 w 198"/>
              <a:gd name="T11" fmla="*/ 505 h 513"/>
              <a:gd name="T12" fmla="*/ 0 w 198"/>
              <a:gd name="T13" fmla="*/ 512 h 513"/>
              <a:gd name="T14" fmla="*/ 59 w 198"/>
              <a:gd name="T15" fmla="*/ 243 h 513"/>
              <a:gd name="T16" fmla="*/ 73 w 198"/>
              <a:gd name="T17" fmla="*/ 179 h 513"/>
              <a:gd name="T18" fmla="*/ 112 w 198"/>
              <a:gd name="T19" fmla="*/ 0 h 513"/>
              <a:gd name="T20" fmla="*/ 112 w 198"/>
              <a:gd name="T21" fmla="*/ 0 h 513"/>
              <a:gd name="T22" fmla="*/ 197 w 198"/>
              <a:gd name="T23" fmla="*/ 2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3">
                <a:moveTo>
                  <a:pt x="197" y="25"/>
                </a:moveTo>
                <a:lnTo>
                  <a:pt x="197" y="165"/>
                </a:lnTo>
                <a:lnTo>
                  <a:pt x="112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20" y="511"/>
                  <a:pt x="0" y="512"/>
                </a:cubicBezTo>
                <a:lnTo>
                  <a:pt x="59" y="243"/>
                </a:lnTo>
                <a:lnTo>
                  <a:pt x="73" y="179"/>
                </a:lnTo>
                <a:lnTo>
                  <a:pt x="112" y="0"/>
                </a:lnTo>
                <a:lnTo>
                  <a:pt x="112" y="0"/>
                </a:lnTo>
                <a:lnTo>
                  <a:pt x="197" y="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1" name="Freeform 297">
            <a:extLst>
              <a:ext uri="{FF2B5EF4-FFF2-40B4-BE49-F238E27FC236}">
                <a16:creationId xmlns:a16="http://schemas.microsoft.com/office/drawing/2014/main" id="{0AAADB91-857E-F14A-9F10-0A819EB9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602" y="4545430"/>
            <a:ext cx="252680" cy="642685"/>
          </a:xfrm>
          <a:custGeom>
            <a:avLst/>
            <a:gdLst>
              <a:gd name="T0" fmla="*/ 97 w 201"/>
              <a:gd name="T1" fmla="*/ 39 h 516"/>
              <a:gd name="T2" fmla="*/ 107 w 201"/>
              <a:gd name="T3" fmla="*/ 86 h 516"/>
              <a:gd name="T4" fmla="*/ 109 w 201"/>
              <a:gd name="T5" fmla="*/ 95 h 516"/>
              <a:gd name="T6" fmla="*/ 111 w 201"/>
              <a:gd name="T7" fmla="*/ 109 h 516"/>
              <a:gd name="T8" fmla="*/ 114 w 201"/>
              <a:gd name="T9" fmla="*/ 119 h 516"/>
              <a:gd name="T10" fmla="*/ 114 w 201"/>
              <a:gd name="T11" fmla="*/ 119 h 516"/>
              <a:gd name="T12" fmla="*/ 115 w 201"/>
              <a:gd name="T13" fmla="*/ 125 h 516"/>
              <a:gd name="T14" fmla="*/ 116 w 201"/>
              <a:gd name="T15" fmla="*/ 128 h 516"/>
              <a:gd name="T16" fmla="*/ 118 w 201"/>
              <a:gd name="T17" fmla="*/ 138 h 516"/>
              <a:gd name="T18" fmla="*/ 120 w 201"/>
              <a:gd name="T19" fmla="*/ 145 h 516"/>
              <a:gd name="T20" fmla="*/ 95 w 201"/>
              <a:gd name="T21" fmla="*/ 32 h 516"/>
              <a:gd name="T22" fmla="*/ 96 w 201"/>
              <a:gd name="T23" fmla="*/ 34 h 516"/>
              <a:gd name="T24" fmla="*/ 95 w 201"/>
              <a:gd name="T25" fmla="*/ 32 h 516"/>
              <a:gd name="T26" fmla="*/ 92 w 201"/>
              <a:gd name="T27" fmla="*/ 16 h 516"/>
              <a:gd name="T28" fmla="*/ 93 w 201"/>
              <a:gd name="T29" fmla="*/ 23 h 516"/>
              <a:gd name="T30" fmla="*/ 94 w 201"/>
              <a:gd name="T31" fmla="*/ 28 h 516"/>
              <a:gd name="T32" fmla="*/ 90 w 201"/>
              <a:gd name="T33" fmla="*/ 8 h 516"/>
              <a:gd name="T34" fmla="*/ 90 w 201"/>
              <a:gd name="T35" fmla="*/ 10 h 516"/>
              <a:gd name="T36" fmla="*/ 91 w 201"/>
              <a:gd name="T37" fmla="*/ 11 h 516"/>
              <a:gd name="T38" fmla="*/ 90 w 201"/>
              <a:gd name="T39" fmla="*/ 8 h 516"/>
              <a:gd name="T40" fmla="*/ 89 w 201"/>
              <a:gd name="T41" fmla="*/ 6 h 516"/>
              <a:gd name="T42" fmla="*/ 89 w 201"/>
              <a:gd name="T43" fmla="*/ 4 h 516"/>
              <a:gd name="T44" fmla="*/ 88 w 201"/>
              <a:gd name="T45" fmla="*/ 2 h 516"/>
              <a:gd name="T46" fmla="*/ 88 w 201"/>
              <a:gd name="T47" fmla="*/ 1 h 516"/>
              <a:gd name="T48" fmla="*/ 88 w 201"/>
              <a:gd name="T49" fmla="*/ 0 h 516"/>
              <a:gd name="T50" fmla="*/ 88 w 201"/>
              <a:gd name="T51" fmla="*/ 0 h 516"/>
              <a:gd name="T52" fmla="*/ 3 w 201"/>
              <a:gd name="T53" fmla="*/ 27 h 516"/>
              <a:gd name="T54" fmla="*/ 0 w 201"/>
              <a:gd name="T55" fmla="*/ 168 h 516"/>
              <a:gd name="T56" fmla="*/ 9 w 201"/>
              <a:gd name="T57" fmla="*/ 246 h 516"/>
              <a:gd name="T58" fmla="*/ 140 w 201"/>
              <a:gd name="T59" fmla="*/ 507 h 516"/>
              <a:gd name="T60" fmla="*/ 200 w 201"/>
              <a:gd name="T61" fmla="*/ 515 h 516"/>
              <a:gd name="T62" fmla="*/ 127 w 201"/>
              <a:gd name="T63" fmla="*/ 18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516">
                <a:moveTo>
                  <a:pt x="97" y="39"/>
                </a:moveTo>
                <a:lnTo>
                  <a:pt x="97" y="39"/>
                </a:lnTo>
                <a:cubicBezTo>
                  <a:pt x="99" y="52"/>
                  <a:pt x="103" y="68"/>
                  <a:pt x="107" y="86"/>
                </a:cubicBezTo>
                <a:lnTo>
                  <a:pt x="107" y="86"/>
                </a:lnTo>
                <a:cubicBezTo>
                  <a:pt x="107" y="89"/>
                  <a:pt x="108" y="92"/>
                  <a:pt x="109" y="95"/>
                </a:cubicBezTo>
                <a:lnTo>
                  <a:pt x="109" y="95"/>
                </a:lnTo>
                <a:cubicBezTo>
                  <a:pt x="110" y="99"/>
                  <a:pt x="111" y="104"/>
                  <a:pt x="111" y="109"/>
                </a:cubicBezTo>
                <a:lnTo>
                  <a:pt x="111" y="109"/>
                </a:lnTo>
                <a:cubicBezTo>
                  <a:pt x="113" y="112"/>
                  <a:pt x="113" y="115"/>
                  <a:pt x="114" y="119"/>
                </a:cubicBezTo>
                <a:lnTo>
                  <a:pt x="114" y="119"/>
                </a:lnTo>
                <a:lnTo>
                  <a:pt x="114" y="119"/>
                </a:lnTo>
                <a:lnTo>
                  <a:pt x="114" y="119"/>
                </a:lnTo>
                <a:cubicBezTo>
                  <a:pt x="115" y="121"/>
                  <a:pt x="115" y="123"/>
                  <a:pt x="115" y="125"/>
                </a:cubicBezTo>
                <a:lnTo>
                  <a:pt x="115" y="125"/>
                </a:lnTo>
                <a:cubicBezTo>
                  <a:pt x="116" y="126"/>
                  <a:pt x="116" y="127"/>
                  <a:pt x="116" y="128"/>
                </a:cubicBezTo>
                <a:lnTo>
                  <a:pt x="116" y="128"/>
                </a:lnTo>
                <a:cubicBezTo>
                  <a:pt x="116" y="131"/>
                  <a:pt x="117" y="134"/>
                  <a:pt x="118" y="138"/>
                </a:cubicBezTo>
                <a:lnTo>
                  <a:pt x="118" y="138"/>
                </a:lnTo>
                <a:cubicBezTo>
                  <a:pt x="119" y="140"/>
                  <a:pt x="119" y="142"/>
                  <a:pt x="120" y="145"/>
                </a:cubicBezTo>
                <a:lnTo>
                  <a:pt x="120" y="145"/>
                </a:lnTo>
                <a:cubicBezTo>
                  <a:pt x="110" y="101"/>
                  <a:pt x="102" y="65"/>
                  <a:pt x="97" y="39"/>
                </a:cubicBezTo>
                <a:close/>
                <a:moveTo>
                  <a:pt x="95" y="32"/>
                </a:moveTo>
                <a:lnTo>
                  <a:pt x="95" y="32"/>
                </a:lnTo>
                <a:cubicBezTo>
                  <a:pt x="95" y="33"/>
                  <a:pt x="96" y="33"/>
                  <a:pt x="96" y="34"/>
                </a:cubicBezTo>
                <a:lnTo>
                  <a:pt x="96" y="34"/>
                </a:lnTo>
                <a:cubicBezTo>
                  <a:pt x="96" y="33"/>
                  <a:pt x="95" y="33"/>
                  <a:pt x="95" y="32"/>
                </a:cubicBezTo>
                <a:close/>
                <a:moveTo>
                  <a:pt x="92" y="16"/>
                </a:moveTo>
                <a:lnTo>
                  <a:pt x="92" y="16"/>
                </a:lnTo>
                <a:cubicBezTo>
                  <a:pt x="92" y="19"/>
                  <a:pt x="93" y="21"/>
                  <a:pt x="93" y="23"/>
                </a:cubicBezTo>
                <a:lnTo>
                  <a:pt x="93" y="23"/>
                </a:lnTo>
                <a:cubicBezTo>
                  <a:pt x="94" y="25"/>
                  <a:pt x="94" y="26"/>
                  <a:pt x="94" y="28"/>
                </a:cubicBezTo>
                <a:lnTo>
                  <a:pt x="94" y="28"/>
                </a:lnTo>
                <a:cubicBezTo>
                  <a:pt x="93" y="23"/>
                  <a:pt x="93" y="20"/>
                  <a:pt x="92" y="16"/>
                </a:cubicBezTo>
                <a:close/>
                <a:moveTo>
                  <a:pt x="90" y="8"/>
                </a:moveTo>
                <a:lnTo>
                  <a:pt x="90" y="8"/>
                </a:lnTo>
                <a:cubicBezTo>
                  <a:pt x="90" y="9"/>
                  <a:pt x="90" y="9"/>
                  <a:pt x="90" y="10"/>
                </a:cubicBezTo>
                <a:lnTo>
                  <a:pt x="90" y="10"/>
                </a:lnTo>
                <a:cubicBezTo>
                  <a:pt x="90" y="10"/>
                  <a:pt x="90" y="10"/>
                  <a:pt x="91" y="11"/>
                </a:cubicBezTo>
                <a:lnTo>
                  <a:pt x="91" y="11"/>
                </a:lnTo>
                <a:cubicBezTo>
                  <a:pt x="90" y="10"/>
                  <a:pt x="90" y="9"/>
                  <a:pt x="90" y="8"/>
                </a:cubicBezTo>
                <a:close/>
                <a:moveTo>
                  <a:pt x="90" y="8"/>
                </a:moveTo>
                <a:lnTo>
                  <a:pt x="89" y="6"/>
                </a:lnTo>
                <a:lnTo>
                  <a:pt x="89" y="5"/>
                </a:lnTo>
                <a:lnTo>
                  <a:pt x="89" y="4"/>
                </a:lnTo>
                <a:lnTo>
                  <a:pt x="89" y="2"/>
                </a:lnTo>
                <a:lnTo>
                  <a:pt x="88" y="2"/>
                </a:lnTo>
                <a:lnTo>
                  <a:pt x="88" y="2"/>
                </a:lnTo>
                <a:cubicBezTo>
                  <a:pt x="88" y="1"/>
                  <a:pt x="88" y="1"/>
                  <a:pt x="88" y="1"/>
                </a:cubicBezTo>
                <a:lnTo>
                  <a:pt x="88" y="1"/>
                </a:lnTo>
                <a:cubicBezTo>
                  <a:pt x="88" y="0"/>
                  <a:pt x="88" y="0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3" y="27"/>
                </a:lnTo>
                <a:lnTo>
                  <a:pt x="3" y="27"/>
                </a:lnTo>
                <a:lnTo>
                  <a:pt x="0" y="28"/>
                </a:lnTo>
                <a:lnTo>
                  <a:pt x="0" y="168"/>
                </a:lnTo>
                <a:lnTo>
                  <a:pt x="86" y="197"/>
                </a:lnTo>
                <a:lnTo>
                  <a:pt x="9" y="246"/>
                </a:lnTo>
                <a:lnTo>
                  <a:pt x="140" y="507"/>
                </a:lnTo>
                <a:lnTo>
                  <a:pt x="140" y="507"/>
                </a:lnTo>
                <a:cubicBezTo>
                  <a:pt x="160" y="511"/>
                  <a:pt x="180" y="514"/>
                  <a:pt x="200" y="515"/>
                </a:cubicBezTo>
                <a:lnTo>
                  <a:pt x="200" y="515"/>
                </a:lnTo>
                <a:lnTo>
                  <a:pt x="200" y="515"/>
                </a:lnTo>
                <a:lnTo>
                  <a:pt x="127" y="181"/>
                </a:lnTo>
                <a:lnTo>
                  <a:pt x="9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2" name="Freeform 298">
            <a:extLst>
              <a:ext uri="{FF2B5EF4-FFF2-40B4-BE49-F238E27FC236}">
                <a16:creationId xmlns:a16="http://schemas.microsoft.com/office/drawing/2014/main" id="{C1DCEA73-BA20-6E40-A97C-38363652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886" y="5880239"/>
            <a:ext cx="1906089" cy="1906088"/>
          </a:xfrm>
          <a:custGeom>
            <a:avLst/>
            <a:gdLst>
              <a:gd name="T0" fmla="*/ 1529 w 1530"/>
              <a:gd name="T1" fmla="*/ 764 h 1529"/>
              <a:gd name="T2" fmla="*/ 1529 w 1530"/>
              <a:gd name="T3" fmla="*/ 764 h 1529"/>
              <a:gd name="T4" fmla="*/ 1300 w 1530"/>
              <a:gd name="T5" fmla="*/ 1309 h 1529"/>
              <a:gd name="T6" fmla="*/ 1300 w 1530"/>
              <a:gd name="T7" fmla="*/ 1309 h 1529"/>
              <a:gd name="T8" fmla="*/ 889 w 1530"/>
              <a:gd name="T9" fmla="*/ 1518 h 1529"/>
              <a:gd name="T10" fmla="*/ 889 w 1530"/>
              <a:gd name="T11" fmla="*/ 1518 h 1529"/>
              <a:gd name="T12" fmla="*/ 831 w 1530"/>
              <a:gd name="T13" fmla="*/ 1525 h 1529"/>
              <a:gd name="T14" fmla="*/ 831 w 1530"/>
              <a:gd name="T15" fmla="*/ 1525 h 1529"/>
              <a:gd name="T16" fmla="*/ 823 w 1530"/>
              <a:gd name="T17" fmla="*/ 1526 h 1529"/>
              <a:gd name="T18" fmla="*/ 823 w 1530"/>
              <a:gd name="T19" fmla="*/ 1526 h 1529"/>
              <a:gd name="T20" fmla="*/ 764 w 1530"/>
              <a:gd name="T21" fmla="*/ 1528 h 1529"/>
              <a:gd name="T22" fmla="*/ 764 w 1530"/>
              <a:gd name="T23" fmla="*/ 1528 h 1529"/>
              <a:gd name="T24" fmla="*/ 764 w 1530"/>
              <a:gd name="T25" fmla="*/ 1528 h 1529"/>
              <a:gd name="T26" fmla="*/ 706 w 1530"/>
              <a:gd name="T27" fmla="*/ 1526 h 1529"/>
              <a:gd name="T28" fmla="*/ 706 w 1530"/>
              <a:gd name="T29" fmla="*/ 1526 h 1529"/>
              <a:gd name="T30" fmla="*/ 697 w 1530"/>
              <a:gd name="T31" fmla="*/ 1525 h 1529"/>
              <a:gd name="T32" fmla="*/ 697 w 1530"/>
              <a:gd name="T33" fmla="*/ 1525 h 1529"/>
              <a:gd name="T34" fmla="*/ 697 w 1530"/>
              <a:gd name="T35" fmla="*/ 1525 h 1529"/>
              <a:gd name="T36" fmla="*/ 697 w 1530"/>
              <a:gd name="T37" fmla="*/ 1525 h 1529"/>
              <a:gd name="T38" fmla="*/ 637 w 1530"/>
              <a:gd name="T39" fmla="*/ 1517 h 1529"/>
              <a:gd name="T40" fmla="*/ 637 w 1530"/>
              <a:gd name="T41" fmla="*/ 1517 h 1529"/>
              <a:gd name="T42" fmla="*/ 219 w 1530"/>
              <a:gd name="T43" fmla="*/ 1299 h 1529"/>
              <a:gd name="T44" fmla="*/ 219 w 1530"/>
              <a:gd name="T45" fmla="*/ 1299 h 1529"/>
              <a:gd name="T46" fmla="*/ 0 w 1530"/>
              <a:gd name="T47" fmla="*/ 764 h 1529"/>
              <a:gd name="T48" fmla="*/ 0 w 1530"/>
              <a:gd name="T49" fmla="*/ 764 h 1529"/>
              <a:gd name="T50" fmla="*/ 764 w 1530"/>
              <a:gd name="T51" fmla="*/ 0 h 1529"/>
              <a:gd name="T52" fmla="*/ 764 w 1530"/>
              <a:gd name="T53" fmla="*/ 0 h 1529"/>
              <a:gd name="T54" fmla="*/ 1529 w 1530"/>
              <a:gd name="T55" fmla="*/ 764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0" h="1529">
                <a:moveTo>
                  <a:pt x="1529" y="764"/>
                </a:moveTo>
                <a:lnTo>
                  <a:pt x="1529" y="764"/>
                </a:lnTo>
                <a:cubicBezTo>
                  <a:pt x="1529" y="977"/>
                  <a:pt x="1441" y="1170"/>
                  <a:pt x="1300" y="1309"/>
                </a:cubicBezTo>
                <a:lnTo>
                  <a:pt x="1300" y="1309"/>
                </a:lnTo>
                <a:cubicBezTo>
                  <a:pt x="1190" y="1417"/>
                  <a:pt x="1048" y="1492"/>
                  <a:pt x="889" y="1518"/>
                </a:cubicBezTo>
                <a:lnTo>
                  <a:pt x="889" y="1518"/>
                </a:lnTo>
                <a:cubicBezTo>
                  <a:pt x="870" y="1521"/>
                  <a:pt x="851" y="1523"/>
                  <a:pt x="831" y="1525"/>
                </a:cubicBezTo>
                <a:lnTo>
                  <a:pt x="831" y="1525"/>
                </a:lnTo>
                <a:cubicBezTo>
                  <a:pt x="828" y="1525"/>
                  <a:pt x="826" y="1525"/>
                  <a:pt x="823" y="1526"/>
                </a:cubicBezTo>
                <a:lnTo>
                  <a:pt x="823" y="1526"/>
                </a:lnTo>
                <a:cubicBezTo>
                  <a:pt x="803" y="1527"/>
                  <a:pt x="784" y="1528"/>
                  <a:pt x="764" y="1528"/>
                </a:cubicBezTo>
                <a:lnTo>
                  <a:pt x="764" y="1528"/>
                </a:lnTo>
                <a:lnTo>
                  <a:pt x="764" y="1528"/>
                </a:lnTo>
                <a:cubicBezTo>
                  <a:pt x="745" y="1528"/>
                  <a:pt x="725" y="1527"/>
                  <a:pt x="706" y="1526"/>
                </a:cubicBezTo>
                <a:lnTo>
                  <a:pt x="706" y="1526"/>
                </a:lnTo>
                <a:cubicBezTo>
                  <a:pt x="703" y="1525"/>
                  <a:pt x="700" y="1525"/>
                  <a:pt x="697" y="1525"/>
                </a:cubicBezTo>
                <a:lnTo>
                  <a:pt x="697" y="1525"/>
                </a:lnTo>
                <a:lnTo>
                  <a:pt x="697" y="1525"/>
                </a:lnTo>
                <a:lnTo>
                  <a:pt x="697" y="1525"/>
                </a:lnTo>
                <a:cubicBezTo>
                  <a:pt x="677" y="1523"/>
                  <a:pt x="657" y="1520"/>
                  <a:pt x="637" y="1517"/>
                </a:cubicBezTo>
                <a:lnTo>
                  <a:pt x="637" y="1517"/>
                </a:lnTo>
                <a:cubicBezTo>
                  <a:pt x="474" y="1490"/>
                  <a:pt x="329" y="1411"/>
                  <a:pt x="219" y="1299"/>
                </a:cubicBezTo>
                <a:lnTo>
                  <a:pt x="219" y="1299"/>
                </a:lnTo>
                <a:cubicBezTo>
                  <a:pt x="83" y="1161"/>
                  <a:pt x="0" y="972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chemeClr val="accent3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3" name="Freeform 299">
            <a:extLst>
              <a:ext uri="{FF2B5EF4-FFF2-40B4-BE49-F238E27FC236}">
                <a16:creationId xmlns:a16="http://schemas.microsoft.com/office/drawing/2014/main" id="{E7312B16-8479-C240-8450-68F20EFB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538" y="7083218"/>
            <a:ext cx="681138" cy="697615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7 w 546"/>
              <a:gd name="T7" fmla="*/ 556 h 559"/>
              <a:gd name="T8" fmla="*/ 487 w 546"/>
              <a:gd name="T9" fmla="*/ 556 h 559"/>
              <a:gd name="T10" fmla="*/ 478 w 546"/>
              <a:gd name="T11" fmla="*/ 555 h 559"/>
              <a:gd name="T12" fmla="*/ 478 w 546"/>
              <a:gd name="T13" fmla="*/ 555 h 559"/>
              <a:gd name="T14" fmla="*/ 478 w 546"/>
              <a:gd name="T15" fmla="*/ 555 h 559"/>
              <a:gd name="T16" fmla="*/ 478 w 546"/>
              <a:gd name="T17" fmla="*/ 555 h 559"/>
              <a:gd name="T18" fmla="*/ 418 w 546"/>
              <a:gd name="T19" fmla="*/ 547 h 559"/>
              <a:gd name="T20" fmla="*/ 418 w 546"/>
              <a:gd name="T21" fmla="*/ 547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6 h 559"/>
              <a:gd name="T28" fmla="*/ 31 w 546"/>
              <a:gd name="T29" fmla="*/ 206 h 559"/>
              <a:gd name="T30" fmla="*/ 257 w 546"/>
              <a:gd name="T31" fmla="*/ 70 h 559"/>
              <a:gd name="T32" fmla="*/ 257 w 546"/>
              <a:gd name="T33" fmla="*/ 70 h 559"/>
              <a:gd name="T34" fmla="*/ 281 w 546"/>
              <a:gd name="T35" fmla="*/ 67 h 559"/>
              <a:gd name="T36" fmla="*/ 281 w 546"/>
              <a:gd name="T37" fmla="*/ 67 h 559"/>
              <a:gd name="T38" fmla="*/ 281 w 546"/>
              <a:gd name="T39" fmla="*/ 67 h 559"/>
              <a:gd name="T40" fmla="*/ 366 w 546"/>
              <a:gd name="T41" fmla="*/ 40 h 559"/>
              <a:gd name="T42" fmla="*/ 366 w 546"/>
              <a:gd name="T43" fmla="*/ 40 h 559"/>
              <a:gd name="T44" fmla="*/ 407 w 546"/>
              <a:gd name="T45" fmla="*/ 18 h 559"/>
              <a:gd name="T46" fmla="*/ 407 w 546"/>
              <a:gd name="T47" fmla="*/ 18 h 559"/>
              <a:gd name="T48" fmla="*/ 414 w 546"/>
              <a:gd name="T49" fmla="*/ 13 h 559"/>
              <a:gd name="T50" fmla="*/ 414 w 546"/>
              <a:gd name="T51" fmla="*/ 13 h 559"/>
              <a:gd name="T52" fmla="*/ 421 w 546"/>
              <a:gd name="T53" fmla="*/ 9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6" y="557"/>
                  <a:pt x="487" y="556"/>
                </a:cubicBezTo>
                <a:lnTo>
                  <a:pt x="487" y="556"/>
                </a:lnTo>
                <a:cubicBezTo>
                  <a:pt x="484" y="555"/>
                  <a:pt x="481" y="555"/>
                  <a:pt x="478" y="555"/>
                </a:cubicBezTo>
                <a:lnTo>
                  <a:pt x="478" y="555"/>
                </a:lnTo>
                <a:lnTo>
                  <a:pt x="478" y="555"/>
                </a:lnTo>
                <a:lnTo>
                  <a:pt x="478" y="555"/>
                </a:lnTo>
                <a:cubicBezTo>
                  <a:pt x="458" y="553"/>
                  <a:pt x="438" y="550"/>
                  <a:pt x="418" y="547"/>
                </a:cubicBezTo>
                <a:lnTo>
                  <a:pt x="418" y="547"/>
                </a:lnTo>
                <a:cubicBezTo>
                  <a:pt x="255" y="520"/>
                  <a:pt x="110" y="441"/>
                  <a:pt x="0" y="329"/>
                </a:cubicBezTo>
                <a:lnTo>
                  <a:pt x="0" y="329"/>
                </a:lnTo>
                <a:cubicBezTo>
                  <a:pt x="12" y="274"/>
                  <a:pt x="22" y="230"/>
                  <a:pt x="31" y="206"/>
                </a:cubicBezTo>
                <a:lnTo>
                  <a:pt x="31" y="206"/>
                </a:lnTo>
                <a:cubicBezTo>
                  <a:pt x="64" y="109"/>
                  <a:pt x="228" y="72"/>
                  <a:pt x="257" y="70"/>
                </a:cubicBezTo>
                <a:lnTo>
                  <a:pt x="257" y="70"/>
                </a:lnTo>
                <a:cubicBezTo>
                  <a:pt x="265" y="68"/>
                  <a:pt x="273" y="68"/>
                  <a:pt x="281" y="67"/>
                </a:cubicBezTo>
                <a:lnTo>
                  <a:pt x="281" y="67"/>
                </a:lnTo>
                <a:lnTo>
                  <a:pt x="281" y="67"/>
                </a:lnTo>
                <a:cubicBezTo>
                  <a:pt x="311" y="61"/>
                  <a:pt x="339" y="52"/>
                  <a:pt x="366" y="40"/>
                </a:cubicBezTo>
                <a:lnTo>
                  <a:pt x="366" y="40"/>
                </a:lnTo>
                <a:cubicBezTo>
                  <a:pt x="380" y="33"/>
                  <a:pt x="394" y="26"/>
                  <a:pt x="407" y="18"/>
                </a:cubicBezTo>
                <a:lnTo>
                  <a:pt x="407" y="18"/>
                </a:lnTo>
                <a:cubicBezTo>
                  <a:pt x="410" y="16"/>
                  <a:pt x="411" y="15"/>
                  <a:pt x="414" y="13"/>
                </a:cubicBezTo>
                <a:lnTo>
                  <a:pt x="414" y="13"/>
                </a:lnTo>
                <a:cubicBezTo>
                  <a:pt x="416" y="12"/>
                  <a:pt x="418" y="10"/>
                  <a:pt x="421" y="9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4" name="Freeform 300">
            <a:extLst>
              <a:ext uri="{FF2B5EF4-FFF2-40B4-BE49-F238E27FC236}">
                <a16:creationId xmlns:a16="http://schemas.microsoft.com/office/drawing/2014/main" id="{F9B0A591-AE87-C848-AFE3-3EC7B462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7083218"/>
            <a:ext cx="670152" cy="697615"/>
          </a:xfrm>
          <a:custGeom>
            <a:avLst/>
            <a:gdLst>
              <a:gd name="T0" fmla="*/ 536 w 537"/>
              <a:gd name="T1" fmla="*/ 339 h 559"/>
              <a:gd name="T2" fmla="*/ 536 w 537"/>
              <a:gd name="T3" fmla="*/ 339 h 559"/>
              <a:gd name="T4" fmla="*/ 125 w 537"/>
              <a:gd name="T5" fmla="*/ 548 h 559"/>
              <a:gd name="T6" fmla="*/ 125 w 537"/>
              <a:gd name="T7" fmla="*/ 548 h 559"/>
              <a:gd name="T8" fmla="*/ 67 w 537"/>
              <a:gd name="T9" fmla="*/ 555 h 559"/>
              <a:gd name="T10" fmla="*/ 67 w 537"/>
              <a:gd name="T11" fmla="*/ 555 h 559"/>
              <a:gd name="T12" fmla="*/ 59 w 537"/>
              <a:gd name="T13" fmla="*/ 556 h 559"/>
              <a:gd name="T14" fmla="*/ 59 w 537"/>
              <a:gd name="T15" fmla="*/ 556 h 559"/>
              <a:gd name="T16" fmla="*/ 0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5 w 537"/>
              <a:gd name="T27" fmla="*/ 6 h 559"/>
              <a:gd name="T28" fmla="*/ 115 w 537"/>
              <a:gd name="T29" fmla="*/ 6 h 559"/>
              <a:gd name="T30" fmla="*/ 119 w 537"/>
              <a:gd name="T31" fmla="*/ 9 h 559"/>
              <a:gd name="T32" fmla="*/ 119 w 537"/>
              <a:gd name="T33" fmla="*/ 9 h 559"/>
              <a:gd name="T34" fmla="*/ 120 w 537"/>
              <a:gd name="T35" fmla="*/ 9 h 559"/>
              <a:gd name="T36" fmla="*/ 120 w 537"/>
              <a:gd name="T37" fmla="*/ 9 h 559"/>
              <a:gd name="T38" fmla="*/ 124 w 537"/>
              <a:gd name="T39" fmla="*/ 12 h 559"/>
              <a:gd name="T40" fmla="*/ 124 w 537"/>
              <a:gd name="T41" fmla="*/ 12 h 559"/>
              <a:gd name="T42" fmla="*/ 131 w 537"/>
              <a:gd name="T43" fmla="*/ 17 h 559"/>
              <a:gd name="T44" fmla="*/ 131 w 537"/>
              <a:gd name="T45" fmla="*/ 17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59 w 537"/>
              <a:gd name="T55" fmla="*/ 33 h 559"/>
              <a:gd name="T56" fmla="*/ 159 w 537"/>
              <a:gd name="T57" fmla="*/ 33 h 559"/>
              <a:gd name="T58" fmla="*/ 165 w 537"/>
              <a:gd name="T59" fmla="*/ 36 h 559"/>
              <a:gd name="T60" fmla="*/ 165 w 537"/>
              <a:gd name="T61" fmla="*/ 36 h 559"/>
              <a:gd name="T62" fmla="*/ 174 w 537"/>
              <a:gd name="T63" fmla="*/ 40 h 559"/>
              <a:gd name="T64" fmla="*/ 174 w 537"/>
              <a:gd name="T65" fmla="*/ 40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4 w 537"/>
              <a:gd name="T73" fmla="*/ 67 h 559"/>
              <a:gd name="T74" fmla="*/ 264 w 537"/>
              <a:gd name="T75" fmla="*/ 67 h 559"/>
              <a:gd name="T76" fmla="*/ 282 w 537"/>
              <a:gd name="T77" fmla="*/ 70 h 559"/>
              <a:gd name="T78" fmla="*/ 282 w 537"/>
              <a:gd name="T79" fmla="*/ 70 h 559"/>
              <a:gd name="T80" fmla="*/ 493 w 537"/>
              <a:gd name="T81" fmla="*/ 195 h 559"/>
              <a:gd name="T82" fmla="*/ 493 w 537"/>
              <a:gd name="T83" fmla="*/ 195 h 559"/>
              <a:gd name="T84" fmla="*/ 536 w 537"/>
              <a:gd name="T85" fmla="*/ 33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39"/>
                </a:moveTo>
                <a:lnTo>
                  <a:pt x="536" y="339"/>
                </a:lnTo>
                <a:cubicBezTo>
                  <a:pt x="426" y="447"/>
                  <a:pt x="284" y="522"/>
                  <a:pt x="125" y="548"/>
                </a:cubicBezTo>
                <a:lnTo>
                  <a:pt x="125" y="548"/>
                </a:lnTo>
                <a:cubicBezTo>
                  <a:pt x="106" y="551"/>
                  <a:pt x="87" y="553"/>
                  <a:pt x="67" y="555"/>
                </a:cubicBezTo>
                <a:lnTo>
                  <a:pt x="67" y="555"/>
                </a:lnTo>
                <a:cubicBezTo>
                  <a:pt x="64" y="555"/>
                  <a:pt x="62" y="555"/>
                  <a:pt x="59" y="556"/>
                </a:cubicBezTo>
                <a:lnTo>
                  <a:pt x="59" y="556"/>
                </a:lnTo>
                <a:cubicBezTo>
                  <a:pt x="39" y="557"/>
                  <a:pt x="20" y="558"/>
                  <a:pt x="0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09" y="2"/>
                  <a:pt x="112" y="4"/>
                  <a:pt x="115" y="6"/>
                </a:cubicBezTo>
                <a:lnTo>
                  <a:pt x="115" y="6"/>
                </a:lnTo>
                <a:cubicBezTo>
                  <a:pt x="117" y="7"/>
                  <a:pt x="118" y="9"/>
                  <a:pt x="119" y="9"/>
                </a:cubicBezTo>
                <a:lnTo>
                  <a:pt x="119" y="9"/>
                </a:lnTo>
                <a:cubicBezTo>
                  <a:pt x="120" y="9"/>
                  <a:pt x="120" y="9"/>
                  <a:pt x="120" y="9"/>
                </a:cubicBezTo>
                <a:lnTo>
                  <a:pt x="120" y="9"/>
                </a:lnTo>
                <a:cubicBezTo>
                  <a:pt x="121" y="10"/>
                  <a:pt x="122" y="11"/>
                  <a:pt x="124" y="12"/>
                </a:cubicBezTo>
                <a:lnTo>
                  <a:pt x="124" y="12"/>
                </a:lnTo>
                <a:cubicBezTo>
                  <a:pt x="126" y="14"/>
                  <a:pt x="129" y="16"/>
                  <a:pt x="131" y="17"/>
                </a:cubicBezTo>
                <a:lnTo>
                  <a:pt x="131" y="17"/>
                </a:lnTo>
                <a:cubicBezTo>
                  <a:pt x="132" y="18"/>
                  <a:pt x="133" y="18"/>
                  <a:pt x="133" y="18"/>
                </a:cubicBezTo>
                <a:lnTo>
                  <a:pt x="133" y="18"/>
                </a:lnTo>
                <a:cubicBezTo>
                  <a:pt x="139" y="22"/>
                  <a:pt x="145" y="26"/>
                  <a:pt x="151" y="29"/>
                </a:cubicBezTo>
                <a:lnTo>
                  <a:pt x="151" y="29"/>
                </a:lnTo>
                <a:cubicBezTo>
                  <a:pt x="154" y="31"/>
                  <a:pt x="156" y="32"/>
                  <a:pt x="159" y="33"/>
                </a:cubicBezTo>
                <a:lnTo>
                  <a:pt x="159" y="33"/>
                </a:lnTo>
                <a:cubicBezTo>
                  <a:pt x="161" y="34"/>
                  <a:pt x="163" y="35"/>
                  <a:pt x="165" y="36"/>
                </a:cubicBezTo>
                <a:lnTo>
                  <a:pt x="165" y="36"/>
                </a:lnTo>
                <a:cubicBezTo>
                  <a:pt x="168" y="38"/>
                  <a:pt x="171" y="39"/>
                  <a:pt x="174" y="40"/>
                </a:cubicBezTo>
                <a:lnTo>
                  <a:pt x="174" y="40"/>
                </a:lnTo>
                <a:cubicBezTo>
                  <a:pt x="176" y="41"/>
                  <a:pt x="177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6" y="54"/>
                  <a:pt x="235" y="63"/>
                  <a:pt x="264" y="67"/>
                </a:cubicBezTo>
                <a:lnTo>
                  <a:pt x="264" y="67"/>
                </a:lnTo>
                <a:cubicBezTo>
                  <a:pt x="270" y="68"/>
                  <a:pt x="276" y="69"/>
                  <a:pt x="282" y="70"/>
                </a:cubicBezTo>
                <a:lnTo>
                  <a:pt x="282" y="70"/>
                </a:lnTo>
                <a:cubicBezTo>
                  <a:pt x="308" y="72"/>
                  <a:pt x="446" y="91"/>
                  <a:pt x="493" y="195"/>
                </a:cubicBezTo>
                <a:lnTo>
                  <a:pt x="493" y="195"/>
                </a:lnTo>
                <a:cubicBezTo>
                  <a:pt x="505" y="221"/>
                  <a:pt x="520" y="275"/>
                  <a:pt x="536" y="339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5" name="Freeform 301">
            <a:extLst>
              <a:ext uri="{FF2B5EF4-FFF2-40B4-BE49-F238E27FC236}">
                <a16:creationId xmlns:a16="http://schemas.microsoft.com/office/drawing/2014/main" id="{F57CBAD5-A291-554E-B146-C363E315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7083218"/>
            <a:ext cx="444935" cy="697615"/>
          </a:xfrm>
          <a:custGeom>
            <a:avLst/>
            <a:gdLst>
              <a:gd name="T0" fmla="*/ 358 w 359"/>
              <a:gd name="T1" fmla="*/ 43 h 559"/>
              <a:gd name="T2" fmla="*/ 358 w 359"/>
              <a:gd name="T3" fmla="*/ 43 h 559"/>
              <a:gd name="T4" fmla="*/ 319 w 359"/>
              <a:gd name="T5" fmla="*/ 222 h 559"/>
              <a:gd name="T6" fmla="*/ 305 w 359"/>
              <a:gd name="T7" fmla="*/ 286 h 559"/>
              <a:gd name="T8" fmla="*/ 246 w 359"/>
              <a:gd name="T9" fmla="*/ 555 h 559"/>
              <a:gd name="T10" fmla="*/ 246 w 359"/>
              <a:gd name="T11" fmla="*/ 555 h 559"/>
              <a:gd name="T12" fmla="*/ 238 w 359"/>
              <a:gd name="T13" fmla="*/ 556 h 559"/>
              <a:gd name="T14" fmla="*/ 238 w 359"/>
              <a:gd name="T15" fmla="*/ 556 h 559"/>
              <a:gd name="T16" fmla="*/ 179 w 359"/>
              <a:gd name="T17" fmla="*/ 558 h 559"/>
              <a:gd name="T18" fmla="*/ 179 w 359"/>
              <a:gd name="T19" fmla="*/ 558 h 559"/>
              <a:gd name="T20" fmla="*/ 179 w 359"/>
              <a:gd name="T21" fmla="*/ 558 h 559"/>
              <a:gd name="T22" fmla="*/ 121 w 359"/>
              <a:gd name="T23" fmla="*/ 556 h 559"/>
              <a:gd name="T24" fmla="*/ 121 w 359"/>
              <a:gd name="T25" fmla="*/ 556 h 559"/>
              <a:gd name="T26" fmla="*/ 112 w 359"/>
              <a:gd name="T27" fmla="*/ 555 h 559"/>
              <a:gd name="T28" fmla="*/ 39 w 359"/>
              <a:gd name="T29" fmla="*/ 221 h 559"/>
              <a:gd name="T30" fmla="*/ 2 w 359"/>
              <a:gd name="T31" fmla="*/ 48 h 559"/>
              <a:gd name="T32" fmla="*/ 1 w 359"/>
              <a:gd name="T33" fmla="*/ 46 h 559"/>
              <a:gd name="T34" fmla="*/ 1 w 359"/>
              <a:gd name="T35" fmla="*/ 45 h 559"/>
              <a:gd name="T36" fmla="*/ 1 w 359"/>
              <a:gd name="T37" fmla="*/ 43 h 559"/>
              <a:gd name="T38" fmla="*/ 1 w 359"/>
              <a:gd name="T39" fmla="*/ 42 h 559"/>
              <a:gd name="T40" fmla="*/ 0 w 359"/>
              <a:gd name="T41" fmla="*/ 41 h 559"/>
              <a:gd name="T42" fmla="*/ 0 w 359"/>
              <a:gd name="T43" fmla="*/ 41 h 559"/>
              <a:gd name="T44" fmla="*/ 0 w 359"/>
              <a:gd name="T45" fmla="*/ 40 h 559"/>
              <a:gd name="T46" fmla="*/ 0 w 359"/>
              <a:gd name="T47" fmla="*/ 40 h 559"/>
              <a:gd name="T48" fmla="*/ 0 w 359"/>
              <a:gd name="T49" fmla="*/ 40 h 559"/>
              <a:gd name="T50" fmla="*/ 0 w 359"/>
              <a:gd name="T51" fmla="*/ 40 h 559"/>
              <a:gd name="T52" fmla="*/ 0 w 359"/>
              <a:gd name="T53" fmla="*/ 40 h 559"/>
              <a:gd name="T54" fmla="*/ 0 w 359"/>
              <a:gd name="T55" fmla="*/ 40 h 559"/>
              <a:gd name="T56" fmla="*/ 41 w 359"/>
              <a:gd name="T57" fmla="*/ 18 h 559"/>
              <a:gd name="T58" fmla="*/ 41 w 359"/>
              <a:gd name="T59" fmla="*/ 18 h 559"/>
              <a:gd name="T60" fmla="*/ 48 w 359"/>
              <a:gd name="T61" fmla="*/ 13 h 559"/>
              <a:gd name="T62" fmla="*/ 48 w 359"/>
              <a:gd name="T63" fmla="*/ 13 h 559"/>
              <a:gd name="T64" fmla="*/ 55 w 359"/>
              <a:gd name="T65" fmla="*/ 9 h 559"/>
              <a:gd name="T66" fmla="*/ 68 w 359"/>
              <a:gd name="T67" fmla="*/ 0 h 559"/>
              <a:gd name="T68" fmla="*/ 286 w 359"/>
              <a:gd name="T69" fmla="*/ 0 h 559"/>
              <a:gd name="T70" fmla="*/ 286 w 359"/>
              <a:gd name="T71" fmla="*/ 0 h 559"/>
              <a:gd name="T72" fmla="*/ 294 w 359"/>
              <a:gd name="T73" fmla="*/ 6 h 559"/>
              <a:gd name="T74" fmla="*/ 294 w 359"/>
              <a:gd name="T75" fmla="*/ 6 h 559"/>
              <a:gd name="T76" fmla="*/ 298 w 359"/>
              <a:gd name="T77" fmla="*/ 9 h 559"/>
              <a:gd name="T78" fmla="*/ 298 w 359"/>
              <a:gd name="T79" fmla="*/ 9 h 559"/>
              <a:gd name="T80" fmla="*/ 299 w 359"/>
              <a:gd name="T81" fmla="*/ 9 h 559"/>
              <a:gd name="T82" fmla="*/ 299 w 359"/>
              <a:gd name="T83" fmla="*/ 9 h 559"/>
              <a:gd name="T84" fmla="*/ 303 w 359"/>
              <a:gd name="T85" fmla="*/ 12 h 559"/>
              <a:gd name="T86" fmla="*/ 303 w 359"/>
              <a:gd name="T87" fmla="*/ 12 h 559"/>
              <a:gd name="T88" fmla="*/ 310 w 359"/>
              <a:gd name="T89" fmla="*/ 17 h 559"/>
              <a:gd name="T90" fmla="*/ 310 w 359"/>
              <a:gd name="T91" fmla="*/ 17 h 559"/>
              <a:gd name="T92" fmla="*/ 312 w 359"/>
              <a:gd name="T93" fmla="*/ 18 h 559"/>
              <a:gd name="T94" fmla="*/ 312 w 359"/>
              <a:gd name="T95" fmla="*/ 18 h 559"/>
              <a:gd name="T96" fmla="*/ 330 w 359"/>
              <a:gd name="T97" fmla="*/ 29 h 559"/>
              <a:gd name="T98" fmla="*/ 330 w 359"/>
              <a:gd name="T99" fmla="*/ 29 h 559"/>
              <a:gd name="T100" fmla="*/ 338 w 359"/>
              <a:gd name="T101" fmla="*/ 33 h 559"/>
              <a:gd name="T102" fmla="*/ 338 w 359"/>
              <a:gd name="T103" fmla="*/ 33 h 559"/>
              <a:gd name="T104" fmla="*/ 344 w 359"/>
              <a:gd name="T105" fmla="*/ 36 h 559"/>
              <a:gd name="T106" fmla="*/ 344 w 359"/>
              <a:gd name="T107" fmla="*/ 36 h 559"/>
              <a:gd name="T108" fmla="*/ 353 w 359"/>
              <a:gd name="T109" fmla="*/ 40 h 559"/>
              <a:gd name="T110" fmla="*/ 353 w 359"/>
              <a:gd name="T111" fmla="*/ 40 h 559"/>
              <a:gd name="T112" fmla="*/ 358 w 359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9" h="559">
                <a:moveTo>
                  <a:pt x="358" y="43"/>
                </a:moveTo>
                <a:lnTo>
                  <a:pt x="358" y="43"/>
                </a:lnTo>
                <a:lnTo>
                  <a:pt x="319" y="222"/>
                </a:lnTo>
                <a:lnTo>
                  <a:pt x="305" y="286"/>
                </a:lnTo>
                <a:lnTo>
                  <a:pt x="246" y="555"/>
                </a:lnTo>
                <a:lnTo>
                  <a:pt x="246" y="555"/>
                </a:lnTo>
                <a:cubicBezTo>
                  <a:pt x="243" y="555"/>
                  <a:pt x="241" y="555"/>
                  <a:pt x="238" y="556"/>
                </a:cubicBezTo>
                <a:lnTo>
                  <a:pt x="238" y="556"/>
                </a:lnTo>
                <a:cubicBezTo>
                  <a:pt x="218" y="557"/>
                  <a:pt x="199" y="558"/>
                  <a:pt x="179" y="558"/>
                </a:cubicBezTo>
                <a:lnTo>
                  <a:pt x="179" y="558"/>
                </a:lnTo>
                <a:lnTo>
                  <a:pt x="179" y="558"/>
                </a:lnTo>
                <a:cubicBezTo>
                  <a:pt x="160" y="558"/>
                  <a:pt x="140" y="557"/>
                  <a:pt x="121" y="556"/>
                </a:cubicBezTo>
                <a:lnTo>
                  <a:pt x="121" y="556"/>
                </a:lnTo>
                <a:cubicBezTo>
                  <a:pt x="118" y="555"/>
                  <a:pt x="115" y="555"/>
                  <a:pt x="112" y="555"/>
                </a:cubicBezTo>
                <a:lnTo>
                  <a:pt x="39" y="221"/>
                </a:lnTo>
                <a:lnTo>
                  <a:pt x="2" y="48"/>
                </a:lnTo>
                <a:lnTo>
                  <a:pt x="1" y="46"/>
                </a:lnTo>
                <a:lnTo>
                  <a:pt x="1" y="45"/>
                </a:lnTo>
                <a:lnTo>
                  <a:pt x="1" y="43"/>
                </a:lnTo>
                <a:lnTo>
                  <a:pt x="1" y="42"/>
                </a:lnTo>
                <a:lnTo>
                  <a:pt x="0" y="41"/>
                </a:lnTo>
                <a:lnTo>
                  <a:pt x="0" y="41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3"/>
                  <a:pt x="28" y="26"/>
                  <a:pt x="41" y="18"/>
                </a:cubicBezTo>
                <a:lnTo>
                  <a:pt x="41" y="18"/>
                </a:lnTo>
                <a:cubicBezTo>
                  <a:pt x="44" y="16"/>
                  <a:pt x="45" y="15"/>
                  <a:pt x="48" y="13"/>
                </a:cubicBezTo>
                <a:lnTo>
                  <a:pt x="48" y="13"/>
                </a:lnTo>
                <a:cubicBezTo>
                  <a:pt x="50" y="12"/>
                  <a:pt x="52" y="10"/>
                  <a:pt x="55" y="9"/>
                </a:cubicBezTo>
                <a:lnTo>
                  <a:pt x="68" y="0"/>
                </a:lnTo>
                <a:lnTo>
                  <a:pt x="286" y="0"/>
                </a:lnTo>
                <a:lnTo>
                  <a:pt x="286" y="0"/>
                </a:lnTo>
                <a:cubicBezTo>
                  <a:pt x="288" y="2"/>
                  <a:pt x="291" y="4"/>
                  <a:pt x="294" y="6"/>
                </a:cubicBezTo>
                <a:lnTo>
                  <a:pt x="294" y="6"/>
                </a:lnTo>
                <a:cubicBezTo>
                  <a:pt x="296" y="7"/>
                  <a:pt x="297" y="9"/>
                  <a:pt x="298" y="9"/>
                </a:cubicBezTo>
                <a:lnTo>
                  <a:pt x="298" y="9"/>
                </a:lnTo>
                <a:cubicBezTo>
                  <a:pt x="299" y="9"/>
                  <a:pt x="299" y="9"/>
                  <a:pt x="299" y="9"/>
                </a:cubicBezTo>
                <a:lnTo>
                  <a:pt x="299" y="9"/>
                </a:lnTo>
                <a:cubicBezTo>
                  <a:pt x="300" y="10"/>
                  <a:pt x="301" y="11"/>
                  <a:pt x="303" y="12"/>
                </a:cubicBezTo>
                <a:lnTo>
                  <a:pt x="303" y="12"/>
                </a:lnTo>
                <a:cubicBezTo>
                  <a:pt x="305" y="14"/>
                  <a:pt x="308" y="16"/>
                  <a:pt x="310" y="17"/>
                </a:cubicBezTo>
                <a:lnTo>
                  <a:pt x="310" y="17"/>
                </a:lnTo>
                <a:cubicBezTo>
                  <a:pt x="311" y="18"/>
                  <a:pt x="312" y="18"/>
                  <a:pt x="312" y="18"/>
                </a:cubicBezTo>
                <a:lnTo>
                  <a:pt x="312" y="18"/>
                </a:lnTo>
                <a:cubicBezTo>
                  <a:pt x="318" y="22"/>
                  <a:pt x="324" y="26"/>
                  <a:pt x="330" y="29"/>
                </a:cubicBezTo>
                <a:lnTo>
                  <a:pt x="330" y="29"/>
                </a:lnTo>
                <a:cubicBezTo>
                  <a:pt x="333" y="31"/>
                  <a:pt x="335" y="32"/>
                  <a:pt x="338" y="33"/>
                </a:cubicBezTo>
                <a:lnTo>
                  <a:pt x="338" y="33"/>
                </a:lnTo>
                <a:cubicBezTo>
                  <a:pt x="340" y="34"/>
                  <a:pt x="342" y="35"/>
                  <a:pt x="344" y="36"/>
                </a:cubicBezTo>
                <a:lnTo>
                  <a:pt x="344" y="36"/>
                </a:lnTo>
                <a:cubicBezTo>
                  <a:pt x="347" y="38"/>
                  <a:pt x="350" y="39"/>
                  <a:pt x="353" y="40"/>
                </a:cubicBezTo>
                <a:lnTo>
                  <a:pt x="353" y="40"/>
                </a:lnTo>
                <a:cubicBezTo>
                  <a:pt x="355" y="41"/>
                  <a:pt x="356" y="42"/>
                  <a:pt x="358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6" name="Freeform 302">
            <a:extLst>
              <a:ext uri="{FF2B5EF4-FFF2-40B4-BE49-F238E27FC236}">
                <a16:creationId xmlns:a16="http://schemas.microsoft.com/office/drawing/2014/main" id="{302E528F-3241-0347-866F-AEA87374E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6951384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7" name="Freeform 303">
            <a:extLst>
              <a:ext uri="{FF2B5EF4-FFF2-40B4-BE49-F238E27FC236}">
                <a16:creationId xmlns:a16="http://schemas.microsoft.com/office/drawing/2014/main" id="{B2BD77B5-8591-8A47-A5BD-ECF06C1C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6951384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8" name="Freeform 304">
            <a:extLst>
              <a:ext uri="{FF2B5EF4-FFF2-40B4-BE49-F238E27FC236}">
                <a16:creationId xmlns:a16="http://schemas.microsoft.com/office/drawing/2014/main" id="{84F1B98C-CFD7-FC4D-AE09-F6262544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68" y="7248008"/>
            <a:ext cx="137324" cy="120847"/>
          </a:xfrm>
          <a:custGeom>
            <a:avLst/>
            <a:gdLst>
              <a:gd name="T0" fmla="*/ 17 w 110"/>
              <a:gd name="T1" fmla="*/ 94 h 95"/>
              <a:gd name="T2" fmla="*/ 92 w 110"/>
              <a:gd name="T3" fmla="*/ 94 h 95"/>
              <a:gd name="T4" fmla="*/ 109 w 110"/>
              <a:gd name="T5" fmla="*/ 0 h 95"/>
              <a:gd name="T6" fmla="*/ 0 w 110"/>
              <a:gd name="T7" fmla="*/ 0 h 95"/>
              <a:gd name="T8" fmla="*/ 17 w 110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5">
                <a:moveTo>
                  <a:pt x="17" y="94"/>
                </a:moveTo>
                <a:lnTo>
                  <a:pt x="92" y="94"/>
                </a:lnTo>
                <a:lnTo>
                  <a:pt x="109" y="0"/>
                </a:lnTo>
                <a:lnTo>
                  <a:pt x="0" y="0"/>
                </a:lnTo>
                <a:lnTo>
                  <a:pt x="17" y="9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09" name="Freeform 305">
            <a:extLst>
              <a:ext uri="{FF2B5EF4-FFF2-40B4-BE49-F238E27FC236}">
                <a16:creationId xmlns:a16="http://schemas.microsoft.com/office/drawing/2014/main" id="{79F07885-DE58-E141-82A0-28F1F38C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7072231"/>
            <a:ext cx="225213" cy="291129"/>
          </a:xfrm>
          <a:custGeom>
            <a:avLst/>
            <a:gdLst>
              <a:gd name="T0" fmla="*/ 107 w 180"/>
              <a:gd name="T1" fmla="*/ 0 h 235"/>
              <a:gd name="T2" fmla="*/ 0 w 180"/>
              <a:gd name="T3" fmla="*/ 142 h 235"/>
              <a:gd name="T4" fmla="*/ 140 w 180"/>
              <a:gd name="T5" fmla="*/ 234 h 235"/>
              <a:gd name="T6" fmla="*/ 179 w 180"/>
              <a:gd name="T7" fmla="*/ 55 h 235"/>
              <a:gd name="T8" fmla="*/ 107 w 180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5">
                <a:moveTo>
                  <a:pt x="107" y="0"/>
                </a:moveTo>
                <a:lnTo>
                  <a:pt x="0" y="142"/>
                </a:lnTo>
                <a:lnTo>
                  <a:pt x="140" y="234"/>
                </a:lnTo>
                <a:lnTo>
                  <a:pt x="179" y="55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0" name="Freeform 306">
            <a:extLst>
              <a:ext uri="{FF2B5EF4-FFF2-40B4-BE49-F238E27FC236}">
                <a16:creationId xmlns:a16="http://schemas.microsoft.com/office/drawing/2014/main" id="{A4BC4DC1-414B-0741-AC55-57C3713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7072231"/>
            <a:ext cx="225213" cy="291129"/>
          </a:xfrm>
          <a:custGeom>
            <a:avLst/>
            <a:gdLst>
              <a:gd name="T0" fmla="*/ 68 w 180"/>
              <a:gd name="T1" fmla="*/ 0 h 234"/>
              <a:gd name="T2" fmla="*/ 179 w 180"/>
              <a:gd name="T3" fmla="*/ 142 h 234"/>
              <a:gd name="T4" fmla="*/ 39 w 180"/>
              <a:gd name="T5" fmla="*/ 233 h 234"/>
              <a:gd name="T6" fmla="*/ 0 w 180"/>
              <a:gd name="T7" fmla="*/ 52 h 234"/>
              <a:gd name="T8" fmla="*/ 68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68" y="0"/>
                </a:moveTo>
                <a:lnTo>
                  <a:pt x="179" y="142"/>
                </a:lnTo>
                <a:lnTo>
                  <a:pt x="39" y="233"/>
                </a:lnTo>
                <a:lnTo>
                  <a:pt x="0" y="52"/>
                </a:lnTo>
                <a:lnTo>
                  <a:pt x="6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1" name="Freeform 307">
            <a:extLst>
              <a:ext uri="{FF2B5EF4-FFF2-40B4-BE49-F238E27FC236}">
                <a16:creationId xmlns:a16="http://schemas.microsoft.com/office/drawing/2014/main" id="{391E9F20-B9CC-2D47-9D40-C9DCD173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051" y="6319682"/>
            <a:ext cx="565786" cy="697618"/>
          </a:xfrm>
          <a:custGeom>
            <a:avLst/>
            <a:gdLst>
              <a:gd name="T0" fmla="*/ 0 w 454"/>
              <a:gd name="T1" fmla="*/ 212 h 561"/>
              <a:gd name="T2" fmla="*/ 0 w 454"/>
              <a:gd name="T3" fmla="*/ 212 h 561"/>
              <a:gd name="T4" fmla="*/ 195 w 454"/>
              <a:gd name="T5" fmla="*/ 560 h 561"/>
              <a:gd name="T6" fmla="*/ 195 w 454"/>
              <a:gd name="T7" fmla="*/ 560 h 561"/>
              <a:gd name="T8" fmla="*/ 257 w 454"/>
              <a:gd name="T9" fmla="*/ 558 h 561"/>
              <a:gd name="T10" fmla="*/ 257 w 454"/>
              <a:gd name="T11" fmla="*/ 558 h 561"/>
              <a:gd name="T12" fmla="*/ 453 w 454"/>
              <a:gd name="T13" fmla="*/ 212 h 561"/>
              <a:gd name="T14" fmla="*/ 453 w 454"/>
              <a:gd name="T15" fmla="*/ 212 h 561"/>
              <a:gd name="T16" fmla="*/ 226 w 454"/>
              <a:gd name="T17" fmla="*/ 0 h 561"/>
              <a:gd name="T18" fmla="*/ 226 w 454"/>
              <a:gd name="T19" fmla="*/ 0 h 561"/>
              <a:gd name="T20" fmla="*/ 0 w 454"/>
              <a:gd name="T21" fmla="*/ 21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561">
                <a:moveTo>
                  <a:pt x="0" y="212"/>
                </a:moveTo>
                <a:lnTo>
                  <a:pt x="0" y="212"/>
                </a:lnTo>
                <a:cubicBezTo>
                  <a:pt x="0" y="301"/>
                  <a:pt x="63" y="560"/>
                  <a:pt x="195" y="560"/>
                </a:cubicBezTo>
                <a:lnTo>
                  <a:pt x="195" y="560"/>
                </a:lnTo>
                <a:cubicBezTo>
                  <a:pt x="228" y="560"/>
                  <a:pt x="228" y="558"/>
                  <a:pt x="257" y="558"/>
                </a:cubicBezTo>
                <a:lnTo>
                  <a:pt x="257" y="558"/>
                </a:lnTo>
                <a:cubicBezTo>
                  <a:pt x="399" y="558"/>
                  <a:pt x="453" y="329"/>
                  <a:pt x="453" y="212"/>
                </a:cubicBezTo>
                <a:lnTo>
                  <a:pt x="453" y="212"/>
                </a:lnTo>
                <a:cubicBezTo>
                  <a:pt x="453" y="95"/>
                  <a:pt x="342" y="0"/>
                  <a:pt x="226" y="0"/>
                </a:cubicBezTo>
                <a:lnTo>
                  <a:pt x="226" y="0"/>
                </a:lnTo>
                <a:cubicBezTo>
                  <a:pt x="110" y="0"/>
                  <a:pt x="0" y="95"/>
                  <a:pt x="0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2" name="Freeform 308">
            <a:extLst>
              <a:ext uri="{FF2B5EF4-FFF2-40B4-BE49-F238E27FC236}">
                <a16:creationId xmlns:a16="http://schemas.microsoft.com/office/drawing/2014/main" id="{DA847BB1-7324-FD4E-9218-0788DF40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246" y="6077988"/>
            <a:ext cx="796494" cy="626207"/>
          </a:xfrm>
          <a:custGeom>
            <a:avLst/>
            <a:gdLst>
              <a:gd name="T0" fmla="*/ 568 w 639"/>
              <a:gd name="T1" fmla="*/ 502 h 503"/>
              <a:gd name="T2" fmla="*/ 568 w 639"/>
              <a:gd name="T3" fmla="*/ 502 h 503"/>
              <a:gd name="T4" fmla="*/ 551 w 639"/>
              <a:gd name="T5" fmla="*/ 405 h 503"/>
              <a:gd name="T6" fmla="*/ 551 w 639"/>
              <a:gd name="T7" fmla="*/ 405 h 503"/>
              <a:gd name="T8" fmla="*/ 522 w 639"/>
              <a:gd name="T9" fmla="*/ 306 h 503"/>
              <a:gd name="T10" fmla="*/ 522 w 639"/>
              <a:gd name="T11" fmla="*/ 306 h 503"/>
              <a:gd name="T12" fmla="*/ 378 w 639"/>
              <a:gd name="T13" fmla="*/ 277 h 503"/>
              <a:gd name="T14" fmla="*/ 378 w 639"/>
              <a:gd name="T15" fmla="*/ 277 h 503"/>
              <a:gd name="T16" fmla="*/ 224 w 639"/>
              <a:gd name="T17" fmla="*/ 250 h 503"/>
              <a:gd name="T18" fmla="*/ 224 w 639"/>
              <a:gd name="T19" fmla="*/ 250 h 503"/>
              <a:gd name="T20" fmla="*/ 136 w 639"/>
              <a:gd name="T21" fmla="*/ 502 h 503"/>
              <a:gd name="T22" fmla="*/ 136 w 639"/>
              <a:gd name="T23" fmla="*/ 502 h 503"/>
              <a:gd name="T24" fmla="*/ 160 w 639"/>
              <a:gd name="T25" fmla="*/ 107 h 503"/>
              <a:gd name="T26" fmla="*/ 160 w 639"/>
              <a:gd name="T27" fmla="*/ 107 h 503"/>
              <a:gd name="T28" fmla="*/ 247 w 639"/>
              <a:gd name="T29" fmla="*/ 85 h 503"/>
              <a:gd name="T30" fmla="*/ 247 w 639"/>
              <a:gd name="T31" fmla="*/ 85 h 503"/>
              <a:gd name="T32" fmla="*/ 611 w 639"/>
              <a:gd name="T33" fmla="*/ 235 h 503"/>
              <a:gd name="T34" fmla="*/ 611 w 639"/>
              <a:gd name="T35" fmla="*/ 235 h 503"/>
              <a:gd name="T36" fmla="*/ 568 w 639"/>
              <a:gd name="T37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9" h="503">
                <a:moveTo>
                  <a:pt x="568" y="502"/>
                </a:moveTo>
                <a:lnTo>
                  <a:pt x="568" y="502"/>
                </a:lnTo>
                <a:cubicBezTo>
                  <a:pt x="568" y="502"/>
                  <a:pt x="562" y="471"/>
                  <a:pt x="551" y="405"/>
                </a:cubicBezTo>
                <a:lnTo>
                  <a:pt x="551" y="405"/>
                </a:lnTo>
                <a:cubicBezTo>
                  <a:pt x="547" y="379"/>
                  <a:pt x="543" y="358"/>
                  <a:pt x="522" y="306"/>
                </a:cubicBezTo>
                <a:lnTo>
                  <a:pt x="522" y="306"/>
                </a:lnTo>
                <a:cubicBezTo>
                  <a:pt x="505" y="266"/>
                  <a:pt x="464" y="266"/>
                  <a:pt x="378" y="277"/>
                </a:cubicBezTo>
                <a:lnTo>
                  <a:pt x="378" y="277"/>
                </a:lnTo>
                <a:cubicBezTo>
                  <a:pt x="269" y="291"/>
                  <a:pt x="227" y="236"/>
                  <a:pt x="224" y="250"/>
                </a:cubicBezTo>
                <a:lnTo>
                  <a:pt x="224" y="250"/>
                </a:lnTo>
                <a:cubicBezTo>
                  <a:pt x="212" y="330"/>
                  <a:pt x="140" y="340"/>
                  <a:pt x="136" y="502"/>
                </a:cubicBezTo>
                <a:lnTo>
                  <a:pt x="136" y="502"/>
                </a:lnTo>
                <a:cubicBezTo>
                  <a:pt x="136" y="502"/>
                  <a:pt x="0" y="261"/>
                  <a:pt x="160" y="107"/>
                </a:cubicBezTo>
                <a:lnTo>
                  <a:pt x="160" y="107"/>
                </a:lnTo>
                <a:cubicBezTo>
                  <a:pt x="196" y="72"/>
                  <a:pt x="232" y="92"/>
                  <a:pt x="247" y="85"/>
                </a:cubicBezTo>
                <a:lnTo>
                  <a:pt x="247" y="85"/>
                </a:lnTo>
                <a:cubicBezTo>
                  <a:pt x="418" y="0"/>
                  <a:pt x="588" y="84"/>
                  <a:pt x="611" y="235"/>
                </a:cubicBezTo>
                <a:lnTo>
                  <a:pt x="611" y="235"/>
                </a:lnTo>
                <a:cubicBezTo>
                  <a:pt x="638" y="410"/>
                  <a:pt x="568" y="502"/>
                  <a:pt x="568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3" name="Freeform 309">
            <a:extLst>
              <a:ext uri="{FF2B5EF4-FFF2-40B4-BE49-F238E27FC236}">
                <a16:creationId xmlns:a16="http://schemas.microsoft.com/office/drawing/2014/main" id="{53C21CC9-7B3B-8144-88BC-B1F3FFF1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773" y="7363361"/>
            <a:ext cx="148314" cy="417472"/>
          </a:xfrm>
          <a:custGeom>
            <a:avLst/>
            <a:gdLst>
              <a:gd name="T0" fmla="*/ 117 w 118"/>
              <a:gd name="T1" fmla="*/ 332 h 335"/>
              <a:gd name="T2" fmla="*/ 117 w 118"/>
              <a:gd name="T3" fmla="*/ 332 h 335"/>
              <a:gd name="T4" fmla="*/ 58 w 118"/>
              <a:gd name="T5" fmla="*/ 334 h 335"/>
              <a:gd name="T6" fmla="*/ 58 w 118"/>
              <a:gd name="T7" fmla="*/ 334 h 335"/>
              <a:gd name="T8" fmla="*/ 58 w 118"/>
              <a:gd name="T9" fmla="*/ 334 h 335"/>
              <a:gd name="T10" fmla="*/ 0 w 118"/>
              <a:gd name="T11" fmla="*/ 332 h 335"/>
              <a:gd name="T12" fmla="*/ 21 w 118"/>
              <a:gd name="T13" fmla="*/ 0 h 335"/>
              <a:gd name="T14" fmla="*/ 96 w 118"/>
              <a:gd name="T15" fmla="*/ 0 h 335"/>
              <a:gd name="T16" fmla="*/ 117 w 118"/>
              <a:gd name="T17" fmla="*/ 33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5">
                <a:moveTo>
                  <a:pt x="117" y="332"/>
                </a:moveTo>
                <a:lnTo>
                  <a:pt x="117" y="332"/>
                </a:lnTo>
                <a:cubicBezTo>
                  <a:pt x="97" y="333"/>
                  <a:pt x="78" y="334"/>
                  <a:pt x="58" y="334"/>
                </a:cubicBezTo>
                <a:lnTo>
                  <a:pt x="58" y="334"/>
                </a:lnTo>
                <a:lnTo>
                  <a:pt x="58" y="334"/>
                </a:lnTo>
                <a:cubicBezTo>
                  <a:pt x="39" y="334"/>
                  <a:pt x="19" y="333"/>
                  <a:pt x="0" y="332"/>
                </a:cubicBezTo>
                <a:lnTo>
                  <a:pt x="21" y="0"/>
                </a:lnTo>
                <a:lnTo>
                  <a:pt x="96" y="0"/>
                </a:lnTo>
                <a:lnTo>
                  <a:pt x="117" y="3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4" name="Freeform 310">
            <a:extLst>
              <a:ext uri="{FF2B5EF4-FFF2-40B4-BE49-F238E27FC236}">
                <a16:creationId xmlns:a16="http://schemas.microsoft.com/office/drawing/2014/main" id="{46652680-959D-F145-A084-AB4BCCDD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073" y="7138148"/>
            <a:ext cx="247185" cy="637193"/>
          </a:xfrm>
          <a:custGeom>
            <a:avLst/>
            <a:gdLst>
              <a:gd name="T0" fmla="*/ 197 w 198"/>
              <a:gd name="T1" fmla="*/ 24 h 513"/>
              <a:gd name="T2" fmla="*/ 197 w 198"/>
              <a:gd name="T3" fmla="*/ 165 h 513"/>
              <a:gd name="T4" fmla="*/ 112 w 198"/>
              <a:gd name="T5" fmla="*/ 194 h 513"/>
              <a:gd name="T6" fmla="*/ 189 w 198"/>
              <a:gd name="T7" fmla="*/ 243 h 513"/>
              <a:gd name="T8" fmla="*/ 58 w 198"/>
              <a:gd name="T9" fmla="*/ 505 h 513"/>
              <a:gd name="T10" fmla="*/ 58 w 198"/>
              <a:gd name="T11" fmla="*/ 505 h 513"/>
              <a:gd name="T12" fmla="*/ 0 w 198"/>
              <a:gd name="T13" fmla="*/ 512 h 513"/>
              <a:gd name="T14" fmla="*/ 59 w 198"/>
              <a:gd name="T15" fmla="*/ 243 h 513"/>
              <a:gd name="T16" fmla="*/ 73 w 198"/>
              <a:gd name="T17" fmla="*/ 179 h 513"/>
              <a:gd name="T18" fmla="*/ 112 w 198"/>
              <a:gd name="T19" fmla="*/ 0 h 513"/>
              <a:gd name="T20" fmla="*/ 112 w 198"/>
              <a:gd name="T21" fmla="*/ 0 h 513"/>
              <a:gd name="T22" fmla="*/ 197 w 198"/>
              <a:gd name="T23" fmla="*/ 24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3">
                <a:moveTo>
                  <a:pt x="197" y="24"/>
                </a:moveTo>
                <a:lnTo>
                  <a:pt x="197" y="165"/>
                </a:lnTo>
                <a:lnTo>
                  <a:pt x="112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20" y="510"/>
                  <a:pt x="0" y="512"/>
                </a:cubicBezTo>
                <a:lnTo>
                  <a:pt x="59" y="243"/>
                </a:lnTo>
                <a:lnTo>
                  <a:pt x="73" y="179"/>
                </a:lnTo>
                <a:lnTo>
                  <a:pt x="112" y="0"/>
                </a:lnTo>
                <a:lnTo>
                  <a:pt x="112" y="0"/>
                </a:lnTo>
                <a:lnTo>
                  <a:pt x="197" y="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5" name="Freeform 311">
            <a:extLst>
              <a:ext uri="{FF2B5EF4-FFF2-40B4-BE49-F238E27FC236}">
                <a16:creationId xmlns:a16="http://schemas.microsoft.com/office/drawing/2014/main" id="{3E3A70EA-2A49-5E46-AEC0-D432C375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602" y="7138148"/>
            <a:ext cx="252680" cy="642685"/>
          </a:xfrm>
          <a:custGeom>
            <a:avLst/>
            <a:gdLst>
              <a:gd name="T0" fmla="*/ 97 w 201"/>
              <a:gd name="T1" fmla="*/ 39 h 516"/>
              <a:gd name="T2" fmla="*/ 107 w 201"/>
              <a:gd name="T3" fmla="*/ 86 h 516"/>
              <a:gd name="T4" fmla="*/ 109 w 201"/>
              <a:gd name="T5" fmla="*/ 95 h 516"/>
              <a:gd name="T6" fmla="*/ 111 w 201"/>
              <a:gd name="T7" fmla="*/ 108 h 516"/>
              <a:gd name="T8" fmla="*/ 114 w 201"/>
              <a:gd name="T9" fmla="*/ 119 h 516"/>
              <a:gd name="T10" fmla="*/ 114 w 201"/>
              <a:gd name="T11" fmla="*/ 119 h 516"/>
              <a:gd name="T12" fmla="*/ 115 w 201"/>
              <a:gd name="T13" fmla="*/ 125 h 516"/>
              <a:gd name="T14" fmla="*/ 116 w 201"/>
              <a:gd name="T15" fmla="*/ 127 h 516"/>
              <a:gd name="T16" fmla="*/ 118 w 201"/>
              <a:gd name="T17" fmla="*/ 137 h 516"/>
              <a:gd name="T18" fmla="*/ 120 w 201"/>
              <a:gd name="T19" fmla="*/ 145 h 516"/>
              <a:gd name="T20" fmla="*/ 95 w 201"/>
              <a:gd name="T21" fmla="*/ 32 h 516"/>
              <a:gd name="T22" fmla="*/ 96 w 201"/>
              <a:gd name="T23" fmla="*/ 34 h 516"/>
              <a:gd name="T24" fmla="*/ 95 w 201"/>
              <a:gd name="T25" fmla="*/ 32 h 516"/>
              <a:gd name="T26" fmla="*/ 92 w 201"/>
              <a:gd name="T27" fmla="*/ 16 h 516"/>
              <a:gd name="T28" fmla="*/ 93 w 201"/>
              <a:gd name="T29" fmla="*/ 23 h 516"/>
              <a:gd name="T30" fmla="*/ 94 w 201"/>
              <a:gd name="T31" fmla="*/ 27 h 516"/>
              <a:gd name="T32" fmla="*/ 90 w 201"/>
              <a:gd name="T33" fmla="*/ 8 h 516"/>
              <a:gd name="T34" fmla="*/ 90 w 201"/>
              <a:gd name="T35" fmla="*/ 9 h 516"/>
              <a:gd name="T36" fmla="*/ 91 w 201"/>
              <a:gd name="T37" fmla="*/ 10 h 516"/>
              <a:gd name="T38" fmla="*/ 90 w 201"/>
              <a:gd name="T39" fmla="*/ 8 h 516"/>
              <a:gd name="T40" fmla="*/ 89 w 201"/>
              <a:gd name="T41" fmla="*/ 6 h 516"/>
              <a:gd name="T42" fmla="*/ 89 w 201"/>
              <a:gd name="T43" fmla="*/ 3 h 516"/>
              <a:gd name="T44" fmla="*/ 88 w 201"/>
              <a:gd name="T45" fmla="*/ 1 h 516"/>
              <a:gd name="T46" fmla="*/ 88 w 201"/>
              <a:gd name="T47" fmla="*/ 0 h 516"/>
              <a:gd name="T48" fmla="*/ 88 w 201"/>
              <a:gd name="T49" fmla="*/ 0 h 516"/>
              <a:gd name="T50" fmla="*/ 88 w 201"/>
              <a:gd name="T51" fmla="*/ 0 h 516"/>
              <a:gd name="T52" fmla="*/ 3 w 201"/>
              <a:gd name="T53" fmla="*/ 27 h 516"/>
              <a:gd name="T54" fmla="*/ 0 w 201"/>
              <a:gd name="T55" fmla="*/ 168 h 516"/>
              <a:gd name="T56" fmla="*/ 9 w 201"/>
              <a:gd name="T57" fmla="*/ 246 h 516"/>
              <a:gd name="T58" fmla="*/ 140 w 201"/>
              <a:gd name="T59" fmla="*/ 507 h 516"/>
              <a:gd name="T60" fmla="*/ 200 w 201"/>
              <a:gd name="T61" fmla="*/ 515 h 516"/>
              <a:gd name="T62" fmla="*/ 127 w 201"/>
              <a:gd name="T63" fmla="*/ 18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516">
                <a:moveTo>
                  <a:pt x="97" y="39"/>
                </a:moveTo>
                <a:lnTo>
                  <a:pt x="97" y="39"/>
                </a:lnTo>
                <a:cubicBezTo>
                  <a:pt x="99" y="52"/>
                  <a:pt x="103" y="68"/>
                  <a:pt x="107" y="86"/>
                </a:cubicBezTo>
                <a:lnTo>
                  <a:pt x="107" y="86"/>
                </a:lnTo>
                <a:cubicBezTo>
                  <a:pt x="107" y="89"/>
                  <a:pt x="108" y="91"/>
                  <a:pt x="109" y="95"/>
                </a:cubicBezTo>
                <a:lnTo>
                  <a:pt x="109" y="95"/>
                </a:lnTo>
                <a:cubicBezTo>
                  <a:pt x="110" y="99"/>
                  <a:pt x="111" y="103"/>
                  <a:pt x="111" y="108"/>
                </a:cubicBezTo>
                <a:lnTo>
                  <a:pt x="111" y="108"/>
                </a:lnTo>
                <a:cubicBezTo>
                  <a:pt x="113" y="112"/>
                  <a:pt x="113" y="115"/>
                  <a:pt x="114" y="119"/>
                </a:cubicBezTo>
                <a:lnTo>
                  <a:pt x="114" y="119"/>
                </a:lnTo>
                <a:lnTo>
                  <a:pt x="114" y="119"/>
                </a:lnTo>
                <a:lnTo>
                  <a:pt x="114" y="119"/>
                </a:lnTo>
                <a:cubicBezTo>
                  <a:pt x="115" y="121"/>
                  <a:pt x="115" y="123"/>
                  <a:pt x="115" y="125"/>
                </a:cubicBezTo>
                <a:lnTo>
                  <a:pt x="115" y="125"/>
                </a:lnTo>
                <a:cubicBezTo>
                  <a:pt x="116" y="126"/>
                  <a:pt x="116" y="127"/>
                  <a:pt x="116" y="127"/>
                </a:cubicBezTo>
                <a:lnTo>
                  <a:pt x="116" y="127"/>
                </a:lnTo>
                <a:cubicBezTo>
                  <a:pt x="116" y="131"/>
                  <a:pt x="117" y="134"/>
                  <a:pt x="118" y="137"/>
                </a:cubicBezTo>
                <a:lnTo>
                  <a:pt x="118" y="137"/>
                </a:lnTo>
                <a:cubicBezTo>
                  <a:pt x="119" y="140"/>
                  <a:pt x="119" y="142"/>
                  <a:pt x="120" y="145"/>
                </a:cubicBezTo>
                <a:lnTo>
                  <a:pt x="120" y="145"/>
                </a:lnTo>
                <a:cubicBezTo>
                  <a:pt x="110" y="101"/>
                  <a:pt x="102" y="64"/>
                  <a:pt x="97" y="39"/>
                </a:cubicBezTo>
                <a:close/>
                <a:moveTo>
                  <a:pt x="95" y="32"/>
                </a:moveTo>
                <a:lnTo>
                  <a:pt x="95" y="32"/>
                </a:lnTo>
                <a:cubicBezTo>
                  <a:pt x="95" y="32"/>
                  <a:pt x="96" y="33"/>
                  <a:pt x="96" y="34"/>
                </a:cubicBezTo>
                <a:lnTo>
                  <a:pt x="96" y="34"/>
                </a:lnTo>
                <a:cubicBezTo>
                  <a:pt x="96" y="33"/>
                  <a:pt x="95" y="32"/>
                  <a:pt x="95" y="32"/>
                </a:cubicBezTo>
                <a:close/>
                <a:moveTo>
                  <a:pt x="92" y="16"/>
                </a:moveTo>
                <a:lnTo>
                  <a:pt x="92" y="16"/>
                </a:lnTo>
                <a:cubicBezTo>
                  <a:pt x="92" y="18"/>
                  <a:pt x="93" y="21"/>
                  <a:pt x="93" y="23"/>
                </a:cubicBezTo>
                <a:lnTo>
                  <a:pt x="93" y="23"/>
                </a:lnTo>
                <a:cubicBezTo>
                  <a:pt x="94" y="25"/>
                  <a:pt x="94" y="26"/>
                  <a:pt x="94" y="27"/>
                </a:cubicBezTo>
                <a:lnTo>
                  <a:pt x="94" y="27"/>
                </a:lnTo>
                <a:cubicBezTo>
                  <a:pt x="93" y="23"/>
                  <a:pt x="93" y="19"/>
                  <a:pt x="92" y="16"/>
                </a:cubicBezTo>
                <a:close/>
                <a:moveTo>
                  <a:pt x="90" y="8"/>
                </a:moveTo>
                <a:lnTo>
                  <a:pt x="90" y="8"/>
                </a:lnTo>
                <a:lnTo>
                  <a:pt x="90" y="9"/>
                </a:lnTo>
                <a:lnTo>
                  <a:pt x="90" y="9"/>
                </a:lnTo>
                <a:cubicBezTo>
                  <a:pt x="90" y="9"/>
                  <a:pt x="90" y="10"/>
                  <a:pt x="91" y="10"/>
                </a:cubicBezTo>
                <a:lnTo>
                  <a:pt x="91" y="10"/>
                </a:lnTo>
                <a:cubicBezTo>
                  <a:pt x="90" y="9"/>
                  <a:pt x="90" y="9"/>
                  <a:pt x="90" y="8"/>
                </a:cubicBezTo>
                <a:close/>
                <a:moveTo>
                  <a:pt x="90" y="8"/>
                </a:moveTo>
                <a:lnTo>
                  <a:pt x="89" y="6"/>
                </a:lnTo>
                <a:lnTo>
                  <a:pt x="89" y="5"/>
                </a:lnTo>
                <a:lnTo>
                  <a:pt x="89" y="3"/>
                </a:lnTo>
                <a:lnTo>
                  <a:pt x="89" y="2"/>
                </a:lnTo>
                <a:lnTo>
                  <a:pt x="88" y="1"/>
                </a:lnTo>
                <a:lnTo>
                  <a:pt x="88" y="1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3" y="27"/>
                </a:lnTo>
                <a:lnTo>
                  <a:pt x="3" y="27"/>
                </a:lnTo>
                <a:lnTo>
                  <a:pt x="0" y="27"/>
                </a:lnTo>
                <a:lnTo>
                  <a:pt x="0" y="168"/>
                </a:lnTo>
                <a:lnTo>
                  <a:pt x="86" y="197"/>
                </a:lnTo>
                <a:lnTo>
                  <a:pt x="9" y="246"/>
                </a:lnTo>
                <a:lnTo>
                  <a:pt x="140" y="507"/>
                </a:lnTo>
                <a:lnTo>
                  <a:pt x="140" y="507"/>
                </a:lnTo>
                <a:cubicBezTo>
                  <a:pt x="160" y="510"/>
                  <a:pt x="180" y="513"/>
                  <a:pt x="200" y="515"/>
                </a:cubicBezTo>
                <a:lnTo>
                  <a:pt x="200" y="515"/>
                </a:lnTo>
                <a:lnTo>
                  <a:pt x="200" y="515"/>
                </a:lnTo>
                <a:lnTo>
                  <a:pt x="127" y="181"/>
                </a:lnTo>
                <a:lnTo>
                  <a:pt x="9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6" name="Freeform 312">
            <a:extLst>
              <a:ext uri="{FF2B5EF4-FFF2-40B4-BE49-F238E27FC236}">
                <a16:creationId xmlns:a16="http://schemas.microsoft.com/office/drawing/2014/main" id="{D5BA6533-237E-E44B-A13F-F6ABB685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886" y="8467465"/>
            <a:ext cx="1906089" cy="1906085"/>
          </a:xfrm>
          <a:custGeom>
            <a:avLst/>
            <a:gdLst>
              <a:gd name="T0" fmla="*/ 1529 w 1530"/>
              <a:gd name="T1" fmla="*/ 764 h 1529"/>
              <a:gd name="T2" fmla="*/ 1529 w 1530"/>
              <a:gd name="T3" fmla="*/ 764 h 1529"/>
              <a:gd name="T4" fmla="*/ 1300 w 1530"/>
              <a:gd name="T5" fmla="*/ 1310 h 1529"/>
              <a:gd name="T6" fmla="*/ 1300 w 1530"/>
              <a:gd name="T7" fmla="*/ 1310 h 1529"/>
              <a:gd name="T8" fmla="*/ 889 w 1530"/>
              <a:gd name="T9" fmla="*/ 1518 h 1529"/>
              <a:gd name="T10" fmla="*/ 889 w 1530"/>
              <a:gd name="T11" fmla="*/ 1518 h 1529"/>
              <a:gd name="T12" fmla="*/ 831 w 1530"/>
              <a:gd name="T13" fmla="*/ 1526 h 1529"/>
              <a:gd name="T14" fmla="*/ 831 w 1530"/>
              <a:gd name="T15" fmla="*/ 1526 h 1529"/>
              <a:gd name="T16" fmla="*/ 823 w 1530"/>
              <a:gd name="T17" fmla="*/ 1526 h 1529"/>
              <a:gd name="T18" fmla="*/ 823 w 1530"/>
              <a:gd name="T19" fmla="*/ 1526 h 1529"/>
              <a:gd name="T20" fmla="*/ 764 w 1530"/>
              <a:gd name="T21" fmla="*/ 1528 h 1529"/>
              <a:gd name="T22" fmla="*/ 764 w 1530"/>
              <a:gd name="T23" fmla="*/ 1528 h 1529"/>
              <a:gd name="T24" fmla="*/ 764 w 1530"/>
              <a:gd name="T25" fmla="*/ 1528 h 1529"/>
              <a:gd name="T26" fmla="*/ 706 w 1530"/>
              <a:gd name="T27" fmla="*/ 1526 h 1529"/>
              <a:gd name="T28" fmla="*/ 706 w 1530"/>
              <a:gd name="T29" fmla="*/ 1526 h 1529"/>
              <a:gd name="T30" fmla="*/ 697 w 1530"/>
              <a:gd name="T31" fmla="*/ 1526 h 1529"/>
              <a:gd name="T32" fmla="*/ 697 w 1530"/>
              <a:gd name="T33" fmla="*/ 1526 h 1529"/>
              <a:gd name="T34" fmla="*/ 697 w 1530"/>
              <a:gd name="T35" fmla="*/ 1526 h 1529"/>
              <a:gd name="T36" fmla="*/ 697 w 1530"/>
              <a:gd name="T37" fmla="*/ 1526 h 1529"/>
              <a:gd name="T38" fmla="*/ 637 w 1530"/>
              <a:gd name="T39" fmla="*/ 1517 h 1529"/>
              <a:gd name="T40" fmla="*/ 637 w 1530"/>
              <a:gd name="T41" fmla="*/ 1517 h 1529"/>
              <a:gd name="T42" fmla="*/ 219 w 1530"/>
              <a:gd name="T43" fmla="*/ 1299 h 1529"/>
              <a:gd name="T44" fmla="*/ 219 w 1530"/>
              <a:gd name="T45" fmla="*/ 1299 h 1529"/>
              <a:gd name="T46" fmla="*/ 0 w 1530"/>
              <a:gd name="T47" fmla="*/ 764 h 1529"/>
              <a:gd name="T48" fmla="*/ 0 w 1530"/>
              <a:gd name="T49" fmla="*/ 764 h 1529"/>
              <a:gd name="T50" fmla="*/ 764 w 1530"/>
              <a:gd name="T51" fmla="*/ 0 h 1529"/>
              <a:gd name="T52" fmla="*/ 764 w 1530"/>
              <a:gd name="T53" fmla="*/ 0 h 1529"/>
              <a:gd name="T54" fmla="*/ 1529 w 1530"/>
              <a:gd name="T55" fmla="*/ 764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0" h="1529">
                <a:moveTo>
                  <a:pt x="1529" y="764"/>
                </a:moveTo>
                <a:lnTo>
                  <a:pt x="1529" y="764"/>
                </a:lnTo>
                <a:cubicBezTo>
                  <a:pt x="1529" y="977"/>
                  <a:pt x="1441" y="1171"/>
                  <a:pt x="1300" y="1310"/>
                </a:cubicBezTo>
                <a:lnTo>
                  <a:pt x="1300" y="1310"/>
                </a:lnTo>
                <a:cubicBezTo>
                  <a:pt x="1190" y="1417"/>
                  <a:pt x="1048" y="1492"/>
                  <a:pt x="889" y="1518"/>
                </a:cubicBezTo>
                <a:lnTo>
                  <a:pt x="889" y="1518"/>
                </a:lnTo>
                <a:cubicBezTo>
                  <a:pt x="870" y="1521"/>
                  <a:pt x="851" y="1524"/>
                  <a:pt x="831" y="1526"/>
                </a:cubicBezTo>
                <a:lnTo>
                  <a:pt x="831" y="1526"/>
                </a:lnTo>
                <a:cubicBezTo>
                  <a:pt x="828" y="1526"/>
                  <a:pt x="826" y="1526"/>
                  <a:pt x="823" y="1526"/>
                </a:cubicBezTo>
                <a:lnTo>
                  <a:pt x="823" y="1526"/>
                </a:lnTo>
                <a:cubicBezTo>
                  <a:pt x="803" y="1528"/>
                  <a:pt x="784" y="1528"/>
                  <a:pt x="764" y="1528"/>
                </a:cubicBezTo>
                <a:lnTo>
                  <a:pt x="764" y="1528"/>
                </a:lnTo>
                <a:lnTo>
                  <a:pt x="764" y="1528"/>
                </a:lnTo>
                <a:cubicBezTo>
                  <a:pt x="745" y="1528"/>
                  <a:pt x="725" y="1528"/>
                  <a:pt x="706" y="1526"/>
                </a:cubicBezTo>
                <a:lnTo>
                  <a:pt x="706" y="1526"/>
                </a:lnTo>
                <a:cubicBezTo>
                  <a:pt x="703" y="1526"/>
                  <a:pt x="700" y="1526"/>
                  <a:pt x="697" y="1526"/>
                </a:cubicBezTo>
                <a:lnTo>
                  <a:pt x="697" y="1526"/>
                </a:lnTo>
                <a:lnTo>
                  <a:pt x="697" y="1526"/>
                </a:lnTo>
                <a:lnTo>
                  <a:pt x="697" y="1526"/>
                </a:lnTo>
                <a:cubicBezTo>
                  <a:pt x="677" y="1524"/>
                  <a:pt x="657" y="1521"/>
                  <a:pt x="637" y="1517"/>
                </a:cubicBezTo>
                <a:lnTo>
                  <a:pt x="637" y="1517"/>
                </a:lnTo>
                <a:cubicBezTo>
                  <a:pt x="474" y="1491"/>
                  <a:pt x="329" y="1412"/>
                  <a:pt x="219" y="1299"/>
                </a:cubicBezTo>
                <a:lnTo>
                  <a:pt x="219" y="1299"/>
                </a:lnTo>
                <a:cubicBezTo>
                  <a:pt x="83" y="1162"/>
                  <a:pt x="0" y="973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chemeClr val="accent3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7" name="Freeform 313">
            <a:extLst>
              <a:ext uri="{FF2B5EF4-FFF2-40B4-BE49-F238E27FC236}">
                <a16:creationId xmlns:a16="http://schemas.microsoft.com/office/drawing/2014/main" id="{732A0580-C48B-654C-AED8-D0ACADC5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538" y="9675934"/>
            <a:ext cx="681138" cy="697615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7 w 546"/>
              <a:gd name="T7" fmla="*/ 556 h 559"/>
              <a:gd name="T8" fmla="*/ 487 w 546"/>
              <a:gd name="T9" fmla="*/ 556 h 559"/>
              <a:gd name="T10" fmla="*/ 478 w 546"/>
              <a:gd name="T11" fmla="*/ 556 h 559"/>
              <a:gd name="T12" fmla="*/ 478 w 546"/>
              <a:gd name="T13" fmla="*/ 556 h 559"/>
              <a:gd name="T14" fmla="*/ 478 w 546"/>
              <a:gd name="T15" fmla="*/ 556 h 559"/>
              <a:gd name="T16" fmla="*/ 478 w 546"/>
              <a:gd name="T17" fmla="*/ 556 h 559"/>
              <a:gd name="T18" fmla="*/ 418 w 546"/>
              <a:gd name="T19" fmla="*/ 547 h 559"/>
              <a:gd name="T20" fmla="*/ 418 w 546"/>
              <a:gd name="T21" fmla="*/ 547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7 h 559"/>
              <a:gd name="T28" fmla="*/ 31 w 546"/>
              <a:gd name="T29" fmla="*/ 207 h 559"/>
              <a:gd name="T30" fmla="*/ 257 w 546"/>
              <a:gd name="T31" fmla="*/ 70 h 559"/>
              <a:gd name="T32" fmla="*/ 257 w 546"/>
              <a:gd name="T33" fmla="*/ 70 h 559"/>
              <a:gd name="T34" fmla="*/ 281 w 546"/>
              <a:gd name="T35" fmla="*/ 67 h 559"/>
              <a:gd name="T36" fmla="*/ 281 w 546"/>
              <a:gd name="T37" fmla="*/ 67 h 559"/>
              <a:gd name="T38" fmla="*/ 281 w 546"/>
              <a:gd name="T39" fmla="*/ 67 h 559"/>
              <a:gd name="T40" fmla="*/ 366 w 546"/>
              <a:gd name="T41" fmla="*/ 40 h 559"/>
              <a:gd name="T42" fmla="*/ 366 w 546"/>
              <a:gd name="T43" fmla="*/ 40 h 559"/>
              <a:gd name="T44" fmla="*/ 407 w 546"/>
              <a:gd name="T45" fmla="*/ 18 h 559"/>
              <a:gd name="T46" fmla="*/ 407 w 546"/>
              <a:gd name="T47" fmla="*/ 18 h 559"/>
              <a:gd name="T48" fmla="*/ 414 w 546"/>
              <a:gd name="T49" fmla="*/ 14 h 559"/>
              <a:gd name="T50" fmla="*/ 414 w 546"/>
              <a:gd name="T51" fmla="*/ 14 h 559"/>
              <a:gd name="T52" fmla="*/ 421 w 546"/>
              <a:gd name="T53" fmla="*/ 10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6" y="558"/>
                  <a:pt x="487" y="556"/>
                </a:cubicBezTo>
                <a:lnTo>
                  <a:pt x="487" y="556"/>
                </a:lnTo>
                <a:cubicBezTo>
                  <a:pt x="484" y="556"/>
                  <a:pt x="481" y="556"/>
                  <a:pt x="478" y="556"/>
                </a:cubicBezTo>
                <a:lnTo>
                  <a:pt x="478" y="556"/>
                </a:lnTo>
                <a:lnTo>
                  <a:pt x="478" y="556"/>
                </a:lnTo>
                <a:lnTo>
                  <a:pt x="478" y="556"/>
                </a:lnTo>
                <a:cubicBezTo>
                  <a:pt x="458" y="554"/>
                  <a:pt x="438" y="551"/>
                  <a:pt x="418" y="547"/>
                </a:cubicBezTo>
                <a:lnTo>
                  <a:pt x="418" y="547"/>
                </a:lnTo>
                <a:cubicBezTo>
                  <a:pt x="255" y="521"/>
                  <a:pt x="110" y="442"/>
                  <a:pt x="0" y="329"/>
                </a:cubicBezTo>
                <a:lnTo>
                  <a:pt x="0" y="329"/>
                </a:lnTo>
                <a:cubicBezTo>
                  <a:pt x="12" y="275"/>
                  <a:pt x="22" y="230"/>
                  <a:pt x="31" y="207"/>
                </a:cubicBezTo>
                <a:lnTo>
                  <a:pt x="31" y="207"/>
                </a:lnTo>
                <a:cubicBezTo>
                  <a:pt x="64" y="110"/>
                  <a:pt x="228" y="73"/>
                  <a:pt x="257" y="70"/>
                </a:cubicBezTo>
                <a:lnTo>
                  <a:pt x="257" y="70"/>
                </a:lnTo>
                <a:cubicBezTo>
                  <a:pt x="265" y="69"/>
                  <a:pt x="273" y="68"/>
                  <a:pt x="281" y="67"/>
                </a:cubicBezTo>
                <a:lnTo>
                  <a:pt x="281" y="67"/>
                </a:lnTo>
                <a:lnTo>
                  <a:pt x="281" y="67"/>
                </a:lnTo>
                <a:cubicBezTo>
                  <a:pt x="311" y="62"/>
                  <a:pt x="339" y="53"/>
                  <a:pt x="366" y="40"/>
                </a:cubicBezTo>
                <a:lnTo>
                  <a:pt x="366" y="40"/>
                </a:lnTo>
                <a:cubicBezTo>
                  <a:pt x="380" y="34"/>
                  <a:pt x="394" y="27"/>
                  <a:pt x="407" y="18"/>
                </a:cubicBezTo>
                <a:lnTo>
                  <a:pt x="407" y="18"/>
                </a:lnTo>
                <a:cubicBezTo>
                  <a:pt x="410" y="17"/>
                  <a:pt x="411" y="16"/>
                  <a:pt x="414" y="14"/>
                </a:cubicBezTo>
                <a:lnTo>
                  <a:pt x="414" y="14"/>
                </a:lnTo>
                <a:cubicBezTo>
                  <a:pt x="416" y="12"/>
                  <a:pt x="418" y="11"/>
                  <a:pt x="421" y="10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8" name="Freeform 314">
            <a:extLst>
              <a:ext uri="{FF2B5EF4-FFF2-40B4-BE49-F238E27FC236}">
                <a16:creationId xmlns:a16="http://schemas.microsoft.com/office/drawing/2014/main" id="{F07CB4B5-BE7B-7D4A-AA42-CA14C8F2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9675934"/>
            <a:ext cx="670152" cy="697615"/>
          </a:xfrm>
          <a:custGeom>
            <a:avLst/>
            <a:gdLst>
              <a:gd name="T0" fmla="*/ 536 w 537"/>
              <a:gd name="T1" fmla="*/ 340 h 559"/>
              <a:gd name="T2" fmla="*/ 536 w 537"/>
              <a:gd name="T3" fmla="*/ 340 h 559"/>
              <a:gd name="T4" fmla="*/ 125 w 537"/>
              <a:gd name="T5" fmla="*/ 548 h 559"/>
              <a:gd name="T6" fmla="*/ 125 w 537"/>
              <a:gd name="T7" fmla="*/ 548 h 559"/>
              <a:gd name="T8" fmla="*/ 67 w 537"/>
              <a:gd name="T9" fmla="*/ 556 h 559"/>
              <a:gd name="T10" fmla="*/ 67 w 537"/>
              <a:gd name="T11" fmla="*/ 556 h 559"/>
              <a:gd name="T12" fmla="*/ 59 w 537"/>
              <a:gd name="T13" fmla="*/ 556 h 559"/>
              <a:gd name="T14" fmla="*/ 59 w 537"/>
              <a:gd name="T15" fmla="*/ 556 h 559"/>
              <a:gd name="T16" fmla="*/ 0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5 w 537"/>
              <a:gd name="T27" fmla="*/ 7 h 559"/>
              <a:gd name="T28" fmla="*/ 115 w 537"/>
              <a:gd name="T29" fmla="*/ 7 h 559"/>
              <a:gd name="T30" fmla="*/ 119 w 537"/>
              <a:gd name="T31" fmla="*/ 10 h 559"/>
              <a:gd name="T32" fmla="*/ 119 w 537"/>
              <a:gd name="T33" fmla="*/ 10 h 559"/>
              <a:gd name="T34" fmla="*/ 120 w 537"/>
              <a:gd name="T35" fmla="*/ 10 h 559"/>
              <a:gd name="T36" fmla="*/ 120 w 537"/>
              <a:gd name="T37" fmla="*/ 10 h 559"/>
              <a:gd name="T38" fmla="*/ 124 w 537"/>
              <a:gd name="T39" fmla="*/ 13 h 559"/>
              <a:gd name="T40" fmla="*/ 124 w 537"/>
              <a:gd name="T41" fmla="*/ 13 h 559"/>
              <a:gd name="T42" fmla="*/ 131 w 537"/>
              <a:gd name="T43" fmla="*/ 18 h 559"/>
              <a:gd name="T44" fmla="*/ 131 w 537"/>
              <a:gd name="T45" fmla="*/ 18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59 w 537"/>
              <a:gd name="T55" fmla="*/ 34 h 559"/>
              <a:gd name="T56" fmla="*/ 159 w 537"/>
              <a:gd name="T57" fmla="*/ 34 h 559"/>
              <a:gd name="T58" fmla="*/ 165 w 537"/>
              <a:gd name="T59" fmla="*/ 37 h 559"/>
              <a:gd name="T60" fmla="*/ 165 w 537"/>
              <a:gd name="T61" fmla="*/ 37 h 559"/>
              <a:gd name="T62" fmla="*/ 174 w 537"/>
              <a:gd name="T63" fmla="*/ 41 h 559"/>
              <a:gd name="T64" fmla="*/ 174 w 537"/>
              <a:gd name="T65" fmla="*/ 41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4 w 537"/>
              <a:gd name="T73" fmla="*/ 68 h 559"/>
              <a:gd name="T74" fmla="*/ 264 w 537"/>
              <a:gd name="T75" fmla="*/ 68 h 559"/>
              <a:gd name="T76" fmla="*/ 282 w 537"/>
              <a:gd name="T77" fmla="*/ 70 h 559"/>
              <a:gd name="T78" fmla="*/ 282 w 537"/>
              <a:gd name="T79" fmla="*/ 70 h 559"/>
              <a:gd name="T80" fmla="*/ 493 w 537"/>
              <a:gd name="T81" fmla="*/ 196 h 559"/>
              <a:gd name="T82" fmla="*/ 493 w 537"/>
              <a:gd name="T83" fmla="*/ 196 h 559"/>
              <a:gd name="T84" fmla="*/ 536 w 537"/>
              <a:gd name="T85" fmla="*/ 34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40"/>
                </a:moveTo>
                <a:lnTo>
                  <a:pt x="536" y="340"/>
                </a:lnTo>
                <a:cubicBezTo>
                  <a:pt x="426" y="447"/>
                  <a:pt x="284" y="522"/>
                  <a:pt x="125" y="548"/>
                </a:cubicBezTo>
                <a:lnTo>
                  <a:pt x="125" y="548"/>
                </a:lnTo>
                <a:cubicBezTo>
                  <a:pt x="106" y="551"/>
                  <a:pt x="87" y="554"/>
                  <a:pt x="67" y="556"/>
                </a:cubicBezTo>
                <a:lnTo>
                  <a:pt x="67" y="556"/>
                </a:lnTo>
                <a:cubicBezTo>
                  <a:pt x="64" y="556"/>
                  <a:pt x="62" y="556"/>
                  <a:pt x="59" y="556"/>
                </a:cubicBezTo>
                <a:lnTo>
                  <a:pt x="59" y="556"/>
                </a:lnTo>
                <a:cubicBezTo>
                  <a:pt x="39" y="558"/>
                  <a:pt x="20" y="558"/>
                  <a:pt x="0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09" y="3"/>
                  <a:pt x="112" y="5"/>
                  <a:pt x="115" y="7"/>
                </a:cubicBezTo>
                <a:lnTo>
                  <a:pt x="115" y="7"/>
                </a:lnTo>
                <a:cubicBezTo>
                  <a:pt x="117" y="7"/>
                  <a:pt x="118" y="9"/>
                  <a:pt x="119" y="10"/>
                </a:cubicBezTo>
                <a:lnTo>
                  <a:pt x="119" y="10"/>
                </a:lnTo>
                <a:cubicBezTo>
                  <a:pt x="120" y="10"/>
                  <a:pt x="120" y="10"/>
                  <a:pt x="120" y="10"/>
                </a:cubicBezTo>
                <a:lnTo>
                  <a:pt x="120" y="10"/>
                </a:lnTo>
                <a:cubicBezTo>
                  <a:pt x="121" y="11"/>
                  <a:pt x="122" y="12"/>
                  <a:pt x="124" y="13"/>
                </a:cubicBezTo>
                <a:lnTo>
                  <a:pt x="124" y="13"/>
                </a:lnTo>
                <a:cubicBezTo>
                  <a:pt x="126" y="15"/>
                  <a:pt x="129" y="16"/>
                  <a:pt x="131" y="18"/>
                </a:cubicBezTo>
                <a:lnTo>
                  <a:pt x="131" y="18"/>
                </a:lnTo>
                <a:cubicBezTo>
                  <a:pt x="132" y="18"/>
                  <a:pt x="133" y="18"/>
                  <a:pt x="133" y="18"/>
                </a:cubicBezTo>
                <a:lnTo>
                  <a:pt x="133" y="18"/>
                </a:lnTo>
                <a:cubicBezTo>
                  <a:pt x="139" y="22"/>
                  <a:pt x="145" y="26"/>
                  <a:pt x="151" y="29"/>
                </a:cubicBezTo>
                <a:lnTo>
                  <a:pt x="151" y="29"/>
                </a:lnTo>
                <a:cubicBezTo>
                  <a:pt x="154" y="31"/>
                  <a:pt x="156" y="33"/>
                  <a:pt x="159" y="34"/>
                </a:cubicBezTo>
                <a:lnTo>
                  <a:pt x="159" y="34"/>
                </a:lnTo>
                <a:cubicBezTo>
                  <a:pt x="161" y="35"/>
                  <a:pt x="163" y="36"/>
                  <a:pt x="165" y="37"/>
                </a:cubicBezTo>
                <a:lnTo>
                  <a:pt x="165" y="37"/>
                </a:lnTo>
                <a:cubicBezTo>
                  <a:pt x="168" y="38"/>
                  <a:pt x="171" y="40"/>
                  <a:pt x="174" y="41"/>
                </a:cubicBezTo>
                <a:lnTo>
                  <a:pt x="174" y="41"/>
                </a:lnTo>
                <a:cubicBezTo>
                  <a:pt x="176" y="42"/>
                  <a:pt x="177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6" y="55"/>
                  <a:pt x="235" y="64"/>
                  <a:pt x="264" y="68"/>
                </a:cubicBezTo>
                <a:lnTo>
                  <a:pt x="264" y="68"/>
                </a:lnTo>
                <a:cubicBezTo>
                  <a:pt x="270" y="69"/>
                  <a:pt x="276" y="69"/>
                  <a:pt x="282" y="70"/>
                </a:cubicBezTo>
                <a:lnTo>
                  <a:pt x="282" y="70"/>
                </a:lnTo>
                <a:cubicBezTo>
                  <a:pt x="308" y="73"/>
                  <a:pt x="446" y="91"/>
                  <a:pt x="493" y="196"/>
                </a:cubicBezTo>
                <a:lnTo>
                  <a:pt x="493" y="196"/>
                </a:lnTo>
                <a:cubicBezTo>
                  <a:pt x="505" y="222"/>
                  <a:pt x="520" y="276"/>
                  <a:pt x="536" y="34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19" name="Freeform 315">
            <a:extLst>
              <a:ext uri="{FF2B5EF4-FFF2-40B4-BE49-F238E27FC236}">
                <a16:creationId xmlns:a16="http://schemas.microsoft.com/office/drawing/2014/main" id="{BAC3A3F7-DE42-0E4B-AA3F-CBD06FA2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9675934"/>
            <a:ext cx="444935" cy="697615"/>
          </a:xfrm>
          <a:custGeom>
            <a:avLst/>
            <a:gdLst>
              <a:gd name="T0" fmla="*/ 358 w 359"/>
              <a:gd name="T1" fmla="*/ 43 h 559"/>
              <a:gd name="T2" fmla="*/ 358 w 359"/>
              <a:gd name="T3" fmla="*/ 43 h 559"/>
              <a:gd name="T4" fmla="*/ 319 w 359"/>
              <a:gd name="T5" fmla="*/ 222 h 559"/>
              <a:gd name="T6" fmla="*/ 305 w 359"/>
              <a:gd name="T7" fmla="*/ 286 h 559"/>
              <a:gd name="T8" fmla="*/ 246 w 359"/>
              <a:gd name="T9" fmla="*/ 556 h 559"/>
              <a:gd name="T10" fmla="*/ 246 w 359"/>
              <a:gd name="T11" fmla="*/ 556 h 559"/>
              <a:gd name="T12" fmla="*/ 238 w 359"/>
              <a:gd name="T13" fmla="*/ 556 h 559"/>
              <a:gd name="T14" fmla="*/ 238 w 359"/>
              <a:gd name="T15" fmla="*/ 556 h 559"/>
              <a:gd name="T16" fmla="*/ 179 w 359"/>
              <a:gd name="T17" fmla="*/ 558 h 559"/>
              <a:gd name="T18" fmla="*/ 179 w 359"/>
              <a:gd name="T19" fmla="*/ 558 h 559"/>
              <a:gd name="T20" fmla="*/ 179 w 359"/>
              <a:gd name="T21" fmla="*/ 558 h 559"/>
              <a:gd name="T22" fmla="*/ 121 w 359"/>
              <a:gd name="T23" fmla="*/ 556 h 559"/>
              <a:gd name="T24" fmla="*/ 121 w 359"/>
              <a:gd name="T25" fmla="*/ 556 h 559"/>
              <a:gd name="T26" fmla="*/ 112 w 359"/>
              <a:gd name="T27" fmla="*/ 556 h 559"/>
              <a:gd name="T28" fmla="*/ 39 w 359"/>
              <a:gd name="T29" fmla="*/ 222 h 559"/>
              <a:gd name="T30" fmla="*/ 2 w 359"/>
              <a:gd name="T31" fmla="*/ 49 h 559"/>
              <a:gd name="T32" fmla="*/ 1 w 359"/>
              <a:gd name="T33" fmla="*/ 47 h 559"/>
              <a:gd name="T34" fmla="*/ 1 w 359"/>
              <a:gd name="T35" fmla="*/ 45 h 559"/>
              <a:gd name="T36" fmla="*/ 1 w 359"/>
              <a:gd name="T37" fmla="*/ 44 h 559"/>
              <a:gd name="T38" fmla="*/ 1 w 359"/>
              <a:gd name="T39" fmla="*/ 42 h 559"/>
              <a:gd name="T40" fmla="*/ 0 w 359"/>
              <a:gd name="T41" fmla="*/ 42 h 559"/>
              <a:gd name="T42" fmla="*/ 0 w 359"/>
              <a:gd name="T43" fmla="*/ 42 h 559"/>
              <a:gd name="T44" fmla="*/ 0 w 359"/>
              <a:gd name="T45" fmla="*/ 41 h 559"/>
              <a:gd name="T46" fmla="*/ 0 w 359"/>
              <a:gd name="T47" fmla="*/ 41 h 559"/>
              <a:gd name="T48" fmla="*/ 0 w 359"/>
              <a:gd name="T49" fmla="*/ 40 h 559"/>
              <a:gd name="T50" fmla="*/ 0 w 359"/>
              <a:gd name="T51" fmla="*/ 40 h 559"/>
              <a:gd name="T52" fmla="*/ 0 w 359"/>
              <a:gd name="T53" fmla="*/ 40 h 559"/>
              <a:gd name="T54" fmla="*/ 0 w 359"/>
              <a:gd name="T55" fmla="*/ 40 h 559"/>
              <a:gd name="T56" fmla="*/ 41 w 359"/>
              <a:gd name="T57" fmla="*/ 18 h 559"/>
              <a:gd name="T58" fmla="*/ 41 w 359"/>
              <a:gd name="T59" fmla="*/ 18 h 559"/>
              <a:gd name="T60" fmla="*/ 48 w 359"/>
              <a:gd name="T61" fmla="*/ 14 h 559"/>
              <a:gd name="T62" fmla="*/ 48 w 359"/>
              <a:gd name="T63" fmla="*/ 14 h 559"/>
              <a:gd name="T64" fmla="*/ 55 w 359"/>
              <a:gd name="T65" fmla="*/ 10 h 559"/>
              <a:gd name="T66" fmla="*/ 68 w 359"/>
              <a:gd name="T67" fmla="*/ 0 h 559"/>
              <a:gd name="T68" fmla="*/ 286 w 359"/>
              <a:gd name="T69" fmla="*/ 0 h 559"/>
              <a:gd name="T70" fmla="*/ 286 w 359"/>
              <a:gd name="T71" fmla="*/ 0 h 559"/>
              <a:gd name="T72" fmla="*/ 294 w 359"/>
              <a:gd name="T73" fmla="*/ 7 h 559"/>
              <a:gd name="T74" fmla="*/ 294 w 359"/>
              <a:gd name="T75" fmla="*/ 7 h 559"/>
              <a:gd name="T76" fmla="*/ 298 w 359"/>
              <a:gd name="T77" fmla="*/ 10 h 559"/>
              <a:gd name="T78" fmla="*/ 298 w 359"/>
              <a:gd name="T79" fmla="*/ 10 h 559"/>
              <a:gd name="T80" fmla="*/ 299 w 359"/>
              <a:gd name="T81" fmla="*/ 10 h 559"/>
              <a:gd name="T82" fmla="*/ 299 w 359"/>
              <a:gd name="T83" fmla="*/ 10 h 559"/>
              <a:gd name="T84" fmla="*/ 303 w 359"/>
              <a:gd name="T85" fmla="*/ 13 h 559"/>
              <a:gd name="T86" fmla="*/ 303 w 359"/>
              <a:gd name="T87" fmla="*/ 13 h 559"/>
              <a:gd name="T88" fmla="*/ 310 w 359"/>
              <a:gd name="T89" fmla="*/ 18 h 559"/>
              <a:gd name="T90" fmla="*/ 310 w 359"/>
              <a:gd name="T91" fmla="*/ 18 h 559"/>
              <a:gd name="T92" fmla="*/ 312 w 359"/>
              <a:gd name="T93" fmla="*/ 18 h 559"/>
              <a:gd name="T94" fmla="*/ 312 w 359"/>
              <a:gd name="T95" fmla="*/ 18 h 559"/>
              <a:gd name="T96" fmla="*/ 330 w 359"/>
              <a:gd name="T97" fmla="*/ 29 h 559"/>
              <a:gd name="T98" fmla="*/ 330 w 359"/>
              <a:gd name="T99" fmla="*/ 29 h 559"/>
              <a:gd name="T100" fmla="*/ 338 w 359"/>
              <a:gd name="T101" fmla="*/ 34 h 559"/>
              <a:gd name="T102" fmla="*/ 338 w 359"/>
              <a:gd name="T103" fmla="*/ 34 h 559"/>
              <a:gd name="T104" fmla="*/ 344 w 359"/>
              <a:gd name="T105" fmla="*/ 37 h 559"/>
              <a:gd name="T106" fmla="*/ 344 w 359"/>
              <a:gd name="T107" fmla="*/ 37 h 559"/>
              <a:gd name="T108" fmla="*/ 353 w 359"/>
              <a:gd name="T109" fmla="*/ 41 h 559"/>
              <a:gd name="T110" fmla="*/ 353 w 359"/>
              <a:gd name="T111" fmla="*/ 41 h 559"/>
              <a:gd name="T112" fmla="*/ 358 w 359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9" h="559">
                <a:moveTo>
                  <a:pt x="358" y="43"/>
                </a:moveTo>
                <a:lnTo>
                  <a:pt x="358" y="43"/>
                </a:lnTo>
                <a:lnTo>
                  <a:pt x="319" y="222"/>
                </a:lnTo>
                <a:lnTo>
                  <a:pt x="305" y="286"/>
                </a:lnTo>
                <a:lnTo>
                  <a:pt x="246" y="556"/>
                </a:lnTo>
                <a:lnTo>
                  <a:pt x="246" y="556"/>
                </a:lnTo>
                <a:cubicBezTo>
                  <a:pt x="243" y="556"/>
                  <a:pt x="241" y="556"/>
                  <a:pt x="238" y="556"/>
                </a:cubicBezTo>
                <a:lnTo>
                  <a:pt x="238" y="556"/>
                </a:lnTo>
                <a:cubicBezTo>
                  <a:pt x="218" y="558"/>
                  <a:pt x="199" y="558"/>
                  <a:pt x="179" y="558"/>
                </a:cubicBezTo>
                <a:lnTo>
                  <a:pt x="179" y="558"/>
                </a:lnTo>
                <a:lnTo>
                  <a:pt x="179" y="558"/>
                </a:lnTo>
                <a:cubicBezTo>
                  <a:pt x="160" y="558"/>
                  <a:pt x="140" y="558"/>
                  <a:pt x="121" y="556"/>
                </a:cubicBezTo>
                <a:lnTo>
                  <a:pt x="121" y="556"/>
                </a:lnTo>
                <a:cubicBezTo>
                  <a:pt x="118" y="556"/>
                  <a:pt x="115" y="556"/>
                  <a:pt x="112" y="556"/>
                </a:cubicBezTo>
                <a:lnTo>
                  <a:pt x="39" y="222"/>
                </a:lnTo>
                <a:lnTo>
                  <a:pt x="2" y="49"/>
                </a:lnTo>
                <a:lnTo>
                  <a:pt x="1" y="47"/>
                </a:lnTo>
                <a:lnTo>
                  <a:pt x="1" y="45"/>
                </a:lnTo>
                <a:lnTo>
                  <a:pt x="1" y="44"/>
                </a:lnTo>
                <a:lnTo>
                  <a:pt x="1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41"/>
                  <a:pt x="0" y="41"/>
                  <a:pt x="0" y="41"/>
                </a:cubicBezTo>
                <a:lnTo>
                  <a:pt x="0" y="41"/>
                </a:lnTo>
                <a:cubicBezTo>
                  <a:pt x="0" y="40"/>
                  <a:pt x="0" y="40"/>
                  <a:pt x="0" y="40"/>
                </a:cubicBez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4"/>
                  <a:pt x="28" y="27"/>
                  <a:pt x="41" y="18"/>
                </a:cubicBezTo>
                <a:lnTo>
                  <a:pt x="41" y="18"/>
                </a:lnTo>
                <a:cubicBezTo>
                  <a:pt x="44" y="17"/>
                  <a:pt x="45" y="16"/>
                  <a:pt x="48" y="14"/>
                </a:cubicBezTo>
                <a:lnTo>
                  <a:pt x="48" y="14"/>
                </a:lnTo>
                <a:cubicBezTo>
                  <a:pt x="50" y="12"/>
                  <a:pt x="52" y="11"/>
                  <a:pt x="55" y="10"/>
                </a:cubicBezTo>
                <a:lnTo>
                  <a:pt x="68" y="0"/>
                </a:lnTo>
                <a:lnTo>
                  <a:pt x="286" y="0"/>
                </a:lnTo>
                <a:lnTo>
                  <a:pt x="286" y="0"/>
                </a:lnTo>
                <a:cubicBezTo>
                  <a:pt x="288" y="3"/>
                  <a:pt x="291" y="5"/>
                  <a:pt x="294" y="7"/>
                </a:cubicBezTo>
                <a:lnTo>
                  <a:pt x="294" y="7"/>
                </a:lnTo>
                <a:cubicBezTo>
                  <a:pt x="296" y="7"/>
                  <a:pt x="297" y="9"/>
                  <a:pt x="298" y="10"/>
                </a:cubicBezTo>
                <a:lnTo>
                  <a:pt x="298" y="10"/>
                </a:lnTo>
                <a:cubicBezTo>
                  <a:pt x="299" y="10"/>
                  <a:pt x="299" y="10"/>
                  <a:pt x="299" y="10"/>
                </a:cubicBezTo>
                <a:lnTo>
                  <a:pt x="299" y="10"/>
                </a:lnTo>
                <a:cubicBezTo>
                  <a:pt x="300" y="11"/>
                  <a:pt x="301" y="12"/>
                  <a:pt x="303" y="13"/>
                </a:cubicBezTo>
                <a:lnTo>
                  <a:pt x="303" y="13"/>
                </a:lnTo>
                <a:cubicBezTo>
                  <a:pt x="305" y="14"/>
                  <a:pt x="308" y="16"/>
                  <a:pt x="310" y="18"/>
                </a:cubicBezTo>
                <a:lnTo>
                  <a:pt x="310" y="18"/>
                </a:lnTo>
                <a:cubicBezTo>
                  <a:pt x="311" y="18"/>
                  <a:pt x="312" y="18"/>
                  <a:pt x="312" y="18"/>
                </a:cubicBezTo>
                <a:lnTo>
                  <a:pt x="312" y="18"/>
                </a:lnTo>
                <a:cubicBezTo>
                  <a:pt x="318" y="22"/>
                  <a:pt x="324" y="26"/>
                  <a:pt x="330" y="29"/>
                </a:cubicBezTo>
                <a:lnTo>
                  <a:pt x="330" y="29"/>
                </a:lnTo>
                <a:cubicBezTo>
                  <a:pt x="333" y="31"/>
                  <a:pt x="335" y="33"/>
                  <a:pt x="338" y="34"/>
                </a:cubicBezTo>
                <a:lnTo>
                  <a:pt x="338" y="34"/>
                </a:lnTo>
                <a:cubicBezTo>
                  <a:pt x="340" y="35"/>
                  <a:pt x="342" y="36"/>
                  <a:pt x="344" y="37"/>
                </a:cubicBezTo>
                <a:lnTo>
                  <a:pt x="344" y="37"/>
                </a:lnTo>
                <a:cubicBezTo>
                  <a:pt x="347" y="38"/>
                  <a:pt x="350" y="40"/>
                  <a:pt x="353" y="41"/>
                </a:cubicBezTo>
                <a:lnTo>
                  <a:pt x="353" y="41"/>
                </a:lnTo>
                <a:cubicBezTo>
                  <a:pt x="355" y="42"/>
                  <a:pt x="356" y="42"/>
                  <a:pt x="358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0" name="Freeform 316">
            <a:extLst>
              <a:ext uri="{FF2B5EF4-FFF2-40B4-BE49-F238E27FC236}">
                <a16:creationId xmlns:a16="http://schemas.microsoft.com/office/drawing/2014/main" id="{319CBC79-21E2-7A46-A024-43C8485B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9544102"/>
            <a:ext cx="274653" cy="296624"/>
          </a:xfrm>
          <a:custGeom>
            <a:avLst/>
            <a:gdLst>
              <a:gd name="T0" fmla="*/ 0 w 219"/>
              <a:gd name="T1" fmla="*/ 179 h 238"/>
              <a:gd name="T2" fmla="*/ 111 w 219"/>
              <a:gd name="T3" fmla="*/ 237 h 238"/>
              <a:gd name="T4" fmla="*/ 218 w 219"/>
              <a:gd name="T5" fmla="*/ 179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9"/>
                </a:moveTo>
                <a:lnTo>
                  <a:pt x="111" y="237"/>
                </a:lnTo>
                <a:lnTo>
                  <a:pt x="218" y="179"/>
                </a:lnTo>
                <a:lnTo>
                  <a:pt x="218" y="0"/>
                </a:lnTo>
                <a:lnTo>
                  <a:pt x="0" y="0"/>
                </a:lnTo>
                <a:lnTo>
                  <a:pt x="0" y="1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1" name="Freeform 317">
            <a:extLst>
              <a:ext uri="{FF2B5EF4-FFF2-40B4-BE49-F238E27FC236}">
                <a16:creationId xmlns:a16="http://schemas.microsoft.com/office/drawing/2014/main" id="{37556BB0-9132-6A48-B49A-4B30A09D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9544102"/>
            <a:ext cx="274653" cy="296624"/>
          </a:xfrm>
          <a:custGeom>
            <a:avLst/>
            <a:gdLst>
              <a:gd name="T0" fmla="*/ 0 w 219"/>
              <a:gd name="T1" fmla="*/ 179 h 238"/>
              <a:gd name="T2" fmla="*/ 111 w 219"/>
              <a:gd name="T3" fmla="*/ 237 h 238"/>
              <a:gd name="T4" fmla="*/ 218 w 219"/>
              <a:gd name="T5" fmla="*/ 179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9"/>
                </a:moveTo>
                <a:lnTo>
                  <a:pt x="111" y="237"/>
                </a:lnTo>
                <a:lnTo>
                  <a:pt x="218" y="179"/>
                </a:lnTo>
                <a:lnTo>
                  <a:pt x="218" y="0"/>
                </a:lnTo>
                <a:lnTo>
                  <a:pt x="0" y="0"/>
                </a:lnTo>
                <a:lnTo>
                  <a:pt x="0" y="179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2" name="Freeform 318">
            <a:extLst>
              <a:ext uri="{FF2B5EF4-FFF2-40B4-BE49-F238E27FC236}">
                <a16:creationId xmlns:a16="http://schemas.microsoft.com/office/drawing/2014/main" id="{0280DB20-3253-C147-AB36-1805644B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68" y="9835231"/>
            <a:ext cx="137324" cy="120847"/>
          </a:xfrm>
          <a:custGeom>
            <a:avLst/>
            <a:gdLst>
              <a:gd name="T0" fmla="*/ 17 w 110"/>
              <a:gd name="T1" fmla="*/ 95 h 96"/>
              <a:gd name="T2" fmla="*/ 92 w 110"/>
              <a:gd name="T3" fmla="*/ 95 h 96"/>
              <a:gd name="T4" fmla="*/ 109 w 110"/>
              <a:gd name="T5" fmla="*/ 0 h 96"/>
              <a:gd name="T6" fmla="*/ 0 w 110"/>
              <a:gd name="T7" fmla="*/ 0 h 96"/>
              <a:gd name="T8" fmla="*/ 17 w 11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">
                <a:moveTo>
                  <a:pt x="17" y="95"/>
                </a:moveTo>
                <a:lnTo>
                  <a:pt x="92" y="95"/>
                </a:lnTo>
                <a:lnTo>
                  <a:pt x="109" y="0"/>
                </a:lnTo>
                <a:lnTo>
                  <a:pt x="0" y="0"/>
                </a:lnTo>
                <a:lnTo>
                  <a:pt x="17" y="95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3" name="Freeform 319">
            <a:extLst>
              <a:ext uri="{FF2B5EF4-FFF2-40B4-BE49-F238E27FC236}">
                <a16:creationId xmlns:a16="http://schemas.microsoft.com/office/drawing/2014/main" id="{C8026BCE-819E-E24F-A91B-CF4E7353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9659454"/>
            <a:ext cx="225213" cy="291133"/>
          </a:xfrm>
          <a:custGeom>
            <a:avLst/>
            <a:gdLst>
              <a:gd name="T0" fmla="*/ 107 w 180"/>
              <a:gd name="T1" fmla="*/ 0 h 234"/>
              <a:gd name="T2" fmla="*/ 0 w 180"/>
              <a:gd name="T3" fmla="*/ 141 h 234"/>
              <a:gd name="T4" fmla="*/ 140 w 180"/>
              <a:gd name="T5" fmla="*/ 233 h 234"/>
              <a:gd name="T6" fmla="*/ 179 w 180"/>
              <a:gd name="T7" fmla="*/ 54 h 234"/>
              <a:gd name="T8" fmla="*/ 107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107" y="0"/>
                </a:moveTo>
                <a:lnTo>
                  <a:pt x="0" y="141"/>
                </a:lnTo>
                <a:lnTo>
                  <a:pt x="140" y="233"/>
                </a:lnTo>
                <a:lnTo>
                  <a:pt x="179" y="54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4" name="Freeform 320">
            <a:extLst>
              <a:ext uri="{FF2B5EF4-FFF2-40B4-BE49-F238E27FC236}">
                <a16:creationId xmlns:a16="http://schemas.microsoft.com/office/drawing/2014/main" id="{95D3CAD6-9CCD-9F48-928C-D92B3B8F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9659454"/>
            <a:ext cx="225213" cy="291133"/>
          </a:xfrm>
          <a:custGeom>
            <a:avLst/>
            <a:gdLst>
              <a:gd name="T0" fmla="*/ 68 w 180"/>
              <a:gd name="T1" fmla="*/ 0 h 234"/>
              <a:gd name="T2" fmla="*/ 179 w 180"/>
              <a:gd name="T3" fmla="*/ 141 h 234"/>
              <a:gd name="T4" fmla="*/ 39 w 180"/>
              <a:gd name="T5" fmla="*/ 233 h 234"/>
              <a:gd name="T6" fmla="*/ 0 w 180"/>
              <a:gd name="T7" fmla="*/ 51 h 234"/>
              <a:gd name="T8" fmla="*/ 68 w 180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4">
                <a:moveTo>
                  <a:pt x="68" y="0"/>
                </a:moveTo>
                <a:lnTo>
                  <a:pt x="179" y="141"/>
                </a:lnTo>
                <a:lnTo>
                  <a:pt x="39" y="233"/>
                </a:lnTo>
                <a:lnTo>
                  <a:pt x="0" y="51"/>
                </a:lnTo>
                <a:lnTo>
                  <a:pt x="6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5" name="Freeform 321">
            <a:extLst>
              <a:ext uri="{FF2B5EF4-FFF2-40B4-BE49-F238E27FC236}">
                <a16:creationId xmlns:a16="http://schemas.microsoft.com/office/drawing/2014/main" id="{8D02B323-7C30-A246-9C2A-1BE28868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051" y="8912400"/>
            <a:ext cx="565786" cy="697618"/>
          </a:xfrm>
          <a:custGeom>
            <a:avLst/>
            <a:gdLst>
              <a:gd name="T0" fmla="*/ 0 w 454"/>
              <a:gd name="T1" fmla="*/ 212 h 561"/>
              <a:gd name="T2" fmla="*/ 0 w 454"/>
              <a:gd name="T3" fmla="*/ 212 h 561"/>
              <a:gd name="T4" fmla="*/ 195 w 454"/>
              <a:gd name="T5" fmla="*/ 560 h 561"/>
              <a:gd name="T6" fmla="*/ 195 w 454"/>
              <a:gd name="T7" fmla="*/ 560 h 561"/>
              <a:gd name="T8" fmla="*/ 257 w 454"/>
              <a:gd name="T9" fmla="*/ 559 h 561"/>
              <a:gd name="T10" fmla="*/ 257 w 454"/>
              <a:gd name="T11" fmla="*/ 559 h 561"/>
              <a:gd name="T12" fmla="*/ 453 w 454"/>
              <a:gd name="T13" fmla="*/ 212 h 561"/>
              <a:gd name="T14" fmla="*/ 453 w 454"/>
              <a:gd name="T15" fmla="*/ 212 h 561"/>
              <a:gd name="T16" fmla="*/ 226 w 454"/>
              <a:gd name="T17" fmla="*/ 0 h 561"/>
              <a:gd name="T18" fmla="*/ 226 w 454"/>
              <a:gd name="T19" fmla="*/ 0 h 561"/>
              <a:gd name="T20" fmla="*/ 0 w 454"/>
              <a:gd name="T21" fmla="*/ 21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561">
                <a:moveTo>
                  <a:pt x="0" y="212"/>
                </a:moveTo>
                <a:lnTo>
                  <a:pt x="0" y="212"/>
                </a:lnTo>
                <a:cubicBezTo>
                  <a:pt x="0" y="300"/>
                  <a:pt x="63" y="560"/>
                  <a:pt x="195" y="560"/>
                </a:cubicBezTo>
                <a:lnTo>
                  <a:pt x="195" y="560"/>
                </a:lnTo>
                <a:cubicBezTo>
                  <a:pt x="228" y="560"/>
                  <a:pt x="228" y="559"/>
                  <a:pt x="257" y="559"/>
                </a:cubicBezTo>
                <a:lnTo>
                  <a:pt x="257" y="559"/>
                </a:lnTo>
                <a:cubicBezTo>
                  <a:pt x="399" y="559"/>
                  <a:pt x="453" y="329"/>
                  <a:pt x="453" y="212"/>
                </a:cubicBezTo>
                <a:lnTo>
                  <a:pt x="453" y="212"/>
                </a:lnTo>
                <a:cubicBezTo>
                  <a:pt x="453" y="95"/>
                  <a:pt x="342" y="0"/>
                  <a:pt x="226" y="0"/>
                </a:cubicBezTo>
                <a:lnTo>
                  <a:pt x="226" y="0"/>
                </a:lnTo>
                <a:cubicBezTo>
                  <a:pt x="110" y="0"/>
                  <a:pt x="0" y="95"/>
                  <a:pt x="0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6" name="Freeform 322">
            <a:extLst>
              <a:ext uri="{FF2B5EF4-FFF2-40B4-BE49-F238E27FC236}">
                <a16:creationId xmlns:a16="http://schemas.microsoft.com/office/drawing/2014/main" id="{F58C1CA0-CF8D-7642-9816-13603F2E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246" y="8665214"/>
            <a:ext cx="796494" cy="626207"/>
          </a:xfrm>
          <a:custGeom>
            <a:avLst/>
            <a:gdLst>
              <a:gd name="T0" fmla="*/ 568 w 639"/>
              <a:gd name="T1" fmla="*/ 502 h 503"/>
              <a:gd name="T2" fmla="*/ 568 w 639"/>
              <a:gd name="T3" fmla="*/ 502 h 503"/>
              <a:gd name="T4" fmla="*/ 551 w 639"/>
              <a:gd name="T5" fmla="*/ 404 h 503"/>
              <a:gd name="T6" fmla="*/ 551 w 639"/>
              <a:gd name="T7" fmla="*/ 404 h 503"/>
              <a:gd name="T8" fmla="*/ 522 w 639"/>
              <a:gd name="T9" fmla="*/ 305 h 503"/>
              <a:gd name="T10" fmla="*/ 522 w 639"/>
              <a:gd name="T11" fmla="*/ 305 h 503"/>
              <a:gd name="T12" fmla="*/ 378 w 639"/>
              <a:gd name="T13" fmla="*/ 276 h 503"/>
              <a:gd name="T14" fmla="*/ 378 w 639"/>
              <a:gd name="T15" fmla="*/ 276 h 503"/>
              <a:gd name="T16" fmla="*/ 224 w 639"/>
              <a:gd name="T17" fmla="*/ 250 h 503"/>
              <a:gd name="T18" fmla="*/ 224 w 639"/>
              <a:gd name="T19" fmla="*/ 250 h 503"/>
              <a:gd name="T20" fmla="*/ 136 w 639"/>
              <a:gd name="T21" fmla="*/ 502 h 503"/>
              <a:gd name="T22" fmla="*/ 136 w 639"/>
              <a:gd name="T23" fmla="*/ 502 h 503"/>
              <a:gd name="T24" fmla="*/ 160 w 639"/>
              <a:gd name="T25" fmla="*/ 106 h 503"/>
              <a:gd name="T26" fmla="*/ 160 w 639"/>
              <a:gd name="T27" fmla="*/ 106 h 503"/>
              <a:gd name="T28" fmla="*/ 247 w 639"/>
              <a:gd name="T29" fmla="*/ 85 h 503"/>
              <a:gd name="T30" fmla="*/ 247 w 639"/>
              <a:gd name="T31" fmla="*/ 85 h 503"/>
              <a:gd name="T32" fmla="*/ 611 w 639"/>
              <a:gd name="T33" fmla="*/ 235 h 503"/>
              <a:gd name="T34" fmla="*/ 611 w 639"/>
              <a:gd name="T35" fmla="*/ 235 h 503"/>
              <a:gd name="T36" fmla="*/ 568 w 639"/>
              <a:gd name="T37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9" h="503">
                <a:moveTo>
                  <a:pt x="568" y="502"/>
                </a:moveTo>
                <a:lnTo>
                  <a:pt x="568" y="502"/>
                </a:lnTo>
                <a:cubicBezTo>
                  <a:pt x="568" y="502"/>
                  <a:pt x="562" y="470"/>
                  <a:pt x="551" y="404"/>
                </a:cubicBezTo>
                <a:lnTo>
                  <a:pt x="551" y="404"/>
                </a:lnTo>
                <a:cubicBezTo>
                  <a:pt x="547" y="379"/>
                  <a:pt x="543" y="357"/>
                  <a:pt x="522" y="305"/>
                </a:cubicBezTo>
                <a:lnTo>
                  <a:pt x="522" y="305"/>
                </a:lnTo>
                <a:cubicBezTo>
                  <a:pt x="505" y="266"/>
                  <a:pt x="464" y="266"/>
                  <a:pt x="378" y="276"/>
                </a:cubicBezTo>
                <a:lnTo>
                  <a:pt x="378" y="276"/>
                </a:lnTo>
                <a:cubicBezTo>
                  <a:pt x="269" y="290"/>
                  <a:pt x="227" y="235"/>
                  <a:pt x="224" y="250"/>
                </a:cubicBezTo>
                <a:lnTo>
                  <a:pt x="224" y="250"/>
                </a:lnTo>
                <a:cubicBezTo>
                  <a:pt x="212" y="330"/>
                  <a:pt x="140" y="340"/>
                  <a:pt x="136" y="502"/>
                </a:cubicBezTo>
                <a:lnTo>
                  <a:pt x="136" y="502"/>
                </a:lnTo>
                <a:cubicBezTo>
                  <a:pt x="136" y="502"/>
                  <a:pt x="0" y="260"/>
                  <a:pt x="160" y="106"/>
                </a:cubicBezTo>
                <a:lnTo>
                  <a:pt x="160" y="106"/>
                </a:lnTo>
                <a:cubicBezTo>
                  <a:pt x="196" y="71"/>
                  <a:pt x="232" y="92"/>
                  <a:pt x="247" y="85"/>
                </a:cubicBezTo>
                <a:lnTo>
                  <a:pt x="247" y="85"/>
                </a:lnTo>
                <a:cubicBezTo>
                  <a:pt x="418" y="0"/>
                  <a:pt x="588" y="84"/>
                  <a:pt x="611" y="235"/>
                </a:cubicBezTo>
                <a:lnTo>
                  <a:pt x="611" y="235"/>
                </a:lnTo>
                <a:cubicBezTo>
                  <a:pt x="638" y="409"/>
                  <a:pt x="568" y="502"/>
                  <a:pt x="568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7" name="Freeform 323">
            <a:extLst>
              <a:ext uri="{FF2B5EF4-FFF2-40B4-BE49-F238E27FC236}">
                <a16:creationId xmlns:a16="http://schemas.microsoft.com/office/drawing/2014/main" id="{A8AAA40B-AB47-4C4A-9679-DC930F55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773" y="9956078"/>
            <a:ext cx="148314" cy="417472"/>
          </a:xfrm>
          <a:custGeom>
            <a:avLst/>
            <a:gdLst>
              <a:gd name="T0" fmla="*/ 117 w 118"/>
              <a:gd name="T1" fmla="*/ 331 h 334"/>
              <a:gd name="T2" fmla="*/ 117 w 118"/>
              <a:gd name="T3" fmla="*/ 331 h 334"/>
              <a:gd name="T4" fmla="*/ 58 w 118"/>
              <a:gd name="T5" fmla="*/ 333 h 334"/>
              <a:gd name="T6" fmla="*/ 58 w 118"/>
              <a:gd name="T7" fmla="*/ 333 h 334"/>
              <a:gd name="T8" fmla="*/ 58 w 118"/>
              <a:gd name="T9" fmla="*/ 333 h 334"/>
              <a:gd name="T10" fmla="*/ 0 w 118"/>
              <a:gd name="T11" fmla="*/ 331 h 334"/>
              <a:gd name="T12" fmla="*/ 21 w 118"/>
              <a:gd name="T13" fmla="*/ 0 h 334"/>
              <a:gd name="T14" fmla="*/ 96 w 118"/>
              <a:gd name="T15" fmla="*/ 0 h 334"/>
              <a:gd name="T16" fmla="*/ 117 w 118"/>
              <a:gd name="T17" fmla="*/ 33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4">
                <a:moveTo>
                  <a:pt x="117" y="331"/>
                </a:moveTo>
                <a:lnTo>
                  <a:pt x="117" y="331"/>
                </a:lnTo>
                <a:cubicBezTo>
                  <a:pt x="97" y="333"/>
                  <a:pt x="78" y="333"/>
                  <a:pt x="58" y="333"/>
                </a:cubicBezTo>
                <a:lnTo>
                  <a:pt x="58" y="333"/>
                </a:lnTo>
                <a:lnTo>
                  <a:pt x="58" y="333"/>
                </a:lnTo>
                <a:cubicBezTo>
                  <a:pt x="39" y="333"/>
                  <a:pt x="19" y="333"/>
                  <a:pt x="0" y="331"/>
                </a:cubicBezTo>
                <a:lnTo>
                  <a:pt x="21" y="0"/>
                </a:lnTo>
                <a:lnTo>
                  <a:pt x="96" y="0"/>
                </a:lnTo>
                <a:lnTo>
                  <a:pt x="117" y="3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8" name="Freeform 324">
            <a:extLst>
              <a:ext uri="{FF2B5EF4-FFF2-40B4-BE49-F238E27FC236}">
                <a16:creationId xmlns:a16="http://schemas.microsoft.com/office/drawing/2014/main" id="{4C2C0579-84FD-5841-8663-D1C52EAA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073" y="9730865"/>
            <a:ext cx="247185" cy="642685"/>
          </a:xfrm>
          <a:custGeom>
            <a:avLst/>
            <a:gdLst>
              <a:gd name="T0" fmla="*/ 197 w 198"/>
              <a:gd name="T1" fmla="*/ 25 h 514"/>
              <a:gd name="T2" fmla="*/ 197 w 198"/>
              <a:gd name="T3" fmla="*/ 165 h 514"/>
              <a:gd name="T4" fmla="*/ 112 w 198"/>
              <a:gd name="T5" fmla="*/ 194 h 514"/>
              <a:gd name="T6" fmla="*/ 189 w 198"/>
              <a:gd name="T7" fmla="*/ 243 h 514"/>
              <a:gd name="T8" fmla="*/ 58 w 198"/>
              <a:gd name="T9" fmla="*/ 505 h 514"/>
              <a:gd name="T10" fmla="*/ 58 w 198"/>
              <a:gd name="T11" fmla="*/ 505 h 514"/>
              <a:gd name="T12" fmla="*/ 0 w 198"/>
              <a:gd name="T13" fmla="*/ 513 h 514"/>
              <a:gd name="T14" fmla="*/ 59 w 198"/>
              <a:gd name="T15" fmla="*/ 243 h 514"/>
              <a:gd name="T16" fmla="*/ 73 w 198"/>
              <a:gd name="T17" fmla="*/ 179 h 514"/>
              <a:gd name="T18" fmla="*/ 112 w 198"/>
              <a:gd name="T19" fmla="*/ 0 h 514"/>
              <a:gd name="T20" fmla="*/ 112 w 198"/>
              <a:gd name="T21" fmla="*/ 0 h 514"/>
              <a:gd name="T22" fmla="*/ 197 w 198"/>
              <a:gd name="T23" fmla="*/ 2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4">
                <a:moveTo>
                  <a:pt x="197" y="25"/>
                </a:moveTo>
                <a:lnTo>
                  <a:pt x="197" y="165"/>
                </a:lnTo>
                <a:lnTo>
                  <a:pt x="112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20" y="511"/>
                  <a:pt x="0" y="513"/>
                </a:cubicBezTo>
                <a:lnTo>
                  <a:pt x="59" y="243"/>
                </a:lnTo>
                <a:lnTo>
                  <a:pt x="73" y="179"/>
                </a:lnTo>
                <a:lnTo>
                  <a:pt x="112" y="0"/>
                </a:lnTo>
                <a:lnTo>
                  <a:pt x="112" y="0"/>
                </a:lnTo>
                <a:lnTo>
                  <a:pt x="197" y="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9" name="Freeform 325">
            <a:extLst>
              <a:ext uri="{FF2B5EF4-FFF2-40B4-BE49-F238E27FC236}">
                <a16:creationId xmlns:a16="http://schemas.microsoft.com/office/drawing/2014/main" id="{C4E5CD33-8E2F-5C4C-841B-8ED04095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602" y="9725370"/>
            <a:ext cx="252680" cy="642688"/>
          </a:xfrm>
          <a:custGeom>
            <a:avLst/>
            <a:gdLst>
              <a:gd name="T0" fmla="*/ 97 w 201"/>
              <a:gd name="T1" fmla="*/ 40 h 517"/>
              <a:gd name="T2" fmla="*/ 107 w 201"/>
              <a:gd name="T3" fmla="*/ 86 h 517"/>
              <a:gd name="T4" fmla="*/ 109 w 201"/>
              <a:gd name="T5" fmla="*/ 95 h 517"/>
              <a:gd name="T6" fmla="*/ 111 w 201"/>
              <a:gd name="T7" fmla="*/ 109 h 517"/>
              <a:gd name="T8" fmla="*/ 114 w 201"/>
              <a:gd name="T9" fmla="*/ 119 h 517"/>
              <a:gd name="T10" fmla="*/ 114 w 201"/>
              <a:gd name="T11" fmla="*/ 119 h 517"/>
              <a:gd name="T12" fmla="*/ 115 w 201"/>
              <a:gd name="T13" fmla="*/ 125 h 517"/>
              <a:gd name="T14" fmla="*/ 116 w 201"/>
              <a:gd name="T15" fmla="*/ 128 h 517"/>
              <a:gd name="T16" fmla="*/ 118 w 201"/>
              <a:gd name="T17" fmla="*/ 138 h 517"/>
              <a:gd name="T18" fmla="*/ 120 w 201"/>
              <a:gd name="T19" fmla="*/ 145 h 517"/>
              <a:gd name="T20" fmla="*/ 95 w 201"/>
              <a:gd name="T21" fmla="*/ 32 h 517"/>
              <a:gd name="T22" fmla="*/ 96 w 201"/>
              <a:gd name="T23" fmla="*/ 34 h 517"/>
              <a:gd name="T24" fmla="*/ 95 w 201"/>
              <a:gd name="T25" fmla="*/ 32 h 517"/>
              <a:gd name="T26" fmla="*/ 92 w 201"/>
              <a:gd name="T27" fmla="*/ 16 h 517"/>
              <a:gd name="T28" fmla="*/ 93 w 201"/>
              <a:gd name="T29" fmla="*/ 24 h 517"/>
              <a:gd name="T30" fmla="*/ 94 w 201"/>
              <a:gd name="T31" fmla="*/ 28 h 517"/>
              <a:gd name="T32" fmla="*/ 90 w 201"/>
              <a:gd name="T33" fmla="*/ 9 h 517"/>
              <a:gd name="T34" fmla="*/ 90 w 201"/>
              <a:gd name="T35" fmla="*/ 10 h 517"/>
              <a:gd name="T36" fmla="*/ 91 w 201"/>
              <a:gd name="T37" fmla="*/ 11 h 517"/>
              <a:gd name="T38" fmla="*/ 90 w 201"/>
              <a:gd name="T39" fmla="*/ 9 h 517"/>
              <a:gd name="T40" fmla="*/ 89 w 201"/>
              <a:gd name="T41" fmla="*/ 7 h 517"/>
              <a:gd name="T42" fmla="*/ 89 w 201"/>
              <a:gd name="T43" fmla="*/ 4 h 517"/>
              <a:gd name="T44" fmla="*/ 88 w 201"/>
              <a:gd name="T45" fmla="*/ 2 h 517"/>
              <a:gd name="T46" fmla="*/ 88 w 201"/>
              <a:gd name="T47" fmla="*/ 1 h 517"/>
              <a:gd name="T48" fmla="*/ 88 w 201"/>
              <a:gd name="T49" fmla="*/ 0 h 517"/>
              <a:gd name="T50" fmla="*/ 88 w 201"/>
              <a:gd name="T51" fmla="*/ 0 h 517"/>
              <a:gd name="T52" fmla="*/ 3 w 201"/>
              <a:gd name="T53" fmla="*/ 27 h 517"/>
              <a:gd name="T54" fmla="*/ 0 w 201"/>
              <a:gd name="T55" fmla="*/ 168 h 517"/>
              <a:gd name="T56" fmla="*/ 9 w 201"/>
              <a:gd name="T57" fmla="*/ 246 h 517"/>
              <a:gd name="T58" fmla="*/ 140 w 201"/>
              <a:gd name="T59" fmla="*/ 507 h 517"/>
              <a:gd name="T60" fmla="*/ 200 w 201"/>
              <a:gd name="T61" fmla="*/ 516 h 517"/>
              <a:gd name="T62" fmla="*/ 127 w 201"/>
              <a:gd name="T63" fmla="*/ 18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517">
                <a:moveTo>
                  <a:pt x="97" y="40"/>
                </a:moveTo>
                <a:lnTo>
                  <a:pt x="97" y="40"/>
                </a:lnTo>
                <a:cubicBezTo>
                  <a:pt x="99" y="52"/>
                  <a:pt x="103" y="68"/>
                  <a:pt x="107" y="86"/>
                </a:cubicBezTo>
                <a:lnTo>
                  <a:pt x="107" y="86"/>
                </a:lnTo>
                <a:cubicBezTo>
                  <a:pt x="107" y="89"/>
                  <a:pt x="108" y="92"/>
                  <a:pt x="109" y="95"/>
                </a:cubicBezTo>
                <a:lnTo>
                  <a:pt x="109" y="95"/>
                </a:lnTo>
                <a:cubicBezTo>
                  <a:pt x="110" y="100"/>
                  <a:pt x="111" y="104"/>
                  <a:pt x="111" y="109"/>
                </a:cubicBezTo>
                <a:lnTo>
                  <a:pt x="111" y="109"/>
                </a:lnTo>
                <a:cubicBezTo>
                  <a:pt x="113" y="113"/>
                  <a:pt x="113" y="115"/>
                  <a:pt x="114" y="119"/>
                </a:cubicBezTo>
                <a:lnTo>
                  <a:pt x="114" y="119"/>
                </a:lnTo>
                <a:lnTo>
                  <a:pt x="114" y="119"/>
                </a:lnTo>
                <a:lnTo>
                  <a:pt x="114" y="119"/>
                </a:lnTo>
                <a:cubicBezTo>
                  <a:pt x="115" y="122"/>
                  <a:pt x="115" y="124"/>
                  <a:pt x="115" y="125"/>
                </a:cubicBezTo>
                <a:lnTo>
                  <a:pt x="115" y="125"/>
                </a:lnTo>
                <a:cubicBezTo>
                  <a:pt x="116" y="126"/>
                  <a:pt x="116" y="127"/>
                  <a:pt x="116" y="128"/>
                </a:cubicBezTo>
                <a:lnTo>
                  <a:pt x="116" y="128"/>
                </a:lnTo>
                <a:cubicBezTo>
                  <a:pt x="116" y="131"/>
                  <a:pt x="117" y="134"/>
                  <a:pt x="118" y="138"/>
                </a:cubicBezTo>
                <a:lnTo>
                  <a:pt x="118" y="138"/>
                </a:lnTo>
                <a:cubicBezTo>
                  <a:pt x="119" y="140"/>
                  <a:pt x="119" y="143"/>
                  <a:pt x="120" y="145"/>
                </a:cubicBezTo>
                <a:lnTo>
                  <a:pt x="120" y="145"/>
                </a:lnTo>
                <a:cubicBezTo>
                  <a:pt x="110" y="102"/>
                  <a:pt x="102" y="65"/>
                  <a:pt x="97" y="40"/>
                </a:cubicBezTo>
                <a:close/>
                <a:moveTo>
                  <a:pt x="95" y="32"/>
                </a:moveTo>
                <a:lnTo>
                  <a:pt x="95" y="32"/>
                </a:lnTo>
                <a:cubicBezTo>
                  <a:pt x="95" y="33"/>
                  <a:pt x="96" y="34"/>
                  <a:pt x="96" y="34"/>
                </a:cubicBezTo>
                <a:lnTo>
                  <a:pt x="96" y="34"/>
                </a:lnTo>
                <a:cubicBezTo>
                  <a:pt x="96" y="34"/>
                  <a:pt x="95" y="33"/>
                  <a:pt x="95" y="32"/>
                </a:cubicBezTo>
                <a:close/>
                <a:moveTo>
                  <a:pt x="92" y="16"/>
                </a:moveTo>
                <a:lnTo>
                  <a:pt x="92" y="16"/>
                </a:lnTo>
                <a:cubicBezTo>
                  <a:pt x="92" y="19"/>
                  <a:pt x="93" y="21"/>
                  <a:pt x="93" y="24"/>
                </a:cubicBezTo>
                <a:lnTo>
                  <a:pt x="93" y="24"/>
                </a:lnTo>
                <a:cubicBezTo>
                  <a:pt x="94" y="25"/>
                  <a:pt x="94" y="26"/>
                  <a:pt x="94" y="28"/>
                </a:cubicBezTo>
                <a:lnTo>
                  <a:pt x="94" y="28"/>
                </a:lnTo>
                <a:cubicBezTo>
                  <a:pt x="93" y="24"/>
                  <a:pt x="93" y="20"/>
                  <a:pt x="92" y="16"/>
                </a:cubicBezTo>
                <a:close/>
                <a:moveTo>
                  <a:pt x="90" y="9"/>
                </a:moveTo>
                <a:lnTo>
                  <a:pt x="90" y="9"/>
                </a:lnTo>
                <a:cubicBezTo>
                  <a:pt x="90" y="9"/>
                  <a:pt x="90" y="9"/>
                  <a:pt x="90" y="10"/>
                </a:cubicBezTo>
                <a:lnTo>
                  <a:pt x="90" y="10"/>
                </a:lnTo>
                <a:cubicBezTo>
                  <a:pt x="90" y="10"/>
                  <a:pt x="90" y="10"/>
                  <a:pt x="91" y="11"/>
                </a:cubicBezTo>
                <a:lnTo>
                  <a:pt x="91" y="11"/>
                </a:lnTo>
                <a:cubicBezTo>
                  <a:pt x="90" y="10"/>
                  <a:pt x="90" y="9"/>
                  <a:pt x="90" y="9"/>
                </a:cubicBezTo>
                <a:close/>
                <a:moveTo>
                  <a:pt x="90" y="9"/>
                </a:moveTo>
                <a:lnTo>
                  <a:pt x="89" y="7"/>
                </a:lnTo>
                <a:lnTo>
                  <a:pt x="89" y="5"/>
                </a:lnTo>
                <a:lnTo>
                  <a:pt x="89" y="4"/>
                </a:lnTo>
                <a:lnTo>
                  <a:pt x="89" y="2"/>
                </a:lnTo>
                <a:lnTo>
                  <a:pt x="88" y="2"/>
                </a:lnTo>
                <a:lnTo>
                  <a:pt x="88" y="2"/>
                </a:lnTo>
                <a:cubicBezTo>
                  <a:pt x="88" y="1"/>
                  <a:pt x="88" y="1"/>
                  <a:pt x="88" y="1"/>
                </a:cubicBezTo>
                <a:lnTo>
                  <a:pt x="88" y="1"/>
                </a:lnTo>
                <a:cubicBezTo>
                  <a:pt x="88" y="0"/>
                  <a:pt x="88" y="0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3" y="27"/>
                </a:lnTo>
                <a:lnTo>
                  <a:pt x="3" y="27"/>
                </a:lnTo>
                <a:lnTo>
                  <a:pt x="0" y="28"/>
                </a:lnTo>
                <a:lnTo>
                  <a:pt x="0" y="168"/>
                </a:lnTo>
                <a:lnTo>
                  <a:pt x="86" y="197"/>
                </a:lnTo>
                <a:lnTo>
                  <a:pt x="9" y="246"/>
                </a:lnTo>
                <a:lnTo>
                  <a:pt x="140" y="507"/>
                </a:lnTo>
                <a:lnTo>
                  <a:pt x="140" y="507"/>
                </a:lnTo>
                <a:cubicBezTo>
                  <a:pt x="160" y="511"/>
                  <a:pt x="180" y="514"/>
                  <a:pt x="200" y="516"/>
                </a:cubicBezTo>
                <a:lnTo>
                  <a:pt x="200" y="516"/>
                </a:lnTo>
                <a:lnTo>
                  <a:pt x="200" y="516"/>
                </a:lnTo>
                <a:lnTo>
                  <a:pt x="127" y="182"/>
                </a:lnTo>
                <a:lnTo>
                  <a:pt x="9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0" name="Freeform 326">
            <a:extLst>
              <a:ext uri="{FF2B5EF4-FFF2-40B4-BE49-F238E27FC236}">
                <a16:creationId xmlns:a16="http://schemas.microsoft.com/office/drawing/2014/main" id="{6B5450A5-08A5-3648-988C-0DAEE66A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886" y="11054688"/>
            <a:ext cx="1906089" cy="1906088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1300 w 1530"/>
              <a:gd name="T5" fmla="*/ 1310 h 1530"/>
              <a:gd name="T6" fmla="*/ 1300 w 1530"/>
              <a:gd name="T7" fmla="*/ 1310 h 1530"/>
              <a:gd name="T8" fmla="*/ 889 w 1530"/>
              <a:gd name="T9" fmla="*/ 1519 h 1530"/>
              <a:gd name="T10" fmla="*/ 889 w 1530"/>
              <a:gd name="T11" fmla="*/ 1519 h 1530"/>
              <a:gd name="T12" fmla="*/ 831 w 1530"/>
              <a:gd name="T13" fmla="*/ 1527 h 1530"/>
              <a:gd name="T14" fmla="*/ 831 w 1530"/>
              <a:gd name="T15" fmla="*/ 1527 h 1530"/>
              <a:gd name="T16" fmla="*/ 823 w 1530"/>
              <a:gd name="T17" fmla="*/ 1527 h 1530"/>
              <a:gd name="T18" fmla="*/ 823 w 1530"/>
              <a:gd name="T19" fmla="*/ 1527 h 1530"/>
              <a:gd name="T20" fmla="*/ 764 w 1530"/>
              <a:gd name="T21" fmla="*/ 1529 h 1530"/>
              <a:gd name="T22" fmla="*/ 764 w 1530"/>
              <a:gd name="T23" fmla="*/ 1529 h 1530"/>
              <a:gd name="T24" fmla="*/ 764 w 1530"/>
              <a:gd name="T25" fmla="*/ 1529 h 1530"/>
              <a:gd name="T26" fmla="*/ 706 w 1530"/>
              <a:gd name="T27" fmla="*/ 1527 h 1530"/>
              <a:gd name="T28" fmla="*/ 706 w 1530"/>
              <a:gd name="T29" fmla="*/ 1527 h 1530"/>
              <a:gd name="T30" fmla="*/ 697 w 1530"/>
              <a:gd name="T31" fmla="*/ 1527 h 1530"/>
              <a:gd name="T32" fmla="*/ 697 w 1530"/>
              <a:gd name="T33" fmla="*/ 1527 h 1530"/>
              <a:gd name="T34" fmla="*/ 697 w 1530"/>
              <a:gd name="T35" fmla="*/ 1527 h 1530"/>
              <a:gd name="T36" fmla="*/ 697 w 1530"/>
              <a:gd name="T37" fmla="*/ 1527 h 1530"/>
              <a:gd name="T38" fmla="*/ 637 w 1530"/>
              <a:gd name="T39" fmla="*/ 1518 h 1530"/>
              <a:gd name="T40" fmla="*/ 637 w 1530"/>
              <a:gd name="T41" fmla="*/ 1518 h 1530"/>
              <a:gd name="T42" fmla="*/ 219 w 1530"/>
              <a:gd name="T43" fmla="*/ 1300 h 1530"/>
              <a:gd name="T44" fmla="*/ 219 w 1530"/>
              <a:gd name="T45" fmla="*/ 1300 h 1530"/>
              <a:gd name="T46" fmla="*/ 0 w 1530"/>
              <a:gd name="T47" fmla="*/ 764 h 1530"/>
              <a:gd name="T48" fmla="*/ 0 w 1530"/>
              <a:gd name="T49" fmla="*/ 764 h 1530"/>
              <a:gd name="T50" fmla="*/ 764 w 1530"/>
              <a:gd name="T51" fmla="*/ 0 h 1530"/>
              <a:gd name="T52" fmla="*/ 764 w 1530"/>
              <a:gd name="T53" fmla="*/ 0 h 1530"/>
              <a:gd name="T54" fmla="*/ 1529 w 1530"/>
              <a:gd name="T55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978"/>
                  <a:pt x="1441" y="1172"/>
                  <a:pt x="1300" y="1310"/>
                </a:cubicBezTo>
                <a:lnTo>
                  <a:pt x="1300" y="1310"/>
                </a:lnTo>
                <a:cubicBezTo>
                  <a:pt x="1190" y="1418"/>
                  <a:pt x="1048" y="1493"/>
                  <a:pt x="889" y="1519"/>
                </a:cubicBezTo>
                <a:lnTo>
                  <a:pt x="889" y="1519"/>
                </a:lnTo>
                <a:cubicBezTo>
                  <a:pt x="870" y="1522"/>
                  <a:pt x="851" y="1525"/>
                  <a:pt x="831" y="1527"/>
                </a:cubicBezTo>
                <a:lnTo>
                  <a:pt x="831" y="1527"/>
                </a:lnTo>
                <a:cubicBezTo>
                  <a:pt x="828" y="1527"/>
                  <a:pt x="826" y="1527"/>
                  <a:pt x="823" y="1527"/>
                </a:cubicBezTo>
                <a:lnTo>
                  <a:pt x="823" y="1527"/>
                </a:lnTo>
                <a:cubicBezTo>
                  <a:pt x="803" y="1528"/>
                  <a:pt x="784" y="1529"/>
                  <a:pt x="764" y="1529"/>
                </a:cubicBezTo>
                <a:lnTo>
                  <a:pt x="764" y="1529"/>
                </a:lnTo>
                <a:lnTo>
                  <a:pt x="764" y="1529"/>
                </a:lnTo>
                <a:cubicBezTo>
                  <a:pt x="745" y="1529"/>
                  <a:pt x="725" y="1528"/>
                  <a:pt x="706" y="1527"/>
                </a:cubicBezTo>
                <a:lnTo>
                  <a:pt x="706" y="1527"/>
                </a:lnTo>
                <a:cubicBezTo>
                  <a:pt x="703" y="1527"/>
                  <a:pt x="700" y="1527"/>
                  <a:pt x="697" y="1527"/>
                </a:cubicBezTo>
                <a:lnTo>
                  <a:pt x="697" y="1527"/>
                </a:lnTo>
                <a:lnTo>
                  <a:pt x="697" y="1527"/>
                </a:lnTo>
                <a:lnTo>
                  <a:pt x="697" y="1527"/>
                </a:lnTo>
                <a:cubicBezTo>
                  <a:pt x="677" y="1525"/>
                  <a:pt x="657" y="1522"/>
                  <a:pt x="637" y="1518"/>
                </a:cubicBezTo>
                <a:lnTo>
                  <a:pt x="637" y="1518"/>
                </a:lnTo>
                <a:cubicBezTo>
                  <a:pt x="474" y="1491"/>
                  <a:pt x="329" y="1413"/>
                  <a:pt x="219" y="1300"/>
                </a:cubicBezTo>
                <a:lnTo>
                  <a:pt x="219" y="1300"/>
                </a:lnTo>
                <a:cubicBezTo>
                  <a:pt x="83" y="1162"/>
                  <a:pt x="0" y="973"/>
                  <a:pt x="0" y="764"/>
                </a:cubicBezTo>
                <a:lnTo>
                  <a:pt x="0" y="764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3"/>
                  <a:pt x="1529" y="764"/>
                </a:cubicBezTo>
              </a:path>
            </a:pathLst>
          </a:custGeom>
          <a:solidFill>
            <a:schemeClr val="accent3">
              <a:alpha val="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1" name="Freeform 327">
            <a:extLst>
              <a:ext uri="{FF2B5EF4-FFF2-40B4-BE49-F238E27FC236}">
                <a16:creationId xmlns:a16="http://schemas.microsoft.com/office/drawing/2014/main" id="{2323EA75-005A-2642-B2B8-7A7080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538" y="12268652"/>
            <a:ext cx="681138" cy="697615"/>
          </a:xfrm>
          <a:custGeom>
            <a:avLst/>
            <a:gdLst>
              <a:gd name="T0" fmla="*/ 545 w 546"/>
              <a:gd name="T1" fmla="*/ 0 h 559"/>
              <a:gd name="T2" fmla="*/ 545 w 546"/>
              <a:gd name="T3" fmla="*/ 558 h 559"/>
              <a:gd name="T4" fmla="*/ 545 w 546"/>
              <a:gd name="T5" fmla="*/ 558 h 559"/>
              <a:gd name="T6" fmla="*/ 487 w 546"/>
              <a:gd name="T7" fmla="*/ 556 h 559"/>
              <a:gd name="T8" fmla="*/ 487 w 546"/>
              <a:gd name="T9" fmla="*/ 556 h 559"/>
              <a:gd name="T10" fmla="*/ 478 w 546"/>
              <a:gd name="T11" fmla="*/ 556 h 559"/>
              <a:gd name="T12" fmla="*/ 478 w 546"/>
              <a:gd name="T13" fmla="*/ 556 h 559"/>
              <a:gd name="T14" fmla="*/ 478 w 546"/>
              <a:gd name="T15" fmla="*/ 556 h 559"/>
              <a:gd name="T16" fmla="*/ 478 w 546"/>
              <a:gd name="T17" fmla="*/ 556 h 559"/>
              <a:gd name="T18" fmla="*/ 418 w 546"/>
              <a:gd name="T19" fmla="*/ 547 h 559"/>
              <a:gd name="T20" fmla="*/ 418 w 546"/>
              <a:gd name="T21" fmla="*/ 547 h 559"/>
              <a:gd name="T22" fmla="*/ 0 w 546"/>
              <a:gd name="T23" fmla="*/ 329 h 559"/>
              <a:gd name="T24" fmla="*/ 0 w 546"/>
              <a:gd name="T25" fmla="*/ 329 h 559"/>
              <a:gd name="T26" fmla="*/ 31 w 546"/>
              <a:gd name="T27" fmla="*/ 206 h 559"/>
              <a:gd name="T28" fmla="*/ 31 w 546"/>
              <a:gd name="T29" fmla="*/ 206 h 559"/>
              <a:gd name="T30" fmla="*/ 257 w 546"/>
              <a:gd name="T31" fmla="*/ 70 h 559"/>
              <a:gd name="T32" fmla="*/ 257 w 546"/>
              <a:gd name="T33" fmla="*/ 70 h 559"/>
              <a:gd name="T34" fmla="*/ 281 w 546"/>
              <a:gd name="T35" fmla="*/ 67 h 559"/>
              <a:gd name="T36" fmla="*/ 281 w 546"/>
              <a:gd name="T37" fmla="*/ 66 h 559"/>
              <a:gd name="T38" fmla="*/ 281 w 546"/>
              <a:gd name="T39" fmla="*/ 66 h 559"/>
              <a:gd name="T40" fmla="*/ 366 w 546"/>
              <a:gd name="T41" fmla="*/ 40 h 559"/>
              <a:gd name="T42" fmla="*/ 366 w 546"/>
              <a:gd name="T43" fmla="*/ 40 h 559"/>
              <a:gd name="T44" fmla="*/ 407 w 546"/>
              <a:gd name="T45" fmla="*/ 18 h 559"/>
              <a:gd name="T46" fmla="*/ 407 w 546"/>
              <a:gd name="T47" fmla="*/ 18 h 559"/>
              <a:gd name="T48" fmla="*/ 414 w 546"/>
              <a:gd name="T49" fmla="*/ 14 h 559"/>
              <a:gd name="T50" fmla="*/ 414 w 546"/>
              <a:gd name="T51" fmla="*/ 14 h 559"/>
              <a:gd name="T52" fmla="*/ 421 w 546"/>
              <a:gd name="T53" fmla="*/ 9 h 559"/>
              <a:gd name="T54" fmla="*/ 434 w 546"/>
              <a:gd name="T55" fmla="*/ 0 h 559"/>
              <a:gd name="T56" fmla="*/ 545 w 546"/>
              <a:gd name="T5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6" h="559">
                <a:moveTo>
                  <a:pt x="545" y="0"/>
                </a:moveTo>
                <a:lnTo>
                  <a:pt x="545" y="558"/>
                </a:lnTo>
                <a:lnTo>
                  <a:pt x="545" y="558"/>
                </a:lnTo>
                <a:cubicBezTo>
                  <a:pt x="526" y="558"/>
                  <a:pt x="506" y="557"/>
                  <a:pt x="487" y="556"/>
                </a:cubicBezTo>
                <a:lnTo>
                  <a:pt x="487" y="556"/>
                </a:lnTo>
                <a:cubicBezTo>
                  <a:pt x="484" y="556"/>
                  <a:pt x="481" y="556"/>
                  <a:pt x="478" y="556"/>
                </a:cubicBezTo>
                <a:lnTo>
                  <a:pt x="478" y="556"/>
                </a:lnTo>
                <a:lnTo>
                  <a:pt x="478" y="556"/>
                </a:lnTo>
                <a:lnTo>
                  <a:pt x="478" y="556"/>
                </a:lnTo>
                <a:cubicBezTo>
                  <a:pt x="458" y="554"/>
                  <a:pt x="438" y="551"/>
                  <a:pt x="418" y="547"/>
                </a:cubicBezTo>
                <a:lnTo>
                  <a:pt x="418" y="547"/>
                </a:lnTo>
                <a:cubicBezTo>
                  <a:pt x="255" y="520"/>
                  <a:pt x="110" y="442"/>
                  <a:pt x="0" y="329"/>
                </a:cubicBezTo>
                <a:lnTo>
                  <a:pt x="0" y="329"/>
                </a:lnTo>
                <a:cubicBezTo>
                  <a:pt x="12" y="275"/>
                  <a:pt x="22" y="230"/>
                  <a:pt x="31" y="206"/>
                </a:cubicBezTo>
                <a:lnTo>
                  <a:pt x="31" y="206"/>
                </a:lnTo>
                <a:cubicBezTo>
                  <a:pt x="64" y="109"/>
                  <a:pt x="228" y="72"/>
                  <a:pt x="257" y="70"/>
                </a:cubicBezTo>
                <a:lnTo>
                  <a:pt x="257" y="70"/>
                </a:lnTo>
                <a:cubicBezTo>
                  <a:pt x="265" y="69"/>
                  <a:pt x="273" y="68"/>
                  <a:pt x="281" y="67"/>
                </a:cubicBezTo>
                <a:lnTo>
                  <a:pt x="281" y="66"/>
                </a:lnTo>
                <a:lnTo>
                  <a:pt x="281" y="66"/>
                </a:lnTo>
                <a:cubicBezTo>
                  <a:pt x="311" y="61"/>
                  <a:pt x="339" y="53"/>
                  <a:pt x="366" y="40"/>
                </a:cubicBezTo>
                <a:lnTo>
                  <a:pt x="366" y="40"/>
                </a:lnTo>
                <a:cubicBezTo>
                  <a:pt x="380" y="34"/>
                  <a:pt x="394" y="27"/>
                  <a:pt x="407" y="18"/>
                </a:cubicBezTo>
                <a:lnTo>
                  <a:pt x="407" y="18"/>
                </a:lnTo>
                <a:cubicBezTo>
                  <a:pt x="410" y="17"/>
                  <a:pt x="411" y="15"/>
                  <a:pt x="414" y="14"/>
                </a:cubicBezTo>
                <a:lnTo>
                  <a:pt x="414" y="14"/>
                </a:lnTo>
                <a:cubicBezTo>
                  <a:pt x="416" y="12"/>
                  <a:pt x="418" y="11"/>
                  <a:pt x="421" y="9"/>
                </a:cubicBezTo>
                <a:lnTo>
                  <a:pt x="434" y="0"/>
                </a:lnTo>
                <a:lnTo>
                  <a:pt x="545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2" name="Freeform 328">
            <a:extLst>
              <a:ext uri="{FF2B5EF4-FFF2-40B4-BE49-F238E27FC236}">
                <a16:creationId xmlns:a16="http://schemas.microsoft.com/office/drawing/2014/main" id="{81C0941A-0C45-1741-A3AF-C2D158B6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12268652"/>
            <a:ext cx="670152" cy="697615"/>
          </a:xfrm>
          <a:custGeom>
            <a:avLst/>
            <a:gdLst>
              <a:gd name="T0" fmla="*/ 536 w 537"/>
              <a:gd name="T1" fmla="*/ 339 h 559"/>
              <a:gd name="T2" fmla="*/ 536 w 537"/>
              <a:gd name="T3" fmla="*/ 339 h 559"/>
              <a:gd name="T4" fmla="*/ 125 w 537"/>
              <a:gd name="T5" fmla="*/ 548 h 559"/>
              <a:gd name="T6" fmla="*/ 125 w 537"/>
              <a:gd name="T7" fmla="*/ 548 h 559"/>
              <a:gd name="T8" fmla="*/ 67 w 537"/>
              <a:gd name="T9" fmla="*/ 556 h 559"/>
              <a:gd name="T10" fmla="*/ 67 w 537"/>
              <a:gd name="T11" fmla="*/ 556 h 559"/>
              <a:gd name="T12" fmla="*/ 59 w 537"/>
              <a:gd name="T13" fmla="*/ 556 h 559"/>
              <a:gd name="T14" fmla="*/ 59 w 537"/>
              <a:gd name="T15" fmla="*/ 556 h 559"/>
              <a:gd name="T16" fmla="*/ 0 w 537"/>
              <a:gd name="T17" fmla="*/ 558 h 559"/>
              <a:gd name="T18" fmla="*/ 0 w 537"/>
              <a:gd name="T19" fmla="*/ 558 h 559"/>
              <a:gd name="T20" fmla="*/ 0 w 537"/>
              <a:gd name="T21" fmla="*/ 0 h 559"/>
              <a:gd name="T22" fmla="*/ 107 w 537"/>
              <a:gd name="T23" fmla="*/ 0 h 559"/>
              <a:gd name="T24" fmla="*/ 107 w 537"/>
              <a:gd name="T25" fmla="*/ 0 h 559"/>
              <a:gd name="T26" fmla="*/ 115 w 537"/>
              <a:gd name="T27" fmla="*/ 6 h 559"/>
              <a:gd name="T28" fmla="*/ 115 w 537"/>
              <a:gd name="T29" fmla="*/ 6 h 559"/>
              <a:gd name="T30" fmla="*/ 119 w 537"/>
              <a:gd name="T31" fmla="*/ 9 h 559"/>
              <a:gd name="T32" fmla="*/ 119 w 537"/>
              <a:gd name="T33" fmla="*/ 9 h 559"/>
              <a:gd name="T34" fmla="*/ 120 w 537"/>
              <a:gd name="T35" fmla="*/ 9 h 559"/>
              <a:gd name="T36" fmla="*/ 120 w 537"/>
              <a:gd name="T37" fmla="*/ 9 h 559"/>
              <a:gd name="T38" fmla="*/ 124 w 537"/>
              <a:gd name="T39" fmla="*/ 12 h 559"/>
              <a:gd name="T40" fmla="*/ 124 w 537"/>
              <a:gd name="T41" fmla="*/ 12 h 559"/>
              <a:gd name="T42" fmla="*/ 131 w 537"/>
              <a:gd name="T43" fmla="*/ 17 h 559"/>
              <a:gd name="T44" fmla="*/ 131 w 537"/>
              <a:gd name="T45" fmla="*/ 17 h 559"/>
              <a:gd name="T46" fmla="*/ 133 w 537"/>
              <a:gd name="T47" fmla="*/ 18 h 559"/>
              <a:gd name="T48" fmla="*/ 133 w 537"/>
              <a:gd name="T49" fmla="*/ 18 h 559"/>
              <a:gd name="T50" fmla="*/ 151 w 537"/>
              <a:gd name="T51" fmla="*/ 29 h 559"/>
              <a:gd name="T52" fmla="*/ 151 w 537"/>
              <a:gd name="T53" fmla="*/ 29 h 559"/>
              <a:gd name="T54" fmla="*/ 159 w 537"/>
              <a:gd name="T55" fmla="*/ 34 h 559"/>
              <a:gd name="T56" fmla="*/ 159 w 537"/>
              <a:gd name="T57" fmla="*/ 34 h 559"/>
              <a:gd name="T58" fmla="*/ 165 w 537"/>
              <a:gd name="T59" fmla="*/ 36 h 559"/>
              <a:gd name="T60" fmla="*/ 165 w 537"/>
              <a:gd name="T61" fmla="*/ 36 h 559"/>
              <a:gd name="T62" fmla="*/ 174 w 537"/>
              <a:gd name="T63" fmla="*/ 40 h 559"/>
              <a:gd name="T64" fmla="*/ 174 w 537"/>
              <a:gd name="T65" fmla="*/ 40 h 559"/>
              <a:gd name="T66" fmla="*/ 179 w 537"/>
              <a:gd name="T67" fmla="*/ 43 h 559"/>
              <a:gd name="T68" fmla="*/ 179 w 537"/>
              <a:gd name="T69" fmla="*/ 43 h 559"/>
              <a:gd name="T70" fmla="*/ 179 w 537"/>
              <a:gd name="T71" fmla="*/ 43 h 559"/>
              <a:gd name="T72" fmla="*/ 264 w 537"/>
              <a:gd name="T73" fmla="*/ 67 h 559"/>
              <a:gd name="T74" fmla="*/ 264 w 537"/>
              <a:gd name="T75" fmla="*/ 67 h 559"/>
              <a:gd name="T76" fmla="*/ 282 w 537"/>
              <a:gd name="T77" fmla="*/ 70 h 559"/>
              <a:gd name="T78" fmla="*/ 282 w 537"/>
              <a:gd name="T79" fmla="*/ 70 h 559"/>
              <a:gd name="T80" fmla="*/ 493 w 537"/>
              <a:gd name="T81" fmla="*/ 196 h 559"/>
              <a:gd name="T82" fmla="*/ 493 w 537"/>
              <a:gd name="T83" fmla="*/ 196 h 559"/>
              <a:gd name="T84" fmla="*/ 536 w 537"/>
              <a:gd name="T85" fmla="*/ 33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7" h="559">
                <a:moveTo>
                  <a:pt x="536" y="339"/>
                </a:moveTo>
                <a:lnTo>
                  <a:pt x="536" y="339"/>
                </a:lnTo>
                <a:cubicBezTo>
                  <a:pt x="426" y="447"/>
                  <a:pt x="284" y="522"/>
                  <a:pt x="125" y="548"/>
                </a:cubicBezTo>
                <a:lnTo>
                  <a:pt x="125" y="548"/>
                </a:lnTo>
                <a:cubicBezTo>
                  <a:pt x="106" y="551"/>
                  <a:pt x="87" y="554"/>
                  <a:pt x="67" y="556"/>
                </a:cubicBezTo>
                <a:lnTo>
                  <a:pt x="67" y="556"/>
                </a:lnTo>
                <a:cubicBezTo>
                  <a:pt x="64" y="556"/>
                  <a:pt x="62" y="556"/>
                  <a:pt x="59" y="556"/>
                </a:cubicBezTo>
                <a:lnTo>
                  <a:pt x="59" y="556"/>
                </a:lnTo>
                <a:cubicBezTo>
                  <a:pt x="39" y="557"/>
                  <a:pt x="20" y="558"/>
                  <a:pt x="0" y="558"/>
                </a:cubicBezTo>
                <a:lnTo>
                  <a:pt x="0" y="558"/>
                </a:lnTo>
                <a:lnTo>
                  <a:pt x="0" y="0"/>
                </a:lnTo>
                <a:lnTo>
                  <a:pt x="107" y="0"/>
                </a:lnTo>
                <a:lnTo>
                  <a:pt x="107" y="0"/>
                </a:lnTo>
                <a:cubicBezTo>
                  <a:pt x="109" y="2"/>
                  <a:pt x="112" y="4"/>
                  <a:pt x="115" y="6"/>
                </a:cubicBezTo>
                <a:lnTo>
                  <a:pt x="115" y="6"/>
                </a:lnTo>
                <a:cubicBezTo>
                  <a:pt x="117" y="7"/>
                  <a:pt x="118" y="9"/>
                  <a:pt x="119" y="9"/>
                </a:cubicBezTo>
                <a:lnTo>
                  <a:pt x="119" y="9"/>
                </a:lnTo>
                <a:cubicBezTo>
                  <a:pt x="120" y="9"/>
                  <a:pt x="120" y="9"/>
                  <a:pt x="120" y="9"/>
                </a:cubicBezTo>
                <a:lnTo>
                  <a:pt x="120" y="9"/>
                </a:lnTo>
                <a:cubicBezTo>
                  <a:pt x="121" y="11"/>
                  <a:pt x="122" y="12"/>
                  <a:pt x="124" y="12"/>
                </a:cubicBezTo>
                <a:lnTo>
                  <a:pt x="124" y="12"/>
                </a:lnTo>
                <a:cubicBezTo>
                  <a:pt x="126" y="14"/>
                  <a:pt x="129" y="16"/>
                  <a:pt x="131" y="17"/>
                </a:cubicBezTo>
                <a:lnTo>
                  <a:pt x="131" y="17"/>
                </a:lnTo>
                <a:cubicBezTo>
                  <a:pt x="132" y="18"/>
                  <a:pt x="133" y="18"/>
                  <a:pt x="133" y="18"/>
                </a:cubicBezTo>
                <a:lnTo>
                  <a:pt x="133" y="18"/>
                </a:lnTo>
                <a:cubicBezTo>
                  <a:pt x="139" y="22"/>
                  <a:pt x="145" y="26"/>
                  <a:pt x="151" y="29"/>
                </a:cubicBezTo>
                <a:lnTo>
                  <a:pt x="151" y="29"/>
                </a:lnTo>
                <a:cubicBezTo>
                  <a:pt x="154" y="31"/>
                  <a:pt x="156" y="32"/>
                  <a:pt x="159" y="34"/>
                </a:cubicBezTo>
                <a:lnTo>
                  <a:pt x="159" y="34"/>
                </a:lnTo>
                <a:cubicBezTo>
                  <a:pt x="161" y="34"/>
                  <a:pt x="163" y="35"/>
                  <a:pt x="165" y="36"/>
                </a:cubicBezTo>
                <a:lnTo>
                  <a:pt x="165" y="36"/>
                </a:lnTo>
                <a:cubicBezTo>
                  <a:pt x="168" y="38"/>
                  <a:pt x="171" y="39"/>
                  <a:pt x="174" y="40"/>
                </a:cubicBezTo>
                <a:lnTo>
                  <a:pt x="174" y="40"/>
                </a:lnTo>
                <a:cubicBezTo>
                  <a:pt x="176" y="42"/>
                  <a:pt x="177" y="42"/>
                  <a:pt x="179" y="43"/>
                </a:cubicBezTo>
                <a:lnTo>
                  <a:pt x="179" y="43"/>
                </a:lnTo>
                <a:lnTo>
                  <a:pt x="179" y="43"/>
                </a:lnTo>
                <a:cubicBezTo>
                  <a:pt x="206" y="55"/>
                  <a:pt x="235" y="63"/>
                  <a:pt x="264" y="67"/>
                </a:cubicBezTo>
                <a:lnTo>
                  <a:pt x="264" y="67"/>
                </a:lnTo>
                <a:cubicBezTo>
                  <a:pt x="270" y="69"/>
                  <a:pt x="276" y="69"/>
                  <a:pt x="282" y="70"/>
                </a:cubicBezTo>
                <a:lnTo>
                  <a:pt x="282" y="70"/>
                </a:lnTo>
                <a:cubicBezTo>
                  <a:pt x="308" y="72"/>
                  <a:pt x="446" y="91"/>
                  <a:pt x="493" y="196"/>
                </a:cubicBezTo>
                <a:lnTo>
                  <a:pt x="493" y="196"/>
                </a:lnTo>
                <a:cubicBezTo>
                  <a:pt x="505" y="222"/>
                  <a:pt x="520" y="275"/>
                  <a:pt x="536" y="339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3" name="Freeform 329">
            <a:extLst>
              <a:ext uri="{FF2B5EF4-FFF2-40B4-BE49-F238E27FC236}">
                <a16:creationId xmlns:a16="http://schemas.microsoft.com/office/drawing/2014/main" id="{333AA274-BE69-924C-A855-FF01AB60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12268652"/>
            <a:ext cx="444935" cy="697615"/>
          </a:xfrm>
          <a:custGeom>
            <a:avLst/>
            <a:gdLst>
              <a:gd name="T0" fmla="*/ 358 w 359"/>
              <a:gd name="T1" fmla="*/ 43 h 559"/>
              <a:gd name="T2" fmla="*/ 358 w 359"/>
              <a:gd name="T3" fmla="*/ 43 h 559"/>
              <a:gd name="T4" fmla="*/ 319 w 359"/>
              <a:gd name="T5" fmla="*/ 222 h 559"/>
              <a:gd name="T6" fmla="*/ 305 w 359"/>
              <a:gd name="T7" fmla="*/ 286 h 559"/>
              <a:gd name="T8" fmla="*/ 246 w 359"/>
              <a:gd name="T9" fmla="*/ 556 h 559"/>
              <a:gd name="T10" fmla="*/ 246 w 359"/>
              <a:gd name="T11" fmla="*/ 556 h 559"/>
              <a:gd name="T12" fmla="*/ 238 w 359"/>
              <a:gd name="T13" fmla="*/ 556 h 559"/>
              <a:gd name="T14" fmla="*/ 238 w 359"/>
              <a:gd name="T15" fmla="*/ 556 h 559"/>
              <a:gd name="T16" fmla="*/ 179 w 359"/>
              <a:gd name="T17" fmla="*/ 558 h 559"/>
              <a:gd name="T18" fmla="*/ 179 w 359"/>
              <a:gd name="T19" fmla="*/ 558 h 559"/>
              <a:gd name="T20" fmla="*/ 179 w 359"/>
              <a:gd name="T21" fmla="*/ 558 h 559"/>
              <a:gd name="T22" fmla="*/ 121 w 359"/>
              <a:gd name="T23" fmla="*/ 556 h 559"/>
              <a:gd name="T24" fmla="*/ 121 w 359"/>
              <a:gd name="T25" fmla="*/ 556 h 559"/>
              <a:gd name="T26" fmla="*/ 112 w 359"/>
              <a:gd name="T27" fmla="*/ 556 h 559"/>
              <a:gd name="T28" fmla="*/ 39 w 359"/>
              <a:gd name="T29" fmla="*/ 222 h 559"/>
              <a:gd name="T30" fmla="*/ 2 w 359"/>
              <a:gd name="T31" fmla="*/ 48 h 559"/>
              <a:gd name="T32" fmla="*/ 1 w 359"/>
              <a:gd name="T33" fmla="*/ 46 h 559"/>
              <a:gd name="T34" fmla="*/ 1 w 359"/>
              <a:gd name="T35" fmla="*/ 45 h 559"/>
              <a:gd name="T36" fmla="*/ 1 w 359"/>
              <a:gd name="T37" fmla="*/ 44 h 559"/>
              <a:gd name="T38" fmla="*/ 1 w 359"/>
              <a:gd name="T39" fmla="*/ 42 h 559"/>
              <a:gd name="T40" fmla="*/ 0 w 359"/>
              <a:gd name="T41" fmla="*/ 41 h 559"/>
              <a:gd name="T42" fmla="*/ 0 w 359"/>
              <a:gd name="T43" fmla="*/ 41 h 559"/>
              <a:gd name="T44" fmla="*/ 0 w 359"/>
              <a:gd name="T45" fmla="*/ 40 h 559"/>
              <a:gd name="T46" fmla="*/ 0 w 359"/>
              <a:gd name="T47" fmla="*/ 40 h 559"/>
              <a:gd name="T48" fmla="*/ 0 w 359"/>
              <a:gd name="T49" fmla="*/ 40 h 559"/>
              <a:gd name="T50" fmla="*/ 0 w 359"/>
              <a:gd name="T51" fmla="*/ 40 h 559"/>
              <a:gd name="T52" fmla="*/ 0 w 359"/>
              <a:gd name="T53" fmla="*/ 40 h 559"/>
              <a:gd name="T54" fmla="*/ 0 w 359"/>
              <a:gd name="T55" fmla="*/ 40 h 559"/>
              <a:gd name="T56" fmla="*/ 41 w 359"/>
              <a:gd name="T57" fmla="*/ 18 h 559"/>
              <a:gd name="T58" fmla="*/ 41 w 359"/>
              <a:gd name="T59" fmla="*/ 18 h 559"/>
              <a:gd name="T60" fmla="*/ 48 w 359"/>
              <a:gd name="T61" fmla="*/ 14 h 559"/>
              <a:gd name="T62" fmla="*/ 48 w 359"/>
              <a:gd name="T63" fmla="*/ 14 h 559"/>
              <a:gd name="T64" fmla="*/ 55 w 359"/>
              <a:gd name="T65" fmla="*/ 9 h 559"/>
              <a:gd name="T66" fmla="*/ 68 w 359"/>
              <a:gd name="T67" fmla="*/ 0 h 559"/>
              <a:gd name="T68" fmla="*/ 286 w 359"/>
              <a:gd name="T69" fmla="*/ 0 h 559"/>
              <a:gd name="T70" fmla="*/ 286 w 359"/>
              <a:gd name="T71" fmla="*/ 0 h 559"/>
              <a:gd name="T72" fmla="*/ 294 w 359"/>
              <a:gd name="T73" fmla="*/ 6 h 559"/>
              <a:gd name="T74" fmla="*/ 294 w 359"/>
              <a:gd name="T75" fmla="*/ 6 h 559"/>
              <a:gd name="T76" fmla="*/ 298 w 359"/>
              <a:gd name="T77" fmla="*/ 9 h 559"/>
              <a:gd name="T78" fmla="*/ 298 w 359"/>
              <a:gd name="T79" fmla="*/ 9 h 559"/>
              <a:gd name="T80" fmla="*/ 299 w 359"/>
              <a:gd name="T81" fmla="*/ 9 h 559"/>
              <a:gd name="T82" fmla="*/ 299 w 359"/>
              <a:gd name="T83" fmla="*/ 9 h 559"/>
              <a:gd name="T84" fmla="*/ 303 w 359"/>
              <a:gd name="T85" fmla="*/ 12 h 559"/>
              <a:gd name="T86" fmla="*/ 303 w 359"/>
              <a:gd name="T87" fmla="*/ 12 h 559"/>
              <a:gd name="T88" fmla="*/ 310 w 359"/>
              <a:gd name="T89" fmla="*/ 17 h 559"/>
              <a:gd name="T90" fmla="*/ 310 w 359"/>
              <a:gd name="T91" fmla="*/ 17 h 559"/>
              <a:gd name="T92" fmla="*/ 312 w 359"/>
              <a:gd name="T93" fmla="*/ 18 h 559"/>
              <a:gd name="T94" fmla="*/ 312 w 359"/>
              <a:gd name="T95" fmla="*/ 18 h 559"/>
              <a:gd name="T96" fmla="*/ 330 w 359"/>
              <a:gd name="T97" fmla="*/ 29 h 559"/>
              <a:gd name="T98" fmla="*/ 330 w 359"/>
              <a:gd name="T99" fmla="*/ 29 h 559"/>
              <a:gd name="T100" fmla="*/ 338 w 359"/>
              <a:gd name="T101" fmla="*/ 34 h 559"/>
              <a:gd name="T102" fmla="*/ 338 w 359"/>
              <a:gd name="T103" fmla="*/ 34 h 559"/>
              <a:gd name="T104" fmla="*/ 344 w 359"/>
              <a:gd name="T105" fmla="*/ 36 h 559"/>
              <a:gd name="T106" fmla="*/ 344 w 359"/>
              <a:gd name="T107" fmla="*/ 36 h 559"/>
              <a:gd name="T108" fmla="*/ 353 w 359"/>
              <a:gd name="T109" fmla="*/ 40 h 559"/>
              <a:gd name="T110" fmla="*/ 353 w 359"/>
              <a:gd name="T111" fmla="*/ 40 h 559"/>
              <a:gd name="T112" fmla="*/ 358 w 359"/>
              <a:gd name="T113" fmla="*/ 4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9" h="559">
                <a:moveTo>
                  <a:pt x="358" y="43"/>
                </a:moveTo>
                <a:lnTo>
                  <a:pt x="358" y="43"/>
                </a:lnTo>
                <a:lnTo>
                  <a:pt x="319" y="222"/>
                </a:lnTo>
                <a:lnTo>
                  <a:pt x="305" y="286"/>
                </a:lnTo>
                <a:lnTo>
                  <a:pt x="246" y="556"/>
                </a:lnTo>
                <a:lnTo>
                  <a:pt x="246" y="556"/>
                </a:lnTo>
                <a:cubicBezTo>
                  <a:pt x="243" y="556"/>
                  <a:pt x="241" y="556"/>
                  <a:pt x="238" y="556"/>
                </a:cubicBezTo>
                <a:lnTo>
                  <a:pt x="238" y="556"/>
                </a:lnTo>
                <a:cubicBezTo>
                  <a:pt x="218" y="557"/>
                  <a:pt x="199" y="558"/>
                  <a:pt x="179" y="558"/>
                </a:cubicBezTo>
                <a:lnTo>
                  <a:pt x="179" y="558"/>
                </a:lnTo>
                <a:lnTo>
                  <a:pt x="179" y="558"/>
                </a:lnTo>
                <a:cubicBezTo>
                  <a:pt x="160" y="558"/>
                  <a:pt x="140" y="557"/>
                  <a:pt x="121" y="556"/>
                </a:cubicBezTo>
                <a:lnTo>
                  <a:pt x="121" y="556"/>
                </a:lnTo>
                <a:cubicBezTo>
                  <a:pt x="118" y="556"/>
                  <a:pt x="115" y="556"/>
                  <a:pt x="112" y="556"/>
                </a:cubicBezTo>
                <a:lnTo>
                  <a:pt x="39" y="222"/>
                </a:lnTo>
                <a:lnTo>
                  <a:pt x="2" y="48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2"/>
                </a:lnTo>
                <a:lnTo>
                  <a:pt x="0" y="41"/>
                </a:lnTo>
                <a:lnTo>
                  <a:pt x="0" y="41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cubicBezTo>
                  <a:pt x="14" y="34"/>
                  <a:pt x="28" y="27"/>
                  <a:pt x="41" y="18"/>
                </a:cubicBezTo>
                <a:lnTo>
                  <a:pt x="41" y="18"/>
                </a:lnTo>
                <a:cubicBezTo>
                  <a:pt x="44" y="17"/>
                  <a:pt x="45" y="15"/>
                  <a:pt x="48" y="14"/>
                </a:cubicBezTo>
                <a:lnTo>
                  <a:pt x="48" y="14"/>
                </a:lnTo>
                <a:cubicBezTo>
                  <a:pt x="50" y="12"/>
                  <a:pt x="52" y="11"/>
                  <a:pt x="55" y="9"/>
                </a:cubicBezTo>
                <a:lnTo>
                  <a:pt x="68" y="0"/>
                </a:lnTo>
                <a:lnTo>
                  <a:pt x="286" y="0"/>
                </a:lnTo>
                <a:lnTo>
                  <a:pt x="286" y="0"/>
                </a:lnTo>
                <a:cubicBezTo>
                  <a:pt x="288" y="2"/>
                  <a:pt x="291" y="4"/>
                  <a:pt x="294" y="6"/>
                </a:cubicBezTo>
                <a:lnTo>
                  <a:pt x="294" y="6"/>
                </a:lnTo>
                <a:cubicBezTo>
                  <a:pt x="296" y="7"/>
                  <a:pt x="297" y="9"/>
                  <a:pt x="298" y="9"/>
                </a:cubicBezTo>
                <a:lnTo>
                  <a:pt x="298" y="9"/>
                </a:lnTo>
                <a:cubicBezTo>
                  <a:pt x="299" y="9"/>
                  <a:pt x="299" y="9"/>
                  <a:pt x="299" y="9"/>
                </a:cubicBezTo>
                <a:lnTo>
                  <a:pt x="299" y="9"/>
                </a:lnTo>
                <a:cubicBezTo>
                  <a:pt x="300" y="11"/>
                  <a:pt x="301" y="12"/>
                  <a:pt x="303" y="12"/>
                </a:cubicBezTo>
                <a:lnTo>
                  <a:pt x="303" y="12"/>
                </a:lnTo>
                <a:cubicBezTo>
                  <a:pt x="305" y="14"/>
                  <a:pt x="308" y="16"/>
                  <a:pt x="310" y="17"/>
                </a:cubicBezTo>
                <a:lnTo>
                  <a:pt x="310" y="17"/>
                </a:lnTo>
                <a:cubicBezTo>
                  <a:pt x="311" y="18"/>
                  <a:pt x="312" y="18"/>
                  <a:pt x="312" y="18"/>
                </a:cubicBezTo>
                <a:lnTo>
                  <a:pt x="312" y="18"/>
                </a:lnTo>
                <a:cubicBezTo>
                  <a:pt x="318" y="22"/>
                  <a:pt x="324" y="26"/>
                  <a:pt x="330" y="29"/>
                </a:cubicBezTo>
                <a:lnTo>
                  <a:pt x="330" y="29"/>
                </a:lnTo>
                <a:cubicBezTo>
                  <a:pt x="333" y="31"/>
                  <a:pt x="335" y="32"/>
                  <a:pt x="338" y="34"/>
                </a:cubicBezTo>
                <a:lnTo>
                  <a:pt x="338" y="34"/>
                </a:lnTo>
                <a:cubicBezTo>
                  <a:pt x="340" y="34"/>
                  <a:pt x="342" y="35"/>
                  <a:pt x="344" y="36"/>
                </a:cubicBezTo>
                <a:lnTo>
                  <a:pt x="344" y="36"/>
                </a:lnTo>
                <a:cubicBezTo>
                  <a:pt x="347" y="38"/>
                  <a:pt x="350" y="39"/>
                  <a:pt x="353" y="40"/>
                </a:cubicBezTo>
                <a:lnTo>
                  <a:pt x="353" y="40"/>
                </a:lnTo>
                <a:cubicBezTo>
                  <a:pt x="355" y="42"/>
                  <a:pt x="356" y="42"/>
                  <a:pt x="358" y="43"/>
                </a:cubicBez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4" name="Freeform 330">
            <a:extLst>
              <a:ext uri="{FF2B5EF4-FFF2-40B4-BE49-F238E27FC236}">
                <a16:creationId xmlns:a16="http://schemas.microsoft.com/office/drawing/2014/main" id="{0CE4ED57-7F1C-6C4E-9CA8-AB3A49C4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12131325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5" name="Freeform 331">
            <a:extLst>
              <a:ext uri="{FF2B5EF4-FFF2-40B4-BE49-F238E27FC236}">
                <a16:creationId xmlns:a16="http://schemas.microsoft.com/office/drawing/2014/main" id="{99FB760E-15AE-3D41-A8F3-A34A5201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7" y="12131325"/>
            <a:ext cx="274653" cy="296624"/>
          </a:xfrm>
          <a:custGeom>
            <a:avLst/>
            <a:gdLst>
              <a:gd name="T0" fmla="*/ 0 w 219"/>
              <a:gd name="T1" fmla="*/ 178 h 238"/>
              <a:gd name="T2" fmla="*/ 111 w 219"/>
              <a:gd name="T3" fmla="*/ 237 h 238"/>
              <a:gd name="T4" fmla="*/ 218 w 219"/>
              <a:gd name="T5" fmla="*/ 178 h 238"/>
              <a:gd name="T6" fmla="*/ 218 w 219"/>
              <a:gd name="T7" fmla="*/ 0 h 238"/>
              <a:gd name="T8" fmla="*/ 0 w 219"/>
              <a:gd name="T9" fmla="*/ 0 h 238"/>
              <a:gd name="T10" fmla="*/ 0 w 219"/>
              <a:gd name="T11" fmla="*/ 17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38">
                <a:moveTo>
                  <a:pt x="0" y="178"/>
                </a:moveTo>
                <a:lnTo>
                  <a:pt x="111" y="237"/>
                </a:lnTo>
                <a:lnTo>
                  <a:pt x="218" y="178"/>
                </a:lnTo>
                <a:lnTo>
                  <a:pt x="218" y="0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6" name="Freeform 332">
            <a:extLst>
              <a:ext uri="{FF2B5EF4-FFF2-40B4-BE49-F238E27FC236}">
                <a16:creationId xmlns:a16="http://schemas.microsoft.com/office/drawing/2014/main" id="{D8097B14-8CD7-0041-927B-BDB45249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68" y="12427949"/>
            <a:ext cx="137324" cy="120847"/>
          </a:xfrm>
          <a:custGeom>
            <a:avLst/>
            <a:gdLst>
              <a:gd name="T0" fmla="*/ 17 w 110"/>
              <a:gd name="T1" fmla="*/ 94 h 95"/>
              <a:gd name="T2" fmla="*/ 92 w 110"/>
              <a:gd name="T3" fmla="*/ 94 h 95"/>
              <a:gd name="T4" fmla="*/ 109 w 110"/>
              <a:gd name="T5" fmla="*/ 0 h 95"/>
              <a:gd name="T6" fmla="*/ 0 w 110"/>
              <a:gd name="T7" fmla="*/ 0 h 95"/>
              <a:gd name="T8" fmla="*/ 17 w 110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5">
                <a:moveTo>
                  <a:pt x="17" y="94"/>
                </a:moveTo>
                <a:lnTo>
                  <a:pt x="92" y="94"/>
                </a:lnTo>
                <a:lnTo>
                  <a:pt x="109" y="0"/>
                </a:lnTo>
                <a:lnTo>
                  <a:pt x="0" y="0"/>
                </a:lnTo>
                <a:lnTo>
                  <a:pt x="17" y="9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7" name="Freeform 333">
            <a:extLst>
              <a:ext uri="{FF2B5EF4-FFF2-40B4-BE49-F238E27FC236}">
                <a16:creationId xmlns:a16="http://schemas.microsoft.com/office/drawing/2014/main" id="{41C4192A-55EE-C84F-838D-B6D9672E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184" y="12252172"/>
            <a:ext cx="225213" cy="291133"/>
          </a:xfrm>
          <a:custGeom>
            <a:avLst/>
            <a:gdLst>
              <a:gd name="T0" fmla="*/ 107 w 180"/>
              <a:gd name="T1" fmla="*/ 0 h 235"/>
              <a:gd name="T2" fmla="*/ 0 w 180"/>
              <a:gd name="T3" fmla="*/ 142 h 235"/>
              <a:gd name="T4" fmla="*/ 140 w 180"/>
              <a:gd name="T5" fmla="*/ 234 h 235"/>
              <a:gd name="T6" fmla="*/ 179 w 180"/>
              <a:gd name="T7" fmla="*/ 55 h 235"/>
              <a:gd name="T8" fmla="*/ 107 w 180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5">
                <a:moveTo>
                  <a:pt x="107" y="0"/>
                </a:moveTo>
                <a:lnTo>
                  <a:pt x="0" y="142"/>
                </a:lnTo>
                <a:lnTo>
                  <a:pt x="140" y="234"/>
                </a:lnTo>
                <a:lnTo>
                  <a:pt x="179" y="55"/>
                </a:lnTo>
                <a:lnTo>
                  <a:pt x="10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8" name="Freeform 334">
            <a:extLst>
              <a:ext uri="{FF2B5EF4-FFF2-40B4-BE49-F238E27FC236}">
                <a16:creationId xmlns:a16="http://schemas.microsoft.com/office/drawing/2014/main" id="{800B7721-FD90-4740-B15B-270A8C57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462" y="12252172"/>
            <a:ext cx="225213" cy="291133"/>
          </a:xfrm>
          <a:custGeom>
            <a:avLst/>
            <a:gdLst>
              <a:gd name="T0" fmla="*/ 68 w 180"/>
              <a:gd name="T1" fmla="*/ 0 h 235"/>
              <a:gd name="T2" fmla="*/ 179 w 180"/>
              <a:gd name="T3" fmla="*/ 142 h 235"/>
              <a:gd name="T4" fmla="*/ 39 w 180"/>
              <a:gd name="T5" fmla="*/ 234 h 235"/>
              <a:gd name="T6" fmla="*/ 0 w 180"/>
              <a:gd name="T7" fmla="*/ 52 h 235"/>
              <a:gd name="T8" fmla="*/ 68 w 180"/>
              <a:gd name="T9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235">
                <a:moveTo>
                  <a:pt x="68" y="0"/>
                </a:moveTo>
                <a:lnTo>
                  <a:pt x="179" y="142"/>
                </a:lnTo>
                <a:lnTo>
                  <a:pt x="39" y="234"/>
                </a:lnTo>
                <a:lnTo>
                  <a:pt x="0" y="52"/>
                </a:lnTo>
                <a:lnTo>
                  <a:pt x="6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39" name="Freeform 335">
            <a:extLst>
              <a:ext uri="{FF2B5EF4-FFF2-40B4-BE49-F238E27FC236}">
                <a16:creationId xmlns:a16="http://schemas.microsoft.com/office/drawing/2014/main" id="{F6B08C93-AB80-7848-BEE9-3369D623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051" y="11499626"/>
            <a:ext cx="565786" cy="697615"/>
          </a:xfrm>
          <a:custGeom>
            <a:avLst/>
            <a:gdLst>
              <a:gd name="T0" fmla="*/ 0 w 454"/>
              <a:gd name="T1" fmla="*/ 213 h 562"/>
              <a:gd name="T2" fmla="*/ 0 w 454"/>
              <a:gd name="T3" fmla="*/ 213 h 562"/>
              <a:gd name="T4" fmla="*/ 195 w 454"/>
              <a:gd name="T5" fmla="*/ 561 h 562"/>
              <a:gd name="T6" fmla="*/ 195 w 454"/>
              <a:gd name="T7" fmla="*/ 561 h 562"/>
              <a:gd name="T8" fmla="*/ 257 w 454"/>
              <a:gd name="T9" fmla="*/ 559 h 562"/>
              <a:gd name="T10" fmla="*/ 257 w 454"/>
              <a:gd name="T11" fmla="*/ 559 h 562"/>
              <a:gd name="T12" fmla="*/ 453 w 454"/>
              <a:gd name="T13" fmla="*/ 213 h 562"/>
              <a:gd name="T14" fmla="*/ 453 w 454"/>
              <a:gd name="T15" fmla="*/ 213 h 562"/>
              <a:gd name="T16" fmla="*/ 226 w 454"/>
              <a:gd name="T17" fmla="*/ 0 h 562"/>
              <a:gd name="T18" fmla="*/ 226 w 454"/>
              <a:gd name="T19" fmla="*/ 0 h 562"/>
              <a:gd name="T20" fmla="*/ 0 w 454"/>
              <a:gd name="T21" fmla="*/ 213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562">
                <a:moveTo>
                  <a:pt x="0" y="213"/>
                </a:moveTo>
                <a:lnTo>
                  <a:pt x="0" y="213"/>
                </a:lnTo>
                <a:cubicBezTo>
                  <a:pt x="0" y="300"/>
                  <a:pt x="63" y="561"/>
                  <a:pt x="195" y="561"/>
                </a:cubicBezTo>
                <a:lnTo>
                  <a:pt x="195" y="561"/>
                </a:lnTo>
                <a:cubicBezTo>
                  <a:pt x="228" y="561"/>
                  <a:pt x="228" y="559"/>
                  <a:pt x="257" y="559"/>
                </a:cubicBezTo>
                <a:lnTo>
                  <a:pt x="257" y="559"/>
                </a:lnTo>
                <a:cubicBezTo>
                  <a:pt x="399" y="559"/>
                  <a:pt x="453" y="329"/>
                  <a:pt x="453" y="213"/>
                </a:cubicBezTo>
                <a:lnTo>
                  <a:pt x="453" y="213"/>
                </a:lnTo>
                <a:cubicBezTo>
                  <a:pt x="453" y="95"/>
                  <a:pt x="342" y="0"/>
                  <a:pt x="226" y="0"/>
                </a:cubicBezTo>
                <a:lnTo>
                  <a:pt x="226" y="0"/>
                </a:lnTo>
                <a:cubicBezTo>
                  <a:pt x="110" y="0"/>
                  <a:pt x="0" y="95"/>
                  <a:pt x="0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40" name="Freeform 336">
            <a:extLst>
              <a:ext uri="{FF2B5EF4-FFF2-40B4-BE49-F238E27FC236}">
                <a16:creationId xmlns:a16="http://schemas.microsoft.com/office/drawing/2014/main" id="{48195468-67EA-7748-A574-E454DD1C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246" y="11257932"/>
            <a:ext cx="796494" cy="626207"/>
          </a:xfrm>
          <a:custGeom>
            <a:avLst/>
            <a:gdLst>
              <a:gd name="T0" fmla="*/ 568 w 639"/>
              <a:gd name="T1" fmla="*/ 501 h 502"/>
              <a:gd name="T2" fmla="*/ 568 w 639"/>
              <a:gd name="T3" fmla="*/ 501 h 502"/>
              <a:gd name="T4" fmla="*/ 551 w 639"/>
              <a:gd name="T5" fmla="*/ 404 h 502"/>
              <a:gd name="T6" fmla="*/ 551 w 639"/>
              <a:gd name="T7" fmla="*/ 404 h 502"/>
              <a:gd name="T8" fmla="*/ 522 w 639"/>
              <a:gd name="T9" fmla="*/ 305 h 502"/>
              <a:gd name="T10" fmla="*/ 522 w 639"/>
              <a:gd name="T11" fmla="*/ 305 h 502"/>
              <a:gd name="T12" fmla="*/ 378 w 639"/>
              <a:gd name="T13" fmla="*/ 276 h 502"/>
              <a:gd name="T14" fmla="*/ 378 w 639"/>
              <a:gd name="T15" fmla="*/ 276 h 502"/>
              <a:gd name="T16" fmla="*/ 224 w 639"/>
              <a:gd name="T17" fmla="*/ 249 h 502"/>
              <a:gd name="T18" fmla="*/ 224 w 639"/>
              <a:gd name="T19" fmla="*/ 249 h 502"/>
              <a:gd name="T20" fmla="*/ 136 w 639"/>
              <a:gd name="T21" fmla="*/ 501 h 502"/>
              <a:gd name="T22" fmla="*/ 136 w 639"/>
              <a:gd name="T23" fmla="*/ 501 h 502"/>
              <a:gd name="T24" fmla="*/ 160 w 639"/>
              <a:gd name="T25" fmla="*/ 106 h 502"/>
              <a:gd name="T26" fmla="*/ 160 w 639"/>
              <a:gd name="T27" fmla="*/ 106 h 502"/>
              <a:gd name="T28" fmla="*/ 247 w 639"/>
              <a:gd name="T29" fmla="*/ 84 h 502"/>
              <a:gd name="T30" fmla="*/ 247 w 639"/>
              <a:gd name="T31" fmla="*/ 84 h 502"/>
              <a:gd name="T32" fmla="*/ 611 w 639"/>
              <a:gd name="T33" fmla="*/ 235 h 502"/>
              <a:gd name="T34" fmla="*/ 611 w 639"/>
              <a:gd name="T35" fmla="*/ 235 h 502"/>
              <a:gd name="T36" fmla="*/ 568 w 639"/>
              <a:gd name="T3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9" h="502">
                <a:moveTo>
                  <a:pt x="568" y="501"/>
                </a:moveTo>
                <a:lnTo>
                  <a:pt x="568" y="501"/>
                </a:lnTo>
                <a:cubicBezTo>
                  <a:pt x="568" y="501"/>
                  <a:pt x="562" y="470"/>
                  <a:pt x="551" y="404"/>
                </a:cubicBezTo>
                <a:lnTo>
                  <a:pt x="551" y="404"/>
                </a:lnTo>
                <a:cubicBezTo>
                  <a:pt x="547" y="378"/>
                  <a:pt x="543" y="357"/>
                  <a:pt x="522" y="305"/>
                </a:cubicBezTo>
                <a:lnTo>
                  <a:pt x="522" y="305"/>
                </a:lnTo>
                <a:cubicBezTo>
                  <a:pt x="505" y="265"/>
                  <a:pt x="464" y="265"/>
                  <a:pt x="378" y="276"/>
                </a:cubicBezTo>
                <a:lnTo>
                  <a:pt x="378" y="276"/>
                </a:lnTo>
                <a:cubicBezTo>
                  <a:pt x="269" y="290"/>
                  <a:pt x="227" y="235"/>
                  <a:pt x="224" y="249"/>
                </a:cubicBezTo>
                <a:lnTo>
                  <a:pt x="224" y="249"/>
                </a:lnTo>
                <a:cubicBezTo>
                  <a:pt x="212" y="329"/>
                  <a:pt x="140" y="339"/>
                  <a:pt x="136" y="501"/>
                </a:cubicBezTo>
                <a:lnTo>
                  <a:pt x="136" y="501"/>
                </a:lnTo>
                <a:cubicBezTo>
                  <a:pt x="136" y="501"/>
                  <a:pt x="0" y="260"/>
                  <a:pt x="160" y="106"/>
                </a:cubicBezTo>
                <a:lnTo>
                  <a:pt x="160" y="106"/>
                </a:lnTo>
                <a:cubicBezTo>
                  <a:pt x="196" y="71"/>
                  <a:pt x="232" y="91"/>
                  <a:pt x="247" y="84"/>
                </a:cubicBezTo>
                <a:lnTo>
                  <a:pt x="247" y="84"/>
                </a:lnTo>
                <a:cubicBezTo>
                  <a:pt x="418" y="0"/>
                  <a:pt x="588" y="84"/>
                  <a:pt x="611" y="235"/>
                </a:cubicBezTo>
                <a:lnTo>
                  <a:pt x="611" y="235"/>
                </a:lnTo>
                <a:cubicBezTo>
                  <a:pt x="638" y="409"/>
                  <a:pt x="568" y="501"/>
                  <a:pt x="568" y="5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41" name="Freeform 337">
            <a:extLst>
              <a:ext uri="{FF2B5EF4-FFF2-40B4-BE49-F238E27FC236}">
                <a16:creationId xmlns:a16="http://schemas.microsoft.com/office/drawing/2014/main" id="{7DD9BA46-DF50-1D45-9BF1-896466C0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773" y="12543305"/>
            <a:ext cx="148314" cy="417472"/>
          </a:xfrm>
          <a:custGeom>
            <a:avLst/>
            <a:gdLst>
              <a:gd name="T0" fmla="*/ 117 w 118"/>
              <a:gd name="T1" fmla="*/ 332 h 335"/>
              <a:gd name="T2" fmla="*/ 117 w 118"/>
              <a:gd name="T3" fmla="*/ 332 h 335"/>
              <a:gd name="T4" fmla="*/ 58 w 118"/>
              <a:gd name="T5" fmla="*/ 334 h 335"/>
              <a:gd name="T6" fmla="*/ 58 w 118"/>
              <a:gd name="T7" fmla="*/ 334 h 335"/>
              <a:gd name="T8" fmla="*/ 58 w 118"/>
              <a:gd name="T9" fmla="*/ 334 h 335"/>
              <a:gd name="T10" fmla="*/ 0 w 118"/>
              <a:gd name="T11" fmla="*/ 332 h 335"/>
              <a:gd name="T12" fmla="*/ 21 w 118"/>
              <a:gd name="T13" fmla="*/ 0 h 335"/>
              <a:gd name="T14" fmla="*/ 96 w 118"/>
              <a:gd name="T15" fmla="*/ 0 h 335"/>
              <a:gd name="T16" fmla="*/ 117 w 118"/>
              <a:gd name="T17" fmla="*/ 33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5">
                <a:moveTo>
                  <a:pt x="117" y="332"/>
                </a:moveTo>
                <a:lnTo>
                  <a:pt x="117" y="332"/>
                </a:lnTo>
                <a:cubicBezTo>
                  <a:pt x="97" y="333"/>
                  <a:pt x="78" y="334"/>
                  <a:pt x="58" y="334"/>
                </a:cubicBezTo>
                <a:lnTo>
                  <a:pt x="58" y="334"/>
                </a:lnTo>
                <a:lnTo>
                  <a:pt x="58" y="334"/>
                </a:lnTo>
                <a:cubicBezTo>
                  <a:pt x="39" y="334"/>
                  <a:pt x="19" y="333"/>
                  <a:pt x="0" y="332"/>
                </a:cubicBezTo>
                <a:lnTo>
                  <a:pt x="21" y="0"/>
                </a:lnTo>
                <a:lnTo>
                  <a:pt x="96" y="0"/>
                </a:lnTo>
                <a:lnTo>
                  <a:pt x="117" y="3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42" name="Freeform 338">
            <a:extLst>
              <a:ext uri="{FF2B5EF4-FFF2-40B4-BE49-F238E27FC236}">
                <a16:creationId xmlns:a16="http://schemas.microsoft.com/office/drawing/2014/main" id="{1BFFD75B-5FE6-8941-A2B7-5B3E007D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073" y="12318088"/>
            <a:ext cx="247185" cy="642688"/>
          </a:xfrm>
          <a:custGeom>
            <a:avLst/>
            <a:gdLst>
              <a:gd name="T0" fmla="*/ 197 w 198"/>
              <a:gd name="T1" fmla="*/ 24 h 514"/>
              <a:gd name="T2" fmla="*/ 197 w 198"/>
              <a:gd name="T3" fmla="*/ 165 h 514"/>
              <a:gd name="T4" fmla="*/ 112 w 198"/>
              <a:gd name="T5" fmla="*/ 194 h 514"/>
              <a:gd name="T6" fmla="*/ 189 w 198"/>
              <a:gd name="T7" fmla="*/ 243 h 514"/>
              <a:gd name="T8" fmla="*/ 58 w 198"/>
              <a:gd name="T9" fmla="*/ 505 h 514"/>
              <a:gd name="T10" fmla="*/ 58 w 198"/>
              <a:gd name="T11" fmla="*/ 505 h 514"/>
              <a:gd name="T12" fmla="*/ 0 w 198"/>
              <a:gd name="T13" fmla="*/ 513 h 514"/>
              <a:gd name="T14" fmla="*/ 59 w 198"/>
              <a:gd name="T15" fmla="*/ 243 h 514"/>
              <a:gd name="T16" fmla="*/ 73 w 198"/>
              <a:gd name="T17" fmla="*/ 179 h 514"/>
              <a:gd name="T18" fmla="*/ 112 w 198"/>
              <a:gd name="T19" fmla="*/ 0 h 514"/>
              <a:gd name="T20" fmla="*/ 112 w 198"/>
              <a:gd name="T21" fmla="*/ 0 h 514"/>
              <a:gd name="T22" fmla="*/ 197 w 198"/>
              <a:gd name="T23" fmla="*/ 2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514">
                <a:moveTo>
                  <a:pt x="197" y="24"/>
                </a:moveTo>
                <a:lnTo>
                  <a:pt x="197" y="165"/>
                </a:lnTo>
                <a:lnTo>
                  <a:pt x="112" y="194"/>
                </a:lnTo>
                <a:lnTo>
                  <a:pt x="189" y="243"/>
                </a:lnTo>
                <a:lnTo>
                  <a:pt x="58" y="505"/>
                </a:lnTo>
                <a:lnTo>
                  <a:pt x="58" y="505"/>
                </a:lnTo>
                <a:cubicBezTo>
                  <a:pt x="39" y="508"/>
                  <a:pt x="20" y="511"/>
                  <a:pt x="0" y="513"/>
                </a:cubicBezTo>
                <a:lnTo>
                  <a:pt x="59" y="243"/>
                </a:lnTo>
                <a:lnTo>
                  <a:pt x="73" y="179"/>
                </a:lnTo>
                <a:lnTo>
                  <a:pt x="112" y="0"/>
                </a:lnTo>
                <a:lnTo>
                  <a:pt x="112" y="0"/>
                </a:lnTo>
                <a:lnTo>
                  <a:pt x="197" y="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43" name="Freeform 339">
            <a:extLst>
              <a:ext uri="{FF2B5EF4-FFF2-40B4-BE49-F238E27FC236}">
                <a16:creationId xmlns:a16="http://schemas.microsoft.com/office/drawing/2014/main" id="{8054403E-05B1-CC4E-BE2F-6096B1BB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602" y="12318088"/>
            <a:ext cx="252680" cy="642688"/>
          </a:xfrm>
          <a:custGeom>
            <a:avLst/>
            <a:gdLst>
              <a:gd name="T0" fmla="*/ 97 w 201"/>
              <a:gd name="T1" fmla="*/ 40 h 517"/>
              <a:gd name="T2" fmla="*/ 107 w 201"/>
              <a:gd name="T3" fmla="*/ 86 h 517"/>
              <a:gd name="T4" fmla="*/ 109 w 201"/>
              <a:gd name="T5" fmla="*/ 95 h 517"/>
              <a:gd name="T6" fmla="*/ 111 w 201"/>
              <a:gd name="T7" fmla="*/ 108 h 517"/>
              <a:gd name="T8" fmla="*/ 114 w 201"/>
              <a:gd name="T9" fmla="*/ 119 h 517"/>
              <a:gd name="T10" fmla="*/ 114 w 201"/>
              <a:gd name="T11" fmla="*/ 119 h 517"/>
              <a:gd name="T12" fmla="*/ 115 w 201"/>
              <a:gd name="T13" fmla="*/ 125 h 517"/>
              <a:gd name="T14" fmla="*/ 116 w 201"/>
              <a:gd name="T15" fmla="*/ 128 h 517"/>
              <a:gd name="T16" fmla="*/ 118 w 201"/>
              <a:gd name="T17" fmla="*/ 137 h 517"/>
              <a:gd name="T18" fmla="*/ 120 w 201"/>
              <a:gd name="T19" fmla="*/ 145 h 517"/>
              <a:gd name="T20" fmla="*/ 95 w 201"/>
              <a:gd name="T21" fmla="*/ 32 h 517"/>
              <a:gd name="T22" fmla="*/ 96 w 201"/>
              <a:gd name="T23" fmla="*/ 34 h 517"/>
              <a:gd name="T24" fmla="*/ 95 w 201"/>
              <a:gd name="T25" fmla="*/ 32 h 517"/>
              <a:gd name="T26" fmla="*/ 92 w 201"/>
              <a:gd name="T27" fmla="*/ 16 h 517"/>
              <a:gd name="T28" fmla="*/ 93 w 201"/>
              <a:gd name="T29" fmla="*/ 23 h 517"/>
              <a:gd name="T30" fmla="*/ 94 w 201"/>
              <a:gd name="T31" fmla="*/ 27 h 517"/>
              <a:gd name="T32" fmla="*/ 90 w 201"/>
              <a:gd name="T33" fmla="*/ 8 h 517"/>
              <a:gd name="T34" fmla="*/ 90 w 201"/>
              <a:gd name="T35" fmla="*/ 9 h 517"/>
              <a:gd name="T36" fmla="*/ 91 w 201"/>
              <a:gd name="T37" fmla="*/ 10 h 517"/>
              <a:gd name="T38" fmla="*/ 90 w 201"/>
              <a:gd name="T39" fmla="*/ 8 h 517"/>
              <a:gd name="T40" fmla="*/ 89 w 201"/>
              <a:gd name="T41" fmla="*/ 6 h 517"/>
              <a:gd name="T42" fmla="*/ 89 w 201"/>
              <a:gd name="T43" fmla="*/ 4 h 517"/>
              <a:gd name="T44" fmla="*/ 88 w 201"/>
              <a:gd name="T45" fmla="*/ 1 h 517"/>
              <a:gd name="T46" fmla="*/ 88 w 201"/>
              <a:gd name="T47" fmla="*/ 0 h 517"/>
              <a:gd name="T48" fmla="*/ 88 w 201"/>
              <a:gd name="T49" fmla="*/ 0 h 517"/>
              <a:gd name="T50" fmla="*/ 88 w 201"/>
              <a:gd name="T51" fmla="*/ 0 h 517"/>
              <a:gd name="T52" fmla="*/ 3 w 201"/>
              <a:gd name="T53" fmla="*/ 27 h 517"/>
              <a:gd name="T54" fmla="*/ 0 w 201"/>
              <a:gd name="T55" fmla="*/ 168 h 517"/>
              <a:gd name="T56" fmla="*/ 9 w 201"/>
              <a:gd name="T57" fmla="*/ 246 h 517"/>
              <a:gd name="T58" fmla="*/ 140 w 201"/>
              <a:gd name="T59" fmla="*/ 507 h 517"/>
              <a:gd name="T60" fmla="*/ 200 w 201"/>
              <a:gd name="T61" fmla="*/ 516 h 517"/>
              <a:gd name="T62" fmla="*/ 127 w 201"/>
              <a:gd name="T63" fmla="*/ 18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517">
                <a:moveTo>
                  <a:pt x="97" y="40"/>
                </a:moveTo>
                <a:lnTo>
                  <a:pt x="97" y="40"/>
                </a:lnTo>
                <a:cubicBezTo>
                  <a:pt x="99" y="52"/>
                  <a:pt x="103" y="68"/>
                  <a:pt x="107" y="86"/>
                </a:cubicBezTo>
                <a:lnTo>
                  <a:pt x="107" y="86"/>
                </a:lnTo>
                <a:cubicBezTo>
                  <a:pt x="107" y="89"/>
                  <a:pt x="108" y="92"/>
                  <a:pt x="109" y="95"/>
                </a:cubicBezTo>
                <a:lnTo>
                  <a:pt x="109" y="95"/>
                </a:lnTo>
                <a:cubicBezTo>
                  <a:pt x="110" y="99"/>
                  <a:pt x="111" y="104"/>
                  <a:pt x="111" y="108"/>
                </a:cubicBezTo>
                <a:lnTo>
                  <a:pt x="111" y="108"/>
                </a:lnTo>
                <a:cubicBezTo>
                  <a:pt x="113" y="112"/>
                  <a:pt x="113" y="115"/>
                  <a:pt x="114" y="119"/>
                </a:cubicBezTo>
                <a:lnTo>
                  <a:pt x="114" y="119"/>
                </a:lnTo>
                <a:lnTo>
                  <a:pt x="114" y="119"/>
                </a:lnTo>
                <a:lnTo>
                  <a:pt x="114" y="119"/>
                </a:lnTo>
                <a:cubicBezTo>
                  <a:pt x="115" y="121"/>
                  <a:pt x="115" y="123"/>
                  <a:pt x="115" y="125"/>
                </a:cubicBezTo>
                <a:lnTo>
                  <a:pt x="115" y="125"/>
                </a:lnTo>
                <a:cubicBezTo>
                  <a:pt x="116" y="126"/>
                  <a:pt x="116" y="127"/>
                  <a:pt x="116" y="128"/>
                </a:cubicBezTo>
                <a:lnTo>
                  <a:pt x="116" y="128"/>
                </a:lnTo>
                <a:cubicBezTo>
                  <a:pt x="116" y="131"/>
                  <a:pt x="117" y="134"/>
                  <a:pt x="118" y="137"/>
                </a:cubicBezTo>
                <a:lnTo>
                  <a:pt x="118" y="137"/>
                </a:lnTo>
                <a:cubicBezTo>
                  <a:pt x="119" y="140"/>
                  <a:pt x="119" y="142"/>
                  <a:pt x="120" y="145"/>
                </a:cubicBezTo>
                <a:lnTo>
                  <a:pt x="120" y="145"/>
                </a:lnTo>
                <a:cubicBezTo>
                  <a:pt x="110" y="102"/>
                  <a:pt x="102" y="65"/>
                  <a:pt x="97" y="40"/>
                </a:cubicBezTo>
                <a:close/>
                <a:moveTo>
                  <a:pt x="95" y="32"/>
                </a:moveTo>
                <a:lnTo>
                  <a:pt x="95" y="32"/>
                </a:lnTo>
                <a:cubicBezTo>
                  <a:pt x="95" y="32"/>
                  <a:pt x="96" y="33"/>
                  <a:pt x="96" y="34"/>
                </a:cubicBezTo>
                <a:lnTo>
                  <a:pt x="96" y="34"/>
                </a:lnTo>
                <a:cubicBezTo>
                  <a:pt x="96" y="33"/>
                  <a:pt x="95" y="32"/>
                  <a:pt x="95" y="32"/>
                </a:cubicBezTo>
                <a:close/>
                <a:moveTo>
                  <a:pt x="92" y="16"/>
                </a:moveTo>
                <a:lnTo>
                  <a:pt x="92" y="16"/>
                </a:lnTo>
                <a:cubicBezTo>
                  <a:pt x="92" y="18"/>
                  <a:pt x="93" y="21"/>
                  <a:pt x="93" y="23"/>
                </a:cubicBezTo>
                <a:lnTo>
                  <a:pt x="93" y="23"/>
                </a:lnTo>
                <a:cubicBezTo>
                  <a:pt x="94" y="25"/>
                  <a:pt x="94" y="26"/>
                  <a:pt x="94" y="27"/>
                </a:cubicBezTo>
                <a:lnTo>
                  <a:pt x="94" y="27"/>
                </a:lnTo>
                <a:cubicBezTo>
                  <a:pt x="93" y="23"/>
                  <a:pt x="93" y="19"/>
                  <a:pt x="92" y="16"/>
                </a:cubicBezTo>
                <a:close/>
                <a:moveTo>
                  <a:pt x="90" y="8"/>
                </a:moveTo>
                <a:lnTo>
                  <a:pt x="90" y="8"/>
                </a:lnTo>
                <a:lnTo>
                  <a:pt x="90" y="9"/>
                </a:lnTo>
                <a:lnTo>
                  <a:pt x="90" y="9"/>
                </a:lnTo>
                <a:cubicBezTo>
                  <a:pt x="90" y="10"/>
                  <a:pt x="90" y="10"/>
                  <a:pt x="91" y="10"/>
                </a:cubicBezTo>
                <a:lnTo>
                  <a:pt x="91" y="10"/>
                </a:lnTo>
                <a:cubicBezTo>
                  <a:pt x="90" y="10"/>
                  <a:pt x="90" y="9"/>
                  <a:pt x="90" y="8"/>
                </a:cubicBezTo>
                <a:close/>
                <a:moveTo>
                  <a:pt x="90" y="8"/>
                </a:moveTo>
                <a:lnTo>
                  <a:pt x="89" y="6"/>
                </a:lnTo>
                <a:lnTo>
                  <a:pt x="89" y="5"/>
                </a:lnTo>
                <a:lnTo>
                  <a:pt x="89" y="4"/>
                </a:lnTo>
                <a:lnTo>
                  <a:pt x="89" y="2"/>
                </a:lnTo>
                <a:lnTo>
                  <a:pt x="88" y="1"/>
                </a:lnTo>
                <a:lnTo>
                  <a:pt x="88" y="1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3" y="26"/>
                </a:lnTo>
                <a:lnTo>
                  <a:pt x="3" y="27"/>
                </a:lnTo>
                <a:lnTo>
                  <a:pt x="0" y="27"/>
                </a:lnTo>
                <a:lnTo>
                  <a:pt x="0" y="168"/>
                </a:lnTo>
                <a:lnTo>
                  <a:pt x="86" y="197"/>
                </a:lnTo>
                <a:lnTo>
                  <a:pt x="9" y="246"/>
                </a:lnTo>
                <a:lnTo>
                  <a:pt x="140" y="507"/>
                </a:lnTo>
                <a:lnTo>
                  <a:pt x="140" y="507"/>
                </a:lnTo>
                <a:cubicBezTo>
                  <a:pt x="160" y="511"/>
                  <a:pt x="180" y="514"/>
                  <a:pt x="200" y="516"/>
                </a:cubicBezTo>
                <a:lnTo>
                  <a:pt x="200" y="516"/>
                </a:lnTo>
                <a:lnTo>
                  <a:pt x="200" y="516"/>
                </a:lnTo>
                <a:lnTo>
                  <a:pt x="127" y="182"/>
                </a:lnTo>
                <a:lnTo>
                  <a:pt x="9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7D1010-192C-4561-A998-D031920FFC45}"/>
              </a:ext>
            </a:extLst>
          </p:cNvPr>
          <p:cNvSpPr txBox="1"/>
          <p:nvPr/>
        </p:nvSpPr>
        <p:spPr>
          <a:xfrm>
            <a:off x="3815800" y="7524826"/>
            <a:ext cx="4185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FDB18AA-0630-45F9-8926-6D2C989FCDFD}"/>
              </a:ext>
            </a:extLst>
          </p:cNvPr>
          <p:cNvSpPr txBox="1"/>
          <p:nvPr/>
        </p:nvSpPr>
        <p:spPr>
          <a:xfrm>
            <a:off x="3821516" y="8184426"/>
            <a:ext cx="418520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F7A842-0763-4C9E-B28C-DBC931DC4F97}"/>
              </a:ext>
            </a:extLst>
          </p:cNvPr>
          <p:cNvSpPr txBox="1"/>
          <p:nvPr/>
        </p:nvSpPr>
        <p:spPr>
          <a:xfrm>
            <a:off x="10805098" y="4937543"/>
            <a:ext cx="4185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BBCB34-82B1-4707-BA1B-4725C2FF2711}"/>
              </a:ext>
            </a:extLst>
          </p:cNvPr>
          <p:cNvSpPr txBox="1"/>
          <p:nvPr/>
        </p:nvSpPr>
        <p:spPr>
          <a:xfrm>
            <a:off x="10810814" y="5593333"/>
            <a:ext cx="418520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6FCF84-B102-4601-A4A9-9C30068C5B89}"/>
              </a:ext>
            </a:extLst>
          </p:cNvPr>
          <p:cNvSpPr txBox="1"/>
          <p:nvPr/>
        </p:nvSpPr>
        <p:spPr>
          <a:xfrm>
            <a:off x="10805098" y="10117619"/>
            <a:ext cx="4185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MANAGER 02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31AEE6-6AF6-4003-A269-39169920134B}"/>
              </a:ext>
            </a:extLst>
          </p:cNvPr>
          <p:cNvSpPr txBox="1"/>
          <p:nvPr/>
        </p:nvSpPr>
        <p:spPr>
          <a:xfrm>
            <a:off x="10810814" y="10773409"/>
            <a:ext cx="418520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75FC11-BC08-4727-B358-46338DB61E03}"/>
              </a:ext>
            </a:extLst>
          </p:cNvPr>
          <p:cNvSpPr txBox="1"/>
          <p:nvPr/>
        </p:nvSpPr>
        <p:spPr>
          <a:xfrm>
            <a:off x="19204390" y="3642143"/>
            <a:ext cx="358766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7336A5-1664-43FB-B4B0-58C0E8E2F44C}"/>
              </a:ext>
            </a:extLst>
          </p:cNvPr>
          <p:cNvSpPr txBox="1"/>
          <p:nvPr/>
        </p:nvSpPr>
        <p:spPr>
          <a:xfrm>
            <a:off x="19205026" y="4297933"/>
            <a:ext cx="3587665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A3E7306-68BD-4A65-9689-C5A10169177B}"/>
              </a:ext>
            </a:extLst>
          </p:cNvPr>
          <p:cNvSpPr txBox="1"/>
          <p:nvPr/>
        </p:nvSpPr>
        <p:spPr>
          <a:xfrm>
            <a:off x="19204390" y="6224978"/>
            <a:ext cx="358766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3853A1-0E92-494A-916B-0C3C35294C4D}"/>
              </a:ext>
            </a:extLst>
          </p:cNvPr>
          <p:cNvSpPr txBox="1"/>
          <p:nvPr/>
        </p:nvSpPr>
        <p:spPr>
          <a:xfrm>
            <a:off x="19205026" y="6880768"/>
            <a:ext cx="3587665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144F101-E7DF-4DC9-84F6-7808E411F4F0}"/>
              </a:ext>
            </a:extLst>
          </p:cNvPr>
          <p:cNvSpPr txBox="1"/>
          <p:nvPr/>
        </p:nvSpPr>
        <p:spPr>
          <a:xfrm>
            <a:off x="19204390" y="8823053"/>
            <a:ext cx="358766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B05429-E2DC-48A2-BF4B-96C12D9A51CF}"/>
              </a:ext>
            </a:extLst>
          </p:cNvPr>
          <p:cNvSpPr txBox="1"/>
          <p:nvPr/>
        </p:nvSpPr>
        <p:spPr>
          <a:xfrm>
            <a:off x="19205026" y="9478843"/>
            <a:ext cx="3587665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DB56CB-6E82-4605-907D-555162545F42}"/>
              </a:ext>
            </a:extLst>
          </p:cNvPr>
          <p:cNvSpPr txBox="1"/>
          <p:nvPr/>
        </p:nvSpPr>
        <p:spPr>
          <a:xfrm>
            <a:off x="19204390" y="11413508"/>
            <a:ext cx="358766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34D7615-DE8F-45E1-B230-CD1EC374647D}"/>
              </a:ext>
            </a:extLst>
          </p:cNvPr>
          <p:cNvSpPr txBox="1"/>
          <p:nvPr/>
        </p:nvSpPr>
        <p:spPr>
          <a:xfrm>
            <a:off x="19205026" y="12082633"/>
            <a:ext cx="3587665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4BC5F4-61DA-425D-927B-8E2F56D3FAB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43807C-0587-4601-B8EF-A965D0AF7D8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51A6A31-25D1-449C-95CF-BDC046EA76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9442" y="3483243"/>
            <a:ext cx="1637752" cy="5745108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2DCF0267-5490-40B2-B3BD-805241FA0A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9509" y="7027012"/>
            <a:ext cx="1637618" cy="5745108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4A49E39C-ACBB-43CB-80CE-091659EE99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5394" y="819462"/>
            <a:ext cx="344556" cy="7184279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1E82B05-EB2C-4490-BC3B-1BF7B60ADC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59497" y="3065998"/>
            <a:ext cx="336350" cy="7184279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963076F-DFCB-4440-B89A-99CB88A5E8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4515" y="6000037"/>
            <a:ext cx="346315" cy="7184279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874F445-E950-4B8B-A600-BBC261EA8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60377" y="8246572"/>
            <a:ext cx="334591" cy="7184279"/>
          </a:xfrm>
          <a:prstGeom prst="bentConnector2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D43FFD8-C9D0-6B4C-A574-8BF2C2662267}"/>
              </a:ext>
            </a:extLst>
          </p:cNvPr>
          <p:cNvGrpSpPr/>
          <p:nvPr/>
        </p:nvGrpSpPr>
        <p:grpSpPr>
          <a:xfrm>
            <a:off x="10656265" y="6885470"/>
            <a:ext cx="1433682" cy="2477361"/>
            <a:chOff x="10656265" y="6885470"/>
            <a:chExt cx="1395234" cy="2477361"/>
          </a:xfrm>
        </p:grpSpPr>
        <p:sp>
          <p:nvSpPr>
            <p:cNvPr id="23" name="Line 254">
              <a:extLst>
                <a:ext uri="{FF2B5EF4-FFF2-40B4-BE49-F238E27FC236}">
                  <a16:creationId xmlns:a16="http://schemas.microsoft.com/office/drawing/2014/main" id="{A7CBBB2D-0C98-0746-9692-426428BF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6265" y="6885470"/>
              <a:ext cx="1395234" cy="0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miter lim="800000"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4" name="Line 256">
              <a:extLst>
                <a:ext uri="{FF2B5EF4-FFF2-40B4-BE49-F238E27FC236}">
                  <a16:creationId xmlns:a16="http://schemas.microsoft.com/office/drawing/2014/main" id="{ED8D00A5-2C25-0749-8EAD-770ACA222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6265" y="9362831"/>
              <a:ext cx="1395234" cy="0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miter lim="800000"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25" name="Line 258">
            <a:extLst>
              <a:ext uri="{FF2B5EF4-FFF2-40B4-BE49-F238E27FC236}">
                <a16:creationId xmlns:a16="http://schemas.microsoft.com/office/drawing/2014/main" id="{141C8FCD-33C0-1D42-8A53-7F312F416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238" y="8121403"/>
            <a:ext cx="1560025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A91B9C2-2B2E-5447-8C6C-29C4EA49E539}"/>
              </a:ext>
            </a:extLst>
          </p:cNvPr>
          <p:cNvSpPr/>
          <p:nvPr/>
        </p:nvSpPr>
        <p:spPr>
          <a:xfrm>
            <a:off x="10660714" y="4409768"/>
            <a:ext cx="1418215" cy="7433187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15" h="7433187">
                <a:moveTo>
                  <a:pt x="1418215" y="0"/>
                </a:moveTo>
                <a:lnTo>
                  <a:pt x="2370" y="0"/>
                </a:ln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38100">
            <a:solidFill>
              <a:schemeClr val="accent6"/>
            </a:solidFill>
            <a:headEnd type="arrow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9F11D97A-1181-A944-8278-ACFC636D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14" y="6709691"/>
            <a:ext cx="6932226" cy="2834412"/>
          </a:xfrm>
          <a:prstGeom prst="round2DiagRect">
            <a:avLst>
              <a:gd name="adj1" fmla="val 0"/>
              <a:gd name="adj2" fmla="val 2858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287C5769-C3E6-3D41-BDE2-23B2AA80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291" y="3935701"/>
            <a:ext cx="4185701" cy="950298"/>
          </a:xfrm>
          <a:prstGeom prst="round2DiagRect">
            <a:avLst>
              <a:gd name="adj1" fmla="val 0"/>
              <a:gd name="adj2" fmla="val 2869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177">
            <a:extLst>
              <a:ext uri="{FF2B5EF4-FFF2-40B4-BE49-F238E27FC236}">
                <a16:creationId xmlns:a16="http://schemas.microsoft.com/office/drawing/2014/main" id="{315B0EB8-D67F-2440-B23B-5EAABAB28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925" y="3924716"/>
            <a:ext cx="1263402" cy="977763"/>
          </a:xfrm>
          <a:custGeom>
            <a:avLst/>
            <a:gdLst>
              <a:gd name="T0" fmla="*/ 1014 w 1015"/>
              <a:gd name="T1" fmla="*/ 782 h 783"/>
              <a:gd name="T2" fmla="*/ 0 w 1015"/>
              <a:gd name="T3" fmla="*/ 782 h 783"/>
              <a:gd name="T4" fmla="*/ 0 w 1015"/>
              <a:gd name="T5" fmla="*/ 0 h 783"/>
              <a:gd name="T6" fmla="*/ 1014 w 1015"/>
              <a:gd name="T7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783">
                <a:moveTo>
                  <a:pt x="1014" y="782"/>
                </a:moveTo>
                <a:lnTo>
                  <a:pt x="0" y="782"/>
                </a:lnTo>
                <a:lnTo>
                  <a:pt x="0" y="0"/>
                </a:lnTo>
                <a:lnTo>
                  <a:pt x="1014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Line 178">
            <a:extLst>
              <a:ext uri="{FF2B5EF4-FFF2-40B4-BE49-F238E27FC236}">
                <a16:creationId xmlns:a16="http://schemas.microsoft.com/office/drawing/2014/main" id="{A13B026A-9EC1-1D42-B35D-1867B1291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1991" y="4408103"/>
            <a:ext cx="1235934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179">
            <a:extLst>
              <a:ext uri="{FF2B5EF4-FFF2-40B4-BE49-F238E27FC236}">
                <a16:creationId xmlns:a16="http://schemas.microsoft.com/office/drawing/2014/main" id="{FC0E542E-447C-D54C-A9BA-A2AAA295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3606118"/>
            <a:ext cx="49436" cy="637193"/>
          </a:xfrm>
          <a:custGeom>
            <a:avLst/>
            <a:gdLst>
              <a:gd name="T0" fmla="*/ 0 w 40"/>
              <a:gd name="T1" fmla="*/ 509 h 510"/>
              <a:gd name="T2" fmla="*/ 39 w 40"/>
              <a:gd name="T3" fmla="*/ 509 h 510"/>
              <a:gd name="T4" fmla="*/ 39 w 40"/>
              <a:gd name="T5" fmla="*/ 0 h 510"/>
              <a:gd name="T6" fmla="*/ 0 w 40"/>
              <a:gd name="T7" fmla="*/ 0 h 510"/>
              <a:gd name="T8" fmla="*/ 0 w 40"/>
              <a:gd name="T9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10">
                <a:moveTo>
                  <a:pt x="0" y="509"/>
                </a:moveTo>
                <a:lnTo>
                  <a:pt x="39" y="509"/>
                </a:lnTo>
                <a:lnTo>
                  <a:pt x="39" y="0"/>
                </a:lnTo>
                <a:lnTo>
                  <a:pt x="0" y="0"/>
                </a:lnTo>
                <a:lnTo>
                  <a:pt x="0" y="5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197">
            <a:extLst>
              <a:ext uri="{FF2B5EF4-FFF2-40B4-BE49-F238E27FC236}">
                <a16:creationId xmlns:a16="http://schemas.microsoft.com/office/drawing/2014/main" id="{44D68818-3573-BA4C-B4B4-E378D23D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4578388"/>
            <a:ext cx="49436" cy="631699"/>
          </a:xfrm>
          <a:custGeom>
            <a:avLst/>
            <a:gdLst>
              <a:gd name="T0" fmla="*/ 0 w 40"/>
              <a:gd name="T1" fmla="*/ 508 h 509"/>
              <a:gd name="T2" fmla="*/ 39 w 40"/>
              <a:gd name="T3" fmla="*/ 508 h 509"/>
              <a:gd name="T4" fmla="*/ 39 w 40"/>
              <a:gd name="T5" fmla="*/ 0 h 509"/>
              <a:gd name="T6" fmla="*/ 0 w 40"/>
              <a:gd name="T7" fmla="*/ 0 h 509"/>
              <a:gd name="T8" fmla="*/ 0 w 40"/>
              <a:gd name="T9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9">
                <a:moveTo>
                  <a:pt x="0" y="508"/>
                </a:moveTo>
                <a:lnTo>
                  <a:pt x="39" y="508"/>
                </a:lnTo>
                <a:lnTo>
                  <a:pt x="39" y="0"/>
                </a:lnTo>
                <a:lnTo>
                  <a:pt x="0" y="0"/>
                </a:lnTo>
                <a:lnTo>
                  <a:pt x="0" y="5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198">
            <a:extLst>
              <a:ext uri="{FF2B5EF4-FFF2-40B4-BE49-F238E27FC236}">
                <a16:creationId xmlns:a16="http://schemas.microsoft.com/office/drawing/2014/main" id="{4EF28AA2-B4B4-784A-80F2-7546E67C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291" y="6413068"/>
            <a:ext cx="4185701" cy="950294"/>
          </a:xfrm>
          <a:prstGeom prst="round2DiagRect">
            <a:avLst>
              <a:gd name="adj1" fmla="val 0"/>
              <a:gd name="adj2" fmla="val 2701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230">
            <a:extLst>
              <a:ext uri="{FF2B5EF4-FFF2-40B4-BE49-F238E27FC236}">
                <a16:creationId xmlns:a16="http://schemas.microsoft.com/office/drawing/2014/main" id="{7746F83F-8259-1A45-935F-A19EF6C5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925" y="6402081"/>
            <a:ext cx="1263402" cy="972268"/>
          </a:xfrm>
          <a:custGeom>
            <a:avLst/>
            <a:gdLst>
              <a:gd name="T0" fmla="*/ 1014 w 1015"/>
              <a:gd name="T1" fmla="*/ 781 h 782"/>
              <a:gd name="T2" fmla="*/ 0 w 1015"/>
              <a:gd name="T3" fmla="*/ 781 h 782"/>
              <a:gd name="T4" fmla="*/ 0 w 1015"/>
              <a:gd name="T5" fmla="*/ 0 h 782"/>
              <a:gd name="T6" fmla="*/ 1014 w 1015"/>
              <a:gd name="T7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782">
                <a:moveTo>
                  <a:pt x="1014" y="781"/>
                </a:moveTo>
                <a:lnTo>
                  <a:pt x="0" y="781"/>
                </a:lnTo>
                <a:lnTo>
                  <a:pt x="0" y="0"/>
                </a:lnTo>
                <a:lnTo>
                  <a:pt x="1014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Line 231">
            <a:extLst>
              <a:ext uri="{FF2B5EF4-FFF2-40B4-BE49-F238E27FC236}">
                <a16:creationId xmlns:a16="http://schemas.microsoft.com/office/drawing/2014/main" id="{FAD2D79D-F2B4-9746-B761-DBC0FDE86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1991" y="6885470"/>
            <a:ext cx="1235934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232">
            <a:extLst>
              <a:ext uri="{FF2B5EF4-FFF2-40B4-BE49-F238E27FC236}">
                <a16:creationId xmlns:a16="http://schemas.microsoft.com/office/drawing/2014/main" id="{96CA489E-2EA2-E049-9318-7B39B3E5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6083483"/>
            <a:ext cx="49436" cy="637193"/>
          </a:xfrm>
          <a:custGeom>
            <a:avLst/>
            <a:gdLst>
              <a:gd name="T0" fmla="*/ 0 w 40"/>
              <a:gd name="T1" fmla="*/ 509 h 510"/>
              <a:gd name="T2" fmla="*/ 39 w 40"/>
              <a:gd name="T3" fmla="*/ 509 h 510"/>
              <a:gd name="T4" fmla="*/ 39 w 40"/>
              <a:gd name="T5" fmla="*/ 0 h 510"/>
              <a:gd name="T6" fmla="*/ 0 w 40"/>
              <a:gd name="T7" fmla="*/ 0 h 510"/>
              <a:gd name="T8" fmla="*/ 0 w 40"/>
              <a:gd name="T9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10">
                <a:moveTo>
                  <a:pt x="0" y="509"/>
                </a:moveTo>
                <a:lnTo>
                  <a:pt x="39" y="509"/>
                </a:lnTo>
                <a:lnTo>
                  <a:pt x="39" y="0"/>
                </a:lnTo>
                <a:lnTo>
                  <a:pt x="0" y="0"/>
                </a:lnTo>
                <a:lnTo>
                  <a:pt x="0" y="5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250">
            <a:extLst>
              <a:ext uri="{FF2B5EF4-FFF2-40B4-BE49-F238E27FC236}">
                <a16:creationId xmlns:a16="http://schemas.microsoft.com/office/drawing/2014/main" id="{62B115F9-9C7A-594B-ADCE-9BBD2D310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7055751"/>
            <a:ext cx="49436" cy="637193"/>
          </a:xfrm>
          <a:custGeom>
            <a:avLst/>
            <a:gdLst>
              <a:gd name="T0" fmla="*/ 0 w 40"/>
              <a:gd name="T1" fmla="*/ 509 h 510"/>
              <a:gd name="T2" fmla="*/ 39 w 40"/>
              <a:gd name="T3" fmla="*/ 509 h 510"/>
              <a:gd name="T4" fmla="*/ 39 w 40"/>
              <a:gd name="T5" fmla="*/ 0 h 510"/>
              <a:gd name="T6" fmla="*/ 0 w 40"/>
              <a:gd name="T7" fmla="*/ 0 h 510"/>
              <a:gd name="T8" fmla="*/ 0 w 40"/>
              <a:gd name="T9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10">
                <a:moveTo>
                  <a:pt x="0" y="509"/>
                </a:moveTo>
                <a:lnTo>
                  <a:pt x="39" y="509"/>
                </a:lnTo>
                <a:lnTo>
                  <a:pt x="39" y="0"/>
                </a:lnTo>
                <a:lnTo>
                  <a:pt x="0" y="0"/>
                </a:lnTo>
                <a:lnTo>
                  <a:pt x="0" y="5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259">
            <a:extLst>
              <a:ext uri="{FF2B5EF4-FFF2-40B4-BE49-F238E27FC236}">
                <a16:creationId xmlns:a16="http://schemas.microsoft.com/office/drawing/2014/main" id="{928556DE-C363-9040-A622-1A12137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291" y="8884938"/>
            <a:ext cx="4185701" cy="950294"/>
          </a:xfrm>
          <a:prstGeom prst="round2DiagRect">
            <a:avLst>
              <a:gd name="adj1" fmla="val 0"/>
              <a:gd name="adj2" fmla="val 28698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291">
            <a:extLst>
              <a:ext uri="{FF2B5EF4-FFF2-40B4-BE49-F238E27FC236}">
                <a16:creationId xmlns:a16="http://schemas.microsoft.com/office/drawing/2014/main" id="{6067DA0F-F73F-2F41-A347-6683DBB7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925" y="8873953"/>
            <a:ext cx="1263402" cy="977763"/>
          </a:xfrm>
          <a:custGeom>
            <a:avLst/>
            <a:gdLst>
              <a:gd name="T0" fmla="*/ 1014 w 1015"/>
              <a:gd name="T1" fmla="*/ 782 h 783"/>
              <a:gd name="T2" fmla="*/ 0 w 1015"/>
              <a:gd name="T3" fmla="*/ 782 h 783"/>
              <a:gd name="T4" fmla="*/ 0 w 1015"/>
              <a:gd name="T5" fmla="*/ 0 h 783"/>
              <a:gd name="T6" fmla="*/ 1014 w 1015"/>
              <a:gd name="T7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783">
                <a:moveTo>
                  <a:pt x="1014" y="782"/>
                </a:moveTo>
                <a:lnTo>
                  <a:pt x="0" y="782"/>
                </a:lnTo>
                <a:lnTo>
                  <a:pt x="0" y="0"/>
                </a:lnTo>
                <a:lnTo>
                  <a:pt x="1014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Line 292">
            <a:extLst>
              <a:ext uri="{FF2B5EF4-FFF2-40B4-BE49-F238E27FC236}">
                <a16:creationId xmlns:a16="http://schemas.microsoft.com/office/drawing/2014/main" id="{D266514A-74A7-4544-B261-44231101E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1991" y="9362831"/>
            <a:ext cx="1235934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Freeform 293">
            <a:extLst>
              <a:ext uri="{FF2B5EF4-FFF2-40B4-BE49-F238E27FC236}">
                <a16:creationId xmlns:a16="http://schemas.microsoft.com/office/drawing/2014/main" id="{F5209E9B-F81B-3841-A481-3B626387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8560846"/>
            <a:ext cx="49436" cy="631703"/>
          </a:xfrm>
          <a:custGeom>
            <a:avLst/>
            <a:gdLst>
              <a:gd name="T0" fmla="*/ 0 w 40"/>
              <a:gd name="T1" fmla="*/ 508 h 509"/>
              <a:gd name="T2" fmla="*/ 39 w 40"/>
              <a:gd name="T3" fmla="*/ 508 h 509"/>
              <a:gd name="T4" fmla="*/ 39 w 40"/>
              <a:gd name="T5" fmla="*/ 0 h 509"/>
              <a:gd name="T6" fmla="*/ 0 w 40"/>
              <a:gd name="T7" fmla="*/ 0 h 509"/>
              <a:gd name="T8" fmla="*/ 0 w 40"/>
              <a:gd name="T9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9">
                <a:moveTo>
                  <a:pt x="0" y="508"/>
                </a:moveTo>
                <a:lnTo>
                  <a:pt x="39" y="508"/>
                </a:lnTo>
                <a:lnTo>
                  <a:pt x="39" y="0"/>
                </a:lnTo>
                <a:lnTo>
                  <a:pt x="0" y="0"/>
                </a:lnTo>
                <a:lnTo>
                  <a:pt x="0" y="5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2" name="Freeform 311">
            <a:extLst>
              <a:ext uri="{FF2B5EF4-FFF2-40B4-BE49-F238E27FC236}">
                <a16:creationId xmlns:a16="http://schemas.microsoft.com/office/drawing/2014/main" id="{2926CC0D-AA34-854D-A6F3-284EE890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9533116"/>
            <a:ext cx="49436" cy="631699"/>
          </a:xfrm>
          <a:custGeom>
            <a:avLst/>
            <a:gdLst>
              <a:gd name="T0" fmla="*/ 0 w 40"/>
              <a:gd name="T1" fmla="*/ 508 h 509"/>
              <a:gd name="T2" fmla="*/ 39 w 40"/>
              <a:gd name="T3" fmla="*/ 508 h 509"/>
              <a:gd name="T4" fmla="*/ 39 w 40"/>
              <a:gd name="T5" fmla="*/ 0 h 509"/>
              <a:gd name="T6" fmla="*/ 0 w 40"/>
              <a:gd name="T7" fmla="*/ 0 h 509"/>
              <a:gd name="T8" fmla="*/ 0 w 40"/>
              <a:gd name="T9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9">
                <a:moveTo>
                  <a:pt x="0" y="508"/>
                </a:moveTo>
                <a:lnTo>
                  <a:pt x="39" y="508"/>
                </a:lnTo>
                <a:lnTo>
                  <a:pt x="39" y="0"/>
                </a:lnTo>
                <a:lnTo>
                  <a:pt x="0" y="0"/>
                </a:lnTo>
                <a:lnTo>
                  <a:pt x="0" y="5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Freeform 312">
            <a:extLst>
              <a:ext uri="{FF2B5EF4-FFF2-40B4-BE49-F238E27FC236}">
                <a16:creationId xmlns:a16="http://schemas.microsoft.com/office/drawing/2014/main" id="{AEE7A172-6520-6743-B576-4D162998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291" y="11362299"/>
            <a:ext cx="4185701" cy="950298"/>
          </a:xfrm>
          <a:prstGeom prst="round2DiagRect">
            <a:avLst>
              <a:gd name="adj1" fmla="val 0"/>
              <a:gd name="adj2" fmla="val 29542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344">
            <a:extLst>
              <a:ext uri="{FF2B5EF4-FFF2-40B4-BE49-F238E27FC236}">
                <a16:creationId xmlns:a16="http://schemas.microsoft.com/office/drawing/2014/main" id="{474CC18B-19F8-5D41-BA59-655A586D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925" y="11351312"/>
            <a:ext cx="1263402" cy="972270"/>
          </a:xfrm>
          <a:custGeom>
            <a:avLst/>
            <a:gdLst>
              <a:gd name="T0" fmla="*/ 1014 w 1015"/>
              <a:gd name="T1" fmla="*/ 781 h 782"/>
              <a:gd name="T2" fmla="*/ 0 w 1015"/>
              <a:gd name="T3" fmla="*/ 781 h 782"/>
              <a:gd name="T4" fmla="*/ 0 w 1015"/>
              <a:gd name="T5" fmla="*/ 0 h 782"/>
              <a:gd name="T6" fmla="*/ 1014 w 1015"/>
              <a:gd name="T7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782">
                <a:moveTo>
                  <a:pt x="1014" y="781"/>
                </a:moveTo>
                <a:lnTo>
                  <a:pt x="0" y="781"/>
                </a:lnTo>
                <a:lnTo>
                  <a:pt x="0" y="0"/>
                </a:lnTo>
                <a:lnTo>
                  <a:pt x="1014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Line 345">
            <a:extLst>
              <a:ext uri="{FF2B5EF4-FFF2-40B4-BE49-F238E27FC236}">
                <a16:creationId xmlns:a16="http://schemas.microsoft.com/office/drawing/2014/main" id="{2768A54D-5EE7-4B40-BEB3-A4CC0D028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1991" y="11840197"/>
            <a:ext cx="1235934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346">
            <a:extLst>
              <a:ext uri="{FF2B5EF4-FFF2-40B4-BE49-F238E27FC236}">
                <a16:creationId xmlns:a16="http://schemas.microsoft.com/office/drawing/2014/main" id="{4E57610E-F08D-8E40-9F4D-45847FA5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11038211"/>
            <a:ext cx="49436" cy="631699"/>
          </a:xfrm>
          <a:custGeom>
            <a:avLst/>
            <a:gdLst>
              <a:gd name="T0" fmla="*/ 0 w 40"/>
              <a:gd name="T1" fmla="*/ 508 h 509"/>
              <a:gd name="T2" fmla="*/ 39 w 40"/>
              <a:gd name="T3" fmla="*/ 508 h 509"/>
              <a:gd name="T4" fmla="*/ 39 w 40"/>
              <a:gd name="T5" fmla="*/ 0 h 509"/>
              <a:gd name="T6" fmla="*/ 0 w 40"/>
              <a:gd name="T7" fmla="*/ 0 h 509"/>
              <a:gd name="T8" fmla="*/ 0 w 40"/>
              <a:gd name="T9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9">
                <a:moveTo>
                  <a:pt x="0" y="508"/>
                </a:moveTo>
                <a:lnTo>
                  <a:pt x="39" y="508"/>
                </a:lnTo>
                <a:lnTo>
                  <a:pt x="39" y="0"/>
                </a:lnTo>
                <a:lnTo>
                  <a:pt x="0" y="0"/>
                </a:lnTo>
                <a:lnTo>
                  <a:pt x="0" y="5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7" name="Freeform 364">
            <a:extLst>
              <a:ext uri="{FF2B5EF4-FFF2-40B4-BE49-F238E27FC236}">
                <a16:creationId xmlns:a16="http://schemas.microsoft.com/office/drawing/2014/main" id="{59C2DBB4-D4B5-7448-A439-E34ED167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2" y="12010479"/>
            <a:ext cx="49436" cy="631703"/>
          </a:xfrm>
          <a:custGeom>
            <a:avLst/>
            <a:gdLst>
              <a:gd name="T0" fmla="*/ 0 w 40"/>
              <a:gd name="T1" fmla="*/ 508 h 509"/>
              <a:gd name="T2" fmla="*/ 39 w 40"/>
              <a:gd name="T3" fmla="*/ 508 h 509"/>
              <a:gd name="T4" fmla="*/ 39 w 40"/>
              <a:gd name="T5" fmla="*/ 0 h 509"/>
              <a:gd name="T6" fmla="*/ 0 w 40"/>
              <a:gd name="T7" fmla="*/ 0 h 509"/>
              <a:gd name="T8" fmla="*/ 0 w 40"/>
              <a:gd name="T9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9">
                <a:moveTo>
                  <a:pt x="0" y="508"/>
                </a:moveTo>
                <a:lnTo>
                  <a:pt x="39" y="508"/>
                </a:lnTo>
                <a:lnTo>
                  <a:pt x="39" y="0"/>
                </a:lnTo>
                <a:lnTo>
                  <a:pt x="0" y="0"/>
                </a:lnTo>
                <a:lnTo>
                  <a:pt x="0" y="5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19106-7FB1-3340-B49D-1FEC4FAD098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56AFD-2A26-A047-86C0-CF65DC42841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28F67-2A84-A541-8A96-AA7DB34FCAC1}"/>
              </a:ext>
            </a:extLst>
          </p:cNvPr>
          <p:cNvSpPr txBox="1"/>
          <p:nvPr/>
        </p:nvSpPr>
        <p:spPr>
          <a:xfrm>
            <a:off x="2545079" y="7223682"/>
            <a:ext cx="6172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DC48C-ED77-C54E-B7B6-FD490768B0EA}"/>
              </a:ext>
            </a:extLst>
          </p:cNvPr>
          <p:cNvSpPr txBox="1"/>
          <p:nvPr/>
        </p:nvSpPr>
        <p:spPr>
          <a:xfrm>
            <a:off x="2545080" y="7882012"/>
            <a:ext cx="6172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CEF6-6CEE-A74D-9C7F-33367183357B}"/>
              </a:ext>
            </a:extLst>
          </p:cNvPr>
          <p:cNvSpPr txBox="1"/>
          <p:nvPr/>
        </p:nvSpPr>
        <p:spPr>
          <a:xfrm>
            <a:off x="12230678" y="4127511"/>
            <a:ext cx="41557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DA2B1-788A-014A-BC27-DB4148ED6ADB}"/>
              </a:ext>
            </a:extLst>
          </p:cNvPr>
          <p:cNvSpPr txBox="1"/>
          <p:nvPr/>
        </p:nvSpPr>
        <p:spPr>
          <a:xfrm>
            <a:off x="19055442" y="3627769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E4684-3871-0A45-88D5-0EEEDB3664F2}"/>
              </a:ext>
            </a:extLst>
          </p:cNvPr>
          <p:cNvSpPr txBox="1"/>
          <p:nvPr/>
        </p:nvSpPr>
        <p:spPr>
          <a:xfrm>
            <a:off x="19055442" y="4596529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2F557-7564-DF41-91E7-1EAB8527CC90}"/>
              </a:ext>
            </a:extLst>
          </p:cNvPr>
          <p:cNvSpPr txBox="1"/>
          <p:nvPr/>
        </p:nvSpPr>
        <p:spPr>
          <a:xfrm>
            <a:off x="12230678" y="6608129"/>
            <a:ext cx="41557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CC504-9A58-AC4E-9155-0B9F4D4388EB}"/>
              </a:ext>
            </a:extLst>
          </p:cNvPr>
          <p:cNvSpPr txBox="1"/>
          <p:nvPr/>
        </p:nvSpPr>
        <p:spPr>
          <a:xfrm>
            <a:off x="19055442" y="6108387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657A6-211C-B64D-AE89-CCF8519E6402}"/>
              </a:ext>
            </a:extLst>
          </p:cNvPr>
          <p:cNvSpPr txBox="1"/>
          <p:nvPr/>
        </p:nvSpPr>
        <p:spPr>
          <a:xfrm>
            <a:off x="19055442" y="7077147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F7188-F198-144A-BB88-F301077EF57E}"/>
              </a:ext>
            </a:extLst>
          </p:cNvPr>
          <p:cNvSpPr txBox="1"/>
          <p:nvPr/>
        </p:nvSpPr>
        <p:spPr>
          <a:xfrm>
            <a:off x="12230678" y="9090299"/>
            <a:ext cx="41557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1EB2-E69C-894A-8CA7-FBFB57C96862}"/>
              </a:ext>
            </a:extLst>
          </p:cNvPr>
          <p:cNvSpPr txBox="1"/>
          <p:nvPr/>
        </p:nvSpPr>
        <p:spPr>
          <a:xfrm>
            <a:off x="19055442" y="8590557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A2A53-DD58-964D-94E7-5234C2747DB7}"/>
              </a:ext>
            </a:extLst>
          </p:cNvPr>
          <p:cNvSpPr txBox="1"/>
          <p:nvPr/>
        </p:nvSpPr>
        <p:spPr>
          <a:xfrm>
            <a:off x="19055442" y="9559317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8E427-1AE1-3C42-9F98-92E8676919DB}"/>
              </a:ext>
            </a:extLst>
          </p:cNvPr>
          <p:cNvSpPr txBox="1"/>
          <p:nvPr/>
        </p:nvSpPr>
        <p:spPr>
          <a:xfrm>
            <a:off x="12230678" y="11563335"/>
            <a:ext cx="41557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EF3FF-7848-F245-9642-2DF0ED714F12}"/>
              </a:ext>
            </a:extLst>
          </p:cNvPr>
          <p:cNvSpPr txBox="1"/>
          <p:nvPr/>
        </p:nvSpPr>
        <p:spPr>
          <a:xfrm>
            <a:off x="19055442" y="11063593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8EC02-37F9-A049-A34A-C4EA91D49570}"/>
              </a:ext>
            </a:extLst>
          </p:cNvPr>
          <p:cNvSpPr txBox="1"/>
          <p:nvPr/>
        </p:nvSpPr>
        <p:spPr>
          <a:xfrm>
            <a:off x="19055442" y="12032353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08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8" name="Freeform 70">
            <a:extLst>
              <a:ext uri="{FF2B5EF4-FFF2-40B4-BE49-F238E27FC236}">
                <a16:creationId xmlns:a16="http://schemas.microsoft.com/office/drawing/2014/main" id="{B042ACA7-03E4-6F4F-B283-AC5D660D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99" y="3732459"/>
            <a:ext cx="5443607" cy="1466642"/>
          </a:xfrm>
          <a:custGeom>
            <a:avLst/>
            <a:gdLst>
              <a:gd name="T0" fmla="*/ 4215 w 4370"/>
              <a:gd name="T1" fmla="*/ 1177 h 1178"/>
              <a:gd name="T2" fmla="*/ 154 w 4370"/>
              <a:gd name="T3" fmla="*/ 1177 h 1178"/>
              <a:gd name="T4" fmla="*/ 154 w 4370"/>
              <a:gd name="T5" fmla="*/ 1177 h 1178"/>
              <a:gd name="T6" fmla="*/ 0 w 4370"/>
              <a:gd name="T7" fmla="*/ 1023 h 1178"/>
              <a:gd name="T8" fmla="*/ 0 w 4370"/>
              <a:gd name="T9" fmla="*/ 154 h 1178"/>
              <a:gd name="T10" fmla="*/ 0 w 4370"/>
              <a:gd name="T11" fmla="*/ 154 h 1178"/>
              <a:gd name="T12" fmla="*/ 154 w 4370"/>
              <a:gd name="T13" fmla="*/ 0 h 1178"/>
              <a:gd name="T14" fmla="*/ 4215 w 4370"/>
              <a:gd name="T15" fmla="*/ 0 h 1178"/>
              <a:gd name="T16" fmla="*/ 4215 w 4370"/>
              <a:gd name="T17" fmla="*/ 0 h 1178"/>
              <a:gd name="T18" fmla="*/ 4369 w 4370"/>
              <a:gd name="T19" fmla="*/ 154 h 1178"/>
              <a:gd name="T20" fmla="*/ 4369 w 4370"/>
              <a:gd name="T21" fmla="*/ 1023 h 1178"/>
              <a:gd name="T22" fmla="*/ 4369 w 4370"/>
              <a:gd name="T23" fmla="*/ 1023 h 1178"/>
              <a:gd name="T24" fmla="*/ 4215 w 4370"/>
              <a:gd name="T25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70" h="1178">
                <a:moveTo>
                  <a:pt x="4215" y="1177"/>
                </a:moveTo>
                <a:lnTo>
                  <a:pt x="154" y="1177"/>
                </a:lnTo>
                <a:lnTo>
                  <a:pt x="154" y="1177"/>
                </a:lnTo>
                <a:cubicBezTo>
                  <a:pt x="69" y="1177"/>
                  <a:pt x="0" y="1108"/>
                  <a:pt x="0" y="1023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4215" y="0"/>
                </a:lnTo>
                <a:lnTo>
                  <a:pt x="4215" y="0"/>
                </a:lnTo>
                <a:cubicBezTo>
                  <a:pt x="4300" y="0"/>
                  <a:pt x="4369" y="69"/>
                  <a:pt x="4369" y="154"/>
                </a:cubicBezTo>
                <a:lnTo>
                  <a:pt x="4369" y="1023"/>
                </a:lnTo>
                <a:lnTo>
                  <a:pt x="4369" y="1023"/>
                </a:lnTo>
                <a:cubicBezTo>
                  <a:pt x="4369" y="1108"/>
                  <a:pt x="4300" y="1177"/>
                  <a:pt x="4215" y="11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17" name="Freeform 89">
            <a:extLst>
              <a:ext uri="{FF2B5EF4-FFF2-40B4-BE49-F238E27FC236}">
                <a16:creationId xmlns:a16="http://schemas.microsoft.com/office/drawing/2014/main" id="{6E1609C3-0BC6-5148-9594-15A61AE2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963" y="3287521"/>
            <a:ext cx="2636663" cy="2362010"/>
          </a:xfrm>
          <a:custGeom>
            <a:avLst/>
            <a:gdLst>
              <a:gd name="T0" fmla="*/ 2057 w 2115"/>
              <a:gd name="T1" fmla="*/ 785 h 1894"/>
              <a:gd name="T2" fmla="*/ 1697 w 2115"/>
              <a:gd name="T3" fmla="*/ 162 h 1894"/>
              <a:gd name="T4" fmla="*/ 1697 w 2115"/>
              <a:gd name="T5" fmla="*/ 162 h 1894"/>
              <a:gd name="T6" fmla="*/ 1417 w 2115"/>
              <a:gd name="T7" fmla="*/ 0 h 1894"/>
              <a:gd name="T8" fmla="*/ 697 w 2115"/>
              <a:gd name="T9" fmla="*/ 0 h 1894"/>
              <a:gd name="T10" fmla="*/ 697 w 2115"/>
              <a:gd name="T11" fmla="*/ 0 h 1894"/>
              <a:gd name="T12" fmla="*/ 418 w 2115"/>
              <a:gd name="T13" fmla="*/ 162 h 1894"/>
              <a:gd name="T14" fmla="*/ 58 w 2115"/>
              <a:gd name="T15" fmla="*/ 785 h 1894"/>
              <a:gd name="T16" fmla="*/ 58 w 2115"/>
              <a:gd name="T17" fmla="*/ 785 h 1894"/>
              <a:gd name="T18" fmla="*/ 58 w 2115"/>
              <a:gd name="T19" fmla="*/ 1108 h 1894"/>
              <a:gd name="T20" fmla="*/ 418 w 2115"/>
              <a:gd name="T21" fmla="*/ 1732 h 1894"/>
              <a:gd name="T22" fmla="*/ 418 w 2115"/>
              <a:gd name="T23" fmla="*/ 1732 h 1894"/>
              <a:gd name="T24" fmla="*/ 697 w 2115"/>
              <a:gd name="T25" fmla="*/ 1893 h 1894"/>
              <a:gd name="T26" fmla="*/ 1417 w 2115"/>
              <a:gd name="T27" fmla="*/ 1893 h 1894"/>
              <a:gd name="T28" fmla="*/ 1417 w 2115"/>
              <a:gd name="T29" fmla="*/ 1893 h 1894"/>
              <a:gd name="T30" fmla="*/ 1697 w 2115"/>
              <a:gd name="T31" fmla="*/ 1732 h 1894"/>
              <a:gd name="T32" fmla="*/ 2057 w 2115"/>
              <a:gd name="T33" fmla="*/ 1108 h 1894"/>
              <a:gd name="T34" fmla="*/ 2057 w 2115"/>
              <a:gd name="T35" fmla="*/ 1108 h 1894"/>
              <a:gd name="T36" fmla="*/ 2057 w 2115"/>
              <a:gd name="T37" fmla="*/ 785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15" h="1894">
                <a:moveTo>
                  <a:pt x="2057" y="785"/>
                </a:moveTo>
                <a:lnTo>
                  <a:pt x="1697" y="162"/>
                </a:lnTo>
                <a:lnTo>
                  <a:pt x="1697" y="162"/>
                </a:lnTo>
                <a:cubicBezTo>
                  <a:pt x="1639" y="62"/>
                  <a:pt x="1533" y="0"/>
                  <a:pt x="1417" y="0"/>
                </a:cubicBezTo>
                <a:lnTo>
                  <a:pt x="697" y="0"/>
                </a:lnTo>
                <a:lnTo>
                  <a:pt x="697" y="0"/>
                </a:lnTo>
                <a:cubicBezTo>
                  <a:pt x="582" y="0"/>
                  <a:pt x="476" y="62"/>
                  <a:pt x="418" y="162"/>
                </a:cubicBezTo>
                <a:lnTo>
                  <a:pt x="58" y="785"/>
                </a:lnTo>
                <a:lnTo>
                  <a:pt x="58" y="785"/>
                </a:lnTo>
                <a:cubicBezTo>
                  <a:pt x="0" y="885"/>
                  <a:pt x="0" y="1008"/>
                  <a:pt x="58" y="1108"/>
                </a:cubicBezTo>
                <a:lnTo>
                  <a:pt x="418" y="1732"/>
                </a:lnTo>
                <a:lnTo>
                  <a:pt x="418" y="1732"/>
                </a:lnTo>
                <a:cubicBezTo>
                  <a:pt x="476" y="1831"/>
                  <a:pt x="582" y="1893"/>
                  <a:pt x="697" y="1893"/>
                </a:cubicBezTo>
                <a:lnTo>
                  <a:pt x="1417" y="1893"/>
                </a:lnTo>
                <a:lnTo>
                  <a:pt x="1417" y="1893"/>
                </a:lnTo>
                <a:cubicBezTo>
                  <a:pt x="1533" y="1893"/>
                  <a:pt x="1639" y="1831"/>
                  <a:pt x="1697" y="1732"/>
                </a:cubicBezTo>
                <a:lnTo>
                  <a:pt x="2057" y="1108"/>
                </a:lnTo>
                <a:lnTo>
                  <a:pt x="2057" y="1108"/>
                </a:lnTo>
                <a:cubicBezTo>
                  <a:pt x="2114" y="1008"/>
                  <a:pt x="2114" y="885"/>
                  <a:pt x="2057" y="7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18" name="Freeform 90">
            <a:extLst>
              <a:ext uri="{FF2B5EF4-FFF2-40B4-BE49-F238E27FC236}">
                <a16:creationId xmlns:a16="http://schemas.microsoft.com/office/drawing/2014/main" id="{35E10E63-8E74-E248-83E3-3AA295A4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7" y="3413862"/>
            <a:ext cx="2367505" cy="2103835"/>
          </a:xfrm>
          <a:custGeom>
            <a:avLst/>
            <a:gdLst>
              <a:gd name="T0" fmla="*/ 590 w 1902"/>
              <a:gd name="T1" fmla="*/ 1688 h 1689"/>
              <a:gd name="T2" fmla="*/ 590 w 1902"/>
              <a:gd name="T3" fmla="*/ 1688 h 1689"/>
              <a:gd name="T4" fmla="*/ 399 w 1902"/>
              <a:gd name="T5" fmla="*/ 1578 h 1689"/>
              <a:gd name="T6" fmla="*/ 39 w 1902"/>
              <a:gd name="T7" fmla="*/ 954 h 1689"/>
              <a:gd name="T8" fmla="*/ 39 w 1902"/>
              <a:gd name="T9" fmla="*/ 954 h 1689"/>
              <a:gd name="T10" fmla="*/ 39 w 1902"/>
              <a:gd name="T11" fmla="*/ 734 h 1689"/>
              <a:gd name="T12" fmla="*/ 399 w 1902"/>
              <a:gd name="T13" fmla="*/ 110 h 1689"/>
              <a:gd name="T14" fmla="*/ 399 w 1902"/>
              <a:gd name="T15" fmla="*/ 110 h 1689"/>
              <a:gd name="T16" fmla="*/ 590 w 1902"/>
              <a:gd name="T17" fmla="*/ 0 h 1689"/>
              <a:gd name="T18" fmla="*/ 1310 w 1902"/>
              <a:gd name="T19" fmla="*/ 0 h 1689"/>
              <a:gd name="T20" fmla="*/ 1310 w 1902"/>
              <a:gd name="T21" fmla="*/ 0 h 1689"/>
              <a:gd name="T22" fmla="*/ 1502 w 1902"/>
              <a:gd name="T23" fmla="*/ 110 h 1689"/>
              <a:gd name="T24" fmla="*/ 1862 w 1902"/>
              <a:gd name="T25" fmla="*/ 734 h 1689"/>
              <a:gd name="T26" fmla="*/ 1862 w 1902"/>
              <a:gd name="T27" fmla="*/ 734 h 1689"/>
              <a:gd name="T28" fmla="*/ 1862 w 1902"/>
              <a:gd name="T29" fmla="*/ 954 h 1689"/>
              <a:gd name="T30" fmla="*/ 1502 w 1902"/>
              <a:gd name="T31" fmla="*/ 1578 h 1689"/>
              <a:gd name="T32" fmla="*/ 1502 w 1902"/>
              <a:gd name="T33" fmla="*/ 1578 h 1689"/>
              <a:gd name="T34" fmla="*/ 1310 w 1902"/>
              <a:gd name="T35" fmla="*/ 1688 h 1689"/>
              <a:gd name="T36" fmla="*/ 590 w 1902"/>
              <a:gd name="T37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02" h="1689">
                <a:moveTo>
                  <a:pt x="590" y="1688"/>
                </a:moveTo>
                <a:lnTo>
                  <a:pt x="590" y="1688"/>
                </a:lnTo>
                <a:cubicBezTo>
                  <a:pt x="512" y="1688"/>
                  <a:pt x="438" y="1646"/>
                  <a:pt x="399" y="1578"/>
                </a:cubicBezTo>
                <a:lnTo>
                  <a:pt x="39" y="954"/>
                </a:lnTo>
                <a:lnTo>
                  <a:pt x="39" y="954"/>
                </a:lnTo>
                <a:cubicBezTo>
                  <a:pt x="0" y="886"/>
                  <a:pt x="0" y="801"/>
                  <a:pt x="39" y="734"/>
                </a:cubicBezTo>
                <a:lnTo>
                  <a:pt x="399" y="110"/>
                </a:lnTo>
                <a:lnTo>
                  <a:pt x="399" y="110"/>
                </a:lnTo>
                <a:cubicBezTo>
                  <a:pt x="438" y="42"/>
                  <a:pt x="512" y="0"/>
                  <a:pt x="590" y="0"/>
                </a:cubicBezTo>
                <a:lnTo>
                  <a:pt x="1310" y="0"/>
                </a:lnTo>
                <a:lnTo>
                  <a:pt x="1310" y="0"/>
                </a:lnTo>
                <a:cubicBezTo>
                  <a:pt x="1389" y="0"/>
                  <a:pt x="1462" y="42"/>
                  <a:pt x="1502" y="110"/>
                </a:cubicBezTo>
                <a:lnTo>
                  <a:pt x="1862" y="734"/>
                </a:lnTo>
                <a:lnTo>
                  <a:pt x="1862" y="734"/>
                </a:lnTo>
                <a:cubicBezTo>
                  <a:pt x="1901" y="801"/>
                  <a:pt x="1901" y="886"/>
                  <a:pt x="1862" y="954"/>
                </a:cubicBezTo>
                <a:lnTo>
                  <a:pt x="1502" y="1578"/>
                </a:lnTo>
                <a:lnTo>
                  <a:pt x="1502" y="1578"/>
                </a:lnTo>
                <a:cubicBezTo>
                  <a:pt x="1462" y="1646"/>
                  <a:pt x="1389" y="1688"/>
                  <a:pt x="1310" y="1688"/>
                </a:cubicBezTo>
                <a:lnTo>
                  <a:pt x="590" y="1688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19" name="Freeform 91">
            <a:extLst>
              <a:ext uri="{FF2B5EF4-FFF2-40B4-BE49-F238E27FC236}">
                <a16:creationId xmlns:a16="http://schemas.microsoft.com/office/drawing/2014/main" id="{72E20D9C-DE6A-C247-A01A-2F9806FA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278" y="7050258"/>
            <a:ext cx="4476831" cy="1466642"/>
          </a:xfrm>
          <a:custGeom>
            <a:avLst/>
            <a:gdLst>
              <a:gd name="T0" fmla="*/ 3438 w 3594"/>
              <a:gd name="T1" fmla="*/ 1177 h 1178"/>
              <a:gd name="T2" fmla="*/ 154 w 3594"/>
              <a:gd name="T3" fmla="*/ 1177 h 1178"/>
              <a:gd name="T4" fmla="*/ 154 w 3594"/>
              <a:gd name="T5" fmla="*/ 1177 h 1178"/>
              <a:gd name="T6" fmla="*/ 0 w 3594"/>
              <a:gd name="T7" fmla="*/ 1023 h 1178"/>
              <a:gd name="T8" fmla="*/ 0 w 3594"/>
              <a:gd name="T9" fmla="*/ 154 h 1178"/>
              <a:gd name="T10" fmla="*/ 0 w 3594"/>
              <a:gd name="T11" fmla="*/ 154 h 1178"/>
              <a:gd name="T12" fmla="*/ 154 w 3594"/>
              <a:gd name="T13" fmla="*/ 0 h 1178"/>
              <a:gd name="T14" fmla="*/ 3438 w 3594"/>
              <a:gd name="T15" fmla="*/ 0 h 1178"/>
              <a:gd name="T16" fmla="*/ 3438 w 3594"/>
              <a:gd name="T17" fmla="*/ 0 h 1178"/>
              <a:gd name="T18" fmla="*/ 3593 w 3594"/>
              <a:gd name="T19" fmla="*/ 154 h 1178"/>
              <a:gd name="T20" fmla="*/ 3593 w 3594"/>
              <a:gd name="T21" fmla="*/ 1023 h 1178"/>
              <a:gd name="T22" fmla="*/ 3593 w 3594"/>
              <a:gd name="T23" fmla="*/ 1023 h 1178"/>
              <a:gd name="T24" fmla="*/ 3438 w 3594"/>
              <a:gd name="T25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94" h="1178">
                <a:moveTo>
                  <a:pt x="3438" y="1177"/>
                </a:moveTo>
                <a:lnTo>
                  <a:pt x="154" y="1177"/>
                </a:lnTo>
                <a:lnTo>
                  <a:pt x="154" y="1177"/>
                </a:lnTo>
                <a:cubicBezTo>
                  <a:pt x="69" y="1177"/>
                  <a:pt x="0" y="1108"/>
                  <a:pt x="0" y="1023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3438" y="0"/>
                </a:lnTo>
                <a:lnTo>
                  <a:pt x="3438" y="0"/>
                </a:lnTo>
                <a:cubicBezTo>
                  <a:pt x="3524" y="0"/>
                  <a:pt x="3593" y="69"/>
                  <a:pt x="3593" y="154"/>
                </a:cubicBezTo>
                <a:lnTo>
                  <a:pt x="3593" y="1023"/>
                </a:lnTo>
                <a:lnTo>
                  <a:pt x="3593" y="1023"/>
                </a:lnTo>
                <a:cubicBezTo>
                  <a:pt x="3593" y="1108"/>
                  <a:pt x="3524" y="1177"/>
                  <a:pt x="3438" y="11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44" name="Freeform 116">
            <a:extLst>
              <a:ext uri="{FF2B5EF4-FFF2-40B4-BE49-F238E27FC236}">
                <a16:creationId xmlns:a16="http://schemas.microsoft.com/office/drawing/2014/main" id="{835E6405-9317-204E-ACA0-95E30C2F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86" y="6901945"/>
            <a:ext cx="1966511" cy="1757775"/>
          </a:xfrm>
          <a:custGeom>
            <a:avLst/>
            <a:gdLst>
              <a:gd name="T0" fmla="*/ 1533 w 1577"/>
              <a:gd name="T1" fmla="*/ 585 h 1412"/>
              <a:gd name="T2" fmla="*/ 1265 w 1577"/>
              <a:gd name="T3" fmla="*/ 121 h 1412"/>
              <a:gd name="T4" fmla="*/ 1265 w 1577"/>
              <a:gd name="T5" fmla="*/ 121 h 1412"/>
              <a:gd name="T6" fmla="*/ 1056 w 1577"/>
              <a:gd name="T7" fmla="*/ 0 h 1412"/>
              <a:gd name="T8" fmla="*/ 520 w 1577"/>
              <a:gd name="T9" fmla="*/ 0 h 1412"/>
              <a:gd name="T10" fmla="*/ 520 w 1577"/>
              <a:gd name="T11" fmla="*/ 0 h 1412"/>
              <a:gd name="T12" fmla="*/ 311 w 1577"/>
              <a:gd name="T13" fmla="*/ 121 h 1412"/>
              <a:gd name="T14" fmla="*/ 43 w 1577"/>
              <a:gd name="T15" fmla="*/ 585 h 1412"/>
              <a:gd name="T16" fmla="*/ 43 w 1577"/>
              <a:gd name="T17" fmla="*/ 585 h 1412"/>
              <a:gd name="T18" fmla="*/ 43 w 1577"/>
              <a:gd name="T19" fmla="*/ 826 h 1412"/>
              <a:gd name="T20" fmla="*/ 311 w 1577"/>
              <a:gd name="T21" fmla="*/ 1291 h 1412"/>
              <a:gd name="T22" fmla="*/ 311 w 1577"/>
              <a:gd name="T23" fmla="*/ 1291 h 1412"/>
              <a:gd name="T24" fmla="*/ 520 w 1577"/>
              <a:gd name="T25" fmla="*/ 1411 h 1412"/>
              <a:gd name="T26" fmla="*/ 1056 w 1577"/>
              <a:gd name="T27" fmla="*/ 1411 h 1412"/>
              <a:gd name="T28" fmla="*/ 1056 w 1577"/>
              <a:gd name="T29" fmla="*/ 1411 h 1412"/>
              <a:gd name="T30" fmla="*/ 1265 w 1577"/>
              <a:gd name="T31" fmla="*/ 1291 h 1412"/>
              <a:gd name="T32" fmla="*/ 1533 w 1577"/>
              <a:gd name="T33" fmla="*/ 826 h 1412"/>
              <a:gd name="T34" fmla="*/ 1533 w 1577"/>
              <a:gd name="T35" fmla="*/ 826 h 1412"/>
              <a:gd name="T36" fmla="*/ 1533 w 1577"/>
              <a:gd name="T37" fmla="*/ 585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7" h="1412">
                <a:moveTo>
                  <a:pt x="1533" y="585"/>
                </a:moveTo>
                <a:lnTo>
                  <a:pt x="1265" y="121"/>
                </a:lnTo>
                <a:lnTo>
                  <a:pt x="1265" y="121"/>
                </a:lnTo>
                <a:cubicBezTo>
                  <a:pt x="1222" y="46"/>
                  <a:pt x="1142" y="0"/>
                  <a:pt x="1056" y="0"/>
                </a:cubicBezTo>
                <a:lnTo>
                  <a:pt x="520" y="0"/>
                </a:lnTo>
                <a:lnTo>
                  <a:pt x="520" y="0"/>
                </a:lnTo>
                <a:cubicBezTo>
                  <a:pt x="433" y="0"/>
                  <a:pt x="354" y="46"/>
                  <a:pt x="311" y="121"/>
                </a:cubicBezTo>
                <a:lnTo>
                  <a:pt x="43" y="585"/>
                </a:lnTo>
                <a:lnTo>
                  <a:pt x="43" y="585"/>
                </a:lnTo>
                <a:cubicBezTo>
                  <a:pt x="0" y="660"/>
                  <a:pt x="0" y="751"/>
                  <a:pt x="43" y="826"/>
                </a:cubicBezTo>
                <a:lnTo>
                  <a:pt x="311" y="1291"/>
                </a:lnTo>
                <a:lnTo>
                  <a:pt x="311" y="1291"/>
                </a:lnTo>
                <a:cubicBezTo>
                  <a:pt x="354" y="1365"/>
                  <a:pt x="433" y="1411"/>
                  <a:pt x="520" y="1411"/>
                </a:cubicBezTo>
                <a:lnTo>
                  <a:pt x="1056" y="1411"/>
                </a:lnTo>
                <a:lnTo>
                  <a:pt x="1056" y="1411"/>
                </a:lnTo>
                <a:cubicBezTo>
                  <a:pt x="1142" y="1411"/>
                  <a:pt x="1222" y="1365"/>
                  <a:pt x="1265" y="1291"/>
                </a:cubicBezTo>
                <a:lnTo>
                  <a:pt x="1533" y="826"/>
                </a:lnTo>
                <a:lnTo>
                  <a:pt x="1533" y="826"/>
                </a:lnTo>
                <a:cubicBezTo>
                  <a:pt x="1576" y="751"/>
                  <a:pt x="1576" y="660"/>
                  <a:pt x="1533" y="5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45" name="Freeform 117">
            <a:extLst>
              <a:ext uri="{FF2B5EF4-FFF2-40B4-BE49-F238E27FC236}">
                <a16:creationId xmlns:a16="http://schemas.microsoft.com/office/drawing/2014/main" id="{709AB186-74A0-C24D-97A9-3805A8AE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9" y="7000820"/>
            <a:ext cx="1768761" cy="1571011"/>
          </a:xfrm>
          <a:custGeom>
            <a:avLst/>
            <a:gdLst>
              <a:gd name="T0" fmla="*/ 441 w 1418"/>
              <a:gd name="T1" fmla="*/ 1259 h 1260"/>
              <a:gd name="T2" fmla="*/ 441 w 1418"/>
              <a:gd name="T3" fmla="*/ 1259 h 1260"/>
              <a:gd name="T4" fmla="*/ 298 w 1418"/>
              <a:gd name="T5" fmla="*/ 1177 h 1260"/>
              <a:gd name="T6" fmla="*/ 30 w 1418"/>
              <a:gd name="T7" fmla="*/ 712 h 1260"/>
              <a:gd name="T8" fmla="*/ 30 w 1418"/>
              <a:gd name="T9" fmla="*/ 712 h 1260"/>
              <a:gd name="T10" fmla="*/ 30 w 1418"/>
              <a:gd name="T11" fmla="*/ 547 h 1260"/>
              <a:gd name="T12" fmla="*/ 298 w 1418"/>
              <a:gd name="T13" fmla="*/ 83 h 1260"/>
              <a:gd name="T14" fmla="*/ 298 w 1418"/>
              <a:gd name="T15" fmla="*/ 83 h 1260"/>
              <a:gd name="T16" fmla="*/ 441 w 1418"/>
              <a:gd name="T17" fmla="*/ 0 h 1260"/>
              <a:gd name="T18" fmla="*/ 977 w 1418"/>
              <a:gd name="T19" fmla="*/ 0 h 1260"/>
              <a:gd name="T20" fmla="*/ 977 w 1418"/>
              <a:gd name="T21" fmla="*/ 0 h 1260"/>
              <a:gd name="T22" fmla="*/ 1119 w 1418"/>
              <a:gd name="T23" fmla="*/ 83 h 1260"/>
              <a:gd name="T24" fmla="*/ 1388 w 1418"/>
              <a:gd name="T25" fmla="*/ 547 h 1260"/>
              <a:gd name="T26" fmla="*/ 1388 w 1418"/>
              <a:gd name="T27" fmla="*/ 547 h 1260"/>
              <a:gd name="T28" fmla="*/ 1388 w 1418"/>
              <a:gd name="T29" fmla="*/ 712 h 1260"/>
              <a:gd name="T30" fmla="*/ 1119 w 1418"/>
              <a:gd name="T31" fmla="*/ 1177 h 1260"/>
              <a:gd name="T32" fmla="*/ 1119 w 1418"/>
              <a:gd name="T33" fmla="*/ 1177 h 1260"/>
              <a:gd name="T34" fmla="*/ 977 w 1418"/>
              <a:gd name="T35" fmla="*/ 1259 h 1260"/>
              <a:gd name="T36" fmla="*/ 441 w 1418"/>
              <a:gd name="T37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8" h="1260">
                <a:moveTo>
                  <a:pt x="441" y="1259"/>
                </a:moveTo>
                <a:lnTo>
                  <a:pt x="441" y="1259"/>
                </a:lnTo>
                <a:cubicBezTo>
                  <a:pt x="382" y="1259"/>
                  <a:pt x="327" y="1228"/>
                  <a:pt x="298" y="1177"/>
                </a:cubicBezTo>
                <a:lnTo>
                  <a:pt x="30" y="712"/>
                </a:lnTo>
                <a:lnTo>
                  <a:pt x="30" y="712"/>
                </a:lnTo>
                <a:cubicBezTo>
                  <a:pt x="0" y="661"/>
                  <a:pt x="0" y="598"/>
                  <a:pt x="30" y="547"/>
                </a:cubicBezTo>
                <a:lnTo>
                  <a:pt x="298" y="83"/>
                </a:lnTo>
                <a:lnTo>
                  <a:pt x="298" y="83"/>
                </a:lnTo>
                <a:cubicBezTo>
                  <a:pt x="327" y="32"/>
                  <a:pt x="382" y="0"/>
                  <a:pt x="441" y="0"/>
                </a:cubicBezTo>
                <a:lnTo>
                  <a:pt x="977" y="0"/>
                </a:lnTo>
                <a:lnTo>
                  <a:pt x="977" y="0"/>
                </a:lnTo>
                <a:cubicBezTo>
                  <a:pt x="1036" y="0"/>
                  <a:pt x="1090" y="32"/>
                  <a:pt x="1119" y="83"/>
                </a:cubicBezTo>
                <a:lnTo>
                  <a:pt x="1388" y="547"/>
                </a:lnTo>
                <a:lnTo>
                  <a:pt x="1388" y="547"/>
                </a:lnTo>
                <a:cubicBezTo>
                  <a:pt x="1417" y="598"/>
                  <a:pt x="1417" y="661"/>
                  <a:pt x="1388" y="712"/>
                </a:cubicBezTo>
                <a:lnTo>
                  <a:pt x="1119" y="1177"/>
                </a:lnTo>
                <a:lnTo>
                  <a:pt x="1119" y="1177"/>
                </a:lnTo>
                <a:cubicBezTo>
                  <a:pt x="1090" y="1228"/>
                  <a:pt x="1036" y="1259"/>
                  <a:pt x="977" y="1259"/>
                </a:cubicBezTo>
                <a:lnTo>
                  <a:pt x="441" y="125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46" name="Freeform 118">
            <a:extLst>
              <a:ext uri="{FF2B5EF4-FFF2-40B4-BE49-F238E27FC236}">
                <a16:creationId xmlns:a16="http://schemas.microsoft.com/office/drawing/2014/main" id="{40B09810-1FEE-B94A-8E69-BA834D00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808" y="7050258"/>
            <a:ext cx="4476831" cy="1466642"/>
          </a:xfrm>
          <a:custGeom>
            <a:avLst/>
            <a:gdLst>
              <a:gd name="T0" fmla="*/ 3437 w 3593"/>
              <a:gd name="T1" fmla="*/ 1177 h 1178"/>
              <a:gd name="T2" fmla="*/ 154 w 3593"/>
              <a:gd name="T3" fmla="*/ 1177 h 1178"/>
              <a:gd name="T4" fmla="*/ 154 w 3593"/>
              <a:gd name="T5" fmla="*/ 1177 h 1178"/>
              <a:gd name="T6" fmla="*/ 0 w 3593"/>
              <a:gd name="T7" fmla="*/ 1023 h 1178"/>
              <a:gd name="T8" fmla="*/ 0 w 3593"/>
              <a:gd name="T9" fmla="*/ 154 h 1178"/>
              <a:gd name="T10" fmla="*/ 0 w 3593"/>
              <a:gd name="T11" fmla="*/ 154 h 1178"/>
              <a:gd name="T12" fmla="*/ 154 w 3593"/>
              <a:gd name="T13" fmla="*/ 0 h 1178"/>
              <a:gd name="T14" fmla="*/ 3437 w 3593"/>
              <a:gd name="T15" fmla="*/ 0 h 1178"/>
              <a:gd name="T16" fmla="*/ 3437 w 3593"/>
              <a:gd name="T17" fmla="*/ 0 h 1178"/>
              <a:gd name="T18" fmla="*/ 3592 w 3593"/>
              <a:gd name="T19" fmla="*/ 154 h 1178"/>
              <a:gd name="T20" fmla="*/ 3592 w 3593"/>
              <a:gd name="T21" fmla="*/ 1023 h 1178"/>
              <a:gd name="T22" fmla="*/ 3592 w 3593"/>
              <a:gd name="T23" fmla="*/ 1023 h 1178"/>
              <a:gd name="T24" fmla="*/ 3437 w 3593"/>
              <a:gd name="T25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93" h="1178">
                <a:moveTo>
                  <a:pt x="3437" y="1177"/>
                </a:moveTo>
                <a:lnTo>
                  <a:pt x="154" y="1177"/>
                </a:lnTo>
                <a:lnTo>
                  <a:pt x="154" y="1177"/>
                </a:lnTo>
                <a:cubicBezTo>
                  <a:pt x="69" y="1177"/>
                  <a:pt x="0" y="1108"/>
                  <a:pt x="0" y="1023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3437" y="0"/>
                </a:lnTo>
                <a:lnTo>
                  <a:pt x="3437" y="0"/>
                </a:lnTo>
                <a:cubicBezTo>
                  <a:pt x="3523" y="0"/>
                  <a:pt x="3592" y="69"/>
                  <a:pt x="3592" y="154"/>
                </a:cubicBezTo>
                <a:lnTo>
                  <a:pt x="3592" y="1023"/>
                </a:lnTo>
                <a:lnTo>
                  <a:pt x="3592" y="1023"/>
                </a:lnTo>
                <a:cubicBezTo>
                  <a:pt x="3592" y="1108"/>
                  <a:pt x="3523" y="1177"/>
                  <a:pt x="3437" y="11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71" name="Freeform 143">
            <a:extLst>
              <a:ext uri="{FF2B5EF4-FFF2-40B4-BE49-F238E27FC236}">
                <a16:creationId xmlns:a16="http://schemas.microsoft.com/office/drawing/2014/main" id="{C619622C-B90F-7D4A-9B45-24F05C31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324" y="6901945"/>
            <a:ext cx="1966511" cy="1757775"/>
          </a:xfrm>
          <a:custGeom>
            <a:avLst/>
            <a:gdLst>
              <a:gd name="T0" fmla="*/ 1533 w 1577"/>
              <a:gd name="T1" fmla="*/ 585 h 1412"/>
              <a:gd name="T2" fmla="*/ 1265 w 1577"/>
              <a:gd name="T3" fmla="*/ 121 h 1412"/>
              <a:gd name="T4" fmla="*/ 1265 w 1577"/>
              <a:gd name="T5" fmla="*/ 121 h 1412"/>
              <a:gd name="T6" fmla="*/ 1056 w 1577"/>
              <a:gd name="T7" fmla="*/ 0 h 1412"/>
              <a:gd name="T8" fmla="*/ 520 w 1577"/>
              <a:gd name="T9" fmla="*/ 0 h 1412"/>
              <a:gd name="T10" fmla="*/ 520 w 1577"/>
              <a:gd name="T11" fmla="*/ 0 h 1412"/>
              <a:gd name="T12" fmla="*/ 311 w 1577"/>
              <a:gd name="T13" fmla="*/ 121 h 1412"/>
              <a:gd name="T14" fmla="*/ 43 w 1577"/>
              <a:gd name="T15" fmla="*/ 585 h 1412"/>
              <a:gd name="T16" fmla="*/ 43 w 1577"/>
              <a:gd name="T17" fmla="*/ 585 h 1412"/>
              <a:gd name="T18" fmla="*/ 43 w 1577"/>
              <a:gd name="T19" fmla="*/ 826 h 1412"/>
              <a:gd name="T20" fmla="*/ 311 w 1577"/>
              <a:gd name="T21" fmla="*/ 1291 h 1412"/>
              <a:gd name="T22" fmla="*/ 311 w 1577"/>
              <a:gd name="T23" fmla="*/ 1291 h 1412"/>
              <a:gd name="T24" fmla="*/ 520 w 1577"/>
              <a:gd name="T25" fmla="*/ 1411 h 1412"/>
              <a:gd name="T26" fmla="*/ 1056 w 1577"/>
              <a:gd name="T27" fmla="*/ 1411 h 1412"/>
              <a:gd name="T28" fmla="*/ 1056 w 1577"/>
              <a:gd name="T29" fmla="*/ 1411 h 1412"/>
              <a:gd name="T30" fmla="*/ 1265 w 1577"/>
              <a:gd name="T31" fmla="*/ 1291 h 1412"/>
              <a:gd name="T32" fmla="*/ 1533 w 1577"/>
              <a:gd name="T33" fmla="*/ 826 h 1412"/>
              <a:gd name="T34" fmla="*/ 1533 w 1577"/>
              <a:gd name="T35" fmla="*/ 826 h 1412"/>
              <a:gd name="T36" fmla="*/ 1533 w 1577"/>
              <a:gd name="T37" fmla="*/ 585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7" h="1412">
                <a:moveTo>
                  <a:pt x="1533" y="585"/>
                </a:moveTo>
                <a:lnTo>
                  <a:pt x="1265" y="121"/>
                </a:lnTo>
                <a:lnTo>
                  <a:pt x="1265" y="121"/>
                </a:lnTo>
                <a:cubicBezTo>
                  <a:pt x="1222" y="46"/>
                  <a:pt x="1142" y="0"/>
                  <a:pt x="1056" y="0"/>
                </a:cubicBezTo>
                <a:lnTo>
                  <a:pt x="520" y="0"/>
                </a:lnTo>
                <a:lnTo>
                  <a:pt x="520" y="0"/>
                </a:lnTo>
                <a:cubicBezTo>
                  <a:pt x="433" y="0"/>
                  <a:pt x="354" y="46"/>
                  <a:pt x="311" y="121"/>
                </a:cubicBezTo>
                <a:lnTo>
                  <a:pt x="43" y="585"/>
                </a:lnTo>
                <a:lnTo>
                  <a:pt x="43" y="585"/>
                </a:lnTo>
                <a:cubicBezTo>
                  <a:pt x="0" y="660"/>
                  <a:pt x="0" y="751"/>
                  <a:pt x="43" y="826"/>
                </a:cubicBezTo>
                <a:lnTo>
                  <a:pt x="311" y="1291"/>
                </a:lnTo>
                <a:lnTo>
                  <a:pt x="311" y="1291"/>
                </a:lnTo>
                <a:cubicBezTo>
                  <a:pt x="354" y="1365"/>
                  <a:pt x="433" y="1411"/>
                  <a:pt x="520" y="1411"/>
                </a:cubicBezTo>
                <a:lnTo>
                  <a:pt x="1056" y="1411"/>
                </a:lnTo>
                <a:lnTo>
                  <a:pt x="1056" y="1411"/>
                </a:lnTo>
                <a:cubicBezTo>
                  <a:pt x="1142" y="1411"/>
                  <a:pt x="1222" y="1365"/>
                  <a:pt x="1265" y="1291"/>
                </a:cubicBezTo>
                <a:lnTo>
                  <a:pt x="1533" y="826"/>
                </a:lnTo>
                <a:lnTo>
                  <a:pt x="1533" y="826"/>
                </a:lnTo>
                <a:cubicBezTo>
                  <a:pt x="1576" y="751"/>
                  <a:pt x="1576" y="660"/>
                  <a:pt x="1533" y="5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72" name="Freeform 144">
            <a:extLst>
              <a:ext uri="{FF2B5EF4-FFF2-40B4-BE49-F238E27FC236}">
                <a16:creationId xmlns:a16="http://schemas.microsoft.com/office/drawing/2014/main" id="{43F6940D-DF48-634C-97BE-727B5286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199" y="7000820"/>
            <a:ext cx="1768761" cy="1571011"/>
          </a:xfrm>
          <a:custGeom>
            <a:avLst/>
            <a:gdLst>
              <a:gd name="T0" fmla="*/ 441 w 1418"/>
              <a:gd name="T1" fmla="*/ 1259 h 1260"/>
              <a:gd name="T2" fmla="*/ 441 w 1418"/>
              <a:gd name="T3" fmla="*/ 1259 h 1260"/>
              <a:gd name="T4" fmla="*/ 298 w 1418"/>
              <a:gd name="T5" fmla="*/ 1177 h 1260"/>
              <a:gd name="T6" fmla="*/ 30 w 1418"/>
              <a:gd name="T7" fmla="*/ 712 h 1260"/>
              <a:gd name="T8" fmla="*/ 30 w 1418"/>
              <a:gd name="T9" fmla="*/ 712 h 1260"/>
              <a:gd name="T10" fmla="*/ 30 w 1418"/>
              <a:gd name="T11" fmla="*/ 547 h 1260"/>
              <a:gd name="T12" fmla="*/ 298 w 1418"/>
              <a:gd name="T13" fmla="*/ 83 h 1260"/>
              <a:gd name="T14" fmla="*/ 298 w 1418"/>
              <a:gd name="T15" fmla="*/ 83 h 1260"/>
              <a:gd name="T16" fmla="*/ 441 w 1418"/>
              <a:gd name="T17" fmla="*/ 0 h 1260"/>
              <a:gd name="T18" fmla="*/ 977 w 1418"/>
              <a:gd name="T19" fmla="*/ 0 h 1260"/>
              <a:gd name="T20" fmla="*/ 977 w 1418"/>
              <a:gd name="T21" fmla="*/ 0 h 1260"/>
              <a:gd name="T22" fmla="*/ 1119 w 1418"/>
              <a:gd name="T23" fmla="*/ 83 h 1260"/>
              <a:gd name="T24" fmla="*/ 1388 w 1418"/>
              <a:gd name="T25" fmla="*/ 547 h 1260"/>
              <a:gd name="T26" fmla="*/ 1388 w 1418"/>
              <a:gd name="T27" fmla="*/ 547 h 1260"/>
              <a:gd name="T28" fmla="*/ 1388 w 1418"/>
              <a:gd name="T29" fmla="*/ 712 h 1260"/>
              <a:gd name="T30" fmla="*/ 1119 w 1418"/>
              <a:gd name="T31" fmla="*/ 1177 h 1260"/>
              <a:gd name="T32" fmla="*/ 1119 w 1418"/>
              <a:gd name="T33" fmla="*/ 1177 h 1260"/>
              <a:gd name="T34" fmla="*/ 977 w 1418"/>
              <a:gd name="T35" fmla="*/ 1259 h 1260"/>
              <a:gd name="T36" fmla="*/ 441 w 1418"/>
              <a:gd name="T37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8" h="1260">
                <a:moveTo>
                  <a:pt x="441" y="1259"/>
                </a:moveTo>
                <a:lnTo>
                  <a:pt x="441" y="1259"/>
                </a:lnTo>
                <a:cubicBezTo>
                  <a:pt x="382" y="1259"/>
                  <a:pt x="327" y="1228"/>
                  <a:pt x="298" y="1177"/>
                </a:cubicBezTo>
                <a:lnTo>
                  <a:pt x="30" y="712"/>
                </a:lnTo>
                <a:lnTo>
                  <a:pt x="30" y="712"/>
                </a:lnTo>
                <a:cubicBezTo>
                  <a:pt x="0" y="661"/>
                  <a:pt x="0" y="598"/>
                  <a:pt x="30" y="547"/>
                </a:cubicBezTo>
                <a:lnTo>
                  <a:pt x="298" y="83"/>
                </a:lnTo>
                <a:lnTo>
                  <a:pt x="298" y="83"/>
                </a:lnTo>
                <a:cubicBezTo>
                  <a:pt x="327" y="32"/>
                  <a:pt x="382" y="0"/>
                  <a:pt x="441" y="0"/>
                </a:cubicBezTo>
                <a:lnTo>
                  <a:pt x="977" y="0"/>
                </a:lnTo>
                <a:lnTo>
                  <a:pt x="977" y="0"/>
                </a:lnTo>
                <a:cubicBezTo>
                  <a:pt x="1036" y="0"/>
                  <a:pt x="1090" y="32"/>
                  <a:pt x="1119" y="83"/>
                </a:cubicBezTo>
                <a:lnTo>
                  <a:pt x="1388" y="547"/>
                </a:lnTo>
                <a:lnTo>
                  <a:pt x="1388" y="547"/>
                </a:lnTo>
                <a:cubicBezTo>
                  <a:pt x="1417" y="598"/>
                  <a:pt x="1417" y="661"/>
                  <a:pt x="1388" y="712"/>
                </a:cubicBezTo>
                <a:lnTo>
                  <a:pt x="1119" y="1177"/>
                </a:lnTo>
                <a:lnTo>
                  <a:pt x="1119" y="1177"/>
                </a:lnTo>
                <a:cubicBezTo>
                  <a:pt x="1090" y="1228"/>
                  <a:pt x="1036" y="1259"/>
                  <a:pt x="977" y="1259"/>
                </a:cubicBezTo>
                <a:lnTo>
                  <a:pt x="441" y="125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73" name="Freeform 145">
            <a:extLst>
              <a:ext uri="{FF2B5EF4-FFF2-40B4-BE49-F238E27FC236}">
                <a16:creationId xmlns:a16="http://schemas.microsoft.com/office/drawing/2014/main" id="{48003802-0016-E64A-9C0A-07DA0F6F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338" y="7050258"/>
            <a:ext cx="4476831" cy="1466642"/>
          </a:xfrm>
          <a:custGeom>
            <a:avLst/>
            <a:gdLst>
              <a:gd name="T0" fmla="*/ 3438 w 3594"/>
              <a:gd name="T1" fmla="*/ 1177 h 1178"/>
              <a:gd name="T2" fmla="*/ 154 w 3594"/>
              <a:gd name="T3" fmla="*/ 1177 h 1178"/>
              <a:gd name="T4" fmla="*/ 154 w 3594"/>
              <a:gd name="T5" fmla="*/ 1177 h 1178"/>
              <a:gd name="T6" fmla="*/ 0 w 3594"/>
              <a:gd name="T7" fmla="*/ 1023 h 1178"/>
              <a:gd name="T8" fmla="*/ 0 w 3594"/>
              <a:gd name="T9" fmla="*/ 154 h 1178"/>
              <a:gd name="T10" fmla="*/ 0 w 3594"/>
              <a:gd name="T11" fmla="*/ 154 h 1178"/>
              <a:gd name="T12" fmla="*/ 154 w 3594"/>
              <a:gd name="T13" fmla="*/ 0 h 1178"/>
              <a:gd name="T14" fmla="*/ 3438 w 3594"/>
              <a:gd name="T15" fmla="*/ 0 h 1178"/>
              <a:gd name="T16" fmla="*/ 3438 w 3594"/>
              <a:gd name="T17" fmla="*/ 0 h 1178"/>
              <a:gd name="T18" fmla="*/ 3593 w 3594"/>
              <a:gd name="T19" fmla="*/ 154 h 1178"/>
              <a:gd name="T20" fmla="*/ 3593 w 3594"/>
              <a:gd name="T21" fmla="*/ 1023 h 1178"/>
              <a:gd name="T22" fmla="*/ 3593 w 3594"/>
              <a:gd name="T23" fmla="*/ 1023 h 1178"/>
              <a:gd name="T24" fmla="*/ 3438 w 3594"/>
              <a:gd name="T25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94" h="1178">
                <a:moveTo>
                  <a:pt x="3438" y="1177"/>
                </a:moveTo>
                <a:lnTo>
                  <a:pt x="154" y="1177"/>
                </a:lnTo>
                <a:lnTo>
                  <a:pt x="154" y="1177"/>
                </a:lnTo>
                <a:cubicBezTo>
                  <a:pt x="69" y="1177"/>
                  <a:pt x="0" y="1108"/>
                  <a:pt x="0" y="1023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3438" y="0"/>
                </a:lnTo>
                <a:lnTo>
                  <a:pt x="3438" y="0"/>
                </a:lnTo>
                <a:cubicBezTo>
                  <a:pt x="3524" y="0"/>
                  <a:pt x="3593" y="69"/>
                  <a:pt x="3593" y="154"/>
                </a:cubicBezTo>
                <a:lnTo>
                  <a:pt x="3593" y="1023"/>
                </a:lnTo>
                <a:lnTo>
                  <a:pt x="3593" y="1023"/>
                </a:lnTo>
                <a:cubicBezTo>
                  <a:pt x="3593" y="1108"/>
                  <a:pt x="3524" y="1177"/>
                  <a:pt x="3438" y="1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98" name="Freeform 170">
            <a:extLst>
              <a:ext uri="{FF2B5EF4-FFF2-40B4-BE49-F238E27FC236}">
                <a16:creationId xmlns:a16="http://schemas.microsoft.com/office/drawing/2014/main" id="{1CA5B146-D34E-9245-9CA1-2C18C971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853" y="6901945"/>
            <a:ext cx="1966511" cy="1757775"/>
          </a:xfrm>
          <a:custGeom>
            <a:avLst/>
            <a:gdLst>
              <a:gd name="T0" fmla="*/ 1533 w 1577"/>
              <a:gd name="T1" fmla="*/ 585 h 1412"/>
              <a:gd name="T2" fmla="*/ 1265 w 1577"/>
              <a:gd name="T3" fmla="*/ 121 h 1412"/>
              <a:gd name="T4" fmla="*/ 1265 w 1577"/>
              <a:gd name="T5" fmla="*/ 121 h 1412"/>
              <a:gd name="T6" fmla="*/ 1056 w 1577"/>
              <a:gd name="T7" fmla="*/ 0 h 1412"/>
              <a:gd name="T8" fmla="*/ 520 w 1577"/>
              <a:gd name="T9" fmla="*/ 0 h 1412"/>
              <a:gd name="T10" fmla="*/ 520 w 1577"/>
              <a:gd name="T11" fmla="*/ 0 h 1412"/>
              <a:gd name="T12" fmla="*/ 311 w 1577"/>
              <a:gd name="T13" fmla="*/ 121 h 1412"/>
              <a:gd name="T14" fmla="*/ 43 w 1577"/>
              <a:gd name="T15" fmla="*/ 585 h 1412"/>
              <a:gd name="T16" fmla="*/ 43 w 1577"/>
              <a:gd name="T17" fmla="*/ 585 h 1412"/>
              <a:gd name="T18" fmla="*/ 43 w 1577"/>
              <a:gd name="T19" fmla="*/ 826 h 1412"/>
              <a:gd name="T20" fmla="*/ 311 w 1577"/>
              <a:gd name="T21" fmla="*/ 1291 h 1412"/>
              <a:gd name="T22" fmla="*/ 311 w 1577"/>
              <a:gd name="T23" fmla="*/ 1291 h 1412"/>
              <a:gd name="T24" fmla="*/ 520 w 1577"/>
              <a:gd name="T25" fmla="*/ 1411 h 1412"/>
              <a:gd name="T26" fmla="*/ 1056 w 1577"/>
              <a:gd name="T27" fmla="*/ 1411 h 1412"/>
              <a:gd name="T28" fmla="*/ 1056 w 1577"/>
              <a:gd name="T29" fmla="*/ 1411 h 1412"/>
              <a:gd name="T30" fmla="*/ 1265 w 1577"/>
              <a:gd name="T31" fmla="*/ 1291 h 1412"/>
              <a:gd name="T32" fmla="*/ 1533 w 1577"/>
              <a:gd name="T33" fmla="*/ 826 h 1412"/>
              <a:gd name="T34" fmla="*/ 1533 w 1577"/>
              <a:gd name="T35" fmla="*/ 826 h 1412"/>
              <a:gd name="T36" fmla="*/ 1533 w 1577"/>
              <a:gd name="T37" fmla="*/ 585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7" h="1412">
                <a:moveTo>
                  <a:pt x="1533" y="585"/>
                </a:moveTo>
                <a:lnTo>
                  <a:pt x="1265" y="121"/>
                </a:lnTo>
                <a:lnTo>
                  <a:pt x="1265" y="121"/>
                </a:lnTo>
                <a:cubicBezTo>
                  <a:pt x="1222" y="46"/>
                  <a:pt x="1142" y="0"/>
                  <a:pt x="1056" y="0"/>
                </a:cubicBezTo>
                <a:lnTo>
                  <a:pt x="520" y="0"/>
                </a:lnTo>
                <a:lnTo>
                  <a:pt x="520" y="0"/>
                </a:lnTo>
                <a:cubicBezTo>
                  <a:pt x="433" y="0"/>
                  <a:pt x="354" y="46"/>
                  <a:pt x="311" y="121"/>
                </a:cubicBezTo>
                <a:lnTo>
                  <a:pt x="43" y="585"/>
                </a:lnTo>
                <a:lnTo>
                  <a:pt x="43" y="585"/>
                </a:lnTo>
                <a:cubicBezTo>
                  <a:pt x="0" y="660"/>
                  <a:pt x="0" y="751"/>
                  <a:pt x="43" y="826"/>
                </a:cubicBezTo>
                <a:lnTo>
                  <a:pt x="311" y="1291"/>
                </a:lnTo>
                <a:lnTo>
                  <a:pt x="311" y="1291"/>
                </a:lnTo>
                <a:cubicBezTo>
                  <a:pt x="354" y="1365"/>
                  <a:pt x="433" y="1411"/>
                  <a:pt x="520" y="1411"/>
                </a:cubicBezTo>
                <a:lnTo>
                  <a:pt x="1056" y="1411"/>
                </a:lnTo>
                <a:lnTo>
                  <a:pt x="1056" y="1411"/>
                </a:lnTo>
                <a:cubicBezTo>
                  <a:pt x="1142" y="1411"/>
                  <a:pt x="1222" y="1365"/>
                  <a:pt x="1265" y="1291"/>
                </a:cubicBezTo>
                <a:lnTo>
                  <a:pt x="1533" y="826"/>
                </a:lnTo>
                <a:lnTo>
                  <a:pt x="1533" y="826"/>
                </a:lnTo>
                <a:cubicBezTo>
                  <a:pt x="1576" y="751"/>
                  <a:pt x="1576" y="660"/>
                  <a:pt x="1533" y="5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99" name="Freeform 171">
            <a:extLst>
              <a:ext uri="{FF2B5EF4-FFF2-40B4-BE49-F238E27FC236}">
                <a16:creationId xmlns:a16="http://schemas.microsoft.com/office/drawing/2014/main" id="{AFA61C89-6515-8E45-A5BE-641DAF65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728" y="7000820"/>
            <a:ext cx="1768761" cy="1571011"/>
          </a:xfrm>
          <a:custGeom>
            <a:avLst/>
            <a:gdLst>
              <a:gd name="T0" fmla="*/ 441 w 1418"/>
              <a:gd name="T1" fmla="*/ 1259 h 1260"/>
              <a:gd name="T2" fmla="*/ 441 w 1418"/>
              <a:gd name="T3" fmla="*/ 1259 h 1260"/>
              <a:gd name="T4" fmla="*/ 298 w 1418"/>
              <a:gd name="T5" fmla="*/ 1177 h 1260"/>
              <a:gd name="T6" fmla="*/ 30 w 1418"/>
              <a:gd name="T7" fmla="*/ 712 h 1260"/>
              <a:gd name="T8" fmla="*/ 30 w 1418"/>
              <a:gd name="T9" fmla="*/ 712 h 1260"/>
              <a:gd name="T10" fmla="*/ 30 w 1418"/>
              <a:gd name="T11" fmla="*/ 547 h 1260"/>
              <a:gd name="T12" fmla="*/ 298 w 1418"/>
              <a:gd name="T13" fmla="*/ 83 h 1260"/>
              <a:gd name="T14" fmla="*/ 298 w 1418"/>
              <a:gd name="T15" fmla="*/ 83 h 1260"/>
              <a:gd name="T16" fmla="*/ 441 w 1418"/>
              <a:gd name="T17" fmla="*/ 0 h 1260"/>
              <a:gd name="T18" fmla="*/ 977 w 1418"/>
              <a:gd name="T19" fmla="*/ 0 h 1260"/>
              <a:gd name="T20" fmla="*/ 977 w 1418"/>
              <a:gd name="T21" fmla="*/ 0 h 1260"/>
              <a:gd name="T22" fmla="*/ 1119 w 1418"/>
              <a:gd name="T23" fmla="*/ 83 h 1260"/>
              <a:gd name="T24" fmla="*/ 1388 w 1418"/>
              <a:gd name="T25" fmla="*/ 547 h 1260"/>
              <a:gd name="T26" fmla="*/ 1388 w 1418"/>
              <a:gd name="T27" fmla="*/ 547 h 1260"/>
              <a:gd name="T28" fmla="*/ 1388 w 1418"/>
              <a:gd name="T29" fmla="*/ 712 h 1260"/>
              <a:gd name="T30" fmla="*/ 1119 w 1418"/>
              <a:gd name="T31" fmla="*/ 1177 h 1260"/>
              <a:gd name="T32" fmla="*/ 1119 w 1418"/>
              <a:gd name="T33" fmla="*/ 1177 h 1260"/>
              <a:gd name="T34" fmla="*/ 977 w 1418"/>
              <a:gd name="T35" fmla="*/ 1259 h 1260"/>
              <a:gd name="T36" fmla="*/ 441 w 1418"/>
              <a:gd name="T37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8" h="1260">
                <a:moveTo>
                  <a:pt x="441" y="1259"/>
                </a:moveTo>
                <a:lnTo>
                  <a:pt x="441" y="1259"/>
                </a:lnTo>
                <a:cubicBezTo>
                  <a:pt x="382" y="1259"/>
                  <a:pt x="327" y="1228"/>
                  <a:pt x="298" y="1177"/>
                </a:cubicBezTo>
                <a:lnTo>
                  <a:pt x="30" y="712"/>
                </a:lnTo>
                <a:lnTo>
                  <a:pt x="30" y="712"/>
                </a:lnTo>
                <a:cubicBezTo>
                  <a:pt x="0" y="661"/>
                  <a:pt x="0" y="598"/>
                  <a:pt x="30" y="547"/>
                </a:cubicBezTo>
                <a:lnTo>
                  <a:pt x="298" y="83"/>
                </a:lnTo>
                <a:lnTo>
                  <a:pt x="298" y="83"/>
                </a:lnTo>
                <a:cubicBezTo>
                  <a:pt x="327" y="32"/>
                  <a:pt x="382" y="0"/>
                  <a:pt x="441" y="0"/>
                </a:cubicBezTo>
                <a:lnTo>
                  <a:pt x="977" y="0"/>
                </a:lnTo>
                <a:lnTo>
                  <a:pt x="977" y="0"/>
                </a:lnTo>
                <a:cubicBezTo>
                  <a:pt x="1036" y="0"/>
                  <a:pt x="1090" y="32"/>
                  <a:pt x="1119" y="83"/>
                </a:cubicBezTo>
                <a:lnTo>
                  <a:pt x="1388" y="547"/>
                </a:lnTo>
                <a:lnTo>
                  <a:pt x="1388" y="547"/>
                </a:lnTo>
                <a:cubicBezTo>
                  <a:pt x="1417" y="598"/>
                  <a:pt x="1417" y="661"/>
                  <a:pt x="1388" y="712"/>
                </a:cubicBezTo>
                <a:lnTo>
                  <a:pt x="1119" y="1177"/>
                </a:lnTo>
                <a:lnTo>
                  <a:pt x="1119" y="1177"/>
                </a:lnTo>
                <a:cubicBezTo>
                  <a:pt x="1090" y="1228"/>
                  <a:pt x="1036" y="1259"/>
                  <a:pt x="977" y="1259"/>
                </a:cubicBezTo>
                <a:lnTo>
                  <a:pt x="441" y="125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23" name="Freeform 195">
            <a:extLst>
              <a:ext uri="{FF2B5EF4-FFF2-40B4-BE49-F238E27FC236}">
                <a16:creationId xmlns:a16="http://schemas.microsoft.com/office/drawing/2014/main" id="{0838CD4A-54EF-A84C-BAAB-DA273FA6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8" y="9192546"/>
            <a:ext cx="1587489" cy="1587489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24" name="Freeform 196">
            <a:extLst>
              <a:ext uri="{FF2B5EF4-FFF2-40B4-BE49-F238E27FC236}">
                <a16:creationId xmlns:a16="http://schemas.microsoft.com/office/drawing/2014/main" id="{2D23EA3E-75D9-D64B-8FFD-B06D9327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450" y="9252969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48" name="Freeform 220">
            <a:extLst>
              <a:ext uri="{FF2B5EF4-FFF2-40B4-BE49-F238E27FC236}">
                <a16:creationId xmlns:a16="http://schemas.microsoft.com/office/drawing/2014/main" id="{D22D0752-75B6-5543-B256-B8E7B56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8" y="11373284"/>
            <a:ext cx="1587489" cy="1587492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49" name="Freeform 221">
            <a:extLst>
              <a:ext uri="{FF2B5EF4-FFF2-40B4-BE49-F238E27FC236}">
                <a16:creationId xmlns:a16="http://schemas.microsoft.com/office/drawing/2014/main" id="{E1258F35-A71B-284F-A247-1007E9E3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450" y="11439201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50" name="Freeform 222">
            <a:extLst>
              <a:ext uri="{FF2B5EF4-FFF2-40B4-BE49-F238E27FC236}">
                <a16:creationId xmlns:a16="http://schemas.microsoft.com/office/drawing/2014/main" id="{E1C2457C-A435-4945-A088-060F4348C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48" y="8659720"/>
            <a:ext cx="411980" cy="3510059"/>
          </a:xfrm>
          <a:custGeom>
            <a:avLst/>
            <a:gdLst>
              <a:gd name="T0" fmla="*/ 0 w 329"/>
              <a:gd name="T1" fmla="*/ 0 h 2816"/>
              <a:gd name="T2" fmla="*/ 0 w 329"/>
              <a:gd name="T3" fmla="*/ 2815 h 2816"/>
              <a:gd name="T4" fmla="*/ 328 w 329"/>
              <a:gd name="T5" fmla="*/ 2815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2816">
                <a:moveTo>
                  <a:pt x="0" y="0"/>
                </a:moveTo>
                <a:lnTo>
                  <a:pt x="0" y="2815"/>
                </a:lnTo>
                <a:lnTo>
                  <a:pt x="328" y="2815"/>
                </a:ln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51" name="Line 223">
            <a:extLst>
              <a:ext uri="{FF2B5EF4-FFF2-40B4-BE49-F238E27FC236}">
                <a16:creationId xmlns:a16="http://schemas.microsoft.com/office/drawing/2014/main" id="{A7E4C9C2-50B7-0D46-A832-C40F352C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48" y="9983545"/>
            <a:ext cx="406485" cy="5491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75" name="Freeform 247">
            <a:extLst>
              <a:ext uri="{FF2B5EF4-FFF2-40B4-BE49-F238E27FC236}">
                <a16:creationId xmlns:a16="http://schemas.microsoft.com/office/drawing/2014/main" id="{3FF8BBD1-2F6B-F240-939C-07385F44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063" y="9192546"/>
            <a:ext cx="1587492" cy="1587489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76" name="Freeform 248">
            <a:extLst>
              <a:ext uri="{FF2B5EF4-FFF2-40B4-BE49-F238E27FC236}">
                <a16:creationId xmlns:a16="http://schemas.microsoft.com/office/drawing/2014/main" id="{AB2251D1-E88A-1242-B6F6-B32055C0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979" y="9252969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00" name="Freeform 272">
            <a:extLst>
              <a:ext uri="{FF2B5EF4-FFF2-40B4-BE49-F238E27FC236}">
                <a16:creationId xmlns:a16="http://schemas.microsoft.com/office/drawing/2014/main" id="{EAFD15EF-34A0-074C-B6C9-6FC985E7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063" y="11373284"/>
            <a:ext cx="1587492" cy="1587492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01" name="Freeform 273">
            <a:extLst>
              <a:ext uri="{FF2B5EF4-FFF2-40B4-BE49-F238E27FC236}">
                <a16:creationId xmlns:a16="http://schemas.microsoft.com/office/drawing/2014/main" id="{5F4BA083-A7A5-B446-9045-047246A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979" y="11439201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02" name="Freeform 274">
            <a:extLst>
              <a:ext uri="{FF2B5EF4-FFF2-40B4-BE49-F238E27FC236}">
                <a16:creationId xmlns:a16="http://schemas.microsoft.com/office/drawing/2014/main" id="{649FADF3-9A3C-B84C-8301-5BD61E91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577" y="8659720"/>
            <a:ext cx="411980" cy="3510059"/>
          </a:xfrm>
          <a:custGeom>
            <a:avLst/>
            <a:gdLst>
              <a:gd name="T0" fmla="*/ 0 w 329"/>
              <a:gd name="T1" fmla="*/ 0 h 2816"/>
              <a:gd name="T2" fmla="*/ 0 w 329"/>
              <a:gd name="T3" fmla="*/ 2815 h 2816"/>
              <a:gd name="T4" fmla="*/ 328 w 329"/>
              <a:gd name="T5" fmla="*/ 2815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2816">
                <a:moveTo>
                  <a:pt x="0" y="0"/>
                </a:moveTo>
                <a:lnTo>
                  <a:pt x="0" y="2815"/>
                </a:lnTo>
                <a:lnTo>
                  <a:pt x="328" y="2815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03" name="Line 275">
            <a:extLst>
              <a:ext uri="{FF2B5EF4-FFF2-40B4-BE49-F238E27FC236}">
                <a16:creationId xmlns:a16="http://schemas.microsoft.com/office/drawing/2014/main" id="{ECBEFCCF-7B8E-9146-B9DF-67FEC0568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577" y="9983545"/>
            <a:ext cx="406485" cy="5491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27" name="Freeform 299">
            <a:extLst>
              <a:ext uri="{FF2B5EF4-FFF2-40B4-BE49-F238E27FC236}">
                <a16:creationId xmlns:a16="http://schemas.microsoft.com/office/drawing/2014/main" id="{A3034534-030B-F546-A67E-1CD9FD75D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1592" y="9192546"/>
            <a:ext cx="1587492" cy="1587489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28" name="Freeform 300">
            <a:extLst>
              <a:ext uri="{FF2B5EF4-FFF2-40B4-BE49-F238E27FC236}">
                <a16:creationId xmlns:a16="http://schemas.microsoft.com/office/drawing/2014/main" id="{E9ED4D67-FF89-8F43-AE28-EC5B4DA4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018" y="9252969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2" name="Freeform 324">
            <a:extLst>
              <a:ext uri="{FF2B5EF4-FFF2-40B4-BE49-F238E27FC236}">
                <a16:creationId xmlns:a16="http://schemas.microsoft.com/office/drawing/2014/main" id="{ECC775C2-271E-7746-92EC-2931E404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1592" y="11373284"/>
            <a:ext cx="1587492" cy="1587492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6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3" name="Freeform 325">
            <a:extLst>
              <a:ext uri="{FF2B5EF4-FFF2-40B4-BE49-F238E27FC236}">
                <a16:creationId xmlns:a16="http://schemas.microsoft.com/office/drawing/2014/main" id="{0600F006-6FA6-0F4E-8CEB-BD4B880E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018" y="11439201"/>
            <a:ext cx="1461150" cy="1461150"/>
          </a:xfrm>
          <a:custGeom>
            <a:avLst/>
            <a:gdLst>
              <a:gd name="T0" fmla="*/ 586 w 1174"/>
              <a:gd name="T1" fmla="*/ 1172 h 1173"/>
              <a:gd name="T2" fmla="*/ 586 w 1174"/>
              <a:gd name="T3" fmla="*/ 1172 h 1173"/>
              <a:gd name="T4" fmla="*/ 0 w 1174"/>
              <a:gd name="T5" fmla="*/ 586 h 1173"/>
              <a:gd name="T6" fmla="*/ 0 w 1174"/>
              <a:gd name="T7" fmla="*/ 586 h 1173"/>
              <a:gd name="T8" fmla="*/ 586 w 1174"/>
              <a:gd name="T9" fmla="*/ 0 h 1173"/>
              <a:gd name="T10" fmla="*/ 586 w 1174"/>
              <a:gd name="T11" fmla="*/ 0 h 1173"/>
              <a:gd name="T12" fmla="*/ 1173 w 1174"/>
              <a:gd name="T13" fmla="*/ 586 h 1173"/>
              <a:gd name="T14" fmla="*/ 1173 w 1174"/>
              <a:gd name="T15" fmla="*/ 586 h 1173"/>
              <a:gd name="T16" fmla="*/ 586 w 1174"/>
              <a:gd name="T17" fmla="*/ 117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173">
                <a:moveTo>
                  <a:pt x="586" y="1172"/>
                </a:moveTo>
                <a:lnTo>
                  <a:pt x="586" y="1172"/>
                </a:lnTo>
                <a:cubicBezTo>
                  <a:pt x="263" y="1172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3" y="0"/>
                  <a:pt x="586" y="0"/>
                </a:cubicBezTo>
                <a:lnTo>
                  <a:pt x="586" y="0"/>
                </a:lnTo>
                <a:cubicBezTo>
                  <a:pt x="910" y="0"/>
                  <a:pt x="1173" y="263"/>
                  <a:pt x="1173" y="586"/>
                </a:cubicBezTo>
                <a:lnTo>
                  <a:pt x="1173" y="586"/>
                </a:lnTo>
                <a:cubicBezTo>
                  <a:pt x="1173" y="909"/>
                  <a:pt x="910" y="1172"/>
                  <a:pt x="586" y="117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4" name="Freeform 326">
            <a:extLst>
              <a:ext uri="{FF2B5EF4-FFF2-40B4-BE49-F238E27FC236}">
                <a16:creationId xmlns:a16="http://schemas.microsoft.com/office/drawing/2014/main" id="{9FA55C52-0A76-BC4E-8B8A-B36DFB53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107" y="8659720"/>
            <a:ext cx="411980" cy="3510059"/>
          </a:xfrm>
          <a:custGeom>
            <a:avLst/>
            <a:gdLst>
              <a:gd name="T0" fmla="*/ 0 w 329"/>
              <a:gd name="T1" fmla="*/ 0 h 2816"/>
              <a:gd name="T2" fmla="*/ 0 w 329"/>
              <a:gd name="T3" fmla="*/ 2815 h 2816"/>
              <a:gd name="T4" fmla="*/ 328 w 329"/>
              <a:gd name="T5" fmla="*/ 2815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2816">
                <a:moveTo>
                  <a:pt x="0" y="0"/>
                </a:moveTo>
                <a:lnTo>
                  <a:pt x="0" y="2815"/>
                </a:lnTo>
                <a:lnTo>
                  <a:pt x="328" y="2815"/>
                </a:lnTo>
              </a:path>
            </a:pathLst>
          </a:cu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5" name="Line 327">
            <a:extLst>
              <a:ext uri="{FF2B5EF4-FFF2-40B4-BE49-F238E27FC236}">
                <a16:creationId xmlns:a16="http://schemas.microsoft.com/office/drawing/2014/main" id="{1244310F-78C3-384F-BA49-635331C8E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5107" y="9983545"/>
            <a:ext cx="406485" cy="5491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6" name="Freeform 328">
            <a:extLst>
              <a:ext uri="{FF2B5EF4-FFF2-40B4-BE49-F238E27FC236}">
                <a16:creationId xmlns:a16="http://schemas.microsoft.com/office/drawing/2014/main" id="{4971C508-5871-7E4E-BCEA-93A12EEF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192" y="6132919"/>
            <a:ext cx="14963059" cy="774521"/>
          </a:xfrm>
          <a:custGeom>
            <a:avLst/>
            <a:gdLst>
              <a:gd name="T0" fmla="*/ 0 w 12010"/>
              <a:gd name="T1" fmla="*/ 620 h 621"/>
              <a:gd name="T2" fmla="*/ 0 w 12010"/>
              <a:gd name="T3" fmla="*/ 0 h 621"/>
              <a:gd name="T4" fmla="*/ 12009 w 12010"/>
              <a:gd name="T5" fmla="*/ 0 h 621"/>
              <a:gd name="T6" fmla="*/ 12009 w 12010"/>
              <a:gd name="T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0" h="621">
                <a:moveTo>
                  <a:pt x="0" y="620"/>
                </a:moveTo>
                <a:lnTo>
                  <a:pt x="0" y="0"/>
                </a:lnTo>
                <a:lnTo>
                  <a:pt x="12009" y="0"/>
                </a:lnTo>
                <a:lnTo>
                  <a:pt x="12009" y="620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57" name="Line 329">
            <a:extLst>
              <a:ext uri="{FF2B5EF4-FFF2-40B4-BE49-F238E27FC236}">
                <a16:creationId xmlns:a16="http://schemas.microsoft.com/office/drawing/2014/main" id="{AEE39EEA-B3C6-944F-8541-5CB2AB2CE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5722" y="5413331"/>
            <a:ext cx="5491" cy="1433683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69FA7D-6058-46DA-B4CA-CD5447C45C9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022441-4B72-467E-A0BB-2E843683D0B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D40A3D-EA9E-4118-9CDB-D84B99444B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8A5052-2C47-4652-AAEC-E118E7ADCA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F29F2C-FBA9-4951-B5E1-3D2630D64A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55EC73-C18B-4359-A1AE-5AEF75CCCC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771C0D-FDA4-4666-AD9C-1C387E6719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1349A4-8914-427F-B731-DE42E2D60F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ADBA6F-B64C-4162-B962-69EDC67E94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5B04FED-4F2A-4F4D-9380-0CEF426053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211461-E2A2-485F-A7B8-32179999129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7D92F69-B432-4B17-ADD5-CD0907A52C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94E709-98A0-4AB2-8C60-327ECC55B022}"/>
              </a:ext>
            </a:extLst>
          </p:cNvPr>
          <p:cNvSpPr txBox="1"/>
          <p:nvPr/>
        </p:nvSpPr>
        <p:spPr>
          <a:xfrm>
            <a:off x="11329902" y="3872306"/>
            <a:ext cx="4185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241845-C9F4-449D-8C08-8311C1C6FF35}"/>
              </a:ext>
            </a:extLst>
          </p:cNvPr>
          <p:cNvSpPr txBox="1"/>
          <p:nvPr/>
        </p:nvSpPr>
        <p:spPr>
          <a:xfrm>
            <a:off x="11335618" y="4526826"/>
            <a:ext cx="418520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46CC9B-86E2-41C2-873A-95F79C68D876}"/>
              </a:ext>
            </a:extLst>
          </p:cNvPr>
          <p:cNvSpPr txBox="1"/>
          <p:nvPr/>
        </p:nvSpPr>
        <p:spPr>
          <a:xfrm>
            <a:off x="3492244" y="7185012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9A979B-4870-4185-A3E4-D6A873C02DD3}"/>
              </a:ext>
            </a:extLst>
          </p:cNvPr>
          <p:cNvSpPr txBox="1"/>
          <p:nvPr/>
        </p:nvSpPr>
        <p:spPr>
          <a:xfrm>
            <a:off x="3497960" y="7839532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F023B-7636-4C87-9BD1-3F77BBE04B3B}"/>
              </a:ext>
            </a:extLst>
          </p:cNvPr>
          <p:cNvSpPr txBox="1"/>
          <p:nvPr/>
        </p:nvSpPr>
        <p:spPr>
          <a:xfrm>
            <a:off x="10975084" y="7185012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4A0A0-ED23-4ACA-A649-3967E408E564}"/>
              </a:ext>
            </a:extLst>
          </p:cNvPr>
          <p:cNvSpPr txBox="1"/>
          <p:nvPr/>
        </p:nvSpPr>
        <p:spPr>
          <a:xfrm>
            <a:off x="10980800" y="7839532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8F96E-9CC5-4E54-87A7-5647DC4C0008}"/>
              </a:ext>
            </a:extLst>
          </p:cNvPr>
          <p:cNvSpPr txBox="1"/>
          <p:nvPr/>
        </p:nvSpPr>
        <p:spPr>
          <a:xfrm>
            <a:off x="18455384" y="7187552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89791C-5036-4781-AAB0-C29AF567237E}"/>
              </a:ext>
            </a:extLst>
          </p:cNvPr>
          <p:cNvSpPr txBox="1"/>
          <p:nvPr/>
        </p:nvSpPr>
        <p:spPr>
          <a:xfrm>
            <a:off x="18461100" y="7842072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41A38D-13D9-4661-8BCE-EBE4B556850F}"/>
              </a:ext>
            </a:extLst>
          </p:cNvPr>
          <p:cNvSpPr txBox="1"/>
          <p:nvPr/>
        </p:nvSpPr>
        <p:spPr>
          <a:xfrm>
            <a:off x="4754116" y="9394286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6772C6-C6A0-45AF-9A88-F7F2BB6EAD01}"/>
              </a:ext>
            </a:extLst>
          </p:cNvPr>
          <p:cNvSpPr txBox="1"/>
          <p:nvPr/>
        </p:nvSpPr>
        <p:spPr>
          <a:xfrm>
            <a:off x="4759832" y="10048806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819AD-137F-411D-8CA9-43EC06F29051}"/>
              </a:ext>
            </a:extLst>
          </p:cNvPr>
          <p:cNvSpPr txBox="1"/>
          <p:nvPr/>
        </p:nvSpPr>
        <p:spPr>
          <a:xfrm>
            <a:off x="4754116" y="11574570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A1E005-BF16-47BA-AA1D-3887BBA6A9E6}"/>
              </a:ext>
            </a:extLst>
          </p:cNvPr>
          <p:cNvSpPr txBox="1"/>
          <p:nvPr/>
        </p:nvSpPr>
        <p:spPr>
          <a:xfrm>
            <a:off x="4759832" y="12229090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310C04-6459-45DF-B72F-4A1619039AC5}"/>
              </a:ext>
            </a:extLst>
          </p:cNvPr>
          <p:cNvSpPr txBox="1"/>
          <p:nvPr/>
        </p:nvSpPr>
        <p:spPr>
          <a:xfrm>
            <a:off x="12237973" y="9394286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F373AA-96EF-4060-8112-48381728A830}"/>
              </a:ext>
            </a:extLst>
          </p:cNvPr>
          <p:cNvSpPr txBox="1"/>
          <p:nvPr/>
        </p:nvSpPr>
        <p:spPr>
          <a:xfrm>
            <a:off x="12243689" y="10048806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63B4E0-1BE5-4BDB-A893-0F7695A16834}"/>
              </a:ext>
            </a:extLst>
          </p:cNvPr>
          <p:cNvSpPr txBox="1"/>
          <p:nvPr/>
        </p:nvSpPr>
        <p:spPr>
          <a:xfrm>
            <a:off x="12237973" y="11574570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7CE68-C315-4F83-8954-A6DCFC0F3E9B}"/>
              </a:ext>
            </a:extLst>
          </p:cNvPr>
          <p:cNvSpPr txBox="1"/>
          <p:nvPr/>
        </p:nvSpPr>
        <p:spPr>
          <a:xfrm>
            <a:off x="12243689" y="12229090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44CA99-60B6-422A-8116-8C5E22DA730E}"/>
              </a:ext>
            </a:extLst>
          </p:cNvPr>
          <p:cNvSpPr txBox="1"/>
          <p:nvPr/>
        </p:nvSpPr>
        <p:spPr>
          <a:xfrm>
            <a:off x="19716114" y="9394286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E04DA0-2CBD-4EED-AA4C-B26AC26D2CCF}"/>
              </a:ext>
            </a:extLst>
          </p:cNvPr>
          <p:cNvSpPr txBox="1"/>
          <p:nvPr/>
        </p:nvSpPr>
        <p:spPr>
          <a:xfrm>
            <a:off x="19721830" y="10048806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251B92-8530-43EA-9CCE-6A64299363AD}"/>
              </a:ext>
            </a:extLst>
          </p:cNvPr>
          <p:cNvSpPr txBox="1"/>
          <p:nvPr/>
        </p:nvSpPr>
        <p:spPr>
          <a:xfrm>
            <a:off x="19716114" y="11574570"/>
            <a:ext cx="3543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WORKER 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93DAE-C343-4D20-B82F-941A85B380AB}"/>
              </a:ext>
            </a:extLst>
          </p:cNvPr>
          <p:cNvSpPr txBox="1"/>
          <p:nvPr/>
        </p:nvSpPr>
        <p:spPr>
          <a:xfrm>
            <a:off x="19721830" y="12229090"/>
            <a:ext cx="354355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09">
            <a:extLst>
              <a:ext uri="{FF2B5EF4-FFF2-40B4-BE49-F238E27FC236}">
                <a16:creationId xmlns:a16="http://schemas.microsoft.com/office/drawing/2014/main" id="{2B9DEF10-85F0-6C47-85A9-A3D532D7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639" y="3737951"/>
            <a:ext cx="3663861" cy="1054665"/>
          </a:xfrm>
          <a:custGeom>
            <a:avLst/>
            <a:gdLst>
              <a:gd name="T0" fmla="*/ 2939 w 2940"/>
              <a:gd name="T1" fmla="*/ 845 h 846"/>
              <a:gd name="T2" fmla="*/ 0 w 2940"/>
              <a:gd name="T3" fmla="*/ 845 h 846"/>
              <a:gd name="T4" fmla="*/ 0 w 2940"/>
              <a:gd name="T5" fmla="*/ 0 h 846"/>
              <a:gd name="T6" fmla="*/ 2939 w 2940"/>
              <a:gd name="T7" fmla="*/ 0 h 846"/>
              <a:gd name="T8" fmla="*/ 2939 w 2940"/>
              <a:gd name="T9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0" h="846">
                <a:moveTo>
                  <a:pt x="2939" y="845"/>
                </a:moveTo>
                <a:lnTo>
                  <a:pt x="0" y="845"/>
                </a:lnTo>
                <a:lnTo>
                  <a:pt x="0" y="0"/>
                </a:lnTo>
                <a:lnTo>
                  <a:pt x="2939" y="0"/>
                </a:lnTo>
                <a:lnTo>
                  <a:pt x="2939" y="845"/>
                </a:lnTo>
              </a:path>
            </a:pathLst>
          </a:custGeom>
          <a:noFill/>
          <a:ln w="254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219">
            <a:extLst>
              <a:ext uri="{FF2B5EF4-FFF2-40B4-BE49-F238E27FC236}">
                <a16:creationId xmlns:a16="http://schemas.microsoft.com/office/drawing/2014/main" id="{8D6E42C4-4382-DB48-BFB1-560E0D72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867" y="3957673"/>
            <a:ext cx="3663865" cy="1054665"/>
          </a:xfrm>
          <a:custGeom>
            <a:avLst/>
            <a:gdLst>
              <a:gd name="T0" fmla="*/ 2764 w 2941"/>
              <a:gd name="T1" fmla="*/ 0 h 845"/>
              <a:gd name="T2" fmla="*/ 2764 w 2941"/>
              <a:gd name="T3" fmla="*/ 669 h 845"/>
              <a:gd name="T4" fmla="*/ 0 w 2941"/>
              <a:gd name="T5" fmla="*/ 669 h 845"/>
              <a:gd name="T6" fmla="*/ 0 w 2941"/>
              <a:gd name="T7" fmla="*/ 844 h 845"/>
              <a:gd name="T8" fmla="*/ 2940 w 2941"/>
              <a:gd name="T9" fmla="*/ 844 h 845"/>
              <a:gd name="T10" fmla="*/ 2940 w 2941"/>
              <a:gd name="T11" fmla="*/ 0 h 845"/>
              <a:gd name="T12" fmla="*/ 2764 w 2941"/>
              <a:gd name="T13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1" h="845">
                <a:moveTo>
                  <a:pt x="2764" y="0"/>
                </a:moveTo>
                <a:lnTo>
                  <a:pt x="2764" y="669"/>
                </a:lnTo>
                <a:lnTo>
                  <a:pt x="0" y="669"/>
                </a:lnTo>
                <a:lnTo>
                  <a:pt x="0" y="844"/>
                </a:lnTo>
                <a:lnTo>
                  <a:pt x="2940" y="844"/>
                </a:lnTo>
                <a:lnTo>
                  <a:pt x="2940" y="0"/>
                </a:lnTo>
                <a:lnTo>
                  <a:pt x="27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A6094737-81B3-7948-9C92-ABD4A112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79" y="9362831"/>
            <a:ext cx="3839637" cy="681137"/>
          </a:xfrm>
          <a:prstGeom prst="roundRect">
            <a:avLst>
              <a:gd name="adj" fmla="val 50000"/>
            </a:avLst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84D68803-423E-5948-B322-4E5661F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71" y="6566872"/>
            <a:ext cx="4015415" cy="2257639"/>
          </a:xfrm>
          <a:custGeom>
            <a:avLst/>
            <a:gdLst>
              <a:gd name="T0" fmla="*/ 2729 w 3224"/>
              <a:gd name="T1" fmla="*/ 1811 h 1812"/>
              <a:gd name="T2" fmla="*/ 0 w 3224"/>
              <a:gd name="T3" fmla="*/ 1811 h 1812"/>
              <a:gd name="T4" fmla="*/ 495 w 3224"/>
              <a:gd name="T5" fmla="*/ 905 h 1812"/>
              <a:gd name="T6" fmla="*/ 0 w 3224"/>
              <a:gd name="T7" fmla="*/ 0 h 1812"/>
              <a:gd name="T8" fmla="*/ 2729 w 3224"/>
              <a:gd name="T9" fmla="*/ 0 h 1812"/>
              <a:gd name="T10" fmla="*/ 3223 w 3224"/>
              <a:gd name="T11" fmla="*/ 905 h 1812"/>
              <a:gd name="T12" fmla="*/ 2729 w 3224"/>
              <a:gd name="T13" fmla="*/ 1811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4" h="1812">
                <a:moveTo>
                  <a:pt x="2729" y="1811"/>
                </a:moveTo>
                <a:lnTo>
                  <a:pt x="0" y="1811"/>
                </a:lnTo>
                <a:lnTo>
                  <a:pt x="495" y="905"/>
                </a:lnTo>
                <a:lnTo>
                  <a:pt x="0" y="0"/>
                </a:lnTo>
                <a:lnTo>
                  <a:pt x="2729" y="0"/>
                </a:lnTo>
                <a:lnTo>
                  <a:pt x="3223" y="905"/>
                </a:lnTo>
                <a:lnTo>
                  <a:pt x="2729" y="1811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94">
            <a:extLst>
              <a:ext uri="{FF2B5EF4-FFF2-40B4-BE49-F238E27FC236}">
                <a16:creationId xmlns:a16="http://schemas.microsoft.com/office/drawing/2014/main" id="{D7DF229D-E8C4-DF4E-A2F9-64BF183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770" y="6770114"/>
            <a:ext cx="3894571" cy="1856649"/>
          </a:xfrm>
          <a:custGeom>
            <a:avLst/>
            <a:gdLst>
              <a:gd name="T0" fmla="*/ 2716 w 3125"/>
              <a:gd name="T1" fmla="*/ 1491 h 1492"/>
              <a:gd name="T2" fmla="*/ 0 w 3125"/>
              <a:gd name="T3" fmla="*/ 1491 h 1492"/>
              <a:gd name="T4" fmla="*/ 408 w 3125"/>
              <a:gd name="T5" fmla="*/ 745 h 1492"/>
              <a:gd name="T6" fmla="*/ 0 w 3125"/>
              <a:gd name="T7" fmla="*/ 0 h 1492"/>
              <a:gd name="T8" fmla="*/ 2716 w 3125"/>
              <a:gd name="T9" fmla="*/ 0 h 1492"/>
              <a:gd name="T10" fmla="*/ 3124 w 3125"/>
              <a:gd name="T11" fmla="*/ 745 h 1492"/>
              <a:gd name="T12" fmla="*/ 2716 w 3125"/>
              <a:gd name="T1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5" h="1492">
                <a:moveTo>
                  <a:pt x="2716" y="1491"/>
                </a:moveTo>
                <a:lnTo>
                  <a:pt x="0" y="1491"/>
                </a:lnTo>
                <a:lnTo>
                  <a:pt x="408" y="745"/>
                </a:lnTo>
                <a:lnTo>
                  <a:pt x="0" y="0"/>
                </a:lnTo>
                <a:lnTo>
                  <a:pt x="2716" y="0"/>
                </a:lnTo>
                <a:lnTo>
                  <a:pt x="3124" y="745"/>
                </a:lnTo>
                <a:lnTo>
                  <a:pt x="2716" y="14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110">
            <a:extLst>
              <a:ext uri="{FF2B5EF4-FFF2-40B4-BE49-F238E27FC236}">
                <a16:creationId xmlns:a16="http://schemas.microsoft.com/office/drawing/2014/main" id="{4F592ADF-1FF5-7F4C-85BB-C9FE7D96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57" y="7698441"/>
            <a:ext cx="895368" cy="2004959"/>
          </a:xfrm>
          <a:custGeom>
            <a:avLst/>
            <a:gdLst>
              <a:gd name="T0" fmla="*/ 717 w 718"/>
              <a:gd name="T1" fmla="*/ 0 h 1609"/>
              <a:gd name="T2" fmla="*/ 0 w 718"/>
              <a:gd name="T3" fmla="*/ 0 h 1609"/>
              <a:gd name="T4" fmla="*/ 0 w 718"/>
              <a:gd name="T5" fmla="*/ 1608 h 1609"/>
              <a:gd name="T6" fmla="*/ 683 w 718"/>
              <a:gd name="T7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1609">
                <a:moveTo>
                  <a:pt x="717" y="0"/>
                </a:moveTo>
                <a:lnTo>
                  <a:pt x="0" y="0"/>
                </a:lnTo>
                <a:lnTo>
                  <a:pt x="0" y="1608"/>
                </a:lnTo>
                <a:lnTo>
                  <a:pt x="683" y="1608"/>
                </a:lnTo>
              </a:path>
            </a:pathLst>
          </a:custGeom>
          <a:noFill/>
          <a:ln w="127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B1C88CB4-99B7-8240-9667-E92A5F56C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670" y="10812995"/>
            <a:ext cx="994244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Line 113">
            <a:extLst>
              <a:ext uri="{FF2B5EF4-FFF2-40B4-BE49-F238E27FC236}">
                <a16:creationId xmlns:a16="http://schemas.microsoft.com/office/drawing/2014/main" id="{4FACA4A0-5E7F-B14F-B023-1AE236DC1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670" y="11532587"/>
            <a:ext cx="994244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115">
            <a:extLst>
              <a:ext uri="{FF2B5EF4-FFF2-40B4-BE49-F238E27FC236}">
                <a16:creationId xmlns:a16="http://schemas.microsoft.com/office/drawing/2014/main" id="{6D3DCEED-575B-4741-9FE6-7B84ED4A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70" y="9697909"/>
            <a:ext cx="994244" cy="2554265"/>
          </a:xfrm>
          <a:custGeom>
            <a:avLst/>
            <a:gdLst>
              <a:gd name="T0" fmla="*/ 797 w 798"/>
              <a:gd name="T1" fmla="*/ 2048 h 2049"/>
              <a:gd name="T2" fmla="*/ 0 w 798"/>
              <a:gd name="T3" fmla="*/ 2048 h 2049"/>
              <a:gd name="T4" fmla="*/ 0 w 798"/>
              <a:gd name="T5" fmla="*/ 0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8" h="2049">
                <a:moveTo>
                  <a:pt x="797" y="2048"/>
                </a:moveTo>
                <a:lnTo>
                  <a:pt x="0" y="204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Line 113">
            <a:extLst>
              <a:ext uri="{FF2B5EF4-FFF2-40B4-BE49-F238E27FC236}">
                <a16:creationId xmlns:a16="http://schemas.microsoft.com/office/drawing/2014/main" id="{5CDE81CE-89C8-824B-BCA2-50DDA04DF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670" y="12252174"/>
            <a:ext cx="994244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6F07750-CB54-8C41-B103-0D62CFAED25D}"/>
              </a:ext>
            </a:extLst>
          </p:cNvPr>
          <p:cNvSpPr/>
          <p:nvPr/>
        </p:nvSpPr>
        <p:spPr>
          <a:xfrm>
            <a:off x="3911600" y="4978400"/>
            <a:ext cx="7848600" cy="1776588"/>
          </a:xfrm>
          <a:custGeom>
            <a:avLst/>
            <a:gdLst>
              <a:gd name="connsiteX0" fmla="*/ 7848600 w 7848600"/>
              <a:gd name="connsiteY0" fmla="*/ 0 h 1803400"/>
              <a:gd name="connsiteX1" fmla="*/ 7848600 w 7848600"/>
              <a:gd name="connsiteY1" fmla="*/ 838200 h 1803400"/>
              <a:gd name="connsiteX2" fmla="*/ 25400 w 7848600"/>
              <a:gd name="connsiteY2" fmla="*/ 838200 h 1803400"/>
              <a:gd name="connsiteX3" fmla="*/ 0 w 7848600"/>
              <a:gd name="connsiteY3" fmla="*/ 1803400 h 1803400"/>
              <a:gd name="connsiteX0" fmla="*/ 7851044 w 7851044"/>
              <a:gd name="connsiteY0" fmla="*/ 0 h 1803400"/>
              <a:gd name="connsiteX1" fmla="*/ 7851044 w 7851044"/>
              <a:gd name="connsiteY1" fmla="*/ 838200 h 1803400"/>
              <a:gd name="connsiteX2" fmla="*/ 2444 w 7851044"/>
              <a:gd name="connsiteY2" fmla="*/ 838200 h 1803400"/>
              <a:gd name="connsiteX3" fmla="*/ 2444 w 7851044"/>
              <a:gd name="connsiteY3" fmla="*/ 1803400 h 1803400"/>
              <a:gd name="connsiteX0" fmla="*/ 7851044 w 7851044"/>
              <a:gd name="connsiteY0" fmla="*/ 0 h 1816100"/>
              <a:gd name="connsiteX1" fmla="*/ 7851044 w 7851044"/>
              <a:gd name="connsiteY1" fmla="*/ 850900 h 1816100"/>
              <a:gd name="connsiteX2" fmla="*/ 2444 w 7851044"/>
              <a:gd name="connsiteY2" fmla="*/ 850900 h 1816100"/>
              <a:gd name="connsiteX3" fmla="*/ 2444 w 7851044"/>
              <a:gd name="connsiteY3" fmla="*/ 1816100 h 1816100"/>
              <a:gd name="connsiteX0" fmla="*/ 7851044 w 7851044"/>
              <a:gd name="connsiteY0" fmla="*/ 0 h 1776588"/>
              <a:gd name="connsiteX1" fmla="*/ 7851044 w 7851044"/>
              <a:gd name="connsiteY1" fmla="*/ 850900 h 1776588"/>
              <a:gd name="connsiteX2" fmla="*/ 2444 w 7851044"/>
              <a:gd name="connsiteY2" fmla="*/ 850900 h 1776588"/>
              <a:gd name="connsiteX3" fmla="*/ 2444 w 7851044"/>
              <a:gd name="connsiteY3" fmla="*/ 1776588 h 1776588"/>
              <a:gd name="connsiteX0" fmla="*/ 7850535 w 7850535"/>
              <a:gd name="connsiteY0" fmla="*/ 0 h 1776588"/>
              <a:gd name="connsiteX1" fmla="*/ 7850535 w 7850535"/>
              <a:gd name="connsiteY1" fmla="*/ 850900 h 1776588"/>
              <a:gd name="connsiteX2" fmla="*/ 1935 w 7850535"/>
              <a:gd name="connsiteY2" fmla="*/ 850900 h 1776588"/>
              <a:gd name="connsiteX3" fmla="*/ 7580 w 7850535"/>
              <a:gd name="connsiteY3" fmla="*/ 1776588 h 1776588"/>
              <a:gd name="connsiteX0" fmla="*/ 7851694 w 7851694"/>
              <a:gd name="connsiteY0" fmla="*/ 0 h 1776588"/>
              <a:gd name="connsiteX1" fmla="*/ 7851694 w 7851694"/>
              <a:gd name="connsiteY1" fmla="*/ 850900 h 1776588"/>
              <a:gd name="connsiteX2" fmla="*/ 3094 w 7851694"/>
              <a:gd name="connsiteY2" fmla="*/ 850900 h 1776588"/>
              <a:gd name="connsiteX3" fmla="*/ 8739 w 7851694"/>
              <a:gd name="connsiteY3" fmla="*/ 1776588 h 1776588"/>
              <a:gd name="connsiteX0" fmla="*/ 7848600 w 7848600"/>
              <a:gd name="connsiteY0" fmla="*/ 0 h 1776588"/>
              <a:gd name="connsiteX1" fmla="*/ 7848600 w 7848600"/>
              <a:gd name="connsiteY1" fmla="*/ 850900 h 1776588"/>
              <a:gd name="connsiteX2" fmla="*/ 0 w 7848600"/>
              <a:gd name="connsiteY2" fmla="*/ 850900 h 1776588"/>
              <a:gd name="connsiteX3" fmla="*/ 5645 w 7848600"/>
              <a:gd name="connsiteY3" fmla="*/ 1776588 h 17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0" h="1776588">
                <a:moveTo>
                  <a:pt x="7848600" y="0"/>
                </a:moveTo>
                <a:lnTo>
                  <a:pt x="7848600" y="850900"/>
                </a:lnTo>
                <a:lnTo>
                  <a:pt x="0" y="850900"/>
                </a:lnTo>
                <a:cubicBezTo>
                  <a:pt x="2822" y="1172633"/>
                  <a:pt x="2823" y="1471789"/>
                  <a:pt x="5645" y="1776588"/>
                </a:cubicBezTo>
              </a:path>
            </a:pathLst>
          </a:custGeom>
          <a:noFill/>
          <a:ln w="127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47988F11-9F61-0641-AA6D-552C73D2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688" y="9362831"/>
            <a:ext cx="3839637" cy="681137"/>
          </a:xfrm>
          <a:prstGeom prst="roundRect">
            <a:avLst>
              <a:gd name="adj" fmla="val 50000"/>
            </a:avLst>
          </a:prstGeom>
          <a:solidFill>
            <a:schemeClr val="accent3">
              <a:alpha val="1498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6D0F5FE0-B837-224A-B137-AFD72CA8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980" y="6566872"/>
            <a:ext cx="4015415" cy="2257639"/>
          </a:xfrm>
          <a:custGeom>
            <a:avLst/>
            <a:gdLst>
              <a:gd name="T0" fmla="*/ 2729 w 3224"/>
              <a:gd name="T1" fmla="*/ 1811 h 1812"/>
              <a:gd name="T2" fmla="*/ 0 w 3224"/>
              <a:gd name="T3" fmla="*/ 1811 h 1812"/>
              <a:gd name="T4" fmla="*/ 495 w 3224"/>
              <a:gd name="T5" fmla="*/ 905 h 1812"/>
              <a:gd name="T6" fmla="*/ 0 w 3224"/>
              <a:gd name="T7" fmla="*/ 0 h 1812"/>
              <a:gd name="T8" fmla="*/ 2729 w 3224"/>
              <a:gd name="T9" fmla="*/ 0 h 1812"/>
              <a:gd name="T10" fmla="*/ 3223 w 3224"/>
              <a:gd name="T11" fmla="*/ 905 h 1812"/>
              <a:gd name="T12" fmla="*/ 2729 w 3224"/>
              <a:gd name="T13" fmla="*/ 1811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4" h="1812">
                <a:moveTo>
                  <a:pt x="2729" y="1811"/>
                </a:moveTo>
                <a:lnTo>
                  <a:pt x="0" y="1811"/>
                </a:lnTo>
                <a:lnTo>
                  <a:pt x="495" y="905"/>
                </a:lnTo>
                <a:lnTo>
                  <a:pt x="0" y="0"/>
                </a:lnTo>
                <a:lnTo>
                  <a:pt x="2729" y="0"/>
                </a:lnTo>
                <a:lnTo>
                  <a:pt x="3223" y="905"/>
                </a:lnTo>
                <a:lnTo>
                  <a:pt x="2729" y="1811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Freeform 94">
            <a:extLst>
              <a:ext uri="{FF2B5EF4-FFF2-40B4-BE49-F238E27FC236}">
                <a16:creationId xmlns:a16="http://schemas.microsoft.com/office/drawing/2014/main" id="{CF63910D-2D9A-7A44-ADEF-DE2A113F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779" y="6770114"/>
            <a:ext cx="3894571" cy="1856649"/>
          </a:xfrm>
          <a:custGeom>
            <a:avLst/>
            <a:gdLst>
              <a:gd name="T0" fmla="*/ 2716 w 3125"/>
              <a:gd name="T1" fmla="*/ 1491 h 1492"/>
              <a:gd name="T2" fmla="*/ 0 w 3125"/>
              <a:gd name="T3" fmla="*/ 1491 h 1492"/>
              <a:gd name="T4" fmla="*/ 408 w 3125"/>
              <a:gd name="T5" fmla="*/ 745 h 1492"/>
              <a:gd name="T6" fmla="*/ 0 w 3125"/>
              <a:gd name="T7" fmla="*/ 0 h 1492"/>
              <a:gd name="T8" fmla="*/ 2716 w 3125"/>
              <a:gd name="T9" fmla="*/ 0 h 1492"/>
              <a:gd name="T10" fmla="*/ 3124 w 3125"/>
              <a:gd name="T11" fmla="*/ 745 h 1492"/>
              <a:gd name="T12" fmla="*/ 2716 w 3125"/>
              <a:gd name="T1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5" h="1492">
                <a:moveTo>
                  <a:pt x="2716" y="1491"/>
                </a:moveTo>
                <a:lnTo>
                  <a:pt x="0" y="1491"/>
                </a:lnTo>
                <a:lnTo>
                  <a:pt x="408" y="745"/>
                </a:lnTo>
                <a:lnTo>
                  <a:pt x="0" y="0"/>
                </a:lnTo>
                <a:lnTo>
                  <a:pt x="2716" y="0"/>
                </a:lnTo>
                <a:lnTo>
                  <a:pt x="3124" y="745"/>
                </a:lnTo>
                <a:lnTo>
                  <a:pt x="2716" y="14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Freeform 110">
            <a:extLst>
              <a:ext uri="{FF2B5EF4-FFF2-40B4-BE49-F238E27FC236}">
                <a16:creationId xmlns:a16="http://schemas.microsoft.com/office/drawing/2014/main" id="{C5E641A3-AF61-C647-81EC-50FD9A6E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266" y="7698441"/>
            <a:ext cx="895368" cy="2004959"/>
          </a:xfrm>
          <a:custGeom>
            <a:avLst/>
            <a:gdLst>
              <a:gd name="T0" fmla="*/ 717 w 718"/>
              <a:gd name="T1" fmla="*/ 0 h 1609"/>
              <a:gd name="T2" fmla="*/ 0 w 718"/>
              <a:gd name="T3" fmla="*/ 0 h 1609"/>
              <a:gd name="T4" fmla="*/ 0 w 718"/>
              <a:gd name="T5" fmla="*/ 1608 h 1609"/>
              <a:gd name="T6" fmla="*/ 683 w 718"/>
              <a:gd name="T7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1609">
                <a:moveTo>
                  <a:pt x="717" y="0"/>
                </a:moveTo>
                <a:lnTo>
                  <a:pt x="0" y="0"/>
                </a:lnTo>
                <a:lnTo>
                  <a:pt x="0" y="1608"/>
                </a:lnTo>
                <a:lnTo>
                  <a:pt x="683" y="1608"/>
                </a:lnTo>
              </a:path>
            </a:pathLst>
          </a:custGeom>
          <a:noFill/>
          <a:ln w="127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2" name="Line 111">
            <a:extLst>
              <a:ext uri="{FF2B5EF4-FFF2-40B4-BE49-F238E27FC236}">
                <a16:creationId xmlns:a16="http://schemas.microsoft.com/office/drawing/2014/main" id="{3C58E985-086C-AB40-98E8-510FD32E3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2679" y="10812995"/>
            <a:ext cx="994244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Line 113">
            <a:extLst>
              <a:ext uri="{FF2B5EF4-FFF2-40B4-BE49-F238E27FC236}">
                <a16:creationId xmlns:a16="http://schemas.microsoft.com/office/drawing/2014/main" id="{04F80D60-CEE0-0B4A-A7F2-9C33FFA00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2679" y="11532587"/>
            <a:ext cx="994244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115">
            <a:extLst>
              <a:ext uri="{FF2B5EF4-FFF2-40B4-BE49-F238E27FC236}">
                <a16:creationId xmlns:a16="http://schemas.microsoft.com/office/drawing/2014/main" id="{7E0C5F4C-68B0-0447-ACB3-25E77F6C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679" y="9697909"/>
            <a:ext cx="994244" cy="2554265"/>
          </a:xfrm>
          <a:custGeom>
            <a:avLst/>
            <a:gdLst>
              <a:gd name="T0" fmla="*/ 797 w 798"/>
              <a:gd name="T1" fmla="*/ 2048 h 2049"/>
              <a:gd name="T2" fmla="*/ 0 w 798"/>
              <a:gd name="T3" fmla="*/ 2048 h 2049"/>
              <a:gd name="T4" fmla="*/ 0 w 798"/>
              <a:gd name="T5" fmla="*/ 0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8" h="2049">
                <a:moveTo>
                  <a:pt x="797" y="2048"/>
                </a:moveTo>
                <a:lnTo>
                  <a:pt x="0" y="204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Line 113">
            <a:extLst>
              <a:ext uri="{FF2B5EF4-FFF2-40B4-BE49-F238E27FC236}">
                <a16:creationId xmlns:a16="http://schemas.microsoft.com/office/drawing/2014/main" id="{29781D34-F911-0741-8293-77F1DD5AF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2679" y="12252174"/>
            <a:ext cx="994244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2ED3A22-1ED0-DB4A-945A-EF3D76F78499}"/>
              </a:ext>
            </a:extLst>
          </p:cNvPr>
          <p:cNvSpPr/>
          <p:nvPr/>
        </p:nvSpPr>
        <p:spPr>
          <a:xfrm>
            <a:off x="9426609" y="4978399"/>
            <a:ext cx="2624094" cy="1774669"/>
          </a:xfrm>
          <a:custGeom>
            <a:avLst/>
            <a:gdLst>
              <a:gd name="connsiteX0" fmla="*/ 7848600 w 7848600"/>
              <a:gd name="connsiteY0" fmla="*/ 0 h 1803400"/>
              <a:gd name="connsiteX1" fmla="*/ 7848600 w 7848600"/>
              <a:gd name="connsiteY1" fmla="*/ 838200 h 1803400"/>
              <a:gd name="connsiteX2" fmla="*/ 25400 w 7848600"/>
              <a:gd name="connsiteY2" fmla="*/ 838200 h 1803400"/>
              <a:gd name="connsiteX3" fmla="*/ 0 w 7848600"/>
              <a:gd name="connsiteY3" fmla="*/ 1803400 h 1803400"/>
              <a:gd name="connsiteX0" fmla="*/ 7851044 w 7851044"/>
              <a:gd name="connsiteY0" fmla="*/ 0 h 1803400"/>
              <a:gd name="connsiteX1" fmla="*/ 7851044 w 7851044"/>
              <a:gd name="connsiteY1" fmla="*/ 838200 h 1803400"/>
              <a:gd name="connsiteX2" fmla="*/ 2444 w 7851044"/>
              <a:gd name="connsiteY2" fmla="*/ 838200 h 1803400"/>
              <a:gd name="connsiteX3" fmla="*/ 2444 w 7851044"/>
              <a:gd name="connsiteY3" fmla="*/ 1803400 h 1803400"/>
              <a:gd name="connsiteX0" fmla="*/ 7851044 w 7851044"/>
              <a:gd name="connsiteY0" fmla="*/ 0 h 1816100"/>
              <a:gd name="connsiteX1" fmla="*/ 7851044 w 7851044"/>
              <a:gd name="connsiteY1" fmla="*/ 850900 h 1816100"/>
              <a:gd name="connsiteX2" fmla="*/ 2444 w 7851044"/>
              <a:gd name="connsiteY2" fmla="*/ 850900 h 1816100"/>
              <a:gd name="connsiteX3" fmla="*/ 2444 w 7851044"/>
              <a:gd name="connsiteY3" fmla="*/ 1816100 h 1816100"/>
              <a:gd name="connsiteX0" fmla="*/ 7851044 w 7851044"/>
              <a:gd name="connsiteY0" fmla="*/ 0 h 1776588"/>
              <a:gd name="connsiteX1" fmla="*/ 7851044 w 7851044"/>
              <a:gd name="connsiteY1" fmla="*/ 850900 h 1776588"/>
              <a:gd name="connsiteX2" fmla="*/ 2444 w 7851044"/>
              <a:gd name="connsiteY2" fmla="*/ 850900 h 1776588"/>
              <a:gd name="connsiteX3" fmla="*/ 2444 w 7851044"/>
              <a:gd name="connsiteY3" fmla="*/ 1776588 h 1776588"/>
              <a:gd name="connsiteX0" fmla="*/ 7850535 w 7850535"/>
              <a:gd name="connsiteY0" fmla="*/ 0 h 1776588"/>
              <a:gd name="connsiteX1" fmla="*/ 7850535 w 7850535"/>
              <a:gd name="connsiteY1" fmla="*/ 850900 h 1776588"/>
              <a:gd name="connsiteX2" fmla="*/ 1935 w 7850535"/>
              <a:gd name="connsiteY2" fmla="*/ 850900 h 1776588"/>
              <a:gd name="connsiteX3" fmla="*/ 7580 w 7850535"/>
              <a:gd name="connsiteY3" fmla="*/ 1776588 h 1776588"/>
              <a:gd name="connsiteX0" fmla="*/ 7851694 w 7851694"/>
              <a:gd name="connsiteY0" fmla="*/ 0 h 1776588"/>
              <a:gd name="connsiteX1" fmla="*/ 7851694 w 7851694"/>
              <a:gd name="connsiteY1" fmla="*/ 850900 h 1776588"/>
              <a:gd name="connsiteX2" fmla="*/ 3094 w 7851694"/>
              <a:gd name="connsiteY2" fmla="*/ 850900 h 1776588"/>
              <a:gd name="connsiteX3" fmla="*/ 8739 w 7851694"/>
              <a:gd name="connsiteY3" fmla="*/ 1776588 h 1776588"/>
              <a:gd name="connsiteX0" fmla="*/ 7848600 w 7848600"/>
              <a:gd name="connsiteY0" fmla="*/ 0 h 1776588"/>
              <a:gd name="connsiteX1" fmla="*/ 7848600 w 7848600"/>
              <a:gd name="connsiteY1" fmla="*/ 850900 h 1776588"/>
              <a:gd name="connsiteX2" fmla="*/ 0 w 7848600"/>
              <a:gd name="connsiteY2" fmla="*/ 850900 h 1776588"/>
              <a:gd name="connsiteX3" fmla="*/ 5645 w 7848600"/>
              <a:gd name="connsiteY3" fmla="*/ 1776588 h 1776588"/>
              <a:gd name="connsiteX0" fmla="*/ 7848600 w 7848600"/>
              <a:gd name="connsiteY0" fmla="*/ 0 h 1369277"/>
              <a:gd name="connsiteX1" fmla="*/ 7848600 w 7848600"/>
              <a:gd name="connsiteY1" fmla="*/ 850900 h 1369277"/>
              <a:gd name="connsiteX2" fmla="*/ 0 w 7848600"/>
              <a:gd name="connsiteY2" fmla="*/ 850900 h 1369277"/>
              <a:gd name="connsiteX3" fmla="*/ 5644 w 7848600"/>
              <a:gd name="connsiteY3" fmla="*/ 1369277 h 1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0" h="1369277">
                <a:moveTo>
                  <a:pt x="7848600" y="0"/>
                </a:moveTo>
                <a:lnTo>
                  <a:pt x="7848600" y="850900"/>
                </a:lnTo>
                <a:lnTo>
                  <a:pt x="0" y="850900"/>
                </a:lnTo>
                <a:cubicBezTo>
                  <a:pt x="2822" y="1172633"/>
                  <a:pt x="2822" y="1064478"/>
                  <a:pt x="5644" y="1369277"/>
                </a:cubicBezTo>
              </a:path>
            </a:pathLst>
          </a:custGeom>
          <a:noFill/>
          <a:ln w="127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11837C6F-0FAA-014E-A0CB-B843C6B2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48" y="9362831"/>
            <a:ext cx="3839637" cy="681137"/>
          </a:xfrm>
          <a:prstGeom prst="roundRect">
            <a:avLst>
              <a:gd name="adj" fmla="val 50000"/>
            </a:avLst>
          </a:prstGeom>
          <a:solidFill>
            <a:schemeClr val="accent4">
              <a:alpha val="1470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2B7384D3-9F26-5744-8E9D-A65AFA439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540" y="6566872"/>
            <a:ext cx="4015415" cy="2257639"/>
          </a:xfrm>
          <a:custGeom>
            <a:avLst/>
            <a:gdLst>
              <a:gd name="T0" fmla="*/ 2729 w 3224"/>
              <a:gd name="T1" fmla="*/ 1811 h 1812"/>
              <a:gd name="T2" fmla="*/ 0 w 3224"/>
              <a:gd name="T3" fmla="*/ 1811 h 1812"/>
              <a:gd name="T4" fmla="*/ 495 w 3224"/>
              <a:gd name="T5" fmla="*/ 905 h 1812"/>
              <a:gd name="T6" fmla="*/ 0 w 3224"/>
              <a:gd name="T7" fmla="*/ 0 h 1812"/>
              <a:gd name="T8" fmla="*/ 2729 w 3224"/>
              <a:gd name="T9" fmla="*/ 0 h 1812"/>
              <a:gd name="T10" fmla="*/ 3223 w 3224"/>
              <a:gd name="T11" fmla="*/ 905 h 1812"/>
              <a:gd name="T12" fmla="*/ 2729 w 3224"/>
              <a:gd name="T13" fmla="*/ 1811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4" h="1812">
                <a:moveTo>
                  <a:pt x="2729" y="1811"/>
                </a:moveTo>
                <a:lnTo>
                  <a:pt x="0" y="1811"/>
                </a:lnTo>
                <a:lnTo>
                  <a:pt x="495" y="905"/>
                </a:lnTo>
                <a:lnTo>
                  <a:pt x="0" y="0"/>
                </a:lnTo>
                <a:lnTo>
                  <a:pt x="2729" y="0"/>
                </a:lnTo>
                <a:lnTo>
                  <a:pt x="3223" y="905"/>
                </a:lnTo>
                <a:lnTo>
                  <a:pt x="2729" y="1811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Freeform 94">
            <a:extLst>
              <a:ext uri="{FF2B5EF4-FFF2-40B4-BE49-F238E27FC236}">
                <a16:creationId xmlns:a16="http://schemas.microsoft.com/office/drawing/2014/main" id="{62EF0867-3C39-6D45-BBFD-EFE47BC1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339" y="6770114"/>
            <a:ext cx="3894571" cy="1856649"/>
          </a:xfrm>
          <a:custGeom>
            <a:avLst/>
            <a:gdLst>
              <a:gd name="T0" fmla="*/ 2716 w 3125"/>
              <a:gd name="T1" fmla="*/ 1491 h 1492"/>
              <a:gd name="T2" fmla="*/ 0 w 3125"/>
              <a:gd name="T3" fmla="*/ 1491 h 1492"/>
              <a:gd name="T4" fmla="*/ 408 w 3125"/>
              <a:gd name="T5" fmla="*/ 745 h 1492"/>
              <a:gd name="T6" fmla="*/ 0 w 3125"/>
              <a:gd name="T7" fmla="*/ 0 h 1492"/>
              <a:gd name="T8" fmla="*/ 2716 w 3125"/>
              <a:gd name="T9" fmla="*/ 0 h 1492"/>
              <a:gd name="T10" fmla="*/ 3124 w 3125"/>
              <a:gd name="T11" fmla="*/ 745 h 1492"/>
              <a:gd name="T12" fmla="*/ 2716 w 3125"/>
              <a:gd name="T1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5" h="1492">
                <a:moveTo>
                  <a:pt x="2716" y="1491"/>
                </a:moveTo>
                <a:lnTo>
                  <a:pt x="0" y="1491"/>
                </a:lnTo>
                <a:lnTo>
                  <a:pt x="408" y="745"/>
                </a:lnTo>
                <a:lnTo>
                  <a:pt x="0" y="0"/>
                </a:lnTo>
                <a:lnTo>
                  <a:pt x="2716" y="0"/>
                </a:lnTo>
                <a:lnTo>
                  <a:pt x="3124" y="745"/>
                </a:lnTo>
                <a:lnTo>
                  <a:pt x="2716" y="14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Freeform 110">
            <a:extLst>
              <a:ext uri="{FF2B5EF4-FFF2-40B4-BE49-F238E27FC236}">
                <a16:creationId xmlns:a16="http://schemas.microsoft.com/office/drawing/2014/main" id="{EA886845-CD5D-5B45-AF6A-58B7D78C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826" y="7698441"/>
            <a:ext cx="895368" cy="2004959"/>
          </a:xfrm>
          <a:custGeom>
            <a:avLst/>
            <a:gdLst>
              <a:gd name="T0" fmla="*/ 717 w 718"/>
              <a:gd name="T1" fmla="*/ 0 h 1609"/>
              <a:gd name="T2" fmla="*/ 0 w 718"/>
              <a:gd name="T3" fmla="*/ 0 h 1609"/>
              <a:gd name="T4" fmla="*/ 0 w 718"/>
              <a:gd name="T5" fmla="*/ 1608 h 1609"/>
              <a:gd name="T6" fmla="*/ 683 w 718"/>
              <a:gd name="T7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1609">
                <a:moveTo>
                  <a:pt x="717" y="0"/>
                </a:moveTo>
                <a:lnTo>
                  <a:pt x="0" y="0"/>
                </a:lnTo>
                <a:lnTo>
                  <a:pt x="0" y="1608"/>
                </a:lnTo>
                <a:lnTo>
                  <a:pt x="683" y="1608"/>
                </a:lnTo>
              </a:path>
            </a:pathLst>
          </a:cu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1" name="Line 111">
            <a:extLst>
              <a:ext uri="{FF2B5EF4-FFF2-40B4-BE49-F238E27FC236}">
                <a16:creationId xmlns:a16="http://schemas.microsoft.com/office/drawing/2014/main" id="{61783EFF-5E5F-A544-AB71-DE39A2C9A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0239" y="10812995"/>
            <a:ext cx="994244" cy="0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Line 113">
            <a:extLst>
              <a:ext uri="{FF2B5EF4-FFF2-40B4-BE49-F238E27FC236}">
                <a16:creationId xmlns:a16="http://schemas.microsoft.com/office/drawing/2014/main" id="{0D71761D-97F8-6344-9A6C-071DA5DA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0239" y="11532587"/>
            <a:ext cx="994244" cy="0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3" name="Freeform 115">
            <a:extLst>
              <a:ext uri="{FF2B5EF4-FFF2-40B4-BE49-F238E27FC236}">
                <a16:creationId xmlns:a16="http://schemas.microsoft.com/office/drawing/2014/main" id="{43A38DB3-2029-8144-854B-777EE8B7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39" y="9697909"/>
            <a:ext cx="994244" cy="2554265"/>
          </a:xfrm>
          <a:custGeom>
            <a:avLst/>
            <a:gdLst>
              <a:gd name="T0" fmla="*/ 797 w 798"/>
              <a:gd name="T1" fmla="*/ 2048 h 2049"/>
              <a:gd name="T2" fmla="*/ 0 w 798"/>
              <a:gd name="T3" fmla="*/ 2048 h 2049"/>
              <a:gd name="T4" fmla="*/ 0 w 798"/>
              <a:gd name="T5" fmla="*/ 0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8" h="2049">
                <a:moveTo>
                  <a:pt x="797" y="2048"/>
                </a:moveTo>
                <a:lnTo>
                  <a:pt x="0" y="204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Line 113">
            <a:extLst>
              <a:ext uri="{FF2B5EF4-FFF2-40B4-BE49-F238E27FC236}">
                <a16:creationId xmlns:a16="http://schemas.microsoft.com/office/drawing/2014/main" id="{BA0A507F-E633-C742-B1C9-D3DEDB1F8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0239" y="12252174"/>
            <a:ext cx="994244" cy="0"/>
          </a:xfrm>
          <a:prstGeom prst="line">
            <a:avLst/>
          </a:prstGeom>
          <a:noFill/>
          <a:ln w="12700" cap="flat">
            <a:solidFill>
              <a:schemeClr val="accent4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E30D869-3F14-CB40-87A6-5250E1E7C833}"/>
              </a:ext>
            </a:extLst>
          </p:cNvPr>
          <p:cNvSpPr/>
          <p:nvPr/>
        </p:nvSpPr>
        <p:spPr>
          <a:xfrm flipH="1">
            <a:off x="12309492" y="4978399"/>
            <a:ext cx="2612293" cy="1802951"/>
          </a:xfrm>
          <a:custGeom>
            <a:avLst/>
            <a:gdLst>
              <a:gd name="connsiteX0" fmla="*/ 7848600 w 7848600"/>
              <a:gd name="connsiteY0" fmla="*/ 0 h 1803400"/>
              <a:gd name="connsiteX1" fmla="*/ 7848600 w 7848600"/>
              <a:gd name="connsiteY1" fmla="*/ 838200 h 1803400"/>
              <a:gd name="connsiteX2" fmla="*/ 25400 w 7848600"/>
              <a:gd name="connsiteY2" fmla="*/ 838200 h 1803400"/>
              <a:gd name="connsiteX3" fmla="*/ 0 w 7848600"/>
              <a:gd name="connsiteY3" fmla="*/ 1803400 h 1803400"/>
              <a:gd name="connsiteX0" fmla="*/ 7851044 w 7851044"/>
              <a:gd name="connsiteY0" fmla="*/ 0 h 1803400"/>
              <a:gd name="connsiteX1" fmla="*/ 7851044 w 7851044"/>
              <a:gd name="connsiteY1" fmla="*/ 838200 h 1803400"/>
              <a:gd name="connsiteX2" fmla="*/ 2444 w 7851044"/>
              <a:gd name="connsiteY2" fmla="*/ 838200 h 1803400"/>
              <a:gd name="connsiteX3" fmla="*/ 2444 w 7851044"/>
              <a:gd name="connsiteY3" fmla="*/ 1803400 h 1803400"/>
              <a:gd name="connsiteX0" fmla="*/ 7851044 w 7851044"/>
              <a:gd name="connsiteY0" fmla="*/ 0 h 1816100"/>
              <a:gd name="connsiteX1" fmla="*/ 7851044 w 7851044"/>
              <a:gd name="connsiteY1" fmla="*/ 850900 h 1816100"/>
              <a:gd name="connsiteX2" fmla="*/ 2444 w 7851044"/>
              <a:gd name="connsiteY2" fmla="*/ 850900 h 1816100"/>
              <a:gd name="connsiteX3" fmla="*/ 2444 w 7851044"/>
              <a:gd name="connsiteY3" fmla="*/ 1816100 h 1816100"/>
              <a:gd name="connsiteX0" fmla="*/ 7851044 w 7851044"/>
              <a:gd name="connsiteY0" fmla="*/ 0 h 1776588"/>
              <a:gd name="connsiteX1" fmla="*/ 7851044 w 7851044"/>
              <a:gd name="connsiteY1" fmla="*/ 850900 h 1776588"/>
              <a:gd name="connsiteX2" fmla="*/ 2444 w 7851044"/>
              <a:gd name="connsiteY2" fmla="*/ 850900 h 1776588"/>
              <a:gd name="connsiteX3" fmla="*/ 2444 w 7851044"/>
              <a:gd name="connsiteY3" fmla="*/ 1776588 h 1776588"/>
              <a:gd name="connsiteX0" fmla="*/ 7850535 w 7850535"/>
              <a:gd name="connsiteY0" fmla="*/ 0 h 1776588"/>
              <a:gd name="connsiteX1" fmla="*/ 7850535 w 7850535"/>
              <a:gd name="connsiteY1" fmla="*/ 850900 h 1776588"/>
              <a:gd name="connsiteX2" fmla="*/ 1935 w 7850535"/>
              <a:gd name="connsiteY2" fmla="*/ 850900 h 1776588"/>
              <a:gd name="connsiteX3" fmla="*/ 7580 w 7850535"/>
              <a:gd name="connsiteY3" fmla="*/ 1776588 h 1776588"/>
              <a:gd name="connsiteX0" fmla="*/ 7851694 w 7851694"/>
              <a:gd name="connsiteY0" fmla="*/ 0 h 1776588"/>
              <a:gd name="connsiteX1" fmla="*/ 7851694 w 7851694"/>
              <a:gd name="connsiteY1" fmla="*/ 850900 h 1776588"/>
              <a:gd name="connsiteX2" fmla="*/ 3094 w 7851694"/>
              <a:gd name="connsiteY2" fmla="*/ 850900 h 1776588"/>
              <a:gd name="connsiteX3" fmla="*/ 8739 w 7851694"/>
              <a:gd name="connsiteY3" fmla="*/ 1776588 h 1776588"/>
              <a:gd name="connsiteX0" fmla="*/ 7848600 w 7848600"/>
              <a:gd name="connsiteY0" fmla="*/ 0 h 1776588"/>
              <a:gd name="connsiteX1" fmla="*/ 7848600 w 7848600"/>
              <a:gd name="connsiteY1" fmla="*/ 850900 h 1776588"/>
              <a:gd name="connsiteX2" fmla="*/ 0 w 7848600"/>
              <a:gd name="connsiteY2" fmla="*/ 850900 h 1776588"/>
              <a:gd name="connsiteX3" fmla="*/ 5645 w 7848600"/>
              <a:gd name="connsiteY3" fmla="*/ 1776588 h 1776588"/>
              <a:gd name="connsiteX0" fmla="*/ 7871555 w 7871555"/>
              <a:gd name="connsiteY0" fmla="*/ 0 h 1383824"/>
              <a:gd name="connsiteX1" fmla="*/ 7871555 w 7871555"/>
              <a:gd name="connsiteY1" fmla="*/ 850900 h 1383824"/>
              <a:gd name="connsiteX2" fmla="*/ 22955 w 7871555"/>
              <a:gd name="connsiteY2" fmla="*/ 850900 h 1383824"/>
              <a:gd name="connsiteX3" fmla="*/ 196 w 7871555"/>
              <a:gd name="connsiteY3" fmla="*/ 1383824 h 1383824"/>
              <a:gd name="connsiteX0" fmla="*/ 7871555 w 7871555"/>
              <a:gd name="connsiteY0" fmla="*/ 0 h 1391098"/>
              <a:gd name="connsiteX1" fmla="*/ 7871555 w 7871555"/>
              <a:gd name="connsiteY1" fmla="*/ 850900 h 1391098"/>
              <a:gd name="connsiteX2" fmla="*/ 22955 w 7871555"/>
              <a:gd name="connsiteY2" fmla="*/ 850900 h 1391098"/>
              <a:gd name="connsiteX3" fmla="*/ 196 w 7871555"/>
              <a:gd name="connsiteY3" fmla="*/ 1391098 h 1391098"/>
              <a:gd name="connsiteX0" fmla="*/ 7871555 w 7871555"/>
              <a:gd name="connsiteY0" fmla="*/ 0 h 1391098"/>
              <a:gd name="connsiteX1" fmla="*/ 7871555 w 7871555"/>
              <a:gd name="connsiteY1" fmla="*/ 850900 h 1391098"/>
              <a:gd name="connsiteX2" fmla="*/ 22955 w 7871555"/>
              <a:gd name="connsiteY2" fmla="*/ 850900 h 1391098"/>
              <a:gd name="connsiteX3" fmla="*/ 196 w 7871555"/>
              <a:gd name="connsiteY3" fmla="*/ 1391098 h 139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555" h="1391098">
                <a:moveTo>
                  <a:pt x="7871555" y="0"/>
                </a:moveTo>
                <a:lnTo>
                  <a:pt x="7871555" y="850900"/>
                </a:lnTo>
                <a:lnTo>
                  <a:pt x="22955" y="850900"/>
                </a:lnTo>
                <a:cubicBezTo>
                  <a:pt x="25777" y="1172633"/>
                  <a:pt x="-2626" y="1086299"/>
                  <a:pt x="196" y="1391098"/>
                </a:cubicBezTo>
              </a:path>
            </a:pathLst>
          </a:custGeom>
          <a:noFill/>
          <a:ln w="127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B7AC2655-DF99-E54A-A5EC-4BDCE097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423" y="9362831"/>
            <a:ext cx="3839637" cy="681137"/>
          </a:xfrm>
          <a:prstGeom prst="roundRect">
            <a:avLst>
              <a:gd name="adj" fmla="val 50000"/>
            </a:avLst>
          </a:prstGeom>
          <a:solidFill>
            <a:schemeClr val="accent5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AEFD1818-9A46-FF40-B0E5-034FB31C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715" y="6566872"/>
            <a:ext cx="4015415" cy="2257639"/>
          </a:xfrm>
          <a:custGeom>
            <a:avLst/>
            <a:gdLst>
              <a:gd name="T0" fmla="*/ 2729 w 3224"/>
              <a:gd name="T1" fmla="*/ 1811 h 1812"/>
              <a:gd name="T2" fmla="*/ 0 w 3224"/>
              <a:gd name="T3" fmla="*/ 1811 h 1812"/>
              <a:gd name="T4" fmla="*/ 495 w 3224"/>
              <a:gd name="T5" fmla="*/ 905 h 1812"/>
              <a:gd name="T6" fmla="*/ 0 w 3224"/>
              <a:gd name="T7" fmla="*/ 0 h 1812"/>
              <a:gd name="T8" fmla="*/ 2729 w 3224"/>
              <a:gd name="T9" fmla="*/ 0 h 1812"/>
              <a:gd name="T10" fmla="*/ 3223 w 3224"/>
              <a:gd name="T11" fmla="*/ 905 h 1812"/>
              <a:gd name="T12" fmla="*/ 2729 w 3224"/>
              <a:gd name="T13" fmla="*/ 1811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4" h="1812">
                <a:moveTo>
                  <a:pt x="2729" y="1811"/>
                </a:moveTo>
                <a:lnTo>
                  <a:pt x="0" y="1811"/>
                </a:lnTo>
                <a:lnTo>
                  <a:pt x="495" y="905"/>
                </a:lnTo>
                <a:lnTo>
                  <a:pt x="0" y="0"/>
                </a:lnTo>
                <a:lnTo>
                  <a:pt x="2729" y="0"/>
                </a:lnTo>
                <a:lnTo>
                  <a:pt x="3223" y="905"/>
                </a:lnTo>
                <a:lnTo>
                  <a:pt x="2729" y="1811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8" name="Freeform 94">
            <a:extLst>
              <a:ext uri="{FF2B5EF4-FFF2-40B4-BE49-F238E27FC236}">
                <a16:creationId xmlns:a16="http://schemas.microsoft.com/office/drawing/2014/main" id="{EC594BF3-4EBE-264E-B0A8-228E3EA9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9514" y="6770114"/>
            <a:ext cx="3894571" cy="1856649"/>
          </a:xfrm>
          <a:custGeom>
            <a:avLst/>
            <a:gdLst>
              <a:gd name="T0" fmla="*/ 2716 w 3125"/>
              <a:gd name="T1" fmla="*/ 1491 h 1492"/>
              <a:gd name="T2" fmla="*/ 0 w 3125"/>
              <a:gd name="T3" fmla="*/ 1491 h 1492"/>
              <a:gd name="T4" fmla="*/ 408 w 3125"/>
              <a:gd name="T5" fmla="*/ 745 h 1492"/>
              <a:gd name="T6" fmla="*/ 0 w 3125"/>
              <a:gd name="T7" fmla="*/ 0 h 1492"/>
              <a:gd name="T8" fmla="*/ 2716 w 3125"/>
              <a:gd name="T9" fmla="*/ 0 h 1492"/>
              <a:gd name="T10" fmla="*/ 3124 w 3125"/>
              <a:gd name="T11" fmla="*/ 745 h 1492"/>
              <a:gd name="T12" fmla="*/ 2716 w 3125"/>
              <a:gd name="T1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5" h="1492">
                <a:moveTo>
                  <a:pt x="2716" y="1491"/>
                </a:moveTo>
                <a:lnTo>
                  <a:pt x="0" y="1491"/>
                </a:lnTo>
                <a:lnTo>
                  <a:pt x="408" y="745"/>
                </a:lnTo>
                <a:lnTo>
                  <a:pt x="0" y="0"/>
                </a:lnTo>
                <a:lnTo>
                  <a:pt x="2716" y="0"/>
                </a:lnTo>
                <a:lnTo>
                  <a:pt x="3124" y="745"/>
                </a:lnTo>
                <a:lnTo>
                  <a:pt x="2716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9" name="Freeform 110">
            <a:extLst>
              <a:ext uri="{FF2B5EF4-FFF2-40B4-BE49-F238E27FC236}">
                <a16:creationId xmlns:a16="http://schemas.microsoft.com/office/drawing/2014/main" id="{85DF7073-7493-7C40-A305-30459334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001" y="7698441"/>
            <a:ext cx="895368" cy="2004959"/>
          </a:xfrm>
          <a:custGeom>
            <a:avLst/>
            <a:gdLst>
              <a:gd name="T0" fmla="*/ 717 w 718"/>
              <a:gd name="T1" fmla="*/ 0 h 1609"/>
              <a:gd name="T2" fmla="*/ 0 w 718"/>
              <a:gd name="T3" fmla="*/ 0 h 1609"/>
              <a:gd name="T4" fmla="*/ 0 w 718"/>
              <a:gd name="T5" fmla="*/ 1608 h 1609"/>
              <a:gd name="T6" fmla="*/ 683 w 718"/>
              <a:gd name="T7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1609">
                <a:moveTo>
                  <a:pt x="717" y="0"/>
                </a:moveTo>
                <a:lnTo>
                  <a:pt x="0" y="0"/>
                </a:lnTo>
                <a:lnTo>
                  <a:pt x="0" y="1608"/>
                </a:lnTo>
                <a:lnTo>
                  <a:pt x="683" y="1608"/>
                </a:lnTo>
              </a:path>
            </a:pathLst>
          </a:custGeom>
          <a:noFill/>
          <a:ln w="127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0" name="Line 111">
            <a:extLst>
              <a:ext uri="{FF2B5EF4-FFF2-40B4-BE49-F238E27FC236}">
                <a16:creationId xmlns:a16="http://schemas.microsoft.com/office/drawing/2014/main" id="{7E5F5698-3BE1-574B-B879-B60855F10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6414" y="10812995"/>
            <a:ext cx="994244" cy="0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1" name="Line 113">
            <a:extLst>
              <a:ext uri="{FF2B5EF4-FFF2-40B4-BE49-F238E27FC236}">
                <a16:creationId xmlns:a16="http://schemas.microsoft.com/office/drawing/2014/main" id="{9F558AFA-F5E3-1448-92DE-DAEB3B4AE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6414" y="11532587"/>
            <a:ext cx="994244" cy="0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" name="Freeform 115">
            <a:extLst>
              <a:ext uri="{FF2B5EF4-FFF2-40B4-BE49-F238E27FC236}">
                <a16:creationId xmlns:a16="http://schemas.microsoft.com/office/drawing/2014/main" id="{7CB62583-8646-0D4E-983E-8C1384E0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414" y="9697909"/>
            <a:ext cx="994244" cy="2554265"/>
          </a:xfrm>
          <a:custGeom>
            <a:avLst/>
            <a:gdLst>
              <a:gd name="T0" fmla="*/ 797 w 798"/>
              <a:gd name="T1" fmla="*/ 2048 h 2049"/>
              <a:gd name="T2" fmla="*/ 0 w 798"/>
              <a:gd name="T3" fmla="*/ 2048 h 2049"/>
              <a:gd name="T4" fmla="*/ 0 w 798"/>
              <a:gd name="T5" fmla="*/ 0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8" h="2049">
                <a:moveTo>
                  <a:pt x="797" y="2048"/>
                </a:moveTo>
                <a:lnTo>
                  <a:pt x="0" y="204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3" name="Line 113">
            <a:extLst>
              <a:ext uri="{FF2B5EF4-FFF2-40B4-BE49-F238E27FC236}">
                <a16:creationId xmlns:a16="http://schemas.microsoft.com/office/drawing/2014/main" id="{9BA3075D-4D6F-7E40-982D-FF2755321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6414" y="12252174"/>
            <a:ext cx="994244" cy="0"/>
          </a:xfrm>
          <a:prstGeom prst="line">
            <a:avLst/>
          </a:prstGeom>
          <a:noFill/>
          <a:ln w="12700" cap="flat">
            <a:solidFill>
              <a:schemeClr val="accent5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D4512E1-8A4F-CD43-A6F6-351297D33108}"/>
              </a:ext>
            </a:extLst>
          </p:cNvPr>
          <p:cNvSpPr/>
          <p:nvPr/>
        </p:nvSpPr>
        <p:spPr>
          <a:xfrm flipH="1">
            <a:off x="12589804" y="4978400"/>
            <a:ext cx="7850540" cy="1776588"/>
          </a:xfrm>
          <a:custGeom>
            <a:avLst/>
            <a:gdLst>
              <a:gd name="connsiteX0" fmla="*/ 7848600 w 7848600"/>
              <a:gd name="connsiteY0" fmla="*/ 0 h 1803400"/>
              <a:gd name="connsiteX1" fmla="*/ 7848600 w 7848600"/>
              <a:gd name="connsiteY1" fmla="*/ 838200 h 1803400"/>
              <a:gd name="connsiteX2" fmla="*/ 25400 w 7848600"/>
              <a:gd name="connsiteY2" fmla="*/ 838200 h 1803400"/>
              <a:gd name="connsiteX3" fmla="*/ 0 w 7848600"/>
              <a:gd name="connsiteY3" fmla="*/ 1803400 h 1803400"/>
              <a:gd name="connsiteX0" fmla="*/ 7851044 w 7851044"/>
              <a:gd name="connsiteY0" fmla="*/ 0 h 1803400"/>
              <a:gd name="connsiteX1" fmla="*/ 7851044 w 7851044"/>
              <a:gd name="connsiteY1" fmla="*/ 838200 h 1803400"/>
              <a:gd name="connsiteX2" fmla="*/ 2444 w 7851044"/>
              <a:gd name="connsiteY2" fmla="*/ 838200 h 1803400"/>
              <a:gd name="connsiteX3" fmla="*/ 2444 w 7851044"/>
              <a:gd name="connsiteY3" fmla="*/ 1803400 h 1803400"/>
              <a:gd name="connsiteX0" fmla="*/ 7851044 w 7851044"/>
              <a:gd name="connsiteY0" fmla="*/ 0 h 1816100"/>
              <a:gd name="connsiteX1" fmla="*/ 7851044 w 7851044"/>
              <a:gd name="connsiteY1" fmla="*/ 850900 h 1816100"/>
              <a:gd name="connsiteX2" fmla="*/ 2444 w 7851044"/>
              <a:gd name="connsiteY2" fmla="*/ 850900 h 1816100"/>
              <a:gd name="connsiteX3" fmla="*/ 2444 w 7851044"/>
              <a:gd name="connsiteY3" fmla="*/ 1816100 h 1816100"/>
              <a:gd name="connsiteX0" fmla="*/ 7851044 w 7851044"/>
              <a:gd name="connsiteY0" fmla="*/ 0 h 1776588"/>
              <a:gd name="connsiteX1" fmla="*/ 7851044 w 7851044"/>
              <a:gd name="connsiteY1" fmla="*/ 850900 h 1776588"/>
              <a:gd name="connsiteX2" fmla="*/ 2444 w 7851044"/>
              <a:gd name="connsiteY2" fmla="*/ 850900 h 1776588"/>
              <a:gd name="connsiteX3" fmla="*/ 2444 w 7851044"/>
              <a:gd name="connsiteY3" fmla="*/ 1776588 h 1776588"/>
              <a:gd name="connsiteX0" fmla="*/ 7850535 w 7850535"/>
              <a:gd name="connsiteY0" fmla="*/ 0 h 1776588"/>
              <a:gd name="connsiteX1" fmla="*/ 7850535 w 7850535"/>
              <a:gd name="connsiteY1" fmla="*/ 850900 h 1776588"/>
              <a:gd name="connsiteX2" fmla="*/ 1935 w 7850535"/>
              <a:gd name="connsiteY2" fmla="*/ 850900 h 1776588"/>
              <a:gd name="connsiteX3" fmla="*/ 7580 w 7850535"/>
              <a:gd name="connsiteY3" fmla="*/ 1776588 h 1776588"/>
              <a:gd name="connsiteX0" fmla="*/ 7851694 w 7851694"/>
              <a:gd name="connsiteY0" fmla="*/ 0 h 1776588"/>
              <a:gd name="connsiteX1" fmla="*/ 7851694 w 7851694"/>
              <a:gd name="connsiteY1" fmla="*/ 850900 h 1776588"/>
              <a:gd name="connsiteX2" fmla="*/ 3094 w 7851694"/>
              <a:gd name="connsiteY2" fmla="*/ 850900 h 1776588"/>
              <a:gd name="connsiteX3" fmla="*/ 8739 w 7851694"/>
              <a:gd name="connsiteY3" fmla="*/ 1776588 h 1776588"/>
              <a:gd name="connsiteX0" fmla="*/ 7848600 w 7848600"/>
              <a:gd name="connsiteY0" fmla="*/ 0 h 1776588"/>
              <a:gd name="connsiteX1" fmla="*/ 7848600 w 7848600"/>
              <a:gd name="connsiteY1" fmla="*/ 850900 h 1776588"/>
              <a:gd name="connsiteX2" fmla="*/ 0 w 7848600"/>
              <a:gd name="connsiteY2" fmla="*/ 850900 h 1776588"/>
              <a:gd name="connsiteX3" fmla="*/ 5645 w 7848600"/>
              <a:gd name="connsiteY3" fmla="*/ 1776588 h 17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0" h="1776588">
                <a:moveTo>
                  <a:pt x="7848600" y="0"/>
                </a:moveTo>
                <a:lnTo>
                  <a:pt x="7848600" y="850900"/>
                </a:lnTo>
                <a:lnTo>
                  <a:pt x="0" y="850900"/>
                </a:lnTo>
                <a:cubicBezTo>
                  <a:pt x="2822" y="1172633"/>
                  <a:pt x="2823" y="1471789"/>
                  <a:pt x="5645" y="1776588"/>
                </a:cubicBezTo>
              </a:path>
            </a:pathLst>
          </a:custGeom>
          <a:noFill/>
          <a:ln w="127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05797-51B4-C046-BA7E-EA425477613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0995F-6B0A-D24D-A6F9-4756E58672C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96B7F-6D49-E34B-8DB5-12D4523B9CB1}"/>
              </a:ext>
            </a:extLst>
          </p:cNvPr>
          <p:cNvSpPr txBox="1"/>
          <p:nvPr/>
        </p:nvSpPr>
        <p:spPr>
          <a:xfrm>
            <a:off x="10463687" y="3960102"/>
            <a:ext cx="34502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CHIEF OFFICER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B9F62-4AD8-D249-8286-EFED174D253A}"/>
              </a:ext>
            </a:extLst>
          </p:cNvPr>
          <p:cNvSpPr txBox="1"/>
          <p:nvPr/>
        </p:nvSpPr>
        <p:spPr>
          <a:xfrm>
            <a:off x="2412853" y="7123642"/>
            <a:ext cx="298972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8BEA0-D6FA-F745-A86A-EE792D94BDB5}"/>
              </a:ext>
            </a:extLst>
          </p:cNvPr>
          <p:cNvSpPr txBox="1"/>
          <p:nvPr/>
        </p:nvSpPr>
        <p:spPr>
          <a:xfrm>
            <a:off x="2549653" y="9388892"/>
            <a:ext cx="35847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3EEBE-80B1-1448-A57D-4C6551F5F397}"/>
              </a:ext>
            </a:extLst>
          </p:cNvPr>
          <p:cNvSpPr txBox="1"/>
          <p:nvPr/>
        </p:nvSpPr>
        <p:spPr>
          <a:xfrm>
            <a:off x="3201043" y="1050376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94532-2086-6F40-ACF5-98E26D75BBE8}"/>
              </a:ext>
            </a:extLst>
          </p:cNvPr>
          <p:cNvSpPr txBox="1"/>
          <p:nvPr/>
        </p:nvSpPr>
        <p:spPr>
          <a:xfrm>
            <a:off x="3201043" y="1122772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8BADA-7926-ED49-9857-85F1D87CDA85}"/>
              </a:ext>
            </a:extLst>
          </p:cNvPr>
          <p:cNvSpPr txBox="1"/>
          <p:nvPr/>
        </p:nvSpPr>
        <p:spPr>
          <a:xfrm>
            <a:off x="3201043" y="11940056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AA298-1983-5643-88D6-31CA2D211C06}"/>
              </a:ext>
            </a:extLst>
          </p:cNvPr>
          <p:cNvSpPr txBox="1"/>
          <p:nvPr/>
        </p:nvSpPr>
        <p:spPr>
          <a:xfrm>
            <a:off x="7923014" y="7123642"/>
            <a:ext cx="298972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513B2-59EA-CC41-9C5E-37B06702EBD5}"/>
              </a:ext>
            </a:extLst>
          </p:cNvPr>
          <p:cNvSpPr txBox="1"/>
          <p:nvPr/>
        </p:nvSpPr>
        <p:spPr>
          <a:xfrm>
            <a:off x="8059814" y="9388892"/>
            <a:ext cx="35847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43731-911C-264A-A396-3210216B37E0}"/>
              </a:ext>
            </a:extLst>
          </p:cNvPr>
          <p:cNvSpPr txBox="1"/>
          <p:nvPr/>
        </p:nvSpPr>
        <p:spPr>
          <a:xfrm>
            <a:off x="8711204" y="1050376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667BF-FC0D-A641-A0ED-8DF5B2AE52BB}"/>
              </a:ext>
            </a:extLst>
          </p:cNvPr>
          <p:cNvSpPr txBox="1"/>
          <p:nvPr/>
        </p:nvSpPr>
        <p:spPr>
          <a:xfrm>
            <a:off x="8711204" y="1122772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B66A1-447E-1A41-922B-207177D61DCC}"/>
              </a:ext>
            </a:extLst>
          </p:cNvPr>
          <p:cNvSpPr txBox="1"/>
          <p:nvPr/>
        </p:nvSpPr>
        <p:spPr>
          <a:xfrm>
            <a:off x="8711204" y="11940056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96BF6-AA2C-C049-A55D-9A0C4C79456E}"/>
              </a:ext>
            </a:extLst>
          </p:cNvPr>
          <p:cNvSpPr txBox="1"/>
          <p:nvPr/>
        </p:nvSpPr>
        <p:spPr>
          <a:xfrm>
            <a:off x="13433351" y="7123642"/>
            <a:ext cx="298972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C6775-7E67-744D-BC2A-6BC8CE6783F4}"/>
              </a:ext>
            </a:extLst>
          </p:cNvPr>
          <p:cNvSpPr txBox="1"/>
          <p:nvPr/>
        </p:nvSpPr>
        <p:spPr>
          <a:xfrm>
            <a:off x="13570151" y="9388892"/>
            <a:ext cx="35847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D6E64-27E8-E141-81B8-F1116C6A37E9}"/>
              </a:ext>
            </a:extLst>
          </p:cNvPr>
          <p:cNvSpPr txBox="1"/>
          <p:nvPr/>
        </p:nvSpPr>
        <p:spPr>
          <a:xfrm>
            <a:off x="14221541" y="1050376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5249E-89B2-D84C-9B46-8FE8FBB30933}"/>
              </a:ext>
            </a:extLst>
          </p:cNvPr>
          <p:cNvSpPr txBox="1"/>
          <p:nvPr/>
        </p:nvSpPr>
        <p:spPr>
          <a:xfrm>
            <a:off x="14221541" y="1122772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62322-CF31-CA45-A17A-78CDBE7E59BE}"/>
              </a:ext>
            </a:extLst>
          </p:cNvPr>
          <p:cNvSpPr txBox="1"/>
          <p:nvPr/>
        </p:nvSpPr>
        <p:spPr>
          <a:xfrm>
            <a:off x="14221541" y="11940056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0887D-F74E-354F-BD8F-2DF0A3935779}"/>
              </a:ext>
            </a:extLst>
          </p:cNvPr>
          <p:cNvSpPr txBox="1"/>
          <p:nvPr/>
        </p:nvSpPr>
        <p:spPr>
          <a:xfrm>
            <a:off x="18942611" y="7123642"/>
            <a:ext cx="298972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 UNIT 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E32C5-BA7B-344E-B161-E2D887B43937}"/>
              </a:ext>
            </a:extLst>
          </p:cNvPr>
          <p:cNvSpPr txBox="1"/>
          <p:nvPr/>
        </p:nvSpPr>
        <p:spPr>
          <a:xfrm>
            <a:off x="19079411" y="9388892"/>
            <a:ext cx="358474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6F5FB-0167-CD41-B0FA-00276FA6EAAB}"/>
              </a:ext>
            </a:extLst>
          </p:cNvPr>
          <p:cNvSpPr txBox="1"/>
          <p:nvPr/>
        </p:nvSpPr>
        <p:spPr>
          <a:xfrm>
            <a:off x="19730801" y="1050376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4BEA5-15F8-BC4D-9ECA-0918E5A80E66}"/>
              </a:ext>
            </a:extLst>
          </p:cNvPr>
          <p:cNvSpPr txBox="1"/>
          <p:nvPr/>
        </p:nvSpPr>
        <p:spPr>
          <a:xfrm>
            <a:off x="19730801" y="11227729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BE95B-32B0-964B-BBFF-BF10018EE714}"/>
              </a:ext>
            </a:extLst>
          </p:cNvPr>
          <p:cNvSpPr txBox="1"/>
          <p:nvPr/>
        </p:nvSpPr>
        <p:spPr>
          <a:xfrm>
            <a:off x="19730801" y="11940056"/>
            <a:ext cx="312602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12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0EA3F74-9309-1E4A-9375-64F9137F602E}"/>
              </a:ext>
            </a:extLst>
          </p:cNvPr>
          <p:cNvGrpSpPr/>
          <p:nvPr/>
        </p:nvGrpSpPr>
        <p:grpSpPr>
          <a:xfrm>
            <a:off x="10381613" y="5429811"/>
            <a:ext cx="3614425" cy="3619918"/>
            <a:chOff x="10381613" y="5429811"/>
            <a:chExt cx="3614425" cy="3619918"/>
          </a:xfrm>
        </p:grpSpPr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1C835AF5-33E1-5B45-9A87-CD74400D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1613" y="5429811"/>
              <a:ext cx="3614425" cy="3614424"/>
            </a:xfrm>
            <a:custGeom>
              <a:avLst/>
              <a:gdLst>
                <a:gd name="T0" fmla="*/ 2901 w 2902"/>
                <a:gd name="T1" fmla="*/ 1450 h 2902"/>
                <a:gd name="T2" fmla="*/ 2901 w 2902"/>
                <a:gd name="T3" fmla="*/ 1450 h 2902"/>
                <a:gd name="T4" fmla="*/ 2466 w 2902"/>
                <a:gd name="T5" fmla="*/ 2486 h 2902"/>
                <a:gd name="T6" fmla="*/ 2466 w 2902"/>
                <a:gd name="T7" fmla="*/ 2486 h 2902"/>
                <a:gd name="T8" fmla="*/ 1687 w 2902"/>
                <a:gd name="T9" fmla="*/ 2881 h 2902"/>
                <a:gd name="T10" fmla="*/ 1687 w 2902"/>
                <a:gd name="T11" fmla="*/ 2881 h 2902"/>
                <a:gd name="T12" fmla="*/ 1576 w 2902"/>
                <a:gd name="T13" fmla="*/ 2895 h 2902"/>
                <a:gd name="T14" fmla="*/ 1576 w 2902"/>
                <a:gd name="T15" fmla="*/ 2895 h 2902"/>
                <a:gd name="T16" fmla="*/ 1560 w 2902"/>
                <a:gd name="T17" fmla="*/ 2896 h 2902"/>
                <a:gd name="T18" fmla="*/ 1560 w 2902"/>
                <a:gd name="T19" fmla="*/ 2896 h 2902"/>
                <a:gd name="T20" fmla="*/ 1451 w 2902"/>
                <a:gd name="T21" fmla="*/ 2901 h 2902"/>
                <a:gd name="T22" fmla="*/ 1451 w 2902"/>
                <a:gd name="T23" fmla="*/ 2901 h 2902"/>
                <a:gd name="T24" fmla="*/ 1451 w 2902"/>
                <a:gd name="T25" fmla="*/ 2901 h 2902"/>
                <a:gd name="T26" fmla="*/ 1341 w 2902"/>
                <a:gd name="T27" fmla="*/ 2896 h 2902"/>
                <a:gd name="T28" fmla="*/ 1341 w 2902"/>
                <a:gd name="T29" fmla="*/ 2896 h 2902"/>
                <a:gd name="T30" fmla="*/ 1324 w 2902"/>
                <a:gd name="T31" fmla="*/ 2895 h 2902"/>
                <a:gd name="T32" fmla="*/ 1324 w 2902"/>
                <a:gd name="T33" fmla="*/ 2895 h 2902"/>
                <a:gd name="T34" fmla="*/ 1323 w 2902"/>
                <a:gd name="T35" fmla="*/ 2895 h 2902"/>
                <a:gd name="T36" fmla="*/ 1323 w 2902"/>
                <a:gd name="T37" fmla="*/ 2895 h 2902"/>
                <a:gd name="T38" fmla="*/ 1208 w 2902"/>
                <a:gd name="T39" fmla="*/ 2880 h 2902"/>
                <a:gd name="T40" fmla="*/ 1208 w 2902"/>
                <a:gd name="T41" fmla="*/ 2880 h 2902"/>
                <a:gd name="T42" fmla="*/ 415 w 2902"/>
                <a:gd name="T43" fmla="*/ 2466 h 2902"/>
                <a:gd name="T44" fmla="*/ 415 w 2902"/>
                <a:gd name="T45" fmla="*/ 2466 h 2902"/>
                <a:gd name="T46" fmla="*/ 0 w 2902"/>
                <a:gd name="T47" fmla="*/ 1450 h 2902"/>
                <a:gd name="T48" fmla="*/ 0 w 2902"/>
                <a:gd name="T49" fmla="*/ 1450 h 2902"/>
                <a:gd name="T50" fmla="*/ 1451 w 2902"/>
                <a:gd name="T51" fmla="*/ 0 h 2902"/>
                <a:gd name="T52" fmla="*/ 1451 w 2902"/>
                <a:gd name="T53" fmla="*/ 0 h 2902"/>
                <a:gd name="T54" fmla="*/ 2901 w 2902"/>
                <a:gd name="T55" fmla="*/ 1450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2" h="2902">
                  <a:moveTo>
                    <a:pt x="2901" y="1450"/>
                  </a:moveTo>
                  <a:lnTo>
                    <a:pt x="2901" y="1450"/>
                  </a:lnTo>
                  <a:cubicBezTo>
                    <a:pt x="2901" y="1856"/>
                    <a:pt x="2735" y="2223"/>
                    <a:pt x="2466" y="2486"/>
                  </a:cubicBezTo>
                  <a:lnTo>
                    <a:pt x="2466" y="2486"/>
                  </a:lnTo>
                  <a:cubicBezTo>
                    <a:pt x="2257" y="2690"/>
                    <a:pt x="1988" y="2832"/>
                    <a:pt x="1687" y="2881"/>
                  </a:cubicBezTo>
                  <a:lnTo>
                    <a:pt x="1687" y="2881"/>
                  </a:lnTo>
                  <a:cubicBezTo>
                    <a:pt x="1651" y="2887"/>
                    <a:pt x="1613" y="2892"/>
                    <a:pt x="1576" y="2895"/>
                  </a:cubicBezTo>
                  <a:lnTo>
                    <a:pt x="1576" y="2895"/>
                  </a:lnTo>
                  <a:cubicBezTo>
                    <a:pt x="1571" y="2896"/>
                    <a:pt x="1566" y="2896"/>
                    <a:pt x="1560" y="2896"/>
                  </a:cubicBezTo>
                  <a:lnTo>
                    <a:pt x="1560" y="2896"/>
                  </a:lnTo>
                  <a:cubicBezTo>
                    <a:pt x="1524" y="2899"/>
                    <a:pt x="1487" y="2901"/>
                    <a:pt x="1451" y="2901"/>
                  </a:cubicBezTo>
                  <a:lnTo>
                    <a:pt x="1451" y="2901"/>
                  </a:lnTo>
                  <a:lnTo>
                    <a:pt x="1451" y="2901"/>
                  </a:lnTo>
                  <a:cubicBezTo>
                    <a:pt x="1413" y="2901"/>
                    <a:pt x="1377" y="2899"/>
                    <a:pt x="1341" y="2896"/>
                  </a:cubicBezTo>
                  <a:lnTo>
                    <a:pt x="1341" y="2896"/>
                  </a:lnTo>
                  <a:cubicBezTo>
                    <a:pt x="1335" y="2896"/>
                    <a:pt x="1330" y="2896"/>
                    <a:pt x="1324" y="2895"/>
                  </a:cubicBezTo>
                  <a:lnTo>
                    <a:pt x="1324" y="2895"/>
                  </a:lnTo>
                  <a:cubicBezTo>
                    <a:pt x="1324" y="2895"/>
                    <a:pt x="1324" y="2895"/>
                    <a:pt x="1323" y="2895"/>
                  </a:cubicBezTo>
                  <a:lnTo>
                    <a:pt x="1323" y="2895"/>
                  </a:lnTo>
                  <a:cubicBezTo>
                    <a:pt x="1285" y="2891"/>
                    <a:pt x="1246" y="2886"/>
                    <a:pt x="1208" y="2880"/>
                  </a:cubicBezTo>
                  <a:lnTo>
                    <a:pt x="1208" y="2880"/>
                  </a:lnTo>
                  <a:cubicBezTo>
                    <a:pt x="900" y="2828"/>
                    <a:pt x="625" y="2679"/>
                    <a:pt x="415" y="2466"/>
                  </a:cubicBezTo>
                  <a:lnTo>
                    <a:pt x="415" y="2466"/>
                  </a:lnTo>
                  <a:cubicBezTo>
                    <a:pt x="159" y="2204"/>
                    <a:pt x="0" y="1845"/>
                    <a:pt x="0" y="1450"/>
                  </a:cubicBezTo>
                  <a:lnTo>
                    <a:pt x="0" y="1450"/>
                  </a:lnTo>
                  <a:cubicBezTo>
                    <a:pt x="0" y="649"/>
                    <a:pt x="650" y="0"/>
                    <a:pt x="1451" y="0"/>
                  </a:cubicBezTo>
                  <a:lnTo>
                    <a:pt x="1451" y="0"/>
                  </a:lnTo>
                  <a:cubicBezTo>
                    <a:pt x="2251" y="0"/>
                    <a:pt x="2901" y="649"/>
                    <a:pt x="2901" y="1450"/>
                  </a:cubicBezTo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975B7A-A7FA-7A4E-B197-C5C10A12983F}"/>
                </a:ext>
              </a:extLst>
            </p:cNvPr>
            <p:cNvGrpSpPr/>
            <p:nvPr/>
          </p:nvGrpSpPr>
          <p:grpSpPr>
            <a:xfrm>
              <a:off x="10897957" y="5808831"/>
              <a:ext cx="2553025" cy="3240898"/>
              <a:chOff x="10897957" y="5808831"/>
              <a:chExt cx="2553025" cy="3240898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54C7ECF-EDF9-F543-A4B4-1AC5E6A33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7957" y="7725903"/>
                <a:ext cx="2553025" cy="1322578"/>
              </a:xfrm>
              <a:custGeom>
                <a:avLst/>
                <a:gdLst>
                  <a:gd name="connsiteX0" fmla="*/ 1290866 w 2553025"/>
                  <a:gd name="connsiteY0" fmla="*/ 0 h 1322578"/>
                  <a:gd name="connsiteX1" fmla="*/ 1539567 w 2553025"/>
                  <a:gd name="connsiteY1" fmla="*/ 0 h 1322578"/>
                  <a:gd name="connsiteX2" fmla="*/ 1560707 w 2553025"/>
                  <a:gd name="connsiteY2" fmla="*/ 16221 h 1322578"/>
                  <a:gd name="connsiteX3" fmla="*/ 1570655 w 2553025"/>
                  <a:gd name="connsiteY3" fmla="*/ 22459 h 1322578"/>
                  <a:gd name="connsiteX4" fmla="*/ 1570655 w 2553025"/>
                  <a:gd name="connsiteY4" fmla="*/ 23707 h 1322578"/>
                  <a:gd name="connsiteX5" fmla="*/ 1580603 w 2553025"/>
                  <a:gd name="connsiteY5" fmla="*/ 29945 h 1322578"/>
                  <a:gd name="connsiteX6" fmla="*/ 1598012 w 2553025"/>
                  <a:gd name="connsiteY6" fmla="*/ 41175 h 1322578"/>
                  <a:gd name="connsiteX7" fmla="*/ 1601742 w 2553025"/>
                  <a:gd name="connsiteY7" fmla="*/ 43670 h 1322578"/>
                  <a:gd name="connsiteX8" fmla="*/ 1644022 w 2553025"/>
                  <a:gd name="connsiteY8" fmla="*/ 68625 h 1322578"/>
                  <a:gd name="connsiteX9" fmla="*/ 1665161 w 2553025"/>
                  <a:gd name="connsiteY9" fmla="*/ 79854 h 1322578"/>
                  <a:gd name="connsiteX10" fmla="*/ 1677596 w 2553025"/>
                  <a:gd name="connsiteY10" fmla="*/ 86093 h 1322578"/>
                  <a:gd name="connsiteX11" fmla="*/ 1699979 w 2553025"/>
                  <a:gd name="connsiteY11" fmla="*/ 97322 h 1322578"/>
                  <a:gd name="connsiteX12" fmla="*/ 1711171 w 2553025"/>
                  <a:gd name="connsiteY12" fmla="*/ 102313 h 1322578"/>
                  <a:gd name="connsiteX13" fmla="*/ 1912619 w 2553025"/>
                  <a:gd name="connsiteY13" fmla="*/ 160956 h 1322578"/>
                  <a:gd name="connsiteX14" fmla="*/ 1954898 w 2553025"/>
                  <a:gd name="connsiteY14" fmla="*/ 164699 h 1322578"/>
                  <a:gd name="connsiteX15" fmla="*/ 2453544 w 2553025"/>
                  <a:gd name="connsiteY15" fmla="*/ 464150 h 1322578"/>
                  <a:gd name="connsiteX16" fmla="*/ 2553025 w 2553025"/>
                  <a:gd name="connsiteY16" fmla="*/ 804776 h 1322578"/>
                  <a:gd name="connsiteX17" fmla="*/ 1584333 w 2553025"/>
                  <a:gd name="connsiteY17" fmla="*/ 1297624 h 1322578"/>
                  <a:gd name="connsiteX18" fmla="*/ 1446304 w 2553025"/>
                  <a:gd name="connsiteY18" fmla="*/ 1315092 h 1322578"/>
                  <a:gd name="connsiteX19" fmla="*/ 1426408 w 2553025"/>
                  <a:gd name="connsiteY19" fmla="*/ 1316340 h 1322578"/>
                  <a:gd name="connsiteX20" fmla="*/ 1290866 w 2553025"/>
                  <a:gd name="connsiteY20" fmla="*/ 1322578 h 1322578"/>
                  <a:gd name="connsiteX21" fmla="*/ 1024475 w 2553025"/>
                  <a:gd name="connsiteY21" fmla="*/ 0 h 1322578"/>
                  <a:gd name="connsiteX22" fmla="*/ 1289619 w 2553025"/>
                  <a:gd name="connsiteY22" fmla="*/ 0 h 1322578"/>
                  <a:gd name="connsiteX23" fmla="*/ 1289619 w 2553025"/>
                  <a:gd name="connsiteY23" fmla="*/ 1322578 h 1322578"/>
                  <a:gd name="connsiteX24" fmla="*/ 1152691 w 2553025"/>
                  <a:gd name="connsiteY24" fmla="*/ 1316340 h 1322578"/>
                  <a:gd name="connsiteX25" fmla="*/ 1131529 w 2553025"/>
                  <a:gd name="connsiteY25" fmla="*/ 1315092 h 1322578"/>
                  <a:gd name="connsiteX26" fmla="*/ 1130284 w 2553025"/>
                  <a:gd name="connsiteY26" fmla="*/ 1315092 h 1322578"/>
                  <a:gd name="connsiteX27" fmla="*/ 987131 w 2553025"/>
                  <a:gd name="connsiteY27" fmla="*/ 1296376 h 1322578"/>
                  <a:gd name="connsiteX28" fmla="*/ 0 w 2553025"/>
                  <a:gd name="connsiteY28" fmla="*/ 779822 h 1322578"/>
                  <a:gd name="connsiteX29" fmla="*/ 74688 w 2553025"/>
                  <a:gd name="connsiteY29" fmla="*/ 489105 h 1322578"/>
                  <a:gd name="connsiteX30" fmla="*/ 609955 w 2553025"/>
                  <a:gd name="connsiteY30" fmla="*/ 164699 h 1322578"/>
                  <a:gd name="connsiteX31" fmla="*/ 664727 w 2553025"/>
                  <a:gd name="connsiteY31" fmla="*/ 157212 h 1322578"/>
                  <a:gd name="connsiteX32" fmla="*/ 665971 w 2553025"/>
                  <a:gd name="connsiteY32" fmla="*/ 157212 h 1322578"/>
                  <a:gd name="connsiteX33" fmla="*/ 866385 w 2553025"/>
                  <a:gd name="connsiteY33" fmla="*/ 96074 h 1322578"/>
                  <a:gd name="connsiteX34" fmla="*/ 963480 w 2553025"/>
                  <a:gd name="connsiteY34" fmla="*/ 42423 h 1322578"/>
                  <a:gd name="connsiteX35" fmla="*/ 979662 w 2553025"/>
                  <a:gd name="connsiteY35" fmla="*/ 32441 h 1322578"/>
                  <a:gd name="connsiteX36" fmla="*/ 994600 w 2553025"/>
                  <a:gd name="connsiteY36" fmla="*/ 21211 h 1322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553025" h="1322578">
                    <a:moveTo>
                      <a:pt x="1290866" y="0"/>
                    </a:moveTo>
                    <a:lnTo>
                      <a:pt x="1539567" y="0"/>
                    </a:lnTo>
                    <a:cubicBezTo>
                      <a:pt x="1547028" y="6239"/>
                      <a:pt x="1553246" y="9982"/>
                      <a:pt x="1560707" y="16221"/>
                    </a:cubicBezTo>
                    <a:cubicBezTo>
                      <a:pt x="1563194" y="18716"/>
                      <a:pt x="1566924" y="19964"/>
                      <a:pt x="1570655" y="22459"/>
                    </a:cubicBezTo>
                    <a:lnTo>
                      <a:pt x="1570655" y="23707"/>
                    </a:lnTo>
                    <a:cubicBezTo>
                      <a:pt x="1574385" y="26202"/>
                      <a:pt x="1576872" y="27450"/>
                      <a:pt x="1580603" y="29945"/>
                    </a:cubicBezTo>
                    <a:cubicBezTo>
                      <a:pt x="1586820" y="33689"/>
                      <a:pt x="1591794" y="37432"/>
                      <a:pt x="1598012" y="41175"/>
                    </a:cubicBezTo>
                    <a:cubicBezTo>
                      <a:pt x="1600499" y="42423"/>
                      <a:pt x="1600499" y="43670"/>
                      <a:pt x="1601742" y="43670"/>
                    </a:cubicBezTo>
                    <a:cubicBezTo>
                      <a:pt x="1616665" y="52404"/>
                      <a:pt x="1630343" y="61138"/>
                      <a:pt x="1644022" y="68625"/>
                    </a:cubicBezTo>
                    <a:cubicBezTo>
                      <a:pt x="1651483" y="73615"/>
                      <a:pt x="1657700" y="76111"/>
                      <a:pt x="1665161" y="79854"/>
                    </a:cubicBezTo>
                    <a:cubicBezTo>
                      <a:pt x="1668892" y="82349"/>
                      <a:pt x="1672622" y="84845"/>
                      <a:pt x="1677596" y="86093"/>
                    </a:cubicBezTo>
                    <a:cubicBezTo>
                      <a:pt x="1683814" y="89836"/>
                      <a:pt x="1691275" y="93579"/>
                      <a:pt x="1699979" y="97322"/>
                    </a:cubicBezTo>
                    <a:cubicBezTo>
                      <a:pt x="1703710" y="98570"/>
                      <a:pt x="1707440" y="99817"/>
                      <a:pt x="1711171" y="102313"/>
                    </a:cubicBezTo>
                    <a:cubicBezTo>
                      <a:pt x="1774590" y="129763"/>
                      <a:pt x="1842983" y="149726"/>
                      <a:pt x="1912619" y="160956"/>
                    </a:cubicBezTo>
                    <a:cubicBezTo>
                      <a:pt x="1926297" y="162203"/>
                      <a:pt x="1941220" y="164699"/>
                      <a:pt x="1954898" y="164699"/>
                    </a:cubicBezTo>
                    <a:cubicBezTo>
                      <a:pt x="2015830" y="170937"/>
                      <a:pt x="2341629" y="217103"/>
                      <a:pt x="2453544" y="464150"/>
                    </a:cubicBezTo>
                    <a:cubicBezTo>
                      <a:pt x="2480901" y="525288"/>
                      <a:pt x="2516963" y="652555"/>
                      <a:pt x="2553025" y="804776"/>
                    </a:cubicBezTo>
                    <a:cubicBezTo>
                      <a:pt x="2293132" y="1059310"/>
                      <a:pt x="1958629" y="1236486"/>
                      <a:pt x="1584333" y="1297624"/>
                    </a:cubicBezTo>
                    <a:cubicBezTo>
                      <a:pt x="1539567" y="1305110"/>
                      <a:pt x="1492314" y="1311349"/>
                      <a:pt x="1446304" y="1315092"/>
                    </a:cubicBezTo>
                    <a:cubicBezTo>
                      <a:pt x="1440087" y="1316340"/>
                      <a:pt x="1433869" y="1316340"/>
                      <a:pt x="1426408" y="1316340"/>
                    </a:cubicBezTo>
                    <a:cubicBezTo>
                      <a:pt x="1381642" y="1320083"/>
                      <a:pt x="1335632" y="1322578"/>
                      <a:pt x="1290866" y="1322578"/>
                    </a:cubicBezTo>
                    <a:close/>
                    <a:moveTo>
                      <a:pt x="1024475" y="0"/>
                    </a:moveTo>
                    <a:lnTo>
                      <a:pt x="1289619" y="0"/>
                    </a:lnTo>
                    <a:lnTo>
                      <a:pt x="1289619" y="1322578"/>
                    </a:lnTo>
                    <a:cubicBezTo>
                      <a:pt x="1242317" y="1322578"/>
                      <a:pt x="1197503" y="1320083"/>
                      <a:pt x="1152691" y="1316340"/>
                    </a:cubicBezTo>
                    <a:cubicBezTo>
                      <a:pt x="1145222" y="1316340"/>
                      <a:pt x="1138998" y="1316340"/>
                      <a:pt x="1131529" y="1315092"/>
                    </a:cubicBezTo>
                    <a:cubicBezTo>
                      <a:pt x="1131529" y="1315092"/>
                      <a:pt x="1131529" y="1315092"/>
                      <a:pt x="1130284" y="1315092"/>
                    </a:cubicBezTo>
                    <a:cubicBezTo>
                      <a:pt x="1082981" y="1310101"/>
                      <a:pt x="1034434" y="1303863"/>
                      <a:pt x="987131" y="1296376"/>
                    </a:cubicBezTo>
                    <a:cubicBezTo>
                      <a:pt x="603731" y="1231495"/>
                      <a:pt x="261409" y="1045585"/>
                      <a:pt x="0" y="779822"/>
                    </a:cubicBezTo>
                    <a:cubicBezTo>
                      <a:pt x="28631" y="651308"/>
                      <a:pt x="54771" y="545252"/>
                      <a:pt x="74688" y="489105"/>
                    </a:cubicBezTo>
                    <a:cubicBezTo>
                      <a:pt x="153111" y="259525"/>
                      <a:pt x="540246" y="172185"/>
                      <a:pt x="609955" y="164699"/>
                    </a:cubicBezTo>
                    <a:cubicBezTo>
                      <a:pt x="628627" y="163451"/>
                      <a:pt x="646054" y="160956"/>
                      <a:pt x="664727" y="157212"/>
                    </a:cubicBezTo>
                    <a:lnTo>
                      <a:pt x="665971" y="157212"/>
                    </a:lnTo>
                    <a:cubicBezTo>
                      <a:pt x="734436" y="145983"/>
                      <a:pt x="801655" y="126019"/>
                      <a:pt x="866385" y="96074"/>
                    </a:cubicBezTo>
                    <a:cubicBezTo>
                      <a:pt x="899995" y="81102"/>
                      <a:pt x="932360" y="62386"/>
                      <a:pt x="963480" y="42423"/>
                    </a:cubicBezTo>
                    <a:cubicBezTo>
                      <a:pt x="968459" y="39927"/>
                      <a:pt x="973438" y="34936"/>
                      <a:pt x="979662" y="32441"/>
                    </a:cubicBezTo>
                    <a:cubicBezTo>
                      <a:pt x="984642" y="28698"/>
                      <a:pt x="989621" y="26202"/>
                      <a:pt x="994600" y="21211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0" name="Freeform 222">
                <a:extLst>
                  <a:ext uri="{FF2B5EF4-FFF2-40B4-BE49-F238E27FC236}">
                    <a16:creationId xmlns:a16="http://schemas.microsoft.com/office/drawing/2014/main" id="{9E85BC0F-2742-E743-B004-17EFB667B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5860" y="7725903"/>
                <a:ext cx="845930" cy="1323826"/>
              </a:xfrm>
              <a:custGeom>
                <a:avLst/>
                <a:gdLst>
                  <a:gd name="T0" fmla="*/ 678 w 679"/>
                  <a:gd name="T1" fmla="*/ 82 h 1061"/>
                  <a:gd name="T2" fmla="*/ 678 w 679"/>
                  <a:gd name="T3" fmla="*/ 82 h 1061"/>
                  <a:gd name="T4" fmla="*/ 603 w 679"/>
                  <a:gd name="T5" fmla="*/ 422 h 1061"/>
                  <a:gd name="T6" fmla="*/ 577 w 679"/>
                  <a:gd name="T7" fmla="*/ 543 h 1061"/>
                  <a:gd name="T8" fmla="*/ 465 w 679"/>
                  <a:gd name="T9" fmla="*/ 1054 h 1061"/>
                  <a:gd name="T10" fmla="*/ 465 w 679"/>
                  <a:gd name="T11" fmla="*/ 1054 h 1061"/>
                  <a:gd name="T12" fmla="*/ 449 w 679"/>
                  <a:gd name="T13" fmla="*/ 1055 h 1061"/>
                  <a:gd name="T14" fmla="*/ 449 w 679"/>
                  <a:gd name="T15" fmla="*/ 1055 h 1061"/>
                  <a:gd name="T16" fmla="*/ 340 w 679"/>
                  <a:gd name="T17" fmla="*/ 1060 h 1061"/>
                  <a:gd name="T18" fmla="*/ 340 w 679"/>
                  <a:gd name="T19" fmla="*/ 1060 h 1061"/>
                  <a:gd name="T20" fmla="*/ 340 w 679"/>
                  <a:gd name="T21" fmla="*/ 1060 h 1061"/>
                  <a:gd name="T22" fmla="*/ 230 w 679"/>
                  <a:gd name="T23" fmla="*/ 1055 h 1061"/>
                  <a:gd name="T24" fmla="*/ 230 w 679"/>
                  <a:gd name="T25" fmla="*/ 1055 h 1061"/>
                  <a:gd name="T26" fmla="*/ 213 w 679"/>
                  <a:gd name="T27" fmla="*/ 1054 h 1061"/>
                  <a:gd name="T28" fmla="*/ 75 w 679"/>
                  <a:gd name="T29" fmla="*/ 421 h 1061"/>
                  <a:gd name="T30" fmla="*/ 3 w 679"/>
                  <a:gd name="T31" fmla="*/ 91 h 1061"/>
                  <a:gd name="T32" fmla="*/ 2 w 679"/>
                  <a:gd name="T33" fmla="*/ 89 h 1061"/>
                  <a:gd name="T34" fmla="*/ 2 w 679"/>
                  <a:gd name="T35" fmla="*/ 85 h 1061"/>
                  <a:gd name="T36" fmla="*/ 1 w 679"/>
                  <a:gd name="T37" fmla="*/ 83 h 1061"/>
                  <a:gd name="T38" fmla="*/ 1 w 679"/>
                  <a:gd name="T39" fmla="*/ 80 h 1061"/>
                  <a:gd name="T40" fmla="*/ 0 w 679"/>
                  <a:gd name="T41" fmla="*/ 79 h 1061"/>
                  <a:gd name="T42" fmla="*/ 0 w 679"/>
                  <a:gd name="T43" fmla="*/ 79 h 1061"/>
                  <a:gd name="T44" fmla="*/ 0 w 679"/>
                  <a:gd name="T45" fmla="*/ 78 h 1061"/>
                  <a:gd name="T46" fmla="*/ 0 w 679"/>
                  <a:gd name="T47" fmla="*/ 78 h 1061"/>
                  <a:gd name="T48" fmla="*/ 0 w 679"/>
                  <a:gd name="T49" fmla="*/ 77 h 1061"/>
                  <a:gd name="T50" fmla="*/ 0 w 679"/>
                  <a:gd name="T51" fmla="*/ 76 h 1061"/>
                  <a:gd name="T52" fmla="*/ 0 w 679"/>
                  <a:gd name="T53" fmla="*/ 76 h 1061"/>
                  <a:gd name="T54" fmla="*/ 0 w 679"/>
                  <a:gd name="T55" fmla="*/ 76 h 1061"/>
                  <a:gd name="T56" fmla="*/ 78 w 679"/>
                  <a:gd name="T57" fmla="*/ 34 h 1061"/>
                  <a:gd name="T58" fmla="*/ 78 w 679"/>
                  <a:gd name="T59" fmla="*/ 34 h 1061"/>
                  <a:gd name="T60" fmla="*/ 91 w 679"/>
                  <a:gd name="T61" fmla="*/ 26 h 1061"/>
                  <a:gd name="T62" fmla="*/ 91 w 679"/>
                  <a:gd name="T63" fmla="*/ 26 h 1061"/>
                  <a:gd name="T64" fmla="*/ 103 w 679"/>
                  <a:gd name="T65" fmla="*/ 17 h 1061"/>
                  <a:gd name="T66" fmla="*/ 127 w 679"/>
                  <a:gd name="T67" fmla="*/ 0 h 1061"/>
                  <a:gd name="T68" fmla="*/ 540 w 679"/>
                  <a:gd name="T69" fmla="*/ 0 h 1061"/>
                  <a:gd name="T70" fmla="*/ 540 w 679"/>
                  <a:gd name="T71" fmla="*/ 0 h 1061"/>
                  <a:gd name="T72" fmla="*/ 557 w 679"/>
                  <a:gd name="T73" fmla="*/ 13 h 1061"/>
                  <a:gd name="T74" fmla="*/ 557 w 679"/>
                  <a:gd name="T75" fmla="*/ 13 h 1061"/>
                  <a:gd name="T76" fmla="*/ 565 w 679"/>
                  <a:gd name="T77" fmla="*/ 18 h 1061"/>
                  <a:gd name="T78" fmla="*/ 565 w 679"/>
                  <a:gd name="T79" fmla="*/ 18 h 1061"/>
                  <a:gd name="T80" fmla="*/ 565 w 679"/>
                  <a:gd name="T81" fmla="*/ 19 h 1061"/>
                  <a:gd name="T82" fmla="*/ 565 w 679"/>
                  <a:gd name="T83" fmla="*/ 19 h 1061"/>
                  <a:gd name="T84" fmla="*/ 573 w 679"/>
                  <a:gd name="T85" fmla="*/ 24 h 1061"/>
                  <a:gd name="T86" fmla="*/ 573 w 679"/>
                  <a:gd name="T87" fmla="*/ 24 h 1061"/>
                  <a:gd name="T88" fmla="*/ 587 w 679"/>
                  <a:gd name="T89" fmla="*/ 33 h 1061"/>
                  <a:gd name="T90" fmla="*/ 587 w 679"/>
                  <a:gd name="T91" fmla="*/ 33 h 1061"/>
                  <a:gd name="T92" fmla="*/ 590 w 679"/>
                  <a:gd name="T93" fmla="*/ 35 h 1061"/>
                  <a:gd name="T94" fmla="*/ 590 w 679"/>
                  <a:gd name="T95" fmla="*/ 35 h 1061"/>
                  <a:gd name="T96" fmla="*/ 624 w 679"/>
                  <a:gd name="T97" fmla="*/ 55 h 1061"/>
                  <a:gd name="T98" fmla="*/ 624 w 679"/>
                  <a:gd name="T99" fmla="*/ 55 h 1061"/>
                  <a:gd name="T100" fmla="*/ 641 w 679"/>
                  <a:gd name="T101" fmla="*/ 64 h 1061"/>
                  <a:gd name="T102" fmla="*/ 641 w 679"/>
                  <a:gd name="T103" fmla="*/ 64 h 1061"/>
                  <a:gd name="T104" fmla="*/ 651 w 679"/>
                  <a:gd name="T105" fmla="*/ 69 h 1061"/>
                  <a:gd name="T106" fmla="*/ 651 w 679"/>
                  <a:gd name="T107" fmla="*/ 69 h 1061"/>
                  <a:gd name="T108" fmla="*/ 669 w 679"/>
                  <a:gd name="T109" fmla="*/ 78 h 1061"/>
                  <a:gd name="T110" fmla="*/ 669 w 679"/>
                  <a:gd name="T111" fmla="*/ 78 h 1061"/>
                  <a:gd name="T112" fmla="*/ 678 w 679"/>
                  <a:gd name="T113" fmla="*/ 8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9" h="1061">
                    <a:moveTo>
                      <a:pt x="678" y="82"/>
                    </a:moveTo>
                    <a:lnTo>
                      <a:pt x="678" y="82"/>
                    </a:lnTo>
                    <a:lnTo>
                      <a:pt x="603" y="422"/>
                    </a:lnTo>
                    <a:lnTo>
                      <a:pt x="577" y="543"/>
                    </a:lnTo>
                    <a:lnTo>
                      <a:pt x="465" y="1054"/>
                    </a:lnTo>
                    <a:lnTo>
                      <a:pt x="465" y="1054"/>
                    </a:lnTo>
                    <a:cubicBezTo>
                      <a:pt x="460" y="1055"/>
                      <a:pt x="455" y="1055"/>
                      <a:pt x="449" y="1055"/>
                    </a:cubicBezTo>
                    <a:lnTo>
                      <a:pt x="449" y="1055"/>
                    </a:lnTo>
                    <a:cubicBezTo>
                      <a:pt x="413" y="1058"/>
                      <a:pt x="376" y="1060"/>
                      <a:pt x="340" y="1060"/>
                    </a:cubicBezTo>
                    <a:lnTo>
                      <a:pt x="340" y="1060"/>
                    </a:lnTo>
                    <a:lnTo>
                      <a:pt x="340" y="1060"/>
                    </a:lnTo>
                    <a:cubicBezTo>
                      <a:pt x="302" y="1060"/>
                      <a:pt x="266" y="1058"/>
                      <a:pt x="230" y="1055"/>
                    </a:cubicBezTo>
                    <a:lnTo>
                      <a:pt x="230" y="1055"/>
                    </a:lnTo>
                    <a:cubicBezTo>
                      <a:pt x="224" y="1055"/>
                      <a:pt x="219" y="1055"/>
                      <a:pt x="213" y="1054"/>
                    </a:cubicBezTo>
                    <a:lnTo>
                      <a:pt x="75" y="421"/>
                    </a:lnTo>
                    <a:lnTo>
                      <a:pt x="3" y="91"/>
                    </a:lnTo>
                    <a:lnTo>
                      <a:pt x="2" y="89"/>
                    </a:lnTo>
                    <a:lnTo>
                      <a:pt x="2" y="85"/>
                    </a:lnTo>
                    <a:lnTo>
                      <a:pt x="1" y="83"/>
                    </a:lnTo>
                    <a:lnTo>
                      <a:pt x="1" y="80"/>
                    </a:lnTo>
                    <a:lnTo>
                      <a:pt x="0" y="79"/>
                    </a:lnTo>
                    <a:lnTo>
                      <a:pt x="0" y="79"/>
                    </a:lnTo>
                    <a:cubicBezTo>
                      <a:pt x="0" y="78"/>
                      <a:pt x="0" y="78"/>
                      <a:pt x="0" y="78"/>
                    </a:cubicBezTo>
                    <a:lnTo>
                      <a:pt x="0" y="78"/>
                    </a:lnTo>
                    <a:lnTo>
                      <a:pt x="0" y="77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6"/>
                    </a:lnTo>
                    <a:cubicBezTo>
                      <a:pt x="26" y="64"/>
                      <a:pt x="53" y="50"/>
                      <a:pt x="78" y="34"/>
                    </a:cubicBezTo>
                    <a:lnTo>
                      <a:pt x="78" y="34"/>
                    </a:lnTo>
                    <a:cubicBezTo>
                      <a:pt x="82" y="32"/>
                      <a:pt x="86" y="28"/>
                      <a:pt x="91" y="26"/>
                    </a:cubicBezTo>
                    <a:lnTo>
                      <a:pt x="91" y="26"/>
                    </a:lnTo>
                    <a:cubicBezTo>
                      <a:pt x="95" y="23"/>
                      <a:pt x="99" y="21"/>
                      <a:pt x="103" y="17"/>
                    </a:cubicBezTo>
                    <a:lnTo>
                      <a:pt x="127" y="0"/>
                    </a:lnTo>
                    <a:lnTo>
                      <a:pt x="540" y="0"/>
                    </a:lnTo>
                    <a:lnTo>
                      <a:pt x="540" y="0"/>
                    </a:lnTo>
                    <a:cubicBezTo>
                      <a:pt x="546" y="5"/>
                      <a:pt x="551" y="8"/>
                      <a:pt x="557" y="13"/>
                    </a:cubicBezTo>
                    <a:lnTo>
                      <a:pt x="557" y="13"/>
                    </a:lnTo>
                    <a:cubicBezTo>
                      <a:pt x="559" y="15"/>
                      <a:pt x="562" y="16"/>
                      <a:pt x="565" y="18"/>
                    </a:cubicBezTo>
                    <a:lnTo>
                      <a:pt x="565" y="18"/>
                    </a:lnTo>
                    <a:lnTo>
                      <a:pt x="565" y="19"/>
                    </a:lnTo>
                    <a:lnTo>
                      <a:pt x="565" y="19"/>
                    </a:lnTo>
                    <a:cubicBezTo>
                      <a:pt x="568" y="21"/>
                      <a:pt x="570" y="22"/>
                      <a:pt x="573" y="24"/>
                    </a:cubicBezTo>
                    <a:lnTo>
                      <a:pt x="573" y="24"/>
                    </a:lnTo>
                    <a:cubicBezTo>
                      <a:pt x="578" y="27"/>
                      <a:pt x="582" y="30"/>
                      <a:pt x="587" y="33"/>
                    </a:cubicBezTo>
                    <a:lnTo>
                      <a:pt x="587" y="33"/>
                    </a:lnTo>
                    <a:cubicBezTo>
                      <a:pt x="589" y="34"/>
                      <a:pt x="589" y="35"/>
                      <a:pt x="590" y="35"/>
                    </a:cubicBezTo>
                    <a:lnTo>
                      <a:pt x="590" y="35"/>
                    </a:lnTo>
                    <a:cubicBezTo>
                      <a:pt x="602" y="42"/>
                      <a:pt x="613" y="49"/>
                      <a:pt x="624" y="55"/>
                    </a:cubicBezTo>
                    <a:lnTo>
                      <a:pt x="624" y="55"/>
                    </a:lnTo>
                    <a:cubicBezTo>
                      <a:pt x="630" y="59"/>
                      <a:pt x="635" y="61"/>
                      <a:pt x="641" y="64"/>
                    </a:cubicBezTo>
                    <a:lnTo>
                      <a:pt x="641" y="64"/>
                    </a:lnTo>
                    <a:cubicBezTo>
                      <a:pt x="644" y="66"/>
                      <a:pt x="647" y="68"/>
                      <a:pt x="651" y="69"/>
                    </a:cubicBezTo>
                    <a:lnTo>
                      <a:pt x="651" y="69"/>
                    </a:lnTo>
                    <a:cubicBezTo>
                      <a:pt x="656" y="72"/>
                      <a:pt x="662" y="75"/>
                      <a:pt x="669" y="78"/>
                    </a:cubicBezTo>
                    <a:lnTo>
                      <a:pt x="669" y="78"/>
                    </a:lnTo>
                    <a:cubicBezTo>
                      <a:pt x="672" y="79"/>
                      <a:pt x="675" y="80"/>
                      <a:pt x="678" y="8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1" name="Freeform 223">
                <a:extLst>
                  <a:ext uri="{FF2B5EF4-FFF2-40B4-BE49-F238E27FC236}">
                    <a16:creationId xmlns:a16="http://schemas.microsoft.com/office/drawing/2014/main" id="{C6D74486-DB19-A54C-811A-36713BA65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5157" y="7473225"/>
                <a:ext cx="516346" cy="560291"/>
              </a:xfrm>
              <a:custGeom>
                <a:avLst/>
                <a:gdLst>
                  <a:gd name="T0" fmla="*/ 0 w 414"/>
                  <a:gd name="T1" fmla="*/ 339 h 450"/>
                  <a:gd name="T2" fmla="*/ 213 w 414"/>
                  <a:gd name="T3" fmla="*/ 449 h 450"/>
                  <a:gd name="T4" fmla="*/ 413 w 414"/>
                  <a:gd name="T5" fmla="*/ 339 h 450"/>
                  <a:gd name="T6" fmla="*/ 413 w 414"/>
                  <a:gd name="T7" fmla="*/ 0 h 450"/>
                  <a:gd name="T8" fmla="*/ 0 w 414"/>
                  <a:gd name="T9" fmla="*/ 0 h 450"/>
                  <a:gd name="T10" fmla="*/ 0 w 414"/>
                  <a:gd name="T11" fmla="*/ 339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4" h="450">
                    <a:moveTo>
                      <a:pt x="0" y="339"/>
                    </a:moveTo>
                    <a:lnTo>
                      <a:pt x="213" y="449"/>
                    </a:lnTo>
                    <a:lnTo>
                      <a:pt x="413" y="339"/>
                    </a:lnTo>
                    <a:lnTo>
                      <a:pt x="413" y="0"/>
                    </a:lnTo>
                    <a:lnTo>
                      <a:pt x="0" y="0"/>
                    </a:lnTo>
                    <a:lnTo>
                      <a:pt x="0" y="3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2" name="Freeform 224">
                <a:extLst>
                  <a:ext uri="{FF2B5EF4-FFF2-40B4-BE49-F238E27FC236}">
                    <a16:creationId xmlns:a16="http://schemas.microsoft.com/office/drawing/2014/main" id="{45B88ECA-AF52-E54E-BB5C-BF0C99A96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5157" y="7473225"/>
                <a:ext cx="516346" cy="560291"/>
              </a:xfrm>
              <a:custGeom>
                <a:avLst/>
                <a:gdLst>
                  <a:gd name="T0" fmla="*/ 0 w 414"/>
                  <a:gd name="T1" fmla="*/ 339 h 450"/>
                  <a:gd name="T2" fmla="*/ 213 w 414"/>
                  <a:gd name="T3" fmla="*/ 449 h 450"/>
                  <a:gd name="T4" fmla="*/ 413 w 414"/>
                  <a:gd name="T5" fmla="*/ 339 h 450"/>
                  <a:gd name="T6" fmla="*/ 413 w 414"/>
                  <a:gd name="T7" fmla="*/ 0 h 450"/>
                  <a:gd name="T8" fmla="*/ 0 w 414"/>
                  <a:gd name="T9" fmla="*/ 0 h 450"/>
                  <a:gd name="T10" fmla="*/ 0 w 414"/>
                  <a:gd name="T11" fmla="*/ 339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4" h="450">
                    <a:moveTo>
                      <a:pt x="0" y="339"/>
                    </a:moveTo>
                    <a:lnTo>
                      <a:pt x="213" y="449"/>
                    </a:lnTo>
                    <a:lnTo>
                      <a:pt x="413" y="339"/>
                    </a:lnTo>
                    <a:lnTo>
                      <a:pt x="413" y="0"/>
                    </a:lnTo>
                    <a:lnTo>
                      <a:pt x="0" y="0"/>
                    </a:lnTo>
                    <a:lnTo>
                      <a:pt x="0" y="339"/>
                    </a:lnTo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3" name="Freeform 225">
                <a:extLst>
                  <a:ext uri="{FF2B5EF4-FFF2-40B4-BE49-F238E27FC236}">
                    <a16:creationId xmlns:a16="http://schemas.microsoft.com/office/drawing/2014/main" id="{B40F2EDE-E1EC-F840-9FFD-9B5602C2A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9740" y="8028023"/>
                <a:ext cx="258171" cy="225212"/>
              </a:xfrm>
              <a:custGeom>
                <a:avLst/>
                <a:gdLst>
                  <a:gd name="T0" fmla="*/ 32 w 206"/>
                  <a:gd name="T1" fmla="*/ 181 h 182"/>
                  <a:gd name="T2" fmla="*/ 173 w 206"/>
                  <a:gd name="T3" fmla="*/ 181 h 182"/>
                  <a:gd name="T4" fmla="*/ 205 w 206"/>
                  <a:gd name="T5" fmla="*/ 0 h 182"/>
                  <a:gd name="T6" fmla="*/ 0 w 206"/>
                  <a:gd name="T7" fmla="*/ 0 h 182"/>
                  <a:gd name="T8" fmla="*/ 32 w 206"/>
                  <a:gd name="T9" fmla="*/ 18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82">
                    <a:moveTo>
                      <a:pt x="32" y="181"/>
                    </a:moveTo>
                    <a:lnTo>
                      <a:pt x="173" y="181"/>
                    </a:lnTo>
                    <a:lnTo>
                      <a:pt x="205" y="0"/>
                    </a:lnTo>
                    <a:lnTo>
                      <a:pt x="0" y="0"/>
                    </a:lnTo>
                    <a:lnTo>
                      <a:pt x="32" y="181"/>
                    </a:ln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81C7218-B660-C246-B83A-6FCF7F13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5860" y="7698441"/>
                <a:ext cx="844681" cy="553550"/>
              </a:xfrm>
              <a:custGeom>
                <a:avLst/>
                <a:gdLst>
                  <a:gd name="connsiteX0" fmla="*/ 672500 w 844681"/>
                  <a:gd name="connsiteY0" fmla="*/ 0 h 553550"/>
                  <a:gd name="connsiteX1" fmla="*/ 844681 w 844681"/>
                  <a:gd name="connsiteY1" fmla="*/ 129661 h 553550"/>
                  <a:gd name="connsiteX2" fmla="*/ 751105 w 844681"/>
                  <a:gd name="connsiteY2" fmla="*/ 553550 h 553550"/>
                  <a:gd name="connsiteX3" fmla="*/ 422963 w 844681"/>
                  <a:gd name="connsiteY3" fmla="*/ 334125 h 553550"/>
                  <a:gd name="connsiteX4" fmla="*/ 157525 w 844681"/>
                  <a:gd name="connsiteY4" fmla="*/ 0 h 553550"/>
                  <a:gd name="connsiteX5" fmla="*/ 421722 w 844681"/>
                  <a:gd name="connsiteY5" fmla="*/ 334878 h 553550"/>
                  <a:gd name="connsiteX6" fmla="*/ 93027 w 844681"/>
                  <a:gd name="connsiteY6" fmla="*/ 553548 h 553550"/>
                  <a:gd name="connsiteX7" fmla="*/ 0 w 844681"/>
                  <a:gd name="connsiteY7" fmla="*/ 122455 h 55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681" h="553550">
                    <a:moveTo>
                      <a:pt x="672500" y="0"/>
                    </a:moveTo>
                    <a:lnTo>
                      <a:pt x="844681" y="129661"/>
                    </a:lnTo>
                    <a:lnTo>
                      <a:pt x="751105" y="553550"/>
                    </a:lnTo>
                    <a:lnTo>
                      <a:pt x="422963" y="334125"/>
                    </a:lnTo>
                    <a:close/>
                    <a:moveTo>
                      <a:pt x="157525" y="0"/>
                    </a:moveTo>
                    <a:lnTo>
                      <a:pt x="421722" y="334878"/>
                    </a:lnTo>
                    <a:lnTo>
                      <a:pt x="93027" y="553548"/>
                    </a:lnTo>
                    <a:lnTo>
                      <a:pt x="0" y="1224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5" name="Freeform 230">
                <a:extLst>
                  <a:ext uri="{FF2B5EF4-FFF2-40B4-BE49-F238E27FC236}">
                    <a16:creationId xmlns:a16="http://schemas.microsoft.com/office/drawing/2014/main" id="{948B38F1-F444-BC41-B57C-A98C856D2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4026" y="6270248"/>
                <a:ext cx="1071142" cy="1323822"/>
              </a:xfrm>
              <a:custGeom>
                <a:avLst/>
                <a:gdLst>
                  <a:gd name="T0" fmla="*/ 0 w 861"/>
                  <a:gd name="T1" fmla="*/ 403 h 1063"/>
                  <a:gd name="T2" fmla="*/ 0 w 861"/>
                  <a:gd name="T3" fmla="*/ 403 h 1063"/>
                  <a:gd name="T4" fmla="*/ 372 w 861"/>
                  <a:gd name="T5" fmla="*/ 1062 h 1063"/>
                  <a:gd name="T6" fmla="*/ 372 w 861"/>
                  <a:gd name="T7" fmla="*/ 1062 h 1063"/>
                  <a:gd name="T8" fmla="*/ 489 w 861"/>
                  <a:gd name="T9" fmla="*/ 1061 h 1063"/>
                  <a:gd name="T10" fmla="*/ 489 w 861"/>
                  <a:gd name="T11" fmla="*/ 1061 h 1063"/>
                  <a:gd name="T12" fmla="*/ 860 w 861"/>
                  <a:gd name="T13" fmla="*/ 403 h 1063"/>
                  <a:gd name="T14" fmla="*/ 860 w 861"/>
                  <a:gd name="T15" fmla="*/ 403 h 1063"/>
                  <a:gd name="T16" fmla="*/ 431 w 861"/>
                  <a:gd name="T17" fmla="*/ 0 h 1063"/>
                  <a:gd name="T18" fmla="*/ 431 w 861"/>
                  <a:gd name="T19" fmla="*/ 0 h 1063"/>
                  <a:gd name="T20" fmla="*/ 0 w 861"/>
                  <a:gd name="T21" fmla="*/ 403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1063">
                    <a:moveTo>
                      <a:pt x="0" y="403"/>
                    </a:moveTo>
                    <a:lnTo>
                      <a:pt x="0" y="403"/>
                    </a:lnTo>
                    <a:cubicBezTo>
                      <a:pt x="0" y="569"/>
                      <a:pt x="121" y="1062"/>
                      <a:pt x="372" y="1062"/>
                    </a:cubicBezTo>
                    <a:lnTo>
                      <a:pt x="372" y="1062"/>
                    </a:lnTo>
                    <a:cubicBezTo>
                      <a:pt x="435" y="1062"/>
                      <a:pt x="435" y="1061"/>
                      <a:pt x="489" y="1061"/>
                    </a:cubicBezTo>
                    <a:lnTo>
                      <a:pt x="489" y="1061"/>
                    </a:lnTo>
                    <a:cubicBezTo>
                      <a:pt x="757" y="1061"/>
                      <a:pt x="860" y="624"/>
                      <a:pt x="860" y="403"/>
                    </a:cubicBezTo>
                    <a:lnTo>
                      <a:pt x="860" y="403"/>
                    </a:lnTo>
                    <a:cubicBezTo>
                      <a:pt x="860" y="181"/>
                      <a:pt x="649" y="0"/>
                      <a:pt x="431" y="0"/>
                    </a:cubicBezTo>
                    <a:lnTo>
                      <a:pt x="431" y="0"/>
                    </a:lnTo>
                    <a:cubicBezTo>
                      <a:pt x="211" y="0"/>
                      <a:pt x="0" y="181"/>
                      <a:pt x="0" y="40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" name="Freeform 231">
                <a:extLst>
                  <a:ext uri="{FF2B5EF4-FFF2-40B4-BE49-F238E27FC236}">
                    <a16:creationId xmlns:a16="http://schemas.microsoft.com/office/drawing/2014/main" id="{1071B1C2-DB26-E140-BA4A-461D4BFA5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2894" y="5808831"/>
                <a:ext cx="1510589" cy="1186497"/>
              </a:xfrm>
              <a:custGeom>
                <a:avLst/>
                <a:gdLst>
                  <a:gd name="T0" fmla="*/ 1077 w 1211"/>
                  <a:gd name="T1" fmla="*/ 952 h 953"/>
                  <a:gd name="T2" fmla="*/ 1077 w 1211"/>
                  <a:gd name="T3" fmla="*/ 952 h 953"/>
                  <a:gd name="T4" fmla="*/ 1045 w 1211"/>
                  <a:gd name="T5" fmla="*/ 768 h 953"/>
                  <a:gd name="T6" fmla="*/ 1045 w 1211"/>
                  <a:gd name="T7" fmla="*/ 768 h 953"/>
                  <a:gd name="T8" fmla="*/ 989 w 1211"/>
                  <a:gd name="T9" fmla="*/ 580 h 953"/>
                  <a:gd name="T10" fmla="*/ 989 w 1211"/>
                  <a:gd name="T11" fmla="*/ 580 h 953"/>
                  <a:gd name="T12" fmla="*/ 715 w 1211"/>
                  <a:gd name="T13" fmla="*/ 525 h 953"/>
                  <a:gd name="T14" fmla="*/ 715 w 1211"/>
                  <a:gd name="T15" fmla="*/ 525 h 953"/>
                  <a:gd name="T16" fmla="*/ 426 w 1211"/>
                  <a:gd name="T17" fmla="*/ 475 h 953"/>
                  <a:gd name="T18" fmla="*/ 426 w 1211"/>
                  <a:gd name="T19" fmla="*/ 475 h 953"/>
                  <a:gd name="T20" fmla="*/ 258 w 1211"/>
                  <a:gd name="T21" fmla="*/ 952 h 953"/>
                  <a:gd name="T22" fmla="*/ 258 w 1211"/>
                  <a:gd name="T23" fmla="*/ 952 h 953"/>
                  <a:gd name="T24" fmla="*/ 304 w 1211"/>
                  <a:gd name="T25" fmla="*/ 203 h 953"/>
                  <a:gd name="T26" fmla="*/ 304 w 1211"/>
                  <a:gd name="T27" fmla="*/ 203 h 953"/>
                  <a:gd name="T28" fmla="*/ 467 w 1211"/>
                  <a:gd name="T29" fmla="*/ 161 h 953"/>
                  <a:gd name="T30" fmla="*/ 467 w 1211"/>
                  <a:gd name="T31" fmla="*/ 161 h 953"/>
                  <a:gd name="T32" fmla="*/ 1159 w 1211"/>
                  <a:gd name="T33" fmla="*/ 447 h 953"/>
                  <a:gd name="T34" fmla="*/ 1159 w 1211"/>
                  <a:gd name="T35" fmla="*/ 447 h 953"/>
                  <a:gd name="T36" fmla="*/ 1077 w 1211"/>
                  <a:gd name="T37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1" h="953">
                    <a:moveTo>
                      <a:pt x="1077" y="952"/>
                    </a:moveTo>
                    <a:lnTo>
                      <a:pt x="1077" y="952"/>
                    </a:lnTo>
                    <a:cubicBezTo>
                      <a:pt x="1077" y="952"/>
                      <a:pt x="1065" y="892"/>
                      <a:pt x="1045" y="768"/>
                    </a:cubicBezTo>
                    <a:lnTo>
                      <a:pt x="1045" y="768"/>
                    </a:lnTo>
                    <a:cubicBezTo>
                      <a:pt x="1037" y="720"/>
                      <a:pt x="1030" y="679"/>
                      <a:pt x="989" y="580"/>
                    </a:cubicBezTo>
                    <a:lnTo>
                      <a:pt x="989" y="580"/>
                    </a:lnTo>
                    <a:cubicBezTo>
                      <a:pt x="958" y="505"/>
                      <a:pt x="879" y="505"/>
                      <a:pt x="715" y="525"/>
                    </a:cubicBezTo>
                    <a:lnTo>
                      <a:pt x="715" y="525"/>
                    </a:lnTo>
                    <a:cubicBezTo>
                      <a:pt x="509" y="551"/>
                      <a:pt x="431" y="447"/>
                      <a:pt x="426" y="475"/>
                    </a:cubicBezTo>
                    <a:lnTo>
                      <a:pt x="426" y="475"/>
                    </a:lnTo>
                    <a:cubicBezTo>
                      <a:pt x="403" y="625"/>
                      <a:pt x="266" y="645"/>
                      <a:pt x="258" y="952"/>
                    </a:cubicBezTo>
                    <a:lnTo>
                      <a:pt x="258" y="952"/>
                    </a:lnTo>
                    <a:cubicBezTo>
                      <a:pt x="258" y="952"/>
                      <a:pt x="0" y="495"/>
                      <a:pt x="304" y="203"/>
                    </a:cubicBezTo>
                    <a:lnTo>
                      <a:pt x="304" y="203"/>
                    </a:lnTo>
                    <a:cubicBezTo>
                      <a:pt x="372" y="137"/>
                      <a:pt x="442" y="174"/>
                      <a:pt x="467" y="161"/>
                    </a:cubicBezTo>
                    <a:lnTo>
                      <a:pt x="467" y="161"/>
                    </a:lnTo>
                    <a:cubicBezTo>
                      <a:pt x="793" y="0"/>
                      <a:pt x="1114" y="160"/>
                      <a:pt x="1159" y="447"/>
                    </a:cubicBezTo>
                    <a:lnTo>
                      <a:pt x="1159" y="447"/>
                    </a:lnTo>
                    <a:cubicBezTo>
                      <a:pt x="1210" y="777"/>
                      <a:pt x="1077" y="952"/>
                      <a:pt x="1077" y="95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7" name="Freeform 232">
                <a:extLst>
                  <a:ext uri="{FF2B5EF4-FFF2-40B4-BE49-F238E27FC236}">
                    <a16:creationId xmlns:a16="http://schemas.microsoft.com/office/drawing/2014/main" id="{41A23C3A-E364-8A4E-BCA3-9729B9018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1499" y="8253234"/>
                <a:ext cx="274652" cy="790999"/>
              </a:xfrm>
              <a:custGeom>
                <a:avLst/>
                <a:gdLst>
                  <a:gd name="T0" fmla="*/ 219 w 220"/>
                  <a:gd name="T1" fmla="*/ 628 h 634"/>
                  <a:gd name="T2" fmla="*/ 219 w 220"/>
                  <a:gd name="T3" fmla="*/ 628 h 634"/>
                  <a:gd name="T4" fmla="*/ 110 w 220"/>
                  <a:gd name="T5" fmla="*/ 633 h 634"/>
                  <a:gd name="T6" fmla="*/ 110 w 220"/>
                  <a:gd name="T7" fmla="*/ 633 h 634"/>
                  <a:gd name="T8" fmla="*/ 110 w 220"/>
                  <a:gd name="T9" fmla="*/ 633 h 634"/>
                  <a:gd name="T10" fmla="*/ 0 w 220"/>
                  <a:gd name="T11" fmla="*/ 628 h 634"/>
                  <a:gd name="T12" fmla="*/ 39 w 220"/>
                  <a:gd name="T13" fmla="*/ 0 h 634"/>
                  <a:gd name="T14" fmla="*/ 180 w 220"/>
                  <a:gd name="T15" fmla="*/ 0 h 634"/>
                  <a:gd name="T16" fmla="*/ 219 w 220"/>
                  <a:gd name="T17" fmla="*/ 628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" h="634">
                    <a:moveTo>
                      <a:pt x="219" y="628"/>
                    </a:moveTo>
                    <a:lnTo>
                      <a:pt x="219" y="628"/>
                    </a:lnTo>
                    <a:cubicBezTo>
                      <a:pt x="183" y="631"/>
                      <a:pt x="146" y="633"/>
                      <a:pt x="110" y="633"/>
                    </a:cubicBezTo>
                    <a:lnTo>
                      <a:pt x="110" y="633"/>
                    </a:lnTo>
                    <a:lnTo>
                      <a:pt x="110" y="633"/>
                    </a:lnTo>
                    <a:cubicBezTo>
                      <a:pt x="72" y="633"/>
                      <a:pt x="36" y="631"/>
                      <a:pt x="0" y="628"/>
                    </a:cubicBezTo>
                    <a:lnTo>
                      <a:pt x="39" y="0"/>
                    </a:lnTo>
                    <a:lnTo>
                      <a:pt x="180" y="0"/>
                    </a:lnTo>
                    <a:lnTo>
                      <a:pt x="219" y="62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C374485-19EC-0342-80CE-782BA6C1D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7125" y="7819287"/>
                <a:ext cx="1251170" cy="1218210"/>
              </a:xfrm>
              <a:custGeom>
                <a:avLst/>
                <a:gdLst>
                  <a:gd name="connsiteX0" fmla="*/ 268177 w 1251170"/>
                  <a:gd name="connsiteY0" fmla="*/ 282950 h 1218210"/>
                  <a:gd name="connsiteX1" fmla="*/ 271538 w 1251170"/>
                  <a:gd name="connsiteY1" fmla="*/ 296456 h 1218210"/>
                  <a:gd name="connsiteX2" fmla="*/ 272778 w 1251170"/>
                  <a:gd name="connsiteY2" fmla="*/ 302684 h 1218210"/>
                  <a:gd name="connsiteX3" fmla="*/ 273799 w 1251170"/>
                  <a:gd name="connsiteY3" fmla="*/ 308839 h 1218210"/>
                  <a:gd name="connsiteX4" fmla="*/ 214503 w 1251170"/>
                  <a:gd name="connsiteY4" fmla="*/ 38614 h 1218210"/>
                  <a:gd name="connsiteX5" fmla="*/ 218222 w 1251170"/>
                  <a:gd name="connsiteY5" fmla="*/ 56053 h 1218210"/>
                  <a:gd name="connsiteX6" fmla="*/ 220702 w 1251170"/>
                  <a:gd name="connsiteY6" fmla="*/ 66018 h 1218210"/>
                  <a:gd name="connsiteX7" fmla="*/ 214503 w 1251170"/>
                  <a:gd name="connsiteY7" fmla="*/ 38614 h 1218210"/>
                  <a:gd name="connsiteX8" fmla="*/ 211263 w 1251170"/>
                  <a:gd name="connsiteY8" fmla="*/ 20895 h 1218210"/>
                  <a:gd name="connsiteX9" fmla="*/ 212023 w 1251170"/>
                  <a:gd name="connsiteY9" fmla="*/ 22421 h 1218210"/>
                  <a:gd name="connsiteX10" fmla="*/ 212023 w 1251170"/>
                  <a:gd name="connsiteY10" fmla="*/ 24394 h 1218210"/>
                  <a:gd name="connsiteX11" fmla="*/ 1050001 w 1251170"/>
                  <a:gd name="connsiteY11" fmla="*/ 5489 h 1218210"/>
                  <a:gd name="connsiteX12" fmla="*/ 1251170 w 1251170"/>
                  <a:gd name="connsiteY12" fmla="*/ 62881 h 1218210"/>
                  <a:gd name="connsiteX13" fmla="*/ 1251170 w 1251170"/>
                  <a:gd name="connsiteY13" fmla="*/ 396004 h 1218210"/>
                  <a:gd name="connsiteX14" fmla="*/ 1050001 w 1251170"/>
                  <a:gd name="connsiteY14" fmla="*/ 464625 h 1218210"/>
                  <a:gd name="connsiteX15" fmla="*/ 1231302 w 1251170"/>
                  <a:gd name="connsiteY15" fmla="*/ 580656 h 1218210"/>
                  <a:gd name="connsiteX16" fmla="*/ 923339 w 1251170"/>
                  <a:gd name="connsiteY16" fmla="*/ 1200739 h 1218210"/>
                  <a:gd name="connsiteX17" fmla="*/ 785501 w 1251170"/>
                  <a:gd name="connsiteY17" fmla="*/ 1218206 h 1218210"/>
                  <a:gd name="connsiteX18" fmla="*/ 924581 w 1251170"/>
                  <a:gd name="connsiteY18" fmla="*/ 580656 h 1218210"/>
                  <a:gd name="connsiteX19" fmla="*/ 956867 w 1251170"/>
                  <a:gd name="connsiteY19" fmla="*/ 429691 h 1218210"/>
                  <a:gd name="connsiteX20" fmla="*/ 207063 w 1251170"/>
                  <a:gd name="connsiteY20" fmla="*/ 0 h 1218210"/>
                  <a:gd name="connsiteX21" fmla="*/ 207063 w 1251170"/>
                  <a:gd name="connsiteY21" fmla="*/ 1245 h 1218210"/>
                  <a:gd name="connsiteX22" fmla="*/ 207063 w 1251170"/>
                  <a:gd name="connsiteY22" fmla="*/ 2491 h 1218210"/>
                  <a:gd name="connsiteX23" fmla="*/ 207063 w 1251170"/>
                  <a:gd name="connsiteY23" fmla="*/ 3737 h 1218210"/>
                  <a:gd name="connsiteX24" fmla="*/ 208303 w 1251170"/>
                  <a:gd name="connsiteY24" fmla="*/ 4982 h 1218210"/>
                  <a:gd name="connsiteX25" fmla="*/ 208303 w 1251170"/>
                  <a:gd name="connsiteY25" fmla="*/ 8720 h 1218210"/>
                  <a:gd name="connsiteX26" fmla="*/ 209543 w 1251170"/>
                  <a:gd name="connsiteY26" fmla="*/ 11211 h 1218210"/>
                  <a:gd name="connsiteX27" fmla="*/ 209543 w 1251170"/>
                  <a:gd name="connsiteY27" fmla="*/ 16193 h 1218210"/>
                  <a:gd name="connsiteX28" fmla="*/ 210783 w 1251170"/>
                  <a:gd name="connsiteY28" fmla="*/ 18684 h 1218210"/>
                  <a:gd name="connsiteX29" fmla="*/ 211263 w 1251170"/>
                  <a:gd name="connsiteY29" fmla="*/ 20895 h 1218210"/>
                  <a:gd name="connsiteX30" fmla="*/ 210783 w 1251170"/>
                  <a:gd name="connsiteY30" fmla="*/ 19930 h 1218210"/>
                  <a:gd name="connsiteX31" fmla="*/ 212023 w 1251170"/>
                  <a:gd name="connsiteY31" fmla="*/ 24913 h 1218210"/>
                  <a:gd name="connsiteX32" fmla="*/ 212023 w 1251170"/>
                  <a:gd name="connsiteY32" fmla="*/ 24394 h 1218210"/>
                  <a:gd name="connsiteX33" fmla="*/ 223182 w 1251170"/>
                  <a:gd name="connsiteY33" fmla="*/ 75775 h 1218210"/>
                  <a:gd name="connsiteX34" fmla="*/ 268177 w 1251170"/>
                  <a:gd name="connsiteY34" fmla="*/ 282950 h 1218210"/>
                  <a:gd name="connsiteX35" fmla="*/ 267818 w 1251170"/>
                  <a:gd name="connsiteY35" fmla="*/ 281509 h 1218210"/>
                  <a:gd name="connsiteX36" fmla="*/ 264738 w 1251170"/>
                  <a:gd name="connsiteY36" fmla="*/ 269131 h 1218210"/>
                  <a:gd name="connsiteX37" fmla="*/ 264738 w 1251170"/>
                  <a:gd name="connsiteY37" fmla="*/ 269131 h 1218210"/>
                  <a:gd name="connsiteX38" fmla="*/ 257312 w 1251170"/>
                  <a:gd name="connsiteY38" fmla="*/ 234962 h 1218210"/>
                  <a:gd name="connsiteX39" fmla="*/ 255419 w 1251170"/>
                  <a:gd name="connsiteY39" fmla="*/ 225456 h 1218210"/>
                  <a:gd name="connsiteX40" fmla="*/ 250460 w 1251170"/>
                  <a:gd name="connsiteY40" fmla="*/ 203035 h 1218210"/>
                  <a:gd name="connsiteX41" fmla="*/ 226902 w 1251170"/>
                  <a:gd name="connsiteY41" fmla="*/ 94667 h 1218210"/>
                  <a:gd name="connsiteX42" fmla="*/ 250305 w 1251170"/>
                  <a:gd name="connsiteY42" fmla="*/ 202724 h 1218210"/>
                  <a:gd name="connsiteX43" fmla="*/ 257312 w 1251170"/>
                  <a:gd name="connsiteY43" fmla="*/ 234962 h 1218210"/>
                  <a:gd name="connsiteX44" fmla="*/ 261619 w 1251170"/>
                  <a:gd name="connsiteY44" fmla="*/ 256597 h 1218210"/>
                  <a:gd name="connsiteX45" fmla="*/ 264738 w 1251170"/>
                  <a:gd name="connsiteY45" fmla="*/ 269131 h 1218210"/>
                  <a:gd name="connsiteX46" fmla="*/ 276343 w 1251170"/>
                  <a:gd name="connsiteY46" fmla="*/ 324170 h 1218210"/>
                  <a:gd name="connsiteX47" fmla="*/ 276498 w 1251170"/>
                  <a:gd name="connsiteY47" fmla="*/ 325105 h 1218210"/>
                  <a:gd name="connsiteX48" fmla="*/ 280217 w 1251170"/>
                  <a:gd name="connsiteY48" fmla="*/ 342544 h 1218210"/>
                  <a:gd name="connsiteX49" fmla="*/ 276343 w 1251170"/>
                  <a:gd name="connsiteY49" fmla="*/ 324170 h 1218210"/>
                  <a:gd name="connsiteX50" fmla="*/ 273799 w 1251170"/>
                  <a:gd name="connsiteY50" fmla="*/ 308839 h 1218210"/>
                  <a:gd name="connsiteX51" fmla="*/ 300056 w 1251170"/>
                  <a:gd name="connsiteY51" fmla="*/ 429737 h 1218210"/>
                  <a:gd name="connsiteX52" fmla="*/ 471162 w 1251170"/>
                  <a:gd name="connsiteY52" fmla="*/ 1218210 h 1218210"/>
                  <a:gd name="connsiteX53" fmla="*/ 469922 w 1251170"/>
                  <a:gd name="connsiteY53" fmla="*/ 1218210 h 1218210"/>
                  <a:gd name="connsiteX54" fmla="*/ 327334 w 1251170"/>
                  <a:gd name="connsiteY54" fmla="*/ 1199526 h 1218210"/>
                  <a:gd name="connsiteX55" fmla="*/ 18599 w 1251170"/>
                  <a:gd name="connsiteY55" fmla="*/ 581702 h 1218210"/>
                  <a:gd name="connsiteX56" fmla="*/ 200864 w 1251170"/>
                  <a:gd name="connsiteY56" fmla="*/ 465860 h 1218210"/>
                  <a:gd name="connsiteX57" fmla="*/ 0 w 1251170"/>
                  <a:gd name="connsiteY57" fmla="*/ 397351 h 1218210"/>
                  <a:gd name="connsiteX58" fmla="*/ 0 w 1251170"/>
                  <a:gd name="connsiteY58" fmla="*/ 64772 h 1218210"/>
                  <a:gd name="connsiteX59" fmla="*/ 6200 w 1251170"/>
                  <a:gd name="connsiteY59" fmla="*/ 62281 h 1218210"/>
                  <a:gd name="connsiteX60" fmla="*/ 7439 w 1251170"/>
                  <a:gd name="connsiteY60" fmla="*/ 62281 h 121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251170" h="1218210">
                    <a:moveTo>
                      <a:pt x="268177" y="282950"/>
                    </a:moveTo>
                    <a:lnTo>
                      <a:pt x="271538" y="296456"/>
                    </a:lnTo>
                    <a:cubicBezTo>
                      <a:pt x="271538" y="297702"/>
                      <a:pt x="271538" y="300193"/>
                      <a:pt x="272778" y="302684"/>
                    </a:cubicBezTo>
                    <a:lnTo>
                      <a:pt x="273799" y="308839"/>
                    </a:lnTo>
                    <a:close/>
                    <a:moveTo>
                      <a:pt x="214503" y="38614"/>
                    </a:moveTo>
                    <a:cubicBezTo>
                      <a:pt x="215743" y="43597"/>
                      <a:pt x="216983" y="49825"/>
                      <a:pt x="218222" y="56053"/>
                    </a:cubicBezTo>
                    <a:cubicBezTo>
                      <a:pt x="219462" y="58544"/>
                      <a:pt x="219462" y="62281"/>
                      <a:pt x="220702" y="66018"/>
                    </a:cubicBezTo>
                    <a:cubicBezTo>
                      <a:pt x="218222" y="54807"/>
                      <a:pt x="216983" y="46088"/>
                      <a:pt x="214503" y="38614"/>
                    </a:cubicBezTo>
                    <a:close/>
                    <a:moveTo>
                      <a:pt x="211263" y="20895"/>
                    </a:moveTo>
                    <a:lnTo>
                      <a:pt x="212023" y="22421"/>
                    </a:lnTo>
                    <a:lnTo>
                      <a:pt x="212023" y="24394"/>
                    </a:lnTo>
                    <a:close/>
                    <a:moveTo>
                      <a:pt x="1050001" y="5489"/>
                    </a:moveTo>
                    <a:lnTo>
                      <a:pt x="1251170" y="62881"/>
                    </a:lnTo>
                    <a:lnTo>
                      <a:pt x="1251170" y="396004"/>
                    </a:lnTo>
                    <a:lnTo>
                      <a:pt x="1050001" y="464625"/>
                    </a:lnTo>
                    <a:lnTo>
                      <a:pt x="1231302" y="580656"/>
                    </a:lnTo>
                    <a:lnTo>
                      <a:pt x="923339" y="1200739"/>
                    </a:lnTo>
                    <a:cubicBezTo>
                      <a:pt x="878635" y="1208225"/>
                      <a:pt x="831447" y="1214463"/>
                      <a:pt x="785501" y="1218206"/>
                    </a:cubicBezTo>
                    <a:lnTo>
                      <a:pt x="924581" y="580656"/>
                    </a:lnTo>
                    <a:lnTo>
                      <a:pt x="956867" y="429691"/>
                    </a:lnTo>
                    <a:close/>
                    <a:moveTo>
                      <a:pt x="207063" y="0"/>
                    </a:moveTo>
                    <a:lnTo>
                      <a:pt x="207063" y="1245"/>
                    </a:lnTo>
                    <a:lnTo>
                      <a:pt x="207063" y="2491"/>
                    </a:lnTo>
                    <a:cubicBezTo>
                      <a:pt x="207063" y="2491"/>
                      <a:pt x="207063" y="2491"/>
                      <a:pt x="207063" y="3737"/>
                    </a:cubicBezTo>
                    <a:lnTo>
                      <a:pt x="208303" y="4982"/>
                    </a:lnTo>
                    <a:lnTo>
                      <a:pt x="208303" y="8720"/>
                    </a:lnTo>
                    <a:lnTo>
                      <a:pt x="209543" y="11211"/>
                    </a:lnTo>
                    <a:lnTo>
                      <a:pt x="209543" y="16193"/>
                    </a:lnTo>
                    <a:lnTo>
                      <a:pt x="210783" y="18684"/>
                    </a:lnTo>
                    <a:lnTo>
                      <a:pt x="211263" y="20895"/>
                    </a:lnTo>
                    <a:lnTo>
                      <a:pt x="210783" y="19930"/>
                    </a:lnTo>
                    <a:cubicBezTo>
                      <a:pt x="212023" y="21176"/>
                      <a:pt x="212023" y="23667"/>
                      <a:pt x="212023" y="24913"/>
                    </a:cubicBezTo>
                    <a:lnTo>
                      <a:pt x="212023" y="24394"/>
                    </a:lnTo>
                    <a:lnTo>
                      <a:pt x="223182" y="75775"/>
                    </a:lnTo>
                    <a:lnTo>
                      <a:pt x="268177" y="282950"/>
                    </a:lnTo>
                    <a:lnTo>
                      <a:pt x="267818" y="281509"/>
                    </a:lnTo>
                    <a:lnTo>
                      <a:pt x="264738" y="269131"/>
                    </a:lnTo>
                    <a:lnTo>
                      <a:pt x="264738" y="269131"/>
                    </a:lnTo>
                    <a:lnTo>
                      <a:pt x="257312" y="234962"/>
                    </a:lnTo>
                    <a:lnTo>
                      <a:pt x="255419" y="225456"/>
                    </a:lnTo>
                    <a:cubicBezTo>
                      <a:pt x="252940" y="217983"/>
                      <a:pt x="251700" y="210509"/>
                      <a:pt x="250460" y="203035"/>
                    </a:cubicBezTo>
                    <a:cubicBezTo>
                      <a:pt x="241781" y="160684"/>
                      <a:pt x="233101" y="124562"/>
                      <a:pt x="226902" y="94667"/>
                    </a:cubicBezTo>
                    <a:cubicBezTo>
                      <a:pt x="233102" y="124562"/>
                      <a:pt x="241161" y="160996"/>
                      <a:pt x="250305" y="202724"/>
                    </a:cubicBezTo>
                    <a:lnTo>
                      <a:pt x="257312" y="234962"/>
                    </a:lnTo>
                    <a:lnTo>
                      <a:pt x="261619" y="256597"/>
                    </a:lnTo>
                    <a:lnTo>
                      <a:pt x="264738" y="269131"/>
                    </a:lnTo>
                    <a:lnTo>
                      <a:pt x="276343" y="324170"/>
                    </a:lnTo>
                    <a:lnTo>
                      <a:pt x="276498" y="325105"/>
                    </a:lnTo>
                    <a:cubicBezTo>
                      <a:pt x="278978" y="331334"/>
                      <a:pt x="278978" y="337562"/>
                      <a:pt x="280217" y="342544"/>
                    </a:cubicBezTo>
                    <a:lnTo>
                      <a:pt x="276343" y="324170"/>
                    </a:lnTo>
                    <a:lnTo>
                      <a:pt x="273799" y="308839"/>
                    </a:lnTo>
                    <a:lnTo>
                      <a:pt x="300056" y="429737"/>
                    </a:lnTo>
                    <a:lnTo>
                      <a:pt x="471162" y="1218210"/>
                    </a:lnTo>
                    <a:cubicBezTo>
                      <a:pt x="471162" y="1218210"/>
                      <a:pt x="471162" y="1218210"/>
                      <a:pt x="469922" y="1218210"/>
                    </a:cubicBezTo>
                    <a:cubicBezTo>
                      <a:pt x="422806" y="1213228"/>
                      <a:pt x="374450" y="1207000"/>
                      <a:pt x="327334" y="1199526"/>
                    </a:cubicBezTo>
                    <a:lnTo>
                      <a:pt x="18599" y="581702"/>
                    </a:lnTo>
                    <a:lnTo>
                      <a:pt x="200864" y="465860"/>
                    </a:lnTo>
                    <a:lnTo>
                      <a:pt x="0" y="397351"/>
                    </a:lnTo>
                    <a:lnTo>
                      <a:pt x="0" y="64772"/>
                    </a:lnTo>
                    <a:lnTo>
                      <a:pt x="6200" y="62281"/>
                    </a:lnTo>
                    <a:lnTo>
                      <a:pt x="7439" y="62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270F0D-9614-2244-885A-77AE8C4F388F}"/>
              </a:ext>
            </a:extLst>
          </p:cNvPr>
          <p:cNvGrpSpPr/>
          <p:nvPr/>
        </p:nvGrpSpPr>
        <p:grpSpPr>
          <a:xfrm>
            <a:off x="7217619" y="10384539"/>
            <a:ext cx="2296093" cy="2296092"/>
            <a:chOff x="7217619" y="10384539"/>
            <a:chExt cx="2296093" cy="2296092"/>
          </a:xfrm>
        </p:grpSpPr>
        <p:sp>
          <p:nvSpPr>
            <p:cNvPr id="30" name="Freeform 235">
              <a:extLst>
                <a:ext uri="{FF2B5EF4-FFF2-40B4-BE49-F238E27FC236}">
                  <a16:creationId xmlns:a16="http://schemas.microsoft.com/office/drawing/2014/main" id="{7283F9D9-522A-4C49-A92B-9C8B573F6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7619" y="10384539"/>
              <a:ext cx="2296093" cy="2296092"/>
            </a:xfrm>
            <a:custGeom>
              <a:avLst/>
              <a:gdLst>
                <a:gd name="T0" fmla="*/ 1842 w 1843"/>
                <a:gd name="T1" fmla="*/ 921 h 1844"/>
                <a:gd name="T2" fmla="*/ 1842 w 1843"/>
                <a:gd name="T3" fmla="*/ 921 h 1844"/>
                <a:gd name="T4" fmla="*/ 1566 w 1843"/>
                <a:gd name="T5" fmla="*/ 1579 h 1844"/>
                <a:gd name="T6" fmla="*/ 1566 w 1843"/>
                <a:gd name="T7" fmla="*/ 1579 h 1844"/>
                <a:gd name="T8" fmla="*/ 1071 w 1843"/>
                <a:gd name="T9" fmla="*/ 1831 h 1844"/>
                <a:gd name="T10" fmla="*/ 1071 w 1843"/>
                <a:gd name="T11" fmla="*/ 1831 h 1844"/>
                <a:gd name="T12" fmla="*/ 1001 w 1843"/>
                <a:gd name="T13" fmla="*/ 1839 h 1844"/>
                <a:gd name="T14" fmla="*/ 1001 w 1843"/>
                <a:gd name="T15" fmla="*/ 1839 h 1844"/>
                <a:gd name="T16" fmla="*/ 991 w 1843"/>
                <a:gd name="T17" fmla="*/ 1840 h 1844"/>
                <a:gd name="T18" fmla="*/ 991 w 1843"/>
                <a:gd name="T19" fmla="*/ 1840 h 1844"/>
                <a:gd name="T20" fmla="*/ 921 w 1843"/>
                <a:gd name="T21" fmla="*/ 1843 h 1844"/>
                <a:gd name="T22" fmla="*/ 920 w 1843"/>
                <a:gd name="T23" fmla="*/ 1843 h 1844"/>
                <a:gd name="T24" fmla="*/ 920 w 1843"/>
                <a:gd name="T25" fmla="*/ 1843 h 1844"/>
                <a:gd name="T26" fmla="*/ 850 w 1843"/>
                <a:gd name="T27" fmla="*/ 1840 h 1844"/>
                <a:gd name="T28" fmla="*/ 850 w 1843"/>
                <a:gd name="T29" fmla="*/ 1840 h 1844"/>
                <a:gd name="T30" fmla="*/ 840 w 1843"/>
                <a:gd name="T31" fmla="*/ 1839 h 1844"/>
                <a:gd name="T32" fmla="*/ 840 w 1843"/>
                <a:gd name="T33" fmla="*/ 1839 h 1844"/>
                <a:gd name="T34" fmla="*/ 840 w 1843"/>
                <a:gd name="T35" fmla="*/ 1839 h 1844"/>
                <a:gd name="T36" fmla="*/ 840 w 1843"/>
                <a:gd name="T37" fmla="*/ 1839 h 1844"/>
                <a:gd name="T38" fmla="*/ 767 w 1843"/>
                <a:gd name="T39" fmla="*/ 1830 h 1844"/>
                <a:gd name="T40" fmla="*/ 767 w 1843"/>
                <a:gd name="T41" fmla="*/ 1830 h 1844"/>
                <a:gd name="T42" fmla="*/ 263 w 1843"/>
                <a:gd name="T43" fmla="*/ 1567 h 1844"/>
                <a:gd name="T44" fmla="*/ 263 w 1843"/>
                <a:gd name="T45" fmla="*/ 1567 h 1844"/>
                <a:gd name="T46" fmla="*/ 0 w 1843"/>
                <a:gd name="T47" fmla="*/ 921 h 1844"/>
                <a:gd name="T48" fmla="*/ 0 w 1843"/>
                <a:gd name="T49" fmla="*/ 921 h 1844"/>
                <a:gd name="T50" fmla="*/ 921 w 1843"/>
                <a:gd name="T51" fmla="*/ 0 h 1844"/>
                <a:gd name="T52" fmla="*/ 921 w 1843"/>
                <a:gd name="T53" fmla="*/ 0 h 1844"/>
                <a:gd name="T54" fmla="*/ 1842 w 1843"/>
                <a:gd name="T55" fmla="*/ 921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3" h="1844">
                  <a:moveTo>
                    <a:pt x="1842" y="921"/>
                  </a:moveTo>
                  <a:lnTo>
                    <a:pt x="1842" y="921"/>
                  </a:lnTo>
                  <a:cubicBezTo>
                    <a:pt x="1842" y="1179"/>
                    <a:pt x="1737" y="1413"/>
                    <a:pt x="1566" y="1579"/>
                  </a:cubicBezTo>
                  <a:lnTo>
                    <a:pt x="1566" y="1579"/>
                  </a:lnTo>
                  <a:cubicBezTo>
                    <a:pt x="1434" y="1709"/>
                    <a:pt x="1263" y="1799"/>
                    <a:pt x="1071" y="1831"/>
                  </a:cubicBezTo>
                  <a:lnTo>
                    <a:pt x="1071" y="1831"/>
                  </a:lnTo>
                  <a:cubicBezTo>
                    <a:pt x="1048" y="1834"/>
                    <a:pt x="1025" y="1838"/>
                    <a:pt x="1001" y="1839"/>
                  </a:cubicBezTo>
                  <a:lnTo>
                    <a:pt x="1001" y="1839"/>
                  </a:lnTo>
                  <a:cubicBezTo>
                    <a:pt x="998" y="1839"/>
                    <a:pt x="994" y="1840"/>
                    <a:pt x="991" y="1840"/>
                  </a:cubicBezTo>
                  <a:lnTo>
                    <a:pt x="991" y="1840"/>
                  </a:lnTo>
                  <a:cubicBezTo>
                    <a:pt x="968" y="1842"/>
                    <a:pt x="945" y="1843"/>
                    <a:pt x="921" y="1843"/>
                  </a:cubicBezTo>
                  <a:lnTo>
                    <a:pt x="920" y="1843"/>
                  </a:lnTo>
                  <a:lnTo>
                    <a:pt x="920" y="1843"/>
                  </a:lnTo>
                  <a:cubicBezTo>
                    <a:pt x="897" y="1843"/>
                    <a:pt x="874" y="1842"/>
                    <a:pt x="850" y="1840"/>
                  </a:cubicBezTo>
                  <a:lnTo>
                    <a:pt x="850" y="1840"/>
                  </a:lnTo>
                  <a:cubicBezTo>
                    <a:pt x="848" y="1840"/>
                    <a:pt x="844" y="1839"/>
                    <a:pt x="840" y="1839"/>
                  </a:cubicBezTo>
                  <a:lnTo>
                    <a:pt x="840" y="1839"/>
                  </a:lnTo>
                  <a:lnTo>
                    <a:pt x="840" y="1839"/>
                  </a:lnTo>
                  <a:lnTo>
                    <a:pt x="840" y="1839"/>
                  </a:lnTo>
                  <a:cubicBezTo>
                    <a:pt x="815" y="1837"/>
                    <a:pt x="791" y="1834"/>
                    <a:pt x="767" y="1830"/>
                  </a:cubicBezTo>
                  <a:lnTo>
                    <a:pt x="767" y="1830"/>
                  </a:lnTo>
                  <a:cubicBezTo>
                    <a:pt x="571" y="1797"/>
                    <a:pt x="396" y="1702"/>
                    <a:pt x="263" y="1567"/>
                  </a:cubicBezTo>
                  <a:lnTo>
                    <a:pt x="263" y="1567"/>
                  </a:lnTo>
                  <a:cubicBezTo>
                    <a:pt x="100" y="1400"/>
                    <a:pt x="0" y="1173"/>
                    <a:pt x="0" y="921"/>
                  </a:cubicBezTo>
                  <a:lnTo>
                    <a:pt x="0" y="921"/>
                  </a:lnTo>
                  <a:cubicBezTo>
                    <a:pt x="0" y="413"/>
                    <a:pt x="412" y="0"/>
                    <a:pt x="921" y="0"/>
                  </a:cubicBezTo>
                  <a:lnTo>
                    <a:pt x="921" y="0"/>
                  </a:lnTo>
                  <a:cubicBezTo>
                    <a:pt x="1430" y="0"/>
                    <a:pt x="1842" y="413"/>
                    <a:pt x="1842" y="921"/>
                  </a:cubicBezTo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DE34846-DEF9-7C42-9315-C7B46C7032DE}"/>
                </a:ext>
              </a:extLst>
            </p:cNvPr>
            <p:cNvGrpSpPr/>
            <p:nvPr/>
          </p:nvGrpSpPr>
          <p:grpSpPr>
            <a:xfrm>
              <a:off x="7547201" y="10626232"/>
              <a:ext cx="1624693" cy="2054399"/>
              <a:chOff x="7547201" y="10626232"/>
              <a:chExt cx="1624693" cy="2054399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60C77598-3E5C-F145-B32F-3CA2F892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7201" y="11840198"/>
                <a:ext cx="1624693" cy="839187"/>
              </a:xfrm>
              <a:custGeom>
                <a:avLst/>
                <a:gdLst>
                  <a:gd name="connsiteX0" fmla="*/ 818462 w 1624693"/>
                  <a:gd name="connsiteY0" fmla="*/ 0 h 839187"/>
                  <a:gd name="connsiteX1" fmla="*/ 979459 w 1624693"/>
                  <a:gd name="connsiteY1" fmla="*/ 0 h 839187"/>
                  <a:gd name="connsiteX2" fmla="*/ 991939 w 1624693"/>
                  <a:gd name="connsiteY2" fmla="*/ 9975 h 839187"/>
                  <a:gd name="connsiteX3" fmla="*/ 999427 w 1624693"/>
                  <a:gd name="connsiteY3" fmla="*/ 13716 h 839187"/>
                  <a:gd name="connsiteX4" fmla="*/ 999427 w 1624693"/>
                  <a:gd name="connsiteY4" fmla="*/ 14963 h 839187"/>
                  <a:gd name="connsiteX5" fmla="*/ 1004419 w 1624693"/>
                  <a:gd name="connsiteY5" fmla="*/ 18704 h 839187"/>
                  <a:gd name="connsiteX6" fmla="*/ 1016900 w 1624693"/>
                  <a:gd name="connsiteY6" fmla="*/ 26186 h 839187"/>
                  <a:gd name="connsiteX7" fmla="*/ 1018148 w 1624693"/>
                  <a:gd name="connsiteY7" fmla="*/ 27433 h 839187"/>
                  <a:gd name="connsiteX8" fmla="*/ 1045604 w 1624693"/>
                  <a:gd name="connsiteY8" fmla="*/ 43643 h 839187"/>
                  <a:gd name="connsiteX9" fmla="*/ 1059333 w 1624693"/>
                  <a:gd name="connsiteY9" fmla="*/ 51124 h 839187"/>
                  <a:gd name="connsiteX10" fmla="*/ 1066821 w 1624693"/>
                  <a:gd name="connsiteY10" fmla="*/ 54865 h 839187"/>
                  <a:gd name="connsiteX11" fmla="*/ 1080549 w 1624693"/>
                  <a:gd name="connsiteY11" fmla="*/ 61100 h 839187"/>
                  <a:gd name="connsiteX12" fmla="*/ 1088038 w 1624693"/>
                  <a:gd name="connsiteY12" fmla="*/ 64841 h 839187"/>
                  <a:gd name="connsiteX13" fmla="*/ 1216585 w 1624693"/>
                  <a:gd name="connsiteY13" fmla="*/ 102249 h 839187"/>
                  <a:gd name="connsiteX14" fmla="*/ 1244042 w 1624693"/>
                  <a:gd name="connsiteY14" fmla="*/ 104743 h 839187"/>
                  <a:gd name="connsiteX15" fmla="*/ 1561043 w 1624693"/>
                  <a:gd name="connsiteY15" fmla="*/ 294277 h 839187"/>
                  <a:gd name="connsiteX16" fmla="*/ 1624693 w 1624693"/>
                  <a:gd name="connsiteY16" fmla="*/ 509996 h 839187"/>
                  <a:gd name="connsiteX17" fmla="*/ 1006915 w 1624693"/>
                  <a:gd name="connsiteY17" fmla="*/ 824224 h 839187"/>
                  <a:gd name="connsiteX18" fmla="*/ 919553 w 1624693"/>
                  <a:gd name="connsiteY18" fmla="*/ 834199 h 839187"/>
                  <a:gd name="connsiteX19" fmla="*/ 907073 w 1624693"/>
                  <a:gd name="connsiteY19" fmla="*/ 835446 h 839187"/>
                  <a:gd name="connsiteX20" fmla="*/ 819710 w 1624693"/>
                  <a:gd name="connsiteY20" fmla="*/ 839187 h 839187"/>
                  <a:gd name="connsiteX21" fmla="*/ 818462 w 1624693"/>
                  <a:gd name="connsiteY21" fmla="*/ 839187 h 839187"/>
                  <a:gd name="connsiteX22" fmla="*/ 650540 w 1624693"/>
                  <a:gd name="connsiteY22" fmla="*/ 0 h 839187"/>
                  <a:gd name="connsiteX23" fmla="*/ 817218 w 1624693"/>
                  <a:gd name="connsiteY23" fmla="*/ 0 h 839187"/>
                  <a:gd name="connsiteX24" fmla="*/ 817218 w 1624693"/>
                  <a:gd name="connsiteY24" fmla="*/ 839187 h 839187"/>
                  <a:gd name="connsiteX25" fmla="*/ 730147 w 1624693"/>
                  <a:gd name="connsiteY25" fmla="*/ 835446 h 839187"/>
                  <a:gd name="connsiteX26" fmla="*/ 717709 w 1624693"/>
                  <a:gd name="connsiteY26" fmla="*/ 834199 h 839187"/>
                  <a:gd name="connsiteX27" fmla="*/ 626907 w 1624693"/>
                  <a:gd name="connsiteY27" fmla="*/ 822977 h 839187"/>
                  <a:gd name="connsiteX28" fmla="*/ 0 w 1624693"/>
                  <a:gd name="connsiteY28" fmla="*/ 495033 h 839187"/>
                  <a:gd name="connsiteX29" fmla="*/ 47267 w 1624693"/>
                  <a:gd name="connsiteY29" fmla="*/ 310487 h 839187"/>
                  <a:gd name="connsiteX30" fmla="*/ 386841 w 1624693"/>
                  <a:gd name="connsiteY30" fmla="*/ 104743 h 839187"/>
                  <a:gd name="connsiteX31" fmla="*/ 421669 w 1624693"/>
                  <a:gd name="connsiteY31" fmla="*/ 99755 h 839187"/>
                  <a:gd name="connsiteX32" fmla="*/ 549787 w 1624693"/>
                  <a:gd name="connsiteY32" fmla="*/ 61100 h 839187"/>
                  <a:gd name="connsiteX33" fmla="*/ 611980 w 1624693"/>
                  <a:gd name="connsiteY33" fmla="*/ 27433 h 839187"/>
                  <a:gd name="connsiteX34" fmla="*/ 621931 w 1624693"/>
                  <a:gd name="connsiteY34" fmla="*/ 21198 h 839187"/>
                  <a:gd name="connsiteX35" fmla="*/ 630638 w 1624693"/>
                  <a:gd name="connsiteY35" fmla="*/ 13716 h 83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24693" h="839187">
                    <a:moveTo>
                      <a:pt x="818462" y="0"/>
                    </a:moveTo>
                    <a:lnTo>
                      <a:pt x="979459" y="0"/>
                    </a:lnTo>
                    <a:cubicBezTo>
                      <a:pt x="983203" y="3741"/>
                      <a:pt x="988195" y="6235"/>
                      <a:pt x="991939" y="9975"/>
                    </a:cubicBezTo>
                    <a:cubicBezTo>
                      <a:pt x="994435" y="11222"/>
                      <a:pt x="996931" y="13716"/>
                      <a:pt x="999427" y="13716"/>
                    </a:cubicBezTo>
                    <a:cubicBezTo>
                      <a:pt x="999427" y="14963"/>
                      <a:pt x="999427" y="14963"/>
                      <a:pt x="999427" y="14963"/>
                    </a:cubicBezTo>
                    <a:cubicBezTo>
                      <a:pt x="1000675" y="16210"/>
                      <a:pt x="1003171" y="17457"/>
                      <a:pt x="1004419" y="18704"/>
                    </a:cubicBezTo>
                    <a:cubicBezTo>
                      <a:pt x="1009411" y="21198"/>
                      <a:pt x="1013156" y="23692"/>
                      <a:pt x="1016900" y="26186"/>
                    </a:cubicBezTo>
                    <a:cubicBezTo>
                      <a:pt x="1016900" y="27433"/>
                      <a:pt x="1018148" y="27433"/>
                      <a:pt x="1018148" y="27433"/>
                    </a:cubicBezTo>
                    <a:cubicBezTo>
                      <a:pt x="1026884" y="32420"/>
                      <a:pt x="1036868" y="38655"/>
                      <a:pt x="1045604" y="43643"/>
                    </a:cubicBezTo>
                    <a:cubicBezTo>
                      <a:pt x="1050597" y="46137"/>
                      <a:pt x="1054341" y="48630"/>
                      <a:pt x="1059333" y="51124"/>
                    </a:cubicBezTo>
                    <a:cubicBezTo>
                      <a:pt x="1061829" y="52371"/>
                      <a:pt x="1064325" y="53618"/>
                      <a:pt x="1066821" y="54865"/>
                    </a:cubicBezTo>
                    <a:cubicBezTo>
                      <a:pt x="1071813" y="57359"/>
                      <a:pt x="1075557" y="58606"/>
                      <a:pt x="1080549" y="61100"/>
                    </a:cubicBezTo>
                    <a:cubicBezTo>
                      <a:pt x="1083046" y="62347"/>
                      <a:pt x="1085542" y="63594"/>
                      <a:pt x="1088038" y="64841"/>
                    </a:cubicBezTo>
                    <a:cubicBezTo>
                      <a:pt x="1129223" y="82298"/>
                      <a:pt x="1172904" y="94767"/>
                      <a:pt x="1216585" y="102249"/>
                    </a:cubicBezTo>
                    <a:cubicBezTo>
                      <a:pt x="1225322" y="103496"/>
                      <a:pt x="1235306" y="103496"/>
                      <a:pt x="1244042" y="104743"/>
                    </a:cubicBezTo>
                    <a:cubicBezTo>
                      <a:pt x="1281483" y="108483"/>
                      <a:pt x="1489905" y="137163"/>
                      <a:pt x="1561043" y="294277"/>
                    </a:cubicBezTo>
                    <a:cubicBezTo>
                      <a:pt x="1578516" y="332932"/>
                      <a:pt x="1600980" y="413982"/>
                      <a:pt x="1624693" y="509996"/>
                    </a:cubicBezTo>
                    <a:cubicBezTo>
                      <a:pt x="1459952" y="672098"/>
                      <a:pt x="1246538" y="784322"/>
                      <a:pt x="1006915" y="824224"/>
                    </a:cubicBezTo>
                    <a:cubicBezTo>
                      <a:pt x="978211" y="827965"/>
                      <a:pt x="949506" y="832952"/>
                      <a:pt x="919553" y="834199"/>
                    </a:cubicBezTo>
                    <a:cubicBezTo>
                      <a:pt x="915809" y="834199"/>
                      <a:pt x="910817" y="835446"/>
                      <a:pt x="907073" y="835446"/>
                    </a:cubicBezTo>
                    <a:cubicBezTo>
                      <a:pt x="878368" y="837940"/>
                      <a:pt x="849663" y="839187"/>
                      <a:pt x="819710" y="839187"/>
                    </a:cubicBezTo>
                    <a:lnTo>
                      <a:pt x="818462" y="839187"/>
                    </a:lnTo>
                    <a:close/>
                    <a:moveTo>
                      <a:pt x="650540" y="0"/>
                    </a:moveTo>
                    <a:lnTo>
                      <a:pt x="817218" y="0"/>
                    </a:lnTo>
                    <a:lnTo>
                      <a:pt x="817218" y="839187"/>
                    </a:lnTo>
                    <a:cubicBezTo>
                      <a:pt x="788609" y="839187"/>
                      <a:pt x="760000" y="837940"/>
                      <a:pt x="730147" y="835446"/>
                    </a:cubicBezTo>
                    <a:cubicBezTo>
                      <a:pt x="727660" y="835446"/>
                      <a:pt x="722684" y="834199"/>
                      <a:pt x="717709" y="834199"/>
                    </a:cubicBezTo>
                    <a:cubicBezTo>
                      <a:pt x="686612" y="831705"/>
                      <a:pt x="656760" y="827965"/>
                      <a:pt x="626907" y="822977"/>
                    </a:cubicBezTo>
                    <a:cubicBezTo>
                      <a:pt x="383110" y="781828"/>
                      <a:pt x="165434" y="663369"/>
                      <a:pt x="0" y="495033"/>
                    </a:cubicBezTo>
                    <a:cubicBezTo>
                      <a:pt x="17414" y="413982"/>
                      <a:pt x="34828" y="345401"/>
                      <a:pt x="47267" y="310487"/>
                    </a:cubicBezTo>
                    <a:cubicBezTo>
                      <a:pt x="97021" y="164595"/>
                      <a:pt x="343306" y="109730"/>
                      <a:pt x="386841" y="104743"/>
                    </a:cubicBezTo>
                    <a:cubicBezTo>
                      <a:pt x="398036" y="103496"/>
                      <a:pt x="410475" y="102249"/>
                      <a:pt x="421669" y="99755"/>
                    </a:cubicBezTo>
                    <a:cubicBezTo>
                      <a:pt x="466448" y="92273"/>
                      <a:pt x="508740" y="79804"/>
                      <a:pt x="549787" y="61100"/>
                    </a:cubicBezTo>
                    <a:cubicBezTo>
                      <a:pt x="570933" y="51124"/>
                      <a:pt x="592079" y="39902"/>
                      <a:pt x="611980" y="27433"/>
                    </a:cubicBezTo>
                    <a:cubicBezTo>
                      <a:pt x="614468" y="24939"/>
                      <a:pt x="618200" y="22445"/>
                      <a:pt x="621931" y="21198"/>
                    </a:cubicBezTo>
                    <a:cubicBezTo>
                      <a:pt x="624419" y="18704"/>
                      <a:pt x="628151" y="16210"/>
                      <a:pt x="630638" y="13716"/>
                    </a:cubicBezTo>
                    <a:close/>
                  </a:path>
                </a:pathLst>
              </a:custGeom>
              <a:solidFill>
                <a:schemeClr val="accent2">
                  <a:alpha val="4016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3" name="Freeform 238">
                <a:extLst>
                  <a:ext uri="{FF2B5EF4-FFF2-40B4-BE49-F238E27FC236}">
                    <a16:creationId xmlns:a16="http://schemas.microsoft.com/office/drawing/2014/main" id="{7E8E7391-1C93-5241-AE55-67B2524B8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6505" y="11840197"/>
                <a:ext cx="538319" cy="840434"/>
              </a:xfrm>
              <a:custGeom>
                <a:avLst/>
                <a:gdLst>
                  <a:gd name="T0" fmla="*/ 431 w 432"/>
                  <a:gd name="T1" fmla="*/ 52 h 674"/>
                  <a:gd name="T2" fmla="*/ 431 w 432"/>
                  <a:gd name="T3" fmla="*/ 52 h 674"/>
                  <a:gd name="T4" fmla="*/ 384 w 432"/>
                  <a:gd name="T5" fmla="*/ 267 h 674"/>
                  <a:gd name="T6" fmla="*/ 367 w 432"/>
                  <a:gd name="T7" fmla="*/ 345 h 674"/>
                  <a:gd name="T8" fmla="*/ 296 w 432"/>
                  <a:gd name="T9" fmla="*/ 669 h 674"/>
                  <a:gd name="T10" fmla="*/ 296 w 432"/>
                  <a:gd name="T11" fmla="*/ 669 h 674"/>
                  <a:gd name="T12" fmla="*/ 286 w 432"/>
                  <a:gd name="T13" fmla="*/ 670 h 674"/>
                  <a:gd name="T14" fmla="*/ 286 w 432"/>
                  <a:gd name="T15" fmla="*/ 670 h 674"/>
                  <a:gd name="T16" fmla="*/ 216 w 432"/>
                  <a:gd name="T17" fmla="*/ 673 h 674"/>
                  <a:gd name="T18" fmla="*/ 215 w 432"/>
                  <a:gd name="T19" fmla="*/ 673 h 674"/>
                  <a:gd name="T20" fmla="*/ 215 w 432"/>
                  <a:gd name="T21" fmla="*/ 673 h 674"/>
                  <a:gd name="T22" fmla="*/ 145 w 432"/>
                  <a:gd name="T23" fmla="*/ 670 h 674"/>
                  <a:gd name="T24" fmla="*/ 145 w 432"/>
                  <a:gd name="T25" fmla="*/ 670 h 674"/>
                  <a:gd name="T26" fmla="*/ 135 w 432"/>
                  <a:gd name="T27" fmla="*/ 669 h 674"/>
                  <a:gd name="T28" fmla="*/ 48 w 432"/>
                  <a:gd name="T29" fmla="*/ 267 h 674"/>
                  <a:gd name="T30" fmla="*/ 2 w 432"/>
                  <a:gd name="T31" fmla="*/ 58 h 674"/>
                  <a:gd name="T32" fmla="*/ 2 w 432"/>
                  <a:gd name="T33" fmla="*/ 56 h 674"/>
                  <a:gd name="T34" fmla="*/ 1 w 432"/>
                  <a:gd name="T35" fmla="*/ 54 h 674"/>
                  <a:gd name="T36" fmla="*/ 1 w 432"/>
                  <a:gd name="T37" fmla="*/ 53 h 674"/>
                  <a:gd name="T38" fmla="*/ 1 w 432"/>
                  <a:gd name="T39" fmla="*/ 51 h 674"/>
                  <a:gd name="T40" fmla="*/ 0 w 432"/>
                  <a:gd name="T41" fmla="*/ 50 h 674"/>
                  <a:gd name="T42" fmla="*/ 0 w 432"/>
                  <a:gd name="T43" fmla="*/ 50 h 674"/>
                  <a:gd name="T44" fmla="*/ 0 w 432"/>
                  <a:gd name="T45" fmla="*/ 49 h 674"/>
                  <a:gd name="T46" fmla="*/ 0 w 432"/>
                  <a:gd name="T47" fmla="*/ 49 h 674"/>
                  <a:gd name="T48" fmla="*/ 0 w 432"/>
                  <a:gd name="T49" fmla="*/ 49 h 674"/>
                  <a:gd name="T50" fmla="*/ 0 w 432"/>
                  <a:gd name="T51" fmla="*/ 49 h 674"/>
                  <a:gd name="T52" fmla="*/ 0 w 432"/>
                  <a:gd name="T53" fmla="*/ 49 h 674"/>
                  <a:gd name="T54" fmla="*/ 0 w 432"/>
                  <a:gd name="T55" fmla="*/ 49 h 674"/>
                  <a:gd name="T56" fmla="*/ 50 w 432"/>
                  <a:gd name="T57" fmla="*/ 22 h 674"/>
                  <a:gd name="T58" fmla="*/ 50 w 432"/>
                  <a:gd name="T59" fmla="*/ 22 h 674"/>
                  <a:gd name="T60" fmla="*/ 58 w 432"/>
                  <a:gd name="T61" fmla="*/ 17 h 674"/>
                  <a:gd name="T62" fmla="*/ 58 w 432"/>
                  <a:gd name="T63" fmla="*/ 17 h 674"/>
                  <a:gd name="T64" fmla="*/ 65 w 432"/>
                  <a:gd name="T65" fmla="*/ 11 h 674"/>
                  <a:gd name="T66" fmla="*/ 81 w 432"/>
                  <a:gd name="T67" fmla="*/ 0 h 674"/>
                  <a:gd name="T68" fmla="*/ 344 w 432"/>
                  <a:gd name="T69" fmla="*/ 0 h 674"/>
                  <a:gd name="T70" fmla="*/ 344 w 432"/>
                  <a:gd name="T71" fmla="*/ 0 h 674"/>
                  <a:gd name="T72" fmla="*/ 354 w 432"/>
                  <a:gd name="T73" fmla="*/ 8 h 674"/>
                  <a:gd name="T74" fmla="*/ 354 w 432"/>
                  <a:gd name="T75" fmla="*/ 8 h 674"/>
                  <a:gd name="T76" fmla="*/ 359 w 432"/>
                  <a:gd name="T77" fmla="*/ 11 h 674"/>
                  <a:gd name="T78" fmla="*/ 359 w 432"/>
                  <a:gd name="T79" fmla="*/ 11 h 674"/>
                  <a:gd name="T80" fmla="*/ 360 w 432"/>
                  <a:gd name="T81" fmla="*/ 12 h 674"/>
                  <a:gd name="T82" fmla="*/ 360 w 432"/>
                  <a:gd name="T83" fmla="*/ 12 h 674"/>
                  <a:gd name="T84" fmla="*/ 364 w 432"/>
                  <a:gd name="T85" fmla="*/ 15 h 674"/>
                  <a:gd name="T86" fmla="*/ 364 w 432"/>
                  <a:gd name="T87" fmla="*/ 15 h 674"/>
                  <a:gd name="T88" fmla="*/ 374 w 432"/>
                  <a:gd name="T89" fmla="*/ 21 h 674"/>
                  <a:gd name="T90" fmla="*/ 374 w 432"/>
                  <a:gd name="T91" fmla="*/ 21 h 674"/>
                  <a:gd name="T92" fmla="*/ 375 w 432"/>
                  <a:gd name="T93" fmla="*/ 22 h 674"/>
                  <a:gd name="T94" fmla="*/ 375 w 432"/>
                  <a:gd name="T95" fmla="*/ 22 h 674"/>
                  <a:gd name="T96" fmla="*/ 397 w 432"/>
                  <a:gd name="T97" fmla="*/ 35 h 674"/>
                  <a:gd name="T98" fmla="*/ 397 w 432"/>
                  <a:gd name="T99" fmla="*/ 35 h 674"/>
                  <a:gd name="T100" fmla="*/ 408 w 432"/>
                  <a:gd name="T101" fmla="*/ 41 h 674"/>
                  <a:gd name="T102" fmla="*/ 408 w 432"/>
                  <a:gd name="T103" fmla="*/ 41 h 674"/>
                  <a:gd name="T104" fmla="*/ 414 w 432"/>
                  <a:gd name="T105" fmla="*/ 44 h 674"/>
                  <a:gd name="T106" fmla="*/ 414 w 432"/>
                  <a:gd name="T107" fmla="*/ 44 h 674"/>
                  <a:gd name="T108" fmla="*/ 425 w 432"/>
                  <a:gd name="T109" fmla="*/ 49 h 674"/>
                  <a:gd name="T110" fmla="*/ 425 w 432"/>
                  <a:gd name="T111" fmla="*/ 49 h 674"/>
                  <a:gd name="T112" fmla="*/ 431 w 432"/>
                  <a:gd name="T113" fmla="*/ 5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2" h="674">
                    <a:moveTo>
                      <a:pt x="431" y="52"/>
                    </a:moveTo>
                    <a:lnTo>
                      <a:pt x="431" y="52"/>
                    </a:lnTo>
                    <a:lnTo>
                      <a:pt x="384" y="267"/>
                    </a:lnTo>
                    <a:lnTo>
                      <a:pt x="367" y="345"/>
                    </a:lnTo>
                    <a:lnTo>
                      <a:pt x="296" y="669"/>
                    </a:lnTo>
                    <a:lnTo>
                      <a:pt x="296" y="669"/>
                    </a:lnTo>
                    <a:cubicBezTo>
                      <a:pt x="293" y="669"/>
                      <a:pt x="289" y="670"/>
                      <a:pt x="286" y="670"/>
                    </a:cubicBezTo>
                    <a:lnTo>
                      <a:pt x="286" y="670"/>
                    </a:lnTo>
                    <a:cubicBezTo>
                      <a:pt x="263" y="672"/>
                      <a:pt x="240" y="673"/>
                      <a:pt x="216" y="673"/>
                    </a:cubicBezTo>
                    <a:lnTo>
                      <a:pt x="215" y="673"/>
                    </a:lnTo>
                    <a:lnTo>
                      <a:pt x="215" y="673"/>
                    </a:lnTo>
                    <a:cubicBezTo>
                      <a:pt x="192" y="673"/>
                      <a:pt x="169" y="672"/>
                      <a:pt x="145" y="670"/>
                    </a:cubicBezTo>
                    <a:lnTo>
                      <a:pt x="145" y="670"/>
                    </a:lnTo>
                    <a:cubicBezTo>
                      <a:pt x="143" y="670"/>
                      <a:pt x="139" y="669"/>
                      <a:pt x="135" y="669"/>
                    </a:cubicBezTo>
                    <a:lnTo>
                      <a:pt x="48" y="267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1" y="54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1"/>
                      <a:pt x="50" y="22"/>
                    </a:cubicBezTo>
                    <a:lnTo>
                      <a:pt x="50" y="22"/>
                    </a:lnTo>
                    <a:cubicBezTo>
                      <a:pt x="52" y="20"/>
                      <a:pt x="55" y="18"/>
                      <a:pt x="58" y="17"/>
                    </a:cubicBezTo>
                    <a:lnTo>
                      <a:pt x="58" y="17"/>
                    </a:lnTo>
                    <a:cubicBezTo>
                      <a:pt x="60" y="15"/>
                      <a:pt x="63" y="13"/>
                      <a:pt x="65" y="11"/>
                    </a:cubicBezTo>
                    <a:lnTo>
                      <a:pt x="81" y="0"/>
                    </a:lnTo>
                    <a:lnTo>
                      <a:pt x="344" y="0"/>
                    </a:lnTo>
                    <a:lnTo>
                      <a:pt x="344" y="0"/>
                    </a:lnTo>
                    <a:cubicBezTo>
                      <a:pt x="347" y="3"/>
                      <a:pt x="351" y="5"/>
                      <a:pt x="354" y="8"/>
                    </a:cubicBezTo>
                    <a:lnTo>
                      <a:pt x="354" y="8"/>
                    </a:lnTo>
                    <a:cubicBezTo>
                      <a:pt x="356" y="9"/>
                      <a:pt x="358" y="11"/>
                      <a:pt x="359" y="11"/>
                    </a:cubicBezTo>
                    <a:lnTo>
                      <a:pt x="359" y="11"/>
                    </a:lnTo>
                    <a:cubicBezTo>
                      <a:pt x="360" y="12"/>
                      <a:pt x="360" y="12"/>
                      <a:pt x="360" y="12"/>
                    </a:cubicBezTo>
                    <a:lnTo>
                      <a:pt x="360" y="12"/>
                    </a:lnTo>
                    <a:cubicBezTo>
                      <a:pt x="361" y="13"/>
                      <a:pt x="363" y="14"/>
                      <a:pt x="364" y="15"/>
                    </a:cubicBezTo>
                    <a:lnTo>
                      <a:pt x="364" y="15"/>
                    </a:lnTo>
                    <a:cubicBezTo>
                      <a:pt x="368" y="17"/>
                      <a:pt x="371" y="19"/>
                      <a:pt x="374" y="21"/>
                    </a:cubicBezTo>
                    <a:lnTo>
                      <a:pt x="374" y="21"/>
                    </a:lnTo>
                    <a:cubicBezTo>
                      <a:pt x="374" y="22"/>
                      <a:pt x="375" y="22"/>
                      <a:pt x="375" y="22"/>
                    </a:cubicBezTo>
                    <a:lnTo>
                      <a:pt x="375" y="22"/>
                    </a:lnTo>
                    <a:cubicBezTo>
                      <a:pt x="382" y="26"/>
                      <a:pt x="390" y="31"/>
                      <a:pt x="397" y="35"/>
                    </a:cubicBezTo>
                    <a:lnTo>
                      <a:pt x="397" y="35"/>
                    </a:lnTo>
                    <a:cubicBezTo>
                      <a:pt x="401" y="37"/>
                      <a:pt x="404" y="39"/>
                      <a:pt x="408" y="41"/>
                    </a:cubicBezTo>
                    <a:lnTo>
                      <a:pt x="408" y="41"/>
                    </a:lnTo>
                    <a:cubicBezTo>
                      <a:pt x="410" y="42"/>
                      <a:pt x="412" y="43"/>
                      <a:pt x="414" y="44"/>
                    </a:cubicBezTo>
                    <a:lnTo>
                      <a:pt x="414" y="44"/>
                    </a:lnTo>
                    <a:cubicBezTo>
                      <a:pt x="418" y="46"/>
                      <a:pt x="421" y="47"/>
                      <a:pt x="425" y="49"/>
                    </a:cubicBezTo>
                    <a:lnTo>
                      <a:pt x="425" y="49"/>
                    </a:lnTo>
                    <a:cubicBezTo>
                      <a:pt x="427" y="50"/>
                      <a:pt x="429" y="51"/>
                      <a:pt x="431" y="52"/>
                    </a:cubicBezTo>
                  </a:path>
                </a:pathLst>
              </a:custGeom>
              <a:solidFill>
                <a:srgbClr val="FFFFFF">
                  <a:alpha val="70113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4" name="Freeform 239">
                <a:extLst>
                  <a:ext uri="{FF2B5EF4-FFF2-40B4-BE49-F238E27FC236}">
                    <a16:creationId xmlns:a16="http://schemas.microsoft.com/office/drawing/2014/main" id="{5034C0E6-EAFB-2F4B-A32D-696EBFC85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870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4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4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5" name="Freeform 240">
                <a:extLst>
                  <a:ext uri="{FF2B5EF4-FFF2-40B4-BE49-F238E27FC236}">
                    <a16:creationId xmlns:a16="http://schemas.microsoft.com/office/drawing/2014/main" id="{863F7B30-3E59-034A-976A-1088B054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870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4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4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chemeClr val="accent2">
                  <a:alpha val="19809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6" name="Freeform 241">
                <a:extLst>
                  <a:ext uri="{FF2B5EF4-FFF2-40B4-BE49-F238E27FC236}">
                    <a16:creationId xmlns:a16="http://schemas.microsoft.com/office/drawing/2014/main" id="{28D984DF-BC3F-B241-B5F3-01175E1A0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266" y="12032453"/>
                <a:ext cx="164791" cy="142819"/>
              </a:xfrm>
              <a:custGeom>
                <a:avLst/>
                <a:gdLst>
                  <a:gd name="T0" fmla="*/ 21 w 132"/>
                  <a:gd name="T1" fmla="*/ 115 h 116"/>
                  <a:gd name="T2" fmla="*/ 111 w 132"/>
                  <a:gd name="T3" fmla="*/ 115 h 116"/>
                  <a:gd name="T4" fmla="*/ 131 w 132"/>
                  <a:gd name="T5" fmla="*/ 0 h 116"/>
                  <a:gd name="T6" fmla="*/ 0 w 132"/>
                  <a:gd name="T7" fmla="*/ 0 h 116"/>
                  <a:gd name="T8" fmla="*/ 21 w 132"/>
                  <a:gd name="T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21" y="115"/>
                    </a:moveTo>
                    <a:lnTo>
                      <a:pt x="111" y="115"/>
                    </a:lnTo>
                    <a:lnTo>
                      <a:pt x="131" y="0"/>
                    </a:lnTo>
                    <a:lnTo>
                      <a:pt x="0" y="0"/>
                    </a:lnTo>
                    <a:lnTo>
                      <a:pt x="21" y="115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2388DD9-C187-6C47-AAA6-8FFD66AF1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6505" y="11823715"/>
                <a:ext cx="537078" cy="350307"/>
              </a:xfrm>
              <a:custGeom>
                <a:avLst/>
                <a:gdLst>
                  <a:gd name="connsiteX0" fmla="*/ 429165 w 537078"/>
                  <a:gd name="connsiteY0" fmla="*/ 0 h 350307"/>
                  <a:gd name="connsiteX1" fmla="*/ 537078 w 537078"/>
                  <a:gd name="connsiteY1" fmla="*/ 82279 h 350307"/>
                  <a:gd name="connsiteX2" fmla="*/ 478780 w 537078"/>
                  <a:gd name="connsiteY2" fmla="*/ 350307 h 350307"/>
                  <a:gd name="connsiteX3" fmla="*/ 269156 w 537078"/>
                  <a:gd name="connsiteY3" fmla="*/ 211930 h 350307"/>
                  <a:gd name="connsiteX4" fmla="*/ 100934 w 537078"/>
                  <a:gd name="connsiteY4" fmla="*/ 0 h 350307"/>
                  <a:gd name="connsiteX5" fmla="*/ 267912 w 537078"/>
                  <a:gd name="connsiteY5" fmla="*/ 211930 h 350307"/>
                  <a:gd name="connsiteX6" fmla="*/ 58567 w 537078"/>
                  <a:gd name="connsiteY6" fmla="*/ 350307 h 350307"/>
                  <a:gd name="connsiteX7" fmla="*/ 0 w 537078"/>
                  <a:gd name="connsiteY7" fmla="*/ 78539 h 35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078" h="350307">
                    <a:moveTo>
                      <a:pt x="429165" y="0"/>
                    </a:moveTo>
                    <a:lnTo>
                      <a:pt x="537078" y="82279"/>
                    </a:lnTo>
                    <a:lnTo>
                      <a:pt x="478780" y="350307"/>
                    </a:lnTo>
                    <a:lnTo>
                      <a:pt x="269156" y="211930"/>
                    </a:lnTo>
                    <a:close/>
                    <a:moveTo>
                      <a:pt x="100934" y="0"/>
                    </a:moveTo>
                    <a:lnTo>
                      <a:pt x="267912" y="211930"/>
                    </a:lnTo>
                    <a:lnTo>
                      <a:pt x="58567" y="350307"/>
                    </a:lnTo>
                    <a:lnTo>
                      <a:pt x="0" y="785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8" name="Freeform 244">
                <a:extLst>
                  <a:ext uri="{FF2B5EF4-FFF2-40B4-BE49-F238E27FC236}">
                    <a16:creationId xmlns:a16="http://schemas.microsoft.com/office/drawing/2014/main" id="{3E3D3FF0-CFBC-9746-86E3-F74029EE2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4107" y="10917365"/>
                <a:ext cx="681137" cy="840434"/>
              </a:xfrm>
              <a:custGeom>
                <a:avLst/>
                <a:gdLst>
                  <a:gd name="T0" fmla="*/ 0 w 547"/>
                  <a:gd name="T1" fmla="*/ 255 h 676"/>
                  <a:gd name="T2" fmla="*/ 0 w 547"/>
                  <a:gd name="T3" fmla="*/ 255 h 676"/>
                  <a:gd name="T4" fmla="*/ 236 w 547"/>
                  <a:gd name="T5" fmla="*/ 675 h 676"/>
                  <a:gd name="T6" fmla="*/ 236 w 547"/>
                  <a:gd name="T7" fmla="*/ 675 h 676"/>
                  <a:gd name="T8" fmla="*/ 310 w 547"/>
                  <a:gd name="T9" fmla="*/ 674 h 676"/>
                  <a:gd name="T10" fmla="*/ 310 w 547"/>
                  <a:gd name="T11" fmla="*/ 674 h 676"/>
                  <a:gd name="T12" fmla="*/ 546 w 547"/>
                  <a:gd name="T13" fmla="*/ 255 h 676"/>
                  <a:gd name="T14" fmla="*/ 546 w 547"/>
                  <a:gd name="T15" fmla="*/ 255 h 676"/>
                  <a:gd name="T16" fmla="*/ 273 w 547"/>
                  <a:gd name="T17" fmla="*/ 0 h 676"/>
                  <a:gd name="T18" fmla="*/ 273 w 547"/>
                  <a:gd name="T19" fmla="*/ 0 h 676"/>
                  <a:gd name="T20" fmla="*/ 0 w 547"/>
                  <a:gd name="T21" fmla="*/ 2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7" h="676">
                    <a:moveTo>
                      <a:pt x="0" y="255"/>
                    </a:moveTo>
                    <a:lnTo>
                      <a:pt x="0" y="255"/>
                    </a:lnTo>
                    <a:cubicBezTo>
                      <a:pt x="0" y="361"/>
                      <a:pt x="77" y="675"/>
                      <a:pt x="236" y="675"/>
                    </a:cubicBezTo>
                    <a:lnTo>
                      <a:pt x="236" y="675"/>
                    </a:lnTo>
                    <a:cubicBezTo>
                      <a:pt x="275" y="675"/>
                      <a:pt x="275" y="674"/>
                      <a:pt x="310" y="674"/>
                    </a:cubicBezTo>
                    <a:lnTo>
                      <a:pt x="310" y="674"/>
                    </a:lnTo>
                    <a:cubicBezTo>
                      <a:pt x="481" y="674"/>
                      <a:pt x="546" y="397"/>
                      <a:pt x="546" y="255"/>
                    </a:cubicBezTo>
                    <a:lnTo>
                      <a:pt x="546" y="255"/>
                    </a:lnTo>
                    <a:cubicBezTo>
                      <a:pt x="546" y="114"/>
                      <a:pt x="412" y="0"/>
                      <a:pt x="273" y="0"/>
                    </a:cubicBezTo>
                    <a:lnTo>
                      <a:pt x="273" y="0"/>
                    </a:lnTo>
                    <a:cubicBezTo>
                      <a:pt x="134" y="0"/>
                      <a:pt x="0" y="114"/>
                      <a:pt x="0" y="2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9" name="Freeform 245">
                <a:extLst>
                  <a:ext uri="{FF2B5EF4-FFF2-40B4-BE49-F238E27FC236}">
                    <a16:creationId xmlns:a16="http://schemas.microsoft.com/office/drawing/2014/main" id="{129F65A7-9FAF-3546-9D6E-88406E05A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7344" y="10626232"/>
                <a:ext cx="961285" cy="752548"/>
              </a:xfrm>
              <a:custGeom>
                <a:avLst/>
                <a:gdLst>
                  <a:gd name="T0" fmla="*/ 685 w 770"/>
                  <a:gd name="T1" fmla="*/ 604 h 605"/>
                  <a:gd name="T2" fmla="*/ 685 w 770"/>
                  <a:gd name="T3" fmla="*/ 604 h 605"/>
                  <a:gd name="T4" fmla="*/ 664 w 770"/>
                  <a:gd name="T5" fmla="*/ 487 h 605"/>
                  <a:gd name="T6" fmla="*/ 664 w 770"/>
                  <a:gd name="T7" fmla="*/ 487 h 605"/>
                  <a:gd name="T8" fmla="*/ 629 w 770"/>
                  <a:gd name="T9" fmla="*/ 367 h 605"/>
                  <a:gd name="T10" fmla="*/ 629 w 770"/>
                  <a:gd name="T11" fmla="*/ 367 h 605"/>
                  <a:gd name="T12" fmla="*/ 454 w 770"/>
                  <a:gd name="T13" fmla="*/ 333 h 605"/>
                  <a:gd name="T14" fmla="*/ 454 w 770"/>
                  <a:gd name="T15" fmla="*/ 333 h 605"/>
                  <a:gd name="T16" fmla="*/ 270 w 770"/>
                  <a:gd name="T17" fmla="*/ 301 h 605"/>
                  <a:gd name="T18" fmla="*/ 270 w 770"/>
                  <a:gd name="T19" fmla="*/ 301 h 605"/>
                  <a:gd name="T20" fmla="*/ 164 w 770"/>
                  <a:gd name="T21" fmla="*/ 604 h 605"/>
                  <a:gd name="T22" fmla="*/ 164 w 770"/>
                  <a:gd name="T23" fmla="*/ 604 h 605"/>
                  <a:gd name="T24" fmla="*/ 193 w 770"/>
                  <a:gd name="T25" fmla="*/ 128 h 605"/>
                  <a:gd name="T26" fmla="*/ 193 w 770"/>
                  <a:gd name="T27" fmla="*/ 128 h 605"/>
                  <a:gd name="T28" fmla="*/ 297 w 770"/>
                  <a:gd name="T29" fmla="*/ 102 h 605"/>
                  <a:gd name="T30" fmla="*/ 297 w 770"/>
                  <a:gd name="T31" fmla="*/ 102 h 605"/>
                  <a:gd name="T32" fmla="*/ 736 w 770"/>
                  <a:gd name="T33" fmla="*/ 283 h 605"/>
                  <a:gd name="T34" fmla="*/ 736 w 770"/>
                  <a:gd name="T35" fmla="*/ 283 h 605"/>
                  <a:gd name="T36" fmla="*/ 685 w 770"/>
                  <a:gd name="T37" fmla="*/ 60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0" h="605">
                    <a:moveTo>
                      <a:pt x="685" y="604"/>
                    </a:moveTo>
                    <a:lnTo>
                      <a:pt x="685" y="604"/>
                    </a:lnTo>
                    <a:cubicBezTo>
                      <a:pt x="685" y="604"/>
                      <a:pt x="678" y="566"/>
                      <a:pt x="664" y="487"/>
                    </a:cubicBezTo>
                    <a:lnTo>
                      <a:pt x="664" y="487"/>
                    </a:lnTo>
                    <a:cubicBezTo>
                      <a:pt x="659" y="456"/>
                      <a:pt x="654" y="430"/>
                      <a:pt x="629" y="367"/>
                    </a:cubicBezTo>
                    <a:lnTo>
                      <a:pt x="629" y="367"/>
                    </a:lnTo>
                    <a:cubicBezTo>
                      <a:pt x="609" y="320"/>
                      <a:pt x="559" y="320"/>
                      <a:pt x="454" y="333"/>
                    </a:cubicBezTo>
                    <a:lnTo>
                      <a:pt x="454" y="333"/>
                    </a:lnTo>
                    <a:cubicBezTo>
                      <a:pt x="324" y="349"/>
                      <a:pt x="274" y="283"/>
                      <a:pt x="270" y="301"/>
                    </a:cubicBezTo>
                    <a:lnTo>
                      <a:pt x="270" y="301"/>
                    </a:lnTo>
                    <a:cubicBezTo>
                      <a:pt x="256" y="397"/>
                      <a:pt x="169" y="409"/>
                      <a:pt x="164" y="604"/>
                    </a:cubicBezTo>
                    <a:lnTo>
                      <a:pt x="164" y="604"/>
                    </a:lnTo>
                    <a:cubicBezTo>
                      <a:pt x="164" y="604"/>
                      <a:pt x="0" y="313"/>
                      <a:pt x="193" y="128"/>
                    </a:cubicBezTo>
                    <a:lnTo>
                      <a:pt x="193" y="128"/>
                    </a:lnTo>
                    <a:cubicBezTo>
                      <a:pt x="237" y="86"/>
                      <a:pt x="280" y="110"/>
                      <a:pt x="297" y="102"/>
                    </a:cubicBezTo>
                    <a:lnTo>
                      <a:pt x="297" y="102"/>
                    </a:lnTo>
                    <a:cubicBezTo>
                      <a:pt x="504" y="0"/>
                      <a:pt x="708" y="100"/>
                      <a:pt x="736" y="283"/>
                    </a:cubicBezTo>
                    <a:lnTo>
                      <a:pt x="736" y="283"/>
                    </a:lnTo>
                    <a:cubicBezTo>
                      <a:pt x="769" y="492"/>
                      <a:pt x="685" y="604"/>
                      <a:pt x="685" y="6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0" name="Freeform 246">
                <a:extLst>
                  <a:ext uri="{FF2B5EF4-FFF2-40B4-BE49-F238E27FC236}">
                    <a16:creationId xmlns:a16="http://schemas.microsoft.com/office/drawing/2014/main" id="{B07C5D23-B4D9-1D47-B7EB-7E253B68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7772" y="12180765"/>
                <a:ext cx="175778" cy="499866"/>
              </a:xfrm>
              <a:custGeom>
                <a:avLst/>
                <a:gdLst>
                  <a:gd name="T0" fmla="*/ 141 w 142"/>
                  <a:gd name="T1" fmla="*/ 399 h 403"/>
                  <a:gd name="T2" fmla="*/ 141 w 142"/>
                  <a:gd name="T3" fmla="*/ 399 h 403"/>
                  <a:gd name="T4" fmla="*/ 71 w 142"/>
                  <a:gd name="T5" fmla="*/ 402 h 403"/>
                  <a:gd name="T6" fmla="*/ 70 w 142"/>
                  <a:gd name="T7" fmla="*/ 402 h 403"/>
                  <a:gd name="T8" fmla="*/ 70 w 142"/>
                  <a:gd name="T9" fmla="*/ 402 h 403"/>
                  <a:gd name="T10" fmla="*/ 0 w 142"/>
                  <a:gd name="T11" fmla="*/ 399 h 403"/>
                  <a:gd name="T12" fmla="*/ 26 w 142"/>
                  <a:gd name="T13" fmla="*/ 0 h 403"/>
                  <a:gd name="T14" fmla="*/ 116 w 142"/>
                  <a:gd name="T15" fmla="*/ 0 h 403"/>
                  <a:gd name="T16" fmla="*/ 141 w 142"/>
                  <a:gd name="T17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403">
                    <a:moveTo>
                      <a:pt x="141" y="399"/>
                    </a:moveTo>
                    <a:lnTo>
                      <a:pt x="141" y="399"/>
                    </a:lnTo>
                    <a:cubicBezTo>
                      <a:pt x="118" y="401"/>
                      <a:pt x="95" y="402"/>
                      <a:pt x="71" y="402"/>
                    </a:cubicBezTo>
                    <a:lnTo>
                      <a:pt x="70" y="402"/>
                    </a:lnTo>
                    <a:lnTo>
                      <a:pt x="70" y="402"/>
                    </a:lnTo>
                    <a:cubicBezTo>
                      <a:pt x="47" y="402"/>
                      <a:pt x="24" y="401"/>
                      <a:pt x="0" y="399"/>
                    </a:cubicBezTo>
                    <a:lnTo>
                      <a:pt x="26" y="0"/>
                    </a:lnTo>
                    <a:lnTo>
                      <a:pt x="116" y="0"/>
                    </a:lnTo>
                    <a:lnTo>
                      <a:pt x="141" y="39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DE8F323-53DC-A442-AA88-6A6FFBA77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4671" y="11900616"/>
                <a:ext cx="795251" cy="773279"/>
              </a:xfrm>
              <a:custGeom>
                <a:avLst/>
                <a:gdLst>
                  <a:gd name="connsiteX0" fmla="*/ 175110 w 795251"/>
                  <a:gd name="connsiteY0" fmla="*/ 191686 h 773279"/>
                  <a:gd name="connsiteX1" fmla="*/ 175302 w 795251"/>
                  <a:gd name="connsiteY1" fmla="*/ 192071 h 773279"/>
                  <a:gd name="connsiteX2" fmla="*/ 175812 w 795251"/>
                  <a:gd name="connsiteY2" fmla="*/ 194885 h 773279"/>
                  <a:gd name="connsiteX3" fmla="*/ 161898 w 795251"/>
                  <a:gd name="connsiteY3" fmla="*/ 131468 h 773279"/>
                  <a:gd name="connsiteX4" fmla="*/ 175110 w 795251"/>
                  <a:gd name="connsiteY4" fmla="*/ 191686 h 773279"/>
                  <a:gd name="connsiteX5" fmla="*/ 174436 w 795251"/>
                  <a:gd name="connsiteY5" fmla="*/ 190335 h 773279"/>
                  <a:gd name="connsiteX6" fmla="*/ 162140 w 795251"/>
                  <a:gd name="connsiteY6" fmla="*/ 134142 h 773279"/>
                  <a:gd name="connsiteX7" fmla="*/ 146706 w 795251"/>
                  <a:gd name="connsiteY7" fmla="*/ 58619 h 773279"/>
                  <a:gd name="connsiteX8" fmla="*/ 161626 w 795251"/>
                  <a:gd name="connsiteY8" fmla="*/ 128463 h 773279"/>
                  <a:gd name="connsiteX9" fmla="*/ 161898 w 795251"/>
                  <a:gd name="connsiteY9" fmla="*/ 131468 h 773279"/>
                  <a:gd name="connsiteX10" fmla="*/ 156484 w 795251"/>
                  <a:gd name="connsiteY10" fmla="*/ 106792 h 773279"/>
                  <a:gd name="connsiteX11" fmla="*/ 138003 w 795251"/>
                  <a:gd name="connsiteY11" fmla="*/ 23697 h 773279"/>
                  <a:gd name="connsiteX12" fmla="*/ 141733 w 795251"/>
                  <a:gd name="connsiteY12" fmla="*/ 41158 h 773279"/>
                  <a:gd name="connsiteX13" fmla="*/ 140490 w 795251"/>
                  <a:gd name="connsiteY13" fmla="*/ 34922 h 773279"/>
                  <a:gd name="connsiteX14" fmla="*/ 138003 w 795251"/>
                  <a:gd name="connsiteY14" fmla="*/ 23697 h 773279"/>
                  <a:gd name="connsiteX15" fmla="*/ 667417 w 795251"/>
                  <a:gd name="connsiteY15" fmla="*/ 5497 h 773279"/>
                  <a:gd name="connsiteX16" fmla="*/ 795251 w 795251"/>
                  <a:gd name="connsiteY16" fmla="*/ 42828 h 773279"/>
                  <a:gd name="connsiteX17" fmla="*/ 795251 w 795251"/>
                  <a:gd name="connsiteY17" fmla="*/ 253128 h 773279"/>
                  <a:gd name="connsiteX18" fmla="*/ 667417 w 795251"/>
                  <a:gd name="connsiteY18" fmla="*/ 295437 h 773279"/>
                  <a:gd name="connsiteX19" fmla="*/ 782840 w 795251"/>
                  <a:gd name="connsiteY19" fmla="*/ 370100 h 773279"/>
                  <a:gd name="connsiteX20" fmla="*/ 586745 w 795251"/>
                  <a:gd name="connsiteY20" fmla="*/ 763324 h 773279"/>
                  <a:gd name="connsiteX21" fmla="*/ 499868 w 795251"/>
                  <a:gd name="connsiteY21" fmla="*/ 773279 h 773279"/>
                  <a:gd name="connsiteX22" fmla="*/ 587986 w 795251"/>
                  <a:gd name="connsiteY22" fmla="*/ 370100 h 773279"/>
                  <a:gd name="connsiteX23" fmla="*/ 609085 w 795251"/>
                  <a:gd name="connsiteY23" fmla="*/ 273038 h 773279"/>
                  <a:gd name="connsiteX24" fmla="*/ 133030 w 795251"/>
                  <a:gd name="connsiteY24" fmla="*/ 0 h 773279"/>
                  <a:gd name="connsiteX25" fmla="*/ 133030 w 795251"/>
                  <a:gd name="connsiteY25" fmla="*/ 1247 h 773279"/>
                  <a:gd name="connsiteX26" fmla="*/ 134274 w 795251"/>
                  <a:gd name="connsiteY26" fmla="*/ 2494 h 773279"/>
                  <a:gd name="connsiteX27" fmla="*/ 134274 w 795251"/>
                  <a:gd name="connsiteY27" fmla="*/ 4989 h 773279"/>
                  <a:gd name="connsiteX28" fmla="*/ 134274 w 795251"/>
                  <a:gd name="connsiteY28" fmla="*/ 6236 h 773279"/>
                  <a:gd name="connsiteX29" fmla="*/ 135517 w 795251"/>
                  <a:gd name="connsiteY29" fmla="*/ 8731 h 773279"/>
                  <a:gd name="connsiteX30" fmla="*/ 135517 w 795251"/>
                  <a:gd name="connsiteY30" fmla="*/ 11225 h 773279"/>
                  <a:gd name="connsiteX31" fmla="*/ 156484 w 795251"/>
                  <a:gd name="connsiteY31" fmla="*/ 106792 h 773279"/>
                  <a:gd name="connsiteX32" fmla="*/ 160693 w 795251"/>
                  <a:gd name="connsiteY32" fmla="*/ 127528 h 773279"/>
                  <a:gd name="connsiteX33" fmla="*/ 162140 w 795251"/>
                  <a:gd name="connsiteY33" fmla="*/ 134142 h 773279"/>
                  <a:gd name="connsiteX34" fmla="*/ 162869 w 795251"/>
                  <a:gd name="connsiteY34" fmla="*/ 142183 h 773279"/>
                  <a:gd name="connsiteX35" fmla="*/ 167842 w 795251"/>
                  <a:gd name="connsiteY35" fmla="*/ 162138 h 773279"/>
                  <a:gd name="connsiteX36" fmla="*/ 171572 w 795251"/>
                  <a:gd name="connsiteY36" fmla="*/ 178352 h 773279"/>
                  <a:gd name="connsiteX37" fmla="*/ 172815 w 795251"/>
                  <a:gd name="connsiteY37" fmla="*/ 187083 h 773279"/>
                  <a:gd name="connsiteX38" fmla="*/ 174436 w 795251"/>
                  <a:gd name="connsiteY38" fmla="*/ 190335 h 773279"/>
                  <a:gd name="connsiteX39" fmla="*/ 177642 w 795251"/>
                  <a:gd name="connsiteY39" fmla="*/ 204986 h 773279"/>
                  <a:gd name="connsiteX40" fmla="*/ 177788 w 795251"/>
                  <a:gd name="connsiteY40" fmla="*/ 205791 h 773279"/>
                  <a:gd name="connsiteX41" fmla="*/ 180275 w 795251"/>
                  <a:gd name="connsiteY41" fmla="*/ 217016 h 773279"/>
                  <a:gd name="connsiteX42" fmla="*/ 177642 w 795251"/>
                  <a:gd name="connsiteY42" fmla="*/ 204986 h 773279"/>
                  <a:gd name="connsiteX43" fmla="*/ 175812 w 795251"/>
                  <a:gd name="connsiteY43" fmla="*/ 194885 h 773279"/>
                  <a:gd name="connsiteX44" fmla="*/ 192707 w 795251"/>
                  <a:gd name="connsiteY44" fmla="*/ 271893 h 773279"/>
                  <a:gd name="connsiteX45" fmla="*/ 300872 w 795251"/>
                  <a:gd name="connsiteY45" fmla="*/ 773275 h 773279"/>
                  <a:gd name="connsiteX46" fmla="*/ 210113 w 795251"/>
                  <a:gd name="connsiteY46" fmla="*/ 762050 h 773279"/>
                  <a:gd name="connsiteX47" fmla="*/ 13676 w 795251"/>
                  <a:gd name="connsiteY47" fmla="*/ 369176 h 773279"/>
                  <a:gd name="connsiteX48" fmla="*/ 129300 w 795251"/>
                  <a:gd name="connsiteY48" fmla="*/ 294343 h 773279"/>
                  <a:gd name="connsiteX49" fmla="*/ 0 w 795251"/>
                  <a:gd name="connsiteY49" fmla="*/ 251938 h 773279"/>
                  <a:gd name="connsiteX50" fmla="*/ 0 w 795251"/>
                  <a:gd name="connsiteY50" fmla="*/ 41158 h 773279"/>
                  <a:gd name="connsiteX51" fmla="*/ 4973 w 795251"/>
                  <a:gd name="connsiteY51" fmla="*/ 38664 h 77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95251" h="773279">
                    <a:moveTo>
                      <a:pt x="175110" y="191686"/>
                    </a:moveTo>
                    <a:lnTo>
                      <a:pt x="175302" y="192071"/>
                    </a:lnTo>
                    <a:lnTo>
                      <a:pt x="175812" y="194885"/>
                    </a:lnTo>
                    <a:close/>
                    <a:moveTo>
                      <a:pt x="161898" y="131468"/>
                    </a:moveTo>
                    <a:lnTo>
                      <a:pt x="175110" y="191686"/>
                    </a:lnTo>
                    <a:lnTo>
                      <a:pt x="174436" y="190335"/>
                    </a:lnTo>
                    <a:lnTo>
                      <a:pt x="162140" y="134142"/>
                    </a:lnTo>
                    <a:close/>
                    <a:moveTo>
                      <a:pt x="146706" y="58619"/>
                    </a:moveTo>
                    <a:cubicBezTo>
                      <a:pt x="149193" y="78575"/>
                      <a:pt x="155409" y="101025"/>
                      <a:pt x="161626" y="128463"/>
                    </a:cubicBezTo>
                    <a:lnTo>
                      <a:pt x="161898" y="131468"/>
                    </a:lnTo>
                    <a:lnTo>
                      <a:pt x="156484" y="106792"/>
                    </a:lnTo>
                    <a:close/>
                    <a:moveTo>
                      <a:pt x="138003" y="23697"/>
                    </a:moveTo>
                    <a:cubicBezTo>
                      <a:pt x="139247" y="28686"/>
                      <a:pt x="140490" y="34922"/>
                      <a:pt x="141733" y="41158"/>
                    </a:cubicBezTo>
                    <a:cubicBezTo>
                      <a:pt x="141733" y="38664"/>
                      <a:pt x="140490" y="36169"/>
                      <a:pt x="140490" y="34922"/>
                    </a:cubicBezTo>
                    <a:cubicBezTo>
                      <a:pt x="140490" y="31180"/>
                      <a:pt x="139247" y="27439"/>
                      <a:pt x="138003" y="23697"/>
                    </a:cubicBezTo>
                    <a:close/>
                    <a:moveTo>
                      <a:pt x="667417" y="5497"/>
                    </a:moveTo>
                    <a:lnTo>
                      <a:pt x="795251" y="42828"/>
                    </a:lnTo>
                    <a:lnTo>
                      <a:pt x="795251" y="253128"/>
                    </a:lnTo>
                    <a:lnTo>
                      <a:pt x="667417" y="295437"/>
                    </a:lnTo>
                    <a:lnTo>
                      <a:pt x="782840" y="370100"/>
                    </a:lnTo>
                    <a:lnTo>
                      <a:pt x="586745" y="763324"/>
                    </a:lnTo>
                    <a:cubicBezTo>
                      <a:pt x="558200" y="767057"/>
                      <a:pt x="529655" y="772034"/>
                      <a:pt x="499868" y="773279"/>
                    </a:cubicBezTo>
                    <a:lnTo>
                      <a:pt x="587986" y="370100"/>
                    </a:lnTo>
                    <a:lnTo>
                      <a:pt x="609085" y="273038"/>
                    </a:lnTo>
                    <a:close/>
                    <a:moveTo>
                      <a:pt x="133030" y="0"/>
                    </a:moveTo>
                    <a:lnTo>
                      <a:pt x="133030" y="1247"/>
                    </a:lnTo>
                    <a:lnTo>
                      <a:pt x="134274" y="2494"/>
                    </a:lnTo>
                    <a:lnTo>
                      <a:pt x="134274" y="4989"/>
                    </a:lnTo>
                    <a:lnTo>
                      <a:pt x="134274" y="6236"/>
                    </a:lnTo>
                    <a:lnTo>
                      <a:pt x="135517" y="8731"/>
                    </a:lnTo>
                    <a:lnTo>
                      <a:pt x="135517" y="11225"/>
                    </a:lnTo>
                    <a:lnTo>
                      <a:pt x="156484" y="106792"/>
                    </a:lnTo>
                    <a:lnTo>
                      <a:pt x="160693" y="127528"/>
                    </a:lnTo>
                    <a:lnTo>
                      <a:pt x="162140" y="134142"/>
                    </a:lnTo>
                    <a:lnTo>
                      <a:pt x="162869" y="142183"/>
                    </a:lnTo>
                    <a:cubicBezTo>
                      <a:pt x="165355" y="148419"/>
                      <a:pt x="166599" y="154655"/>
                      <a:pt x="167842" y="162138"/>
                    </a:cubicBezTo>
                    <a:cubicBezTo>
                      <a:pt x="169085" y="167127"/>
                      <a:pt x="170329" y="172116"/>
                      <a:pt x="171572" y="178352"/>
                    </a:cubicBezTo>
                    <a:cubicBezTo>
                      <a:pt x="172815" y="180847"/>
                      <a:pt x="172815" y="184588"/>
                      <a:pt x="172815" y="187083"/>
                    </a:cubicBezTo>
                    <a:lnTo>
                      <a:pt x="174436" y="190335"/>
                    </a:lnTo>
                    <a:lnTo>
                      <a:pt x="177642" y="204986"/>
                    </a:lnTo>
                    <a:lnTo>
                      <a:pt x="177788" y="205791"/>
                    </a:lnTo>
                    <a:cubicBezTo>
                      <a:pt x="179031" y="209533"/>
                      <a:pt x="179031" y="213274"/>
                      <a:pt x="180275" y="217016"/>
                    </a:cubicBezTo>
                    <a:lnTo>
                      <a:pt x="177642" y="204986"/>
                    </a:lnTo>
                    <a:lnTo>
                      <a:pt x="175812" y="194885"/>
                    </a:lnTo>
                    <a:lnTo>
                      <a:pt x="192707" y="271893"/>
                    </a:lnTo>
                    <a:lnTo>
                      <a:pt x="300872" y="773275"/>
                    </a:lnTo>
                    <a:cubicBezTo>
                      <a:pt x="269791" y="770780"/>
                      <a:pt x="239952" y="767039"/>
                      <a:pt x="210113" y="762050"/>
                    </a:cubicBezTo>
                    <a:lnTo>
                      <a:pt x="13676" y="369176"/>
                    </a:lnTo>
                    <a:lnTo>
                      <a:pt x="129300" y="294343"/>
                    </a:lnTo>
                    <a:lnTo>
                      <a:pt x="0" y="251938"/>
                    </a:lnTo>
                    <a:lnTo>
                      <a:pt x="0" y="41158"/>
                    </a:lnTo>
                    <a:lnTo>
                      <a:pt x="4973" y="3866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42" name="Freeform 249">
            <a:extLst>
              <a:ext uri="{FF2B5EF4-FFF2-40B4-BE49-F238E27FC236}">
                <a16:creationId xmlns:a16="http://schemas.microsoft.com/office/drawing/2014/main" id="{3E505686-C841-674D-9D2C-4D5B17DD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6418560"/>
            <a:ext cx="296624" cy="296624"/>
          </a:xfrm>
          <a:custGeom>
            <a:avLst/>
            <a:gdLst>
              <a:gd name="T0" fmla="*/ 239 w 240"/>
              <a:gd name="T1" fmla="*/ 119 h 239"/>
              <a:gd name="T2" fmla="*/ 239 w 240"/>
              <a:gd name="T3" fmla="*/ 119 h 239"/>
              <a:gd name="T4" fmla="*/ 120 w 240"/>
              <a:gd name="T5" fmla="*/ 238 h 239"/>
              <a:gd name="T6" fmla="*/ 120 w 240"/>
              <a:gd name="T7" fmla="*/ 238 h 239"/>
              <a:gd name="T8" fmla="*/ 0 w 240"/>
              <a:gd name="T9" fmla="*/ 119 h 239"/>
              <a:gd name="T10" fmla="*/ 0 w 240"/>
              <a:gd name="T11" fmla="*/ 119 h 239"/>
              <a:gd name="T12" fmla="*/ 120 w 240"/>
              <a:gd name="T13" fmla="*/ 0 h 239"/>
              <a:gd name="T14" fmla="*/ 120 w 240"/>
              <a:gd name="T15" fmla="*/ 0 h 239"/>
              <a:gd name="T16" fmla="*/ 239 w 240"/>
              <a:gd name="T17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39">
                <a:moveTo>
                  <a:pt x="239" y="119"/>
                </a:moveTo>
                <a:lnTo>
                  <a:pt x="239" y="119"/>
                </a:lnTo>
                <a:cubicBezTo>
                  <a:pt x="239" y="185"/>
                  <a:pt x="186" y="238"/>
                  <a:pt x="120" y="238"/>
                </a:cubicBezTo>
                <a:lnTo>
                  <a:pt x="120" y="238"/>
                </a:lnTo>
                <a:cubicBezTo>
                  <a:pt x="54" y="238"/>
                  <a:pt x="0" y="185"/>
                  <a:pt x="0" y="119"/>
                </a:cubicBezTo>
                <a:lnTo>
                  <a:pt x="0" y="119"/>
                </a:lnTo>
                <a:cubicBezTo>
                  <a:pt x="0" y="53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39" y="53"/>
                  <a:pt x="239" y="1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Freeform 325">
            <a:extLst>
              <a:ext uri="{FF2B5EF4-FFF2-40B4-BE49-F238E27FC236}">
                <a16:creationId xmlns:a16="http://schemas.microsoft.com/office/drawing/2014/main" id="{06EC25E5-2101-434C-878C-9BF794F8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9697909"/>
            <a:ext cx="296624" cy="296624"/>
          </a:xfrm>
          <a:custGeom>
            <a:avLst/>
            <a:gdLst>
              <a:gd name="T0" fmla="*/ 239 w 240"/>
              <a:gd name="T1" fmla="*/ 119 h 240"/>
              <a:gd name="T2" fmla="*/ 239 w 240"/>
              <a:gd name="T3" fmla="*/ 119 h 240"/>
              <a:gd name="T4" fmla="*/ 120 w 240"/>
              <a:gd name="T5" fmla="*/ 239 h 240"/>
              <a:gd name="T6" fmla="*/ 120 w 240"/>
              <a:gd name="T7" fmla="*/ 239 h 240"/>
              <a:gd name="T8" fmla="*/ 0 w 240"/>
              <a:gd name="T9" fmla="*/ 119 h 240"/>
              <a:gd name="T10" fmla="*/ 0 w 240"/>
              <a:gd name="T11" fmla="*/ 119 h 240"/>
              <a:gd name="T12" fmla="*/ 120 w 240"/>
              <a:gd name="T13" fmla="*/ 0 h 240"/>
              <a:gd name="T14" fmla="*/ 120 w 240"/>
              <a:gd name="T15" fmla="*/ 0 h 240"/>
              <a:gd name="T16" fmla="*/ 239 w 240"/>
              <a:gd name="T17" fmla="*/ 11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239" y="119"/>
                </a:moveTo>
                <a:lnTo>
                  <a:pt x="239" y="119"/>
                </a:lnTo>
                <a:cubicBezTo>
                  <a:pt x="239" y="186"/>
                  <a:pt x="186" y="239"/>
                  <a:pt x="120" y="239"/>
                </a:cubicBezTo>
                <a:lnTo>
                  <a:pt x="120" y="239"/>
                </a:lnTo>
                <a:cubicBezTo>
                  <a:pt x="54" y="239"/>
                  <a:pt x="0" y="186"/>
                  <a:pt x="0" y="119"/>
                </a:cubicBezTo>
                <a:lnTo>
                  <a:pt x="0" y="119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39" y="54"/>
                  <a:pt x="239" y="1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401">
            <a:extLst>
              <a:ext uri="{FF2B5EF4-FFF2-40B4-BE49-F238E27FC236}">
                <a16:creationId xmlns:a16="http://schemas.microsoft.com/office/drawing/2014/main" id="{DB246A79-6BE3-F441-BF92-CD8BD574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0682" y="6418560"/>
            <a:ext cx="296624" cy="296624"/>
          </a:xfrm>
          <a:custGeom>
            <a:avLst/>
            <a:gdLst>
              <a:gd name="T0" fmla="*/ 0 w 240"/>
              <a:gd name="T1" fmla="*/ 119 h 239"/>
              <a:gd name="T2" fmla="*/ 0 w 240"/>
              <a:gd name="T3" fmla="*/ 119 h 239"/>
              <a:gd name="T4" fmla="*/ 120 w 240"/>
              <a:gd name="T5" fmla="*/ 238 h 239"/>
              <a:gd name="T6" fmla="*/ 120 w 240"/>
              <a:gd name="T7" fmla="*/ 238 h 239"/>
              <a:gd name="T8" fmla="*/ 239 w 240"/>
              <a:gd name="T9" fmla="*/ 119 h 239"/>
              <a:gd name="T10" fmla="*/ 239 w 240"/>
              <a:gd name="T11" fmla="*/ 119 h 239"/>
              <a:gd name="T12" fmla="*/ 120 w 240"/>
              <a:gd name="T13" fmla="*/ 0 h 239"/>
              <a:gd name="T14" fmla="*/ 120 w 240"/>
              <a:gd name="T15" fmla="*/ 0 h 239"/>
              <a:gd name="T16" fmla="*/ 0 w 240"/>
              <a:gd name="T17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39">
                <a:moveTo>
                  <a:pt x="0" y="119"/>
                </a:moveTo>
                <a:lnTo>
                  <a:pt x="0" y="119"/>
                </a:lnTo>
                <a:cubicBezTo>
                  <a:pt x="0" y="185"/>
                  <a:pt x="54" y="238"/>
                  <a:pt x="120" y="238"/>
                </a:cubicBezTo>
                <a:lnTo>
                  <a:pt x="120" y="238"/>
                </a:lnTo>
                <a:cubicBezTo>
                  <a:pt x="186" y="238"/>
                  <a:pt x="239" y="185"/>
                  <a:pt x="239" y="119"/>
                </a:cubicBezTo>
                <a:lnTo>
                  <a:pt x="239" y="119"/>
                </a:lnTo>
                <a:cubicBezTo>
                  <a:pt x="239" y="53"/>
                  <a:pt x="186" y="0"/>
                  <a:pt x="120" y="0"/>
                </a:cubicBezTo>
                <a:lnTo>
                  <a:pt x="120" y="0"/>
                </a:lnTo>
                <a:cubicBezTo>
                  <a:pt x="54" y="0"/>
                  <a:pt x="0" y="53"/>
                  <a:pt x="0" y="1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Freeform 477">
            <a:extLst>
              <a:ext uri="{FF2B5EF4-FFF2-40B4-BE49-F238E27FC236}">
                <a16:creationId xmlns:a16="http://schemas.microsoft.com/office/drawing/2014/main" id="{EB4A123C-E7C2-5940-9826-E620420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0682" y="9697909"/>
            <a:ext cx="296624" cy="296624"/>
          </a:xfrm>
          <a:custGeom>
            <a:avLst/>
            <a:gdLst>
              <a:gd name="T0" fmla="*/ 0 w 240"/>
              <a:gd name="T1" fmla="*/ 119 h 240"/>
              <a:gd name="T2" fmla="*/ 0 w 240"/>
              <a:gd name="T3" fmla="*/ 119 h 240"/>
              <a:gd name="T4" fmla="*/ 120 w 240"/>
              <a:gd name="T5" fmla="*/ 239 h 240"/>
              <a:gd name="T6" fmla="*/ 120 w 240"/>
              <a:gd name="T7" fmla="*/ 239 h 240"/>
              <a:gd name="T8" fmla="*/ 239 w 240"/>
              <a:gd name="T9" fmla="*/ 119 h 240"/>
              <a:gd name="T10" fmla="*/ 239 w 240"/>
              <a:gd name="T11" fmla="*/ 119 h 240"/>
              <a:gd name="T12" fmla="*/ 120 w 240"/>
              <a:gd name="T13" fmla="*/ 0 h 240"/>
              <a:gd name="T14" fmla="*/ 120 w 240"/>
              <a:gd name="T15" fmla="*/ 0 h 240"/>
              <a:gd name="T16" fmla="*/ 0 w 240"/>
              <a:gd name="T17" fmla="*/ 11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0" y="119"/>
                </a:moveTo>
                <a:lnTo>
                  <a:pt x="0" y="119"/>
                </a:lnTo>
                <a:cubicBezTo>
                  <a:pt x="0" y="186"/>
                  <a:pt x="54" y="239"/>
                  <a:pt x="120" y="239"/>
                </a:cubicBezTo>
                <a:lnTo>
                  <a:pt x="120" y="239"/>
                </a:lnTo>
                <a:cubicBezTo>
                  <a:pt x="186" y="239"/>
                  <a:pt x="239" y="186"/>
                  <a:pt x="239" y="119"/>
                </a:cubicBezTo>
                <a:lnTo>
                  <a:pt x="239" y="119"/>
                </a:lnTo>
                <a:cubicBezTo>
                  <a:pt x="239" y="54"/>
                  <a:pt x="186" y="0"/>
                  <a:pt x="120" y="0"/>
                </a:cubicBezTo>
                <a:lnTo>
                  <a:pt x="120" y="0"/>
                </a:lnTo>
                <a:cubicBezTo>
                  <a:pt x="54" y="0"/>
                  <a:pt x="0" y="54"/>
                  <a:pt x="0" y="1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478">
            <a:extLst>
              <a:ext uri="{FF2B5EF4-FFF2-40B4-BE49-F238E27FC236}">
                <a16:creationId xmlns:a16="http://schemas.microsoft.com/office/drawing/2014/main" id="{3D11C99F-92E3-3240-B75A-4DE63747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63" y="9714387"/>
            <a:ext cx="7640831" cy="670152"/>
          </a:xfrm>
          <a:custGeom>
            <a:avLst/>
            <a:gdLst>
              <a:gd name="T0" fmla="*/ 0 w 6136"/>
              <a:gd name="T1" fmla="*/ 538 h 539"/>
              <a:gd name="T2" fmla="*/ 0 w 6136"/>
              <a:gd name="T3" fmla="*/ 0 h 539"/>
              <a:gd name="T4" fmla="*/ 6135 w 6136"/>
              <a:gd name="T5" fmla="*/ 0 h 539"/>
              <a:gd name="T6" fmla="*/ 6135 w 6136"/>
              <a:gd name="T7" fmla="*/ 53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36" h="539">
                <a:moveTo>
                  <a:pt x="0" y="538"/>
                </a:moveTo>
                <a:lnTo>
                  <a:pt x="0" y="0"/>
                </a:lnTo>
                <a:lnTo>
                  <a:pt x="6135" y="0"/>
                </a:lnTo>
                <a:lnTo>
                  <a:pt x="6135" y="538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7" name="Line 479">
            <a:extLst>
              <a:ext uri="{FF2B5EF4-FFF2-40B4-BE49-F238E27FC236}">
                <a16:creationId xmlns:a16="http://schemas.microsoft.com/office/drawing/2014/main" id="{B6E6DC27-FA80-B24F-BD6D-2C8278F7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9044235"/>
            <a:ext cx="0" cy="670152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Line 480">
            <a:extLst>
              <a:ext uri="{FF2B5EF4-FFF2-40B4-BE49-F238E27FC236}">
                <a16:creationId xmlns:a16="http://schemas.microsoft.com/office/drawing/2014/main" id="{AA0DA661-72C9-7440-B94D-28A0EDD67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4434" y="9714387"/>
            <a:ext cx="0" cy="670152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Line 481">
            <a:extLst>
              <a:ext uri="{FF2B5EF4-FFF2-40B4-BE49-F238E27FC236}">
                <a16:creationId xmlns:a16="http://schemas.microsoft.com/office/drawing/2014/main" id="{76AB8F9D-6C7A-AC4A-A2A3-B5BB60211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3209" y="9714387"/>
            <a:ext cx="0" cy="670152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137E0E-1F6D-C94D-978A-A643DCFEFCF4}"/>
              </a:ext>
            </a:extLst>
          </p:cNvPr>
          <p:cNvGrpSpPr/>
          <p:nvPr/>
        </p:nvGrpSpPr>
        <p:grpSpPr>
          <a:xfrm>
            <a:off x="9766392" y="10384539"/>
            <a:ext cx="2296093" cy="2296092"/>
            <a:chOff x="9766392" y="10384539"/>
            <a:chExt cx="2296093" cy="2296092"/>
          </a:xfrm>
        </p:grpSpPr>
        <p:sp>
          <p:nvSpPr>
            <p:cNvPr id="51" name="Freeform 482">
              <a:extLst>
                <a:ext uri="{FF2B5EF4-FFF2-40B4-BE49-F238E27FC236}">
                  <a16:creationId xmlns:a16="http://schemas.microsoft.com/office/drawing/2014/main" id="{46CB8632-6CC5-0847-B63B-8185A158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92" y="10384539"/>
              <a:ext cx="2296093" cy="2296092"/>
            </a:xfrm>
            <a:custGeom>
              <a:avLst/>
              <a:gdLst>
                <a:gd name="T0" fmla="*/ 1842 w 1843"/>
                <a:gd name="T1" fmla="*/ 921 h 1844"/>
                <a:gd name="T2" fmla="*/ 1842 w 1843"/>
                <a:gd name="T3" fmla="*/ 921 h 1844"/>
                <a:gd name="T4" fmla="*/ 1566 w 1843"/>
                <a:gd name="T5" fmla="*/ 1579 h 1844"/>
                <a:gd name="T6" fmla="*/ 1566 w 1843"/>
                <a:gd name="T7" fmla="*/ 1579 h 1844"/>
                <a:gd name="T8" fmla="*/ 1072 w 1843"/>
                <a:gd name="T9" fmla="*/ 1831 h 1844"/>
                <a:gd name="T10" fmla="*/ 1072 w 1843"/>
                <a:gd name="T11" fmla="*/ 1831 h 1844"/>
                <a:gd name="T12" fmla="*/ 1002 w 1843"/>
                <a:gd name="T13" fmla="*/ 1839 h 1844"/>
                <a:gd name="T14" fmla="*/ 1002 w 1843"/>
                <a:gd name="T15" fmla="*/ 1839 h 1844"/>
                <a:gd name="T16" fmla="*/ 991 w 1843"/>
                <a:gd name="T17" fmla="*/ 1840 h 1844"/>
                <a:gd name="T18" fmla="*/ 991 w 1843"/>
                <a:gd name="T19" fmla="*/ 1840 h 1844"/>
                <a:gd name="T20" fmla="*/ 922 w 1843"/>
                <a:gd name="T21" fmla="*/ 1843 h 1844"/>
                <a:gd name="T22" fmla="*/ 921 w 1843"/>
                <a:gd name="T23" fmla="*/ 1843 h 1844"/>
                <a:gd name="T24" fmla="*/ 921 w 1843"/>
                <a:gd name="T25" fmla="*/ 1843 h 1844"/>
                <a:gd name="T26" fmla="*/ 851 w 1843"/>
                <a:gd name="T27" fmla="*/ 1840 h 1844"/>
                <a:gd name="T28" fmla="*/ 851 w 1843"/>
                <a:gd name="T29" fmla="*/ 1840 h 1844"/>
                <a:gd name="T30" fmla="*/ 841 w 1843"/>
                <a:gd name="T31" fmla="*/ 1839 h 1844"/>
                <a:gd name="T32" fmla="*/ 841 w 1843"/>
                <a:gd name="T33" fmla="*/ 1839 h 1844"/>
                <a:gd name="T34" fmla="*/ 840 w 1843"/>
                <a:gd name="T35" fmla="*/ 1839 h 1844"/>
                <a:gd name="T36" fmla="*/ 840 w 1843"/>
                <a:gd name="T37" fmla="*/ 1839 h 1844"/>
                <a:gd name="T38" fmla="*/ 767 w 1843"/>
                <a:gd name="T39" fmla="*/ 1830 h 1844"/>
                <a:gd name="T40" fmla="*/ 767 w 1843"/>
                <a:gd name="T41" fmla="*/ 1830 h 1844"/>
                <a:gd name="T42" fmla="*/ 263 w 1843"/>
                <a:gd name="T43" fmla="*/ 1567 h 1844"/>
                <a:gd name="T44" fmla="*/ 263 w 1843"/>
                <a:gd name="T45" fmla="*/ 1567 h 1844"/>
                <a:gd name="T46" fmla="*/ 0 w 1843"/>
                <a:gd name="T47" fmla="*/ 921 h 1844"/>
                <a:gd name="T48" fmla="*/ 0 w 1843"/>
                <a:gd name="T49" fmla="*/ 921 h 1844"/>
                <a:gd name="T50" fmla="*/ 922 w 1843"/>
                <a:gd name="T51" fmla="*/ 0 h 1844"/>
                <a:gd name="T52" fmla="*/ 922 w 1843"/>
                <a:gd name="T53" fmla="*/ 0 h 1844"/>
                <a:gd name="T54" fmla="*/ 1842 w 1843"/>
                <a:gd name="T55" fmla="*/ 921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3" h="1844">
                  <a:moveTo>
                    <a:pt x="1842" y="921"/>
                  </a:moveTo>
                  <a:lnTo>
                    <a:pt x="1842" y="921"/>
                  </a:lnTo>
                  <a:cubicBezTo>
                    <a:pt x="1842" y="1179"/>
                    <a:pt x="1737" y="1413"/>
                    <a:pt x="1566" y="1579"/>
                  </a:cubicBezTo>
                  <a:lnTo>
                    <a:pt x="1566" y="1579"/>
                  </a:lnTo>
                  <a:cubicBezTo>
                    <a:pt x="1434" y="1709"/>
                    <a:pt x="1263" y="1799"/>
                    <a:pt x="1072" y="1831"/>
                  </a:cubicBezTo>
                  <a:lnTo>
                    <a:pt x="1072" y="1831"/>
                  </a:lnTo>
                  <a:cubicBezTo>
                    <a:pt x="1049" y="1834"/>
                    <a:pt x="1026" y="1838"/>
                    <a:pt x="1002" y="1839"/>
                  </a:cubicBezTo>
                  <a:lnTo>
                    <a:pt x="1002" y="1839"/>
                  </a:lnTo>
                  <a:cubicBezTo>
                    <a:pt x="998" y="1839"/>
                    <a:pt x="995" y="1840"/>
                    <a:pt x="991" y="1840"/>
                  </a:cubicBezTo>
                  <a:lnTo>
                    <a:pt x="991" y="1840"/>
                  </a:lnTo>
                  <a:cubicBezTo>
                    <a:pt x="968" y="1842"/>
                    <a:pt x="945" y="1843"/>
                    <a:pt x="922" y="1843"/>
                  </a:cubicBezTo>
                  <a:lnTo>
                    <a:pt x="921" y="1843"/>
                  </a:lnTo>
                  <a:lnTo>
                    <a:pt x="921" y="1843"/>
                  </a:lnTo>
                  <a:cubicBezTo>
                    <a:pt x="898" y="1843"/>
                    <a:pt x="875" y="1842"/>
                    <a:pt x="851" y="1840"/>
                  </a:cubicBezTo>
                  <a:lnTo>
                    <a:pt x="851" y="1840"/>
                  </a:lnTo>
                  <a:cubicBezTo>
                    <a:pt x="848" y="1840"/>
                    <a:pt x="844" y="1839"/>
                    <a:pt x="841" y="1839"/>
                  </a:cubicBezTo>
                  <a:lnTo>
                    <a:pt x="841" y="1839"/>
                  </a:lnTo>
                  <a:cubicBezTo>
                    <a:pt x="840" y="1839"/>
                    <a:pt x="840" y="1839"/>
                    <a:pt x="840" y="1839"/>
                  </a:cubicBezTo>
                  <a:lnTo>
                    <a:pt x="840" y="1839"/>
                  </a:lnTo>
                  <a:cubicBezTo>
                    <a:pt x="816" y="1837"/>
                    <a:pt x="791" y="1834"/>
                    <a:pt x="767" y="1830"/>
                  </a:cubicBezTo>
                  <a:lnTo>
                    <a:pt x="767" y="1830"/>
                  </a:lnTo>
                  <a:cubicBezTo>
                    <a:pt x="572" y="1797"/>
                    <a:pt x="397" y="1702"/>
                    <a:pt x="263" y="1567"/>
                  </a:cubicBezTo>
                  <a:lnTo>
                    <a:pt x="263" y="1567"/>
                  </a:lnTo>
                  <a:cubicBezTo>
                    <a:pt x="101" y="1400"/>
                    <a:pt x="0" y="1173"/>
                    <a:pt x="0" y="921"/>
                  </a:cubicBezTo>
                  <a:lnTo>
                    <a:pt x="0" y="921"/>
                  </a:lnTo>
                  <a:cubicBezTo>
                    <a:pt x="0" y="413"/>
                    <a:pt x="413" y="0"/>
                    <a:pt x="922" y="0"/>
                  </a:cubicBezTo>
                  <a:lnTo>
                    <a:pt x="922" y="0"/>
                  </a:lnTo>
                  <a:cubicBezTo>
                    <a:pt x="1430" y="0"/>
                    <a:pt x="1842" y="413"/>
                    <a:pt x="1842" y="921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47EC53-60A5-4E48-B435-9CECA51B7ABA}"/>
                </a:ext>
              </a:extLst>
            </p:cNvPr>
            <p:cNvGrpSpPr/>
            <p:nvPr/>
          </p:nvGrpSpPr>
          <p:grpSpPr>
            <a:xfrm>
              <a:off x="10095973" y="10626232"/>
              <a:ext cx="1619206" cy="2054399"/>
              <a:chOff x="10095973" y="10626232"/>
              <a:chExt cx="1619206" cy="2054399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1C11236-40D2-344E-80F8-3DA9A7007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5973" y="11840198"/>
                <a:ext cx="1619206" cy="839187"/>
              </a:xfrm>
              <a:custGeom>
                <a:avLst/>
                <a:gdLst>
                  <a:gd name="connsiteX0" fmla="*/ 818462 w 1619206"/>
                  <a:gd name="connsiteY0" fmla="*/ 0 h 839187"/>
                  <a:gd name="connsiteX1" fmla="*/ 977369 w 1619206"/>
                  <a:gd name="connsiteY1" fmla="*/ 0 h 839187"/>
                  <a:gd name="connsiteX2" fmla="*/ 991025 w 1619206"/>
                  <a:gd name="connsiteY2" fmla="*/ 9975 h 839187"/>
                  <a:gd name="connsiteX3" fmla="*/ 997233 w 1619206"/>
                  <a:gd name="connsiteY3" fmla="*/ 13716 h 839187"/>
                  <a:gd name="connsiteX4" fmla="*/ 997233 w 1619206"/>
                  <a:gd name="connsiteY4" fmla="*/ 14963 h 839187"/>
                  <a:gd name="connsiteX5" fmla="*/ 1003440 w 1619206"/>
                  <a:gd name="connsiteY5" fmla="*/ 18704 h 839187"/>
                  <a:gd name="connsiteX6" fmla="*/ 1014613 w 1619206"/>
                  <a:gd name="connsiteY6" fmla="*/ 26186 h 839187"/>
                  <a:gd name="connsiteX7" fmla="*/ 1017096 w 1619206"/>
                  <a:gd name="connsiteY7" fmla="*/ 27433 h 839187"/>
                  <a:gd name="connsiteX8" fmla="*/ 1043167 w 1619206"/>
                  <a:gd name="connsiteY8" fmla="*/ 43643 h 839187"/>
                  <a:gd name="connsiteX9" fmla="*/ 1056823 w 1619206"/>
                  <a:gd name="connsiteY9" fmla="*/ 51124 h 839187"/>
                  <a:gd name="connsiteX10" fmla="*/ 1064272 w 1619206"/>
                  <a:gd name="connsiteY10" fmla="*/ 54865 h 839187"/>
                  <a:gd name="connsiteX11" fmla="*/ 1079169 w 1619206"/>
                  <a:gd name="connsiteY11" fmla="*/ 61100 h 839187"/>
                  <a:gd name="connsiteX12" fmla="*/ 1085376 w 1619206"/>
                  <a:gd name="connsiteY12" fmla="*/ 64841 h 839187"/>
                  <a:gd name="connsiteX13" fmla="*/ 1213247 w 1619206"/>
                  <a:gd name="connsiteY13" fmla="*/ 102249 h 839187"/>
                  <a:gd name="connsiteX14" fmla="*/ 1240559 w 1619206"/>
                  <a:gd name="connsiteY14" fmla="*/ 104743 h 839187"/>
                  <a:gd name="connsiteX15" fmla="*/ 1555891 w 1619206"/>
                  <a:gd name="connsiteY15" fmla="*/ 294277 h 839187"/>
                  <a:gd name="connsiteX16" fmla="*/ 1619206 w 1619206"/>
                  <a:gd name="connsiteY16" fmla="*/ 509996 h 839187"/>
                  <a:gd name="connsiteX17" fmla="*/ 1005923 w 1619206"/>
                  <a:gd name="connsiteY17" fmla="*/ 824224 h 839187"/>
                  <a:gd name="connsiteX18" fmla="*/ 919020 w 1619206"/>
                  <a:gd name="connsiteY18" fmla="*/ 834199 h 839187"/>
                  <a:gd name="connsiteX19" fmla="*/ 905364 w 1619206"/>
                  <a:gd name="connsiteY19" fmla="*/ 835446 h 839187"/>
                  <a:gd name="connsiteX20" fmla="*/ 819703 w 1619206"/>
                  <a:gd name="connsiteY20" fmla="*/ 839187 h 839187"/>
                  <a:gd name="connsiteX21" fmla="*/ 818462 w 1619206"/>
                  <a:gd name="connsiteY21" fmla="*/ 839187 h 839187"/>
                  <a:gd name="connsiteX22" fmla="*/ 649553 w 1619206"/>
                  <a:gd name="connsiteY22" fmla="*/ 0 h 839187"/>
                  <a:gd name="connsiteX23" fmla="*/ 817220 w 1619206"/>
                  <a:gd name="connsiteY23" fmla="*/ 0 h 839187"/>
                  <a:gd name="connsiteX24" fmla="*/ 817220 w 1619206"/>
                  <a:gd name="connsiteY24" fmla="*/ 839187 h 839187"/>
                  <a:gd name="connsiteX25" fmla="*/ 730282 w 1619206"/>
                  <a:gd name="connsiteY25" fmla="*/ 835446 h 839187"/>
                  <a:gd name="connsiteX26" fmla="*/ 717862 w 1619206"/>
                  <a:gd name="connsiteY26" fmla="*/ 834199 h 839187"/>
                  <a:gd name="connsiteX27" fmla="*/ 716620 w 1619206"/>
                  <a:gd name="connsiteY27" fmla="*/ 834199 h 839187"/>
                  <a:gd name="connsiteX28" fmla="*/ 625956 w 1619206"/>
                  <a:gd name="connsiteY28" fmla="*/ 822977 h 839187"/>
                  <a:gd name="connsiteX29" fmla="*/ 0 w 1619206"/>
                  <a:gd name="connsiteY29" fmla="*/ 495033 h 839187"/>
                  <a:gd name="connsiteX30" fmla="*/ 47195 w 1619206"/>
                  <a:gd name="connsiteY30" fmla="*/ 310487 h 839187"/>
                  <a:gd name="connsiteX31" fmla="*/ 386254 w 1619206"/>
                  <a:gd name="connsiteY31" fmla="*/ 104743 h 839187"/>
                  <a:gd name="connsiteX32" fmla="*/ 422272 w 1619206"/>
                  <a:gd name="connsiteY32" fmla="*/ 99755 h 839187"/>
                  <a:gd name="connsiteX33" fmla="*/ 550195 w 1619206"/>
                  <a:gd name="connsiteY33" fmla="*/ 61100 h 839187"/>
                  <a:gd name="connsiteX34" fmla="*/ 611052 w 1619206"/>
                  <a:gd name="connsiteY34" fmla="*/ 27433 h 839187"/>
                  <a:gd name="connsiteX35" fmla="*/ 620988 w 1619206"/>
                  <a:gd name="connsiteY35" fmla="*/ 21198 h 839187"/>
                  <a:gd name="connsiteX36" fmla="*/ 630924 w 1619206"/>
                  <a:gd name="connsiteY36" fmla="*/ 13716 h 83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619206" h="839187">
                    <a:moveTo>
                      <a:pt x="818462" y="0"/>
                    </a:moveTo>
                    <a:lnTo>
                      <a:pt x="977369" y="0"/>
                    </a:lnTo>
                    <a:cubicBezTo>
                      <a:pt x="982335" y="3741"/>
                      <a:pt x="986059" y="6235"/>
                      <a:pt x="991025" y="9975"/>
                    </a:cubicBezTo>
                    <a:cubicBezTo>
                      <a:pt x="992267" y="11222"/>
                      <a:pt x="994750" y="13716"/>
                      <a:pt x="997233" y="13716"/>
                    </a:cubicBezTo>
                    <a:cubicBezTo>
                      <a:pt x="997233" y="14963"/>
                      <a:pt x="997233" y="14963"/>
                      <a:pt x="997233" y="14963"/>
                    </a:cubicBezTo>
                    <a:cubicBezTo>
                      <a:pt x="998474" y="16210"/>
                      <a:pt x="1000957" y="17457"/>
                      <a:pt x="1003440" y="18704"/>
                    </a:cubicBezTo>
                    <a:cubicBezTo>
                      <a:pt x="1007164" y="21198"/>
                      <a:pt x="1010889" y="23692"/>
                      <a:pt x="1014613" y="26186"/>
                    </a:cubicBezTo>
                    <a:cubicBezTo>
                      <a:pt x="1015855" y="27433"/>
                      <a:pt x="1015855" y="27433"/>
                      <a:pt x="1017096" y="27433"/>
                    </a:cubicBezTo>
                    <a:cubicBezTo>
                      <a:pt x="1025786" y="32420"/>
                      <a:pt x="1034477" y="38655"/>
                      <a:pt x="1043167" y="43643"/>
                    </a:cubicBezTo>
                    <a:cubicBezTo>
                      <a:pt x="1048133" y="46137"/>
                      <a:pt x="1051857" y="48630"/>
                      <a:pt x="1056823" y="51124"/>
                    </a:cubicBezTo>
                    <a:cubicBezTo>
                      <a:pt x="1060547" y="52371"/>
                      <a:pt x="1061789" y="53618"/>
                      <a:pt x="1064272" y="54865"/>
                    </a:cubicBezTo>
                    <a:cubicBezTo>
                      <a:pt x="1069238" y="57359"/>
                      <a:pt x="1074203" y="58606"/>
                      <a:pt x="1079169" y="61100"/>
                    </a:cubicBezTo>
                    <a:cubicBezTo>
                      <a:pt x="1081652" y="62347"/>
                      <a:pt x="1082894" y="63594"/>
                      <a:pt x="1085376" y="64841"/>
                    </a:cubicBezTo>
                    <a:cubicBezTo>
                      <a:pt x="1126345" y="82298"/>
                      <a:pt x="1169796" y="94767"/>
                      <a:pt x="1213247" y="102249"/>
                    </a:cubicBezTo>
                    <a:cubicBezTo>
                      <a:pt x="1221937" y="103496"/>
                      <a:pt x="1231869" y="103496"/>
                      <a:pt x="1240559" y="104743"/>
                    </a:cubicBezTo>
                    <a:cubicBezTo>
                      <a:pt x="1279045" y="108483"/>
                      <a:pt x="1486369" y="137163"/>
                      <a:pt x="1555891" y="294277"/>
                    </a:cubicBezTo>
                    <a:cubicBezTo>
                      <a:pt x="1574513" y="332932"/>
                      <a:pt x="1596859" y="413982"/>
                      <a:pt x="1619206" y="509996"/>
                    </a:cubicBezTo>
                    <a:cubicBezTo>
                      <a:pt x="1455332" y="672098"/>
                      <a:pt x="1243042" y="784322"/>
                      <a:pt x="1005923" y="824224"/>
                    </a:cubicBezTo>
                    <a:cubicBezTo>
                      <a:pt x="977369" y="827965"/>
                      <a:pt x="948816" y="832952"/>
                      <a:pt x="919020" y="834199"/>
                    </a:cubicBezTo>
                    <a:cubicBezTo>
                      <a:pt x="914055" y="834199"/>
                      <a:pt x="910330" y="835446"/>
                      <a:pt x="905364" y="835446"/>
                    </a:cubicBezTo>
                    <a:cubicBezTo>
                      <a:pt x="876811" y="837940"/>
                      <a:pt x="848257" y="839187"/>
                      <a:pt x="819703" y="839187"/>
                    </a:cubicBezTo>
                    <a:lnTo>
                      <a:pt x="818462" y="839187"/>
                    </a:lnTo>
                    <a:close/>
                    <a:moveTo>
                      <a:pt x="649553" y="0"/>
                    </a:moveTo>
                    <a:lnTo>
                      <a:pt x="817220" y="0"/>
                    </a:lnTo>
                    <a:lnTo>
                      <a:pt x="817220" y="839187"/>
                    </a:lnTo>
                    <a:cubicBezTo>
                      <a:pt x="788655" y="839187"/>
                      <a:pt x="760089" y="837940"/>
                      <a:pt x="730282" y="835446"/>
                    </a:cubicBezTo>
                    <a:cubicBezTo>
                      <a:pt x="726556" y="835446"/>
                      <a:pt x="721588" y="834199"/>
                      <a:pt x="717862" y="834199"/>
                    </a:cubicBezTo>
                    <a:cubicBezTo>
                      <a:pt x="716620" y="834199"/>
                      <a:pt x="716620" y="834199"/>
                      <a:pt x="716620" y="834199"/>
                    </a:cubicBezTo>
                    <a:cubicBezTo>
                      <a:pt x="686813" y="831705"/>
                      <a:pt x="655763" y="827965"/>
                      <a:pt x="625956" y="822977"/>
                    </a:cubicBezTo>
                    <a:cubicBezTo>
                      <a:pt x="383770" y="781828"/>
                      <a:pt x="166425" y="663369"/>
                      <a:pt x="0" y="495033"/>
                    </a:cubicBezTo>
                    <a:cubicBezTo>
                      <a:pt x="18630" y="413982"/>
                      <a:pt x="34775" y="345401"/>
                      <a:pt x="47195" y="310487"/>
                    </a:cubicBezTo>
                    <a:cubicBezTo>
                      <a:pt x="96874" y="164595"/>
                      <a:pt x="342785" y="109730"/>
                      <a:pt x="386254" y="104743"/>
                    </a:cubicBezTo>
                    <a:cubicBezTo>
                      <a:pt x="398674" y="103496"/>
                      <a:pt x="409852" y="102249"/>
                      <a:pt x="422272" y="99755"/>
                    </a:cubicBezTo>
                    <a:cubicBezTo>
                      <a:pt x="465741" y="92273"/>
                      <a:pt x="509210" y="79804"/>
                      <a:pt x="550195" y="61100"/>
                    </a:cubicBezTo>
                    <a:cubicBezTo>
                      <a:pt x="570067" y="51124"/>
                      <a:pt x="591180" y="39902"/>
                      <a:pt x="611052" y="27433"/>
                    </a:cubicBezTo>
                    <a:cubicBezTo>
                      <a:pt x="614778" y="24939"/>
                      <a:pt x="617262" y="22445"/>
                      <a:pt x="620988" y="21198"/>
                    </a:cubicBezTo>
                    <a:cubicBezTo>
                      <a:pt x="624714" y="18704"/>
                      <a:pt x="627198" y="16210"/>
                      <a:pt x="630924" y="13716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7807F4CD-D621-E440-ACAF-7D14D4848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5278" y="11840197"/>
                <a:ext cx="538319" cy="840434"/>
              </a:xfrm>
              <a:custGeom>
                <a:avLst/>
                <a:gdLst>
                  <a:gd name="T0" fmla="*/ 431 w 432"/>
                  <a:gd name="T1" fmla="*/ 52 h 674"/>
                  <a:gd name="T2" fmla="*/ 431 w 432"/>
                  <a:gd name="T3" fmla="*/ 52 h 674"/>
                  <a:gd name="T4" fmla="*/ 384 w 432"/>
                  <a:gd name="T5" fmla="*/ 267 h 674"/>
                  <a:gd name="T6" fmla="*/ 368 w 432"/>
                  <a:gd name="T7" fmla="*/ 345 h 674"/>
                  <a:gd name="T8" fmla="*/ 297 w 432"/>
                  <a:gd name="T9" fmla="*/ 669 h 674"/>
                  <a:gd name="T10" fmla="*/ 297 w 432"/>
                  <a:gd name="T11" fmla="*/ 669 h 674"/>
                  <a:gd name="T12" fmla="*/ 286 w 432"/>
                  <a:gd name="T13" fmla="*/ 670 h 674"/>
                  <a:gd name="T14" fmla="*/ 286 w 432"/>
                  <a:gd name="T15" fmla="*/ 670 h 674"/>
                  <a:gd name="T16" fmla="*/ 217 w 432"/>
                  <a:gd name="T17" fmla="*/ 673 h 674"/>
                  <a:gd name="T18" fmla="*/ 216 w 432"/>
                  <a:gd name="T19" fmla="*/ 673 h 674"/>
                  <a:gd name="T20" fmla="*/ 216 w 432"/>
                  <a:gd name="T21" fmla="*/ 673 h 674"/>
                  <a:gd name="T22" fmla="*/ 146 w 432"/>
                  <a:gd name="T23" fmla="*/ 670 h 674"/>
                  <a:gd name="T24" fmla="*/ 146 w 432"/>
                  <a:gd name="T25" fmla="*/ 670 h 674"/>
                  <a:gd name="T26" fmla="*/ 136 w 432"/>
                  <a:gd name="T27" fmla="*/ 669 h 674"/>
                  <a:gd name="T28" fmla="*/ 48 w 432"/>
                  <a:gd name="T29" fmla="*/ 267 h 674"/>
                  <a:gd name="T30" fmla="*/ 3 w 432"/>
                  <a:gd name="T31" fmla="*/ 58 h 674"/>
                  <a:gd name="T32" fmla="*/ 2 w 432"/>
                  <a:gd name="T33" fmla="*/ 56 h 674"/>
                  <a:gd name="T34" fmla="*/ 2 w 432"/>
                  <a:gd name="T35" fmla="*/ 54 h 674"/>
                  <a:gd name="T36" fmla="*/ 1 w 432"/>
                  <a:gd name="T37" fmla="*/ 53 h 674"/>
                  <a:gd name="T38" fmla="*/ 1 w 432"/>
                  <a:gd name="T39" fmla="*/ 51 h 674"/>
                  <a:gd name="T40" fmla="*/ 1 w 432"/>
                  <a:gd name="T41" fmla="*/ 50 h 674"/>
                  <a:gd name="T42" fmla="*/ 1 w 432"/>
                  <a:gd name="T43" fmla="*/ 50 h 674"/>
                  <a:gd name="T44" fmla="*/ 1 w 432"/>
                  <a:gd name="T45" fmla="*/ 49 h 674"/>
                  <a:gd name="T46" fmla="*/ 1 w 432"/>
                  <a:gd name="T47" fmla="*/ 49 h 674"/>
                  <a:gd name="T48" fmla="*/ 1 w 432"/>
                  <a:gd name="T49" fmla="*/ 49 h 674"/>
                  <a:gd name="T50" fmla="*/ 0 w 432"/>
                  <a:gd name="T51" fmla="*/ 49 h 674"/>
                  <a:gd name="T52" fmla="*/ 0 w 432"/>
                  <a:gd name="T53" fmla="*/ 49 h 674"/>
                  <a:gd name="T54" fmla="*/ 0 w 432"/>
                  <a:gd name="T55" fmla="*/ 49 h 674"/>
                  <a:gd name="T56" fmla="*/ 50 w 432"/>
                  <a:gd name="T57" fmla="*/ 22 h 674"/>
                  <a:gd name="T58" fmla="*/ 50 w 432"/>
                  <a:gd name="T59" fmla="*/ 22 h 674"/>
                  <a:gd name="T60" fmla="*/ 58 w 432"/>
                  <a:gd name="T61" fmla="*/ 17 h 674"/>
                  <a:gd name="T62" fmla="*/ 58 w 432"/>
                  <a:gd name="T63" fmla="*/ 17 h 674"/>
                  <a:gd name="T64" fmla="*/ 66 w 432"/>
                  <a:gd name="T65" fmla="*/ 11 h 674"/>
                  <a:gd name="T66" fmla="*/ 81 w 432"/>
                  <a:gd name="T67" fmla="*/ 0 h 674"/>
                  <a:gd name="T68" fmla="*/ 344 w 432"/>
                  <a:gd name="T69" fmla="*/ 0 h 674"/>
                  <a:gd name="T70" fmla="*/ 344 w 432"/>
                  <a:gd name="T71" fmla="*/ 0 h 674"/>
                  <a:gd name="T72" fmla="*/ 355 w 432"/>
                  <a:gd name="T73" fmla="*/ 8 h 674"/>
                  <a:gd name="T74" fmla="*/ 355 w 432"/>
                  <a:gd name="T75" fmla="*/ 8 h 674"/>
                  <a:gd name="T76" fmla="*/ 360 w 432"/>
                  <a:gd name="T77" fmla="*/ 11 h 674"/>
                  <a:gd name="T78" fmla="*/ 360 w 432"/>
                  <a:gd name="T79" fmla="*/ 11 h 674"/>
                  <a:gd name="T80" fmla="*/ 360 w 432"/>
                  <a:gd name="T81" fmla="*/ 12 h 674"/>
                  <a:gd name="T82" fmla="*/ 360 w 432"/>
                  <a:gd name="T83" fmla="*/ 12 h 674"/>
                  <a:gd name="T84" fmla="*/ 365 w 432"/>
                  <a:gd name="T85" fmla="*/ 15 h 674"/>
                  <a:gd name="T86" fmla="*/ 365 w 432"/>
                  <a:gd name="T87" fmla="*/ 15 h 674"/>
                  <a:gd name="T88" fmla="*/ 374 w 432"/>
                  <a:gd name="T89" fmla="*/ 21 h 674"/>
                  <a:gd name="T90" fmla="*/ 374 w 432"/>
                  <a:gd name="T91" fmla="*/ 21 h 674"/>
                  <a:gd name="T92" fmla="*/ 376 w 432"/>
                  <a:gd name="T93" fmla="*/ 22 h 674"/>
                  <a:gd name="T94" fmla="*/ 376 w 432"/>
                  <a:gd name="T95" fmla="*/ 22 h 674"/>
                  <a:gd name="T96" fmla="*/ 397 w 432"/>
                  <a:gd name="T97" fmla="*/ 35 h 674"/>
                  <a:gd name="T98" fmla="*/ 397 w 432"/>
                  <a:gd name="T99" fmla="*/ 35 h 674"/>
                  <a:gd name="T100" fmla="*/ 408 w 432"/>
                  <a:gd name="T101" fmla="*/ 41 h 674"/>
                  <a:gd name="T102" fmla="*/ 408 w 432"/>
                  <a:gd name="T103" fmla="*/ 41 h 674"/>
                  <a:gd name="T104" fmla="*/ 414 w 432"/>
                  <a:gd name="T105" fmla="*/ 44 h 674"/>
                  <a:gd name="T106" fmla="*/ 414 w 432"/>
                  <a:gd name="T107" fmla="*/ 44 h 674"/>
                  <a:gd name="T108" fmla="*/ 426 w 432"/>
                  <a:gd name="T109" fmla="*/ 49 h 674"/>
                  <a:gd name="T110" fmla="*/ 426 w 432"/>
                  <a:gd name="T111" fmla="*/ 49 h 674"/>
                  <a:gd name="T112" fmla="*/ 431 w 432"/>
                  <a:gd name="T113" fmla="*/ 5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2" h="674">
                    <a:moveTo>
                      <a:pt x="431" y="52"/>
                    </a:moveTo>
                    <a:lnTo>
                      <a:pt x="431" y="52"/>
                    </a:lnTo>
                    <a:lnTo>
                      <a:pt x="384" y="267"/>
                    </a:lnTo>
                    <a:lnTo>
                      <a:pt x="368" y="345"/>
                    </a:lnTo>
                    <a:lnTo>
                      <a:pt x="297" y="669"/>
                    </a:lnTo>
                    <a:lnTo>
                      <a:pt x="297" y="669"/>
                    </a:lnTo>
                    <a:cubicBezTo>
                      <a:pt x="293" y="669"/>
                      <a:pt x="290" y="670"/>
                      <a:pt x="286" y="670"/>
                    </a:cubicBezTo>
                    <a:lnTo>
                      <a:pt x="286" y="670"/>
                    </a:lnTo>
                    <a:cubicBezTo>
                      <a:pt x="263" y="672"/>
                      <a:pt x="240" y="673"/>
                      <a:pt x="217" y="673"/>
                    </a:cubicBezTo>
                    <a:lnTo>
                      <a:pt x="216" y="673"/>
                    </a:lnTo>
                    <a:lnTo>
                      <a:pt x="216" y="673"/>
                    </a:lnTo>
                    <a:cubicBezTo>
                      <a:pt x="193" y="673"/>
                      <a:pt x="170" y="672"/>
                      <a:pt x="146" y="670"/>
                    </a:cubicBezTo>
                    <a:lnTo>
                      <a:pt x="146" y="670"/>
                    </a:lnTo>
                    <a:cubicBezTo>
                      <a:pt x="143" y="670"/>
                      <a:pt x="139" y="669"/>
                      <a:pt x="136" y="669"/>
                    </a:cubicBezTo>
                    <a:lnTo>
                      <a:pt x="48" y="267"/>
                    </a:lnTo>
                    <a:lnTo>
                      <a:pt x="3" y="58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1" y="49"/>
                    </a:lnTo>
                    <a:lnTo>
                      <a:pt x="1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1"/>
                      <a:pt x="50" y="22"/>
                    </a:cubicBezTo>
                    <a:lnTo>
                      <a:pt x="50" y="22"/>
                    </a:lnTo>
                    <a:cubicBezTo>
                      <a:pt x="53" y="20"/>
                      <a:pt x="55" y="18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3" y="13"/>
                      <a:pt x="66" y="11"/>
                    </a:cubicBezTo>
                    <a:lnTo>
                      <a:pt x="81" y="0"/>
                    </a:lnTo>
                    <a:lnTo>
                      <a:pt x="344" y="0"/>
                    </a:lnTo>
                    <a:lnTo>
                      <a:pt x="344" y="0"/>
                    </a:lnTo>
                    <a:cubicBezTo>
                      <a:pt x="348" y="3"/>
                      <a:pt x="351" y="5"/>
                      <a:pt x="355" y="8"/>
                    </a:cubicBezTo>
                    <a:lnTo>
                      <a:pt x="355" y="8"/>
                    </a:lnTo>
                    <a:cubicBezTo>
                      <a:pt x="356" y="9"/>
                      <a:pt x="358" y="11"/>
                      <a:pt x="360" y="11"/>
                    </a:cubicBezTo>
                    <a:lnTo>
                      <a:pt x="360" y="11"/>
                    </a:lnTo>
                    <a:cubicBezTo>
                      <a:pt x="360" y="12"/>
                      <a:pt x="360" y="12"/>
                      <a:pt x="360" y="12"/>
                    </a:cubicBezTo>
                    <a:lnTo>
                      <a:pt x="360" y="12"/>
                    </a:lnTo>
                    <a:cubicBezTo>
                      <a:pt x="361" y="13"/>
                      <a:pt x="363" y="14"/>
                      <a:pt x="365" y="15"/>
                    </a:cubicBezTo>
                    <a:lnTo>
                      <a:pt x="365" y="15"/>
                    </a:lnTo>
                    <a:cubicBezTo>
                      <a:pt x="368" y="17"/>
                      <a:pt x="371" y="19"/>
                      <a:pt x="374" y="21"/>
                    </a:cubicBezTo>
                    <a:lnTo>
                      <a:pt x="374" y="21"/>
                    </a:lnTo>
                    <a:cubicBezTo>
                      <a:pt x="375" y="22"/>
                      <a:pt x="375" y="22"/>
                      <a:pt x="376" y="22"/>
                    </a:cubicBezTo>
                    <a:lnTo>
                      <a:pt x="376" y="22"/>
                    </a:lnTo>
                    <a:cubicBezTo>
                      <a:pt x="383" y="26"/>
                      <a:pt x="390" y="31"/>
                      <a:pt x="397" y="35"/>
                    </a:cubicBezTo>
                    <a:lnTo>
                      <a:pt x="397" y="35"/>
                    </a:lnTo>
                    <a:cubicBezTo>
                      <a:pt x="401" y="37"/>
                      <a:pt x="404" y="39"/>
                      <a:pt x="408" y="41"/>
                    </a:cubicBezTo>
                    <a:lnTo>
                      <a:pt x="408" y="41"/>
                    </a:lnTo>
                    <a:cubicBezTo>
                      <a:pt x="411" y="42"/>
                      <a:pt x="412" y="43"/>
                      <a:pt x="414" y="44"/>
                    </a:cubicBezTo>
                    <a:lnTo>
                      <a:pt x="414" y="44"/>
                    </a:lnTo>
                    <a:cubicBezTo>
                      <a:pt x="418" y="46"/>
                      <a:pt x="422" y="47"/>
                      <a:pt x="426" y="49"/>
                    </a:cubicBezTo>
                    <a:lnTo>
                      <a:pt x="426" y="49"/>
                    </a:lnTo>
                    <a:cubicBezTo>
                      <a:pt x="428" y="50"/>
                      <a:pt x="429" y="51"/>
                      <a:pt x="431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A99EB7DA-5D29-D24B-9794-FC2E3CA42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4152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5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5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C7F4A22B-4DC3-B644-8C04-C1E4326A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4152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5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5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chemeClr val="accent3">
                  <a:alpha val="20324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1DDC88DF-2E65-6E46-A4A8-6D4F14F52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2039" y="12032453"/>
                <a:ext cx="164791" cy="142819"/>
              </a:xfrm>
              <a:custGeom>
                <a:avLst/>
                <a:gdLst>
                  <a:gd name="T0" fmla="*/ 21 w 133"/>
                  <a:gd name="T1" fmla="*/ 115 h 116"/>
                  <a:gd name="T2" fmla="*/ 111 w 133"/>
                  <a:gd name="T3" fmla="*/ 115 h 116"/>
                  <a:gd name="T4" fmla="*/ 132 w 133"/>
                  <a:gd name="T5" fmla="*/ 0 h 116"/>
                  <a:gd name="T6" fmla="*/ 0 w 133"/>
                  <a:gd name="T7" fmla="*/ 0 h 116"/>
                  <a:gd name="T8" fmla="*/ 21 w 133"/>
                  <a:gd name="T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6">
                    <a:moveTo>
                      <a:pt x="21" y="115"/>
                    </a:moveTo>
                    <a:lnTo>
                      <a:pt x="111" y="115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1" y="115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674F68F-70C5-CF48-A12D-38566FB56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5278" y="11823715"/>
                <a:ext cx="537072" cy="350307"/>
              </a:xfrm>
              <a:custGeom>
                <a:avLst/>
                <a:gdLst>
                  <a:gd name="connsiteX0" fmla="*/ 428659 w 537072"/>
                  <a:gd name="connsiteY0" fmla="*/ 0 h 350307"/>
                  <a:gd name="connsiteX1" fmla="*/ 537072 w 537072"/>
                  <a:gd name="connsiteY1" fmla="*/ 82279 h 350307"/>
                  <a:gd name="connsiteX2" fmla="*/ 478504 w 537072"/>
                  <a:gd name="connsiteY2" fmla="*/ 350307 h 350307"/>
                  <a:gd name="connsiteX3" fmla="*/ 269156 w 537072"/>
                  <a:gd name="connsiteY3" fmla="*/ 211930 h 350307"/>
                  <a:gd name="connsiteX4" fmla="*/ 100469 w 537072"/>
                  <a:gd name="connsiteY4" fmla="*/ 0 h 350307"/>
                  <a:gd name="connsiteX5" fmla="*/ 267918 w 537072"/>
                  <a:gd name="connsiteY5" fmla="*/ 211930 h 350307"/>
                  <a:gd name="connsiteX6" fmla="*/ 59537 w 537072"/>
                  <a:gd name="connsiteY6" fmla="*/ 350307 h 350307"/>
                  <a:gd name="connsiteX7" fmla="*/ 0 w 537072"/>
                  <a:gd name="connsiteY7" fmla="*/ 78539 h 35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072" h="350307">
                    <a:moveTo>
                      <a:pt x="428659" y="0"/>
                    </a:moveTo>
                    <a:lnTo>
                      <a:pt x="537072" y="82279"/>
                    </a:lnTo>
                    <a:lnTo>
                      <a:pt x="478504" y="350307"/>
                    </a:lnTo>
                    <a:lnTo>
                      <a:pt x="269156" y="211930"/>
                    </a:lnTo>
                    <a:close/>
                    <a:moveTo>
                      <a:pt x="100469" y="0"/>
                    </a:moveTo>
                    <a:lnTo>
                      <a:pt x="267918" y="211930"/>
                    </a:lnTo>
                    <a:lnTo>
                      <a:pt x="59537" y="350307"/>
                    </a:lnTo>
                    <a:lnTo>
                      <a:pt x="0" y="785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9" name="Freeform 491">
                <a:extLst>
                  <a:ext uri="{FF2B5EF4-FFF2-40B4-BE49-F238E27FC236}">
                    <a16:creationId xmlns:a16="http://schemas.microsoft.com/office/drawing/2014/main" id="{5A2F4CD3-E423-E949-A781-980637DE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880" y="10917365"/>
                <a:ext cx="681137" cy="840434"/>
              </a:xfrm>
              <a:custGeom>
                <a:avLst/>
                <a:gdLst>
                  <a:gd name="T0" fmla="*/ 0 w 548"/>
                  <a:gd name="T1" fmla="*/ 255 h 676"/>
                  <a:gd name="T2" fmla="*/ 0 w 548"/>
                  <a:gd name="T3" fmla="*/ 255 h 676"/>
                  <a:gd name="T4" fmla="*/ 237 w 548"/>
                  <a:gd name="T5" fmla="*/ 675 h 676"/>
                  <a:gd name="T6" fmla="*/ 237 w 548"/>
                  <a:gd name="T7" fmla="*/ 675 h 676"/>
                  <a:gd name="T8" fmla="*/ 311 w 548"/>
                  <a:gd name="T9" fmla="*/ 674 h 676"/>
                  <a:gd name="T10" fmla="*/ 311 w 548"/>
                  <a:gd name="T11" fmla="*/ 674 h 676"/>
                  <a:gd name="T12" fmla="*/ 547 w 548"/>
                  <a:gd name="T13" fmla="*/ 255 h 676"/>
                  <a:gd name="T14" fmla="*/ 547 w 548"/>
                  <a:gd name="T15" fmla="*/ 255 h 676"/>
                  <a:gd name="T16" fmla="*/ 274 w 548"/>
                  <a:gd name="T17" fmla="*/ 0 h 676"/>
                  <a:gd name="T18" fmla="*/ 274 w 548"/>
                  <a:gd name="T19" fmla="*/ 0 h 676"/>
                  <a:gd name="T20" fmla="*/ 0 w 548"/>
                  <a:gd name="T21" fmla="*/ 2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8" h="676">
                    <a:moveTo>
                      <a:pt x="0" y="255"/>
                    </a:moveTo>
                    <a:lnTo>
                      <a:pt x="0" y="255"/>
                    </a:lnTo>
                    <a:cubicBezTo>
                      <a:pt x="0" y="361"/>
                      <a:pt x="77" y="675"/>
                      <a:pt x="237" y="675"/>
                    </a:cubicBezTo>
                    <a:lnTo>
                      <a:pt x="237" y="675"/>
                    </a:lnTo>
                    <a:cubicBezTo>
                      <a:pt x="276" y="675"/>
                      <a:pt x="276" y="674"/>
                      <a:pt x="311" y="674"/>
                    </a:cubicBezTo>
                    <a:lnTo>
                      <a:pt x="311" y="674"/>
                    </a:lnTo>
                    <a:cubicBezTo>
                      <a:pt x="481" y="674"/>
                      <a:pt x="547" y="397"/>
                      <a:pt x="547" y="255"/>
                    </a:cubicBezTo>
                    <a:lnTo>
                      <a:pt x="547" y="255"/>
                    </a:lnTo>
                    <a:cubicBezTo>
                      <a:pt x="547" y="114"/>
                      <a:pt x="413" y="0"/>
                      <a:pt x="274" y="0"/>
                    </a:cubicBezTo>
                    <a:lnTo>
                      <a:pt x="274" y="0"/>
                    </a:lnTo>
                    <a:cubicBezTo>
                      <a:pt x="134" y="0"/>
                      <a:pt x="0" y="114"/>
                      <a:pt x="0" y="2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0" name="Freeform 492">
                <a:extLst>
                  <a:ext uri="{FF2B5EF4-FFF2-40B4-BE49-F238E27FC236}">
                    <a16:creationId xmlns:a16="http://schemas.microsoft.com/office/drawing/2014/main" id="{5CD998A5-9EB9-4E4D-AA0D-57D96DD07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6117" y="10626232"/>
                <a:ext cx="961285" cy="752548"/>
              </a:xfrm>
              <a:custGeom>
                <a:avLst/>
                <a:gdLst>
                  <a:gd name="T0" fmla="*/ 685 w 771"/>
                  <a:gd name="T1" fmla="*/ 604 h 605"/>
                  <a:gd name="T2" fmla="*/ 685 w 771"/>
                  <a:gd name="T3" fmla="*/ 604 h 605"/>
                  <a:gd name="T4" fmla="*/ 665 w 771"/>
                  <a:gd name="T5" fmla="*/ 487 h 605"/>
                  <a:gd name="T6" fmla="*/ 665 w 771"/>
                  <a:gd name="T7" fmla="*/ 487 h 605"/>
                  <a:gd name="T8" fmla="*/ 629 w 771"/>
                  <a:gd name="T9" fmla="*/ 367 h 605"/>
                  <a:gd name="T10" fmla="*/ 629 w 771"/>
                  <a:gd name="T11" fmla="*/ 367 h 605"/>
                  <a:gd name="T12" fmla="*/ 455 w 771"/>
                  <a:gd name="T13" fmla="*/ 333 h 605"/>
                  <a:gd name="T14" fmla="*/ 455 w 771"/>
                  <a:gd name="T15" fmla="*/ 333 h 605"/>
                  <a:gd name="T16" fmla="*/ 271 w 771"/>
                  <a:gd name="T17" fmla="*/ 301 h 605"/>
                  <a:gd name="T18" fmla="*/ 271 w 771"/>
                  <a:gd name="T19" fmla="*/ 301 h 605"/>
                  <a:gd name="T20" fmla="*/ 164 w 771"/>
                  <a:gd name="T21" fmla="*/ 604 h 605"/>
                  <a:gd name="T22" fmla="*/ 164 w 771"/>
                  <a:gd name="T23" fmla="*/ 604 h 605"/>
                  <a:gd name="T24" fmla="*/ 193 w 771"/>
                  <a:gd name="T25" fmla="*/ 128 h 605"/>
                  <a:gd name="T26" fmla="*/ 193 w 771"/>
                  <a:gd name="T27" fmla="*/ 128 h 605"/>
                  <a:gd name="T28" fmla="*/ 297 w 771"/>
                  <a:gd name="T29" fmla="*/ 102 h 605"/>
                  <a:gd name="T30" fmla="*/ 297 w 771"/>
                  <a:gd name="T31" fmla="*/ 102 h 605"/>
                  <a:gd name="T32" fmla="*/ 737 w 771"/>
                  <a:gd name="T33" fmla="*/ 283 h 605"/>
                  <a:gd name="T34" fmla="*/ 737 w 771"/>
                  <a:gd name="T35" fmla="*/ 283 h 605"/>
                  <a:gd name="T36" fmla="*/ 685 w 771"/>
                  <a:gd name="T37" fmla="*/ 60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1" h="605">
                    <a:moveTo>
                      <a:pt x="685" y="604"/>
                    </a:moveTo>
                    <a:lnTo>
                      <a:pt x="685" y="604"/>
                    </a:lnTo>
                    <a:cubicBezTo>
                      <a:pt x="685" y="604"/>
                      <a:pt x="678" y="566"/>
                      <a:pt x="665" y="487"/>
                    </a:cubicBezTo>
                    <a:lnTo>
                      <a:pt x="665" y="487"/>
                    </a:lnTo>
                    <a:cubicBezTo>
                      <a:pt x="660" y="456"/>
                      <a:pt x="655" y="430"/>
                      <a:pt x="629" y="367"/>
                    </a:cubicBezTo>
                    <a:lnTo>
                      <a:pt x="629" y="367"/>
                    </a:lnTo>
                    <a:cubicBezTo>
                      <a:pt x="609" y="320"/>
                      <a:pt x="560" y="320"/>
                      <a:pt x="455" y="333"/>
                    </a:cubicBezTo>
                    <a:lnTo>
                      <a:pt x="455" y="333"/>
                    </a:lnTo>
                    <a:cubicBezTo>
                      <a:pt x="324" y="349"/>
                      <a:pt x="274" y="283"/>
                      <a:pt x="271" y="301"/>
                    </a:cubicBezTo>
                    <a:lnTo>
                      <a:pt x="271" y="301"/>
                    </a:lnTo>
                    <a:cubicBezTo>
                      <a:pt x="256" y="397"/>
                      <a:pt x="169" y="409"/>
                      <a:pt x="164" y="604"/>
                    </a:cubicBezTo>
                    <a:lnTo>
                      <a:pt x="164" y="604"/>
                    </a:lnTo>
                    <a:cubicBezTo>
                      <a:pt x="164" y="604"/>
                      <a:pt x="0" y="313"/>
                      <a:pt x="193" y="128"/>
                    </a:cubicBezTo>
                    <a:lnTo>
                      <a:pt x="193" y="128"/>
                    </a:lnTo>
                    <a:cubicBezTo>
                      <a:pt x="238" y="86"/>
                      <a:pt x="281" y="110"/>
                      <a:pt x="297" y="102"/>
                    </a:cubicBezTo>
                    <a:lnTo>
                      <a:pt x="297" y="102"/>
                    </a:lnTo>
                    <a:cubicBezTo>
                      <a:pt x="505" y="0"/>
                      <a:pt x="708" y="100"/>
                      <a:pt x="737" y="283"/>
                    </a:cubicBezTo>
                    <a:lnTo>
                      <a:pt x="737" y="283"/>
                    </a:lnTo>
                    <a:cubicBezTo>
                      <a:pt x="770" y="492"/>
                      <a:pt x="685" y="604"/>
                      <a:pt x="685" y="60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1" name="Freeform 493">
                <a:extLst>
                  <a:ext uri="{FF2B5EF4-FFF2-40B4-BE49-F238E27FC236}">
                    <a16:creationId xmlns:a16="http://schemas.microsoft.com/office/drawing/2014/main" id="{049EE6E0-FC8B-6640-9132-5292B8FBD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6545" y="12180765"/>
                <a:ext cx="175778" cy="499866"/>
              </a:xfrm>
              <a:custGeom>
                <a:avLst/>
                <a:gdLst>
                  <a:gd name="T0" fmla="*/ 140 w 141"/>
                  <a:gd name="T1" fmla="*/ 399 h 403"/>
                  <a:gd name="T2" fmla="*/ 140 w 141"/>
                  <a:gd name="T3" fmla="*/ 399 h 403"/>
                  <a:gd name="T4" fmla="*/ 71 w 141"/>
                  <a:gd name="T5" fmla="*/ 402 h 403"/>
                  <a:gd name="T6" fmla="*/ 70 w 141"/>
                  <a:gd name="T7" fmla="*/ 402 h 403"/>
                  <a:gd name="T8" fmla="*/ 70 w 141"/>
                  <a:gd name="T9" fmla="*/ 402 h 403"/>
                  <a:gd name="T10" fmla="*/ 0 w 141"/>
                  <a:gd name="T11" fmla="*/ 399 h 403"/>
                  <a:gd name="T12" fmla="*/ 25 w 141"/>
                  <a:gd name="T13" fmla="*/ 0 h 403"/>
                  <a:gd name="T14" fmla="*/ 116 w 141"/>
                  <a:gd name="T15" fmla="*/ 0 h 403"/>
                  <a:gd name="T16" fmla="*/ 140 w 141"/>
                  <a:gd name="T17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03">
                    <a:moveTo>
                      <a:pt x="140" y="399"/>
                    </a:moveTo>
                    <a:lnTo>
                      <a:pt x="140" y="399"/>
                    </a:lnTo>
                    <a:cubicBezTo>
                      <a:pt x="117" y="401"/>
                      <a:pt x="94" y="402"/>
                      <a:pt x="71" y="402"/>
                    </a:cubicBezTo>
                    <a:lnTo>
                      <a:pt x="70" y="402"/>
                    </a:lnTo>
                    <a:lnTo>
                      <a:pt x="70" y="402"/>
                    </a:lnTo>
                    <a:cubicBezTo>
                      <a:pt x="47" y="402"/>
                      <a:pt x="24" y="401"/>
                      <a:pt x="0" y="399"/>
                    </a:cubicBezTo>
                    <a:lnTo>
                      <a:pt x="25" y="0"/>
                    </a:lnTo>
                    <a:lnTo>
                      <a:pt x="116" y="0"/>
                    </a:lnTo>
                    <a:lnTo>
                      <a:pt x="140" y="39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43678E4-B3A7-0548-8BB6-987F5B347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3444" y="11900617"/>
                <a:ext cx="795246" cy="773279"/>
              </a:xfrm>
              <a:custGeom>
                <a:avLst/>
                <a:gdLst>
                  <a:gd name="connsiteX0" fmla="*/ 144220 w 795246"/>
                  <a:gd name="connsiteY0" fmla="*/ 58619 h 773279"/>
                  <a:gd name="connsiteX1" fmla="*/ 159761 w 795246"/>
                  <a:gd name="connsiteY1" fmla="*/ 127528 h 773279"/>
                  <a:gd name="connsiteX2" fmla="*/ 162614 w 795246"/>
                  <a:gd name="connsiteY2" fmla="*/ 140776 h 773279"/>
                  <a:gd name="connsiteX3" fmla="*/ 162869 w 795246"/>
                  <a:gd name="connsiteY3" fmla="*/ 142183 h 773279"/>
                  <a:gd name="connsiteX4" fmla="*/ 163223 w 795246"/>
                  <a:gd name="connsiteY4" fmla="*/ 143602 h 773279"/>
                  <a:gd name="connsiteX5" fmla="*/ 169396 w 795246"/>
                  <a:gd name="connsiteY5" fmla="*/ 172269 h 773279"/>
                  <a:gd name="connsiteX6" fmla="*/ 170329 w 795246"/>
                  <a:gd name="connsiteY6" fmla="*/ 178352 h 773279"/>
                  <a:gd name="connsiteX7" fmla="*/ 171876 w 795246"/>
                  <a:gd name="connsiteY7" fmla="*/ 183784 h 773279"/>
                  <a:gd name="connsiteX8" fmla="*/ 176175 w 795246"/>
                  <a:gd name="connsiteY8" fmla="*/ 203749 h 773279"/>
                  <a:gd name="connsiteX9" fmla="*/ 176545 w 795246"/>
                  <a:gd name="connsiteY9" fmla="*/ 205791 h 773279"/>
                  <a:gd name="connsiteX10" fmla="*/ 179032 w 795246"/>
                  <a:gd name="connsiteY10" fmla="*/ 217016 h 773279"/>
                  <a:gd name="connsiteX11" fmla="*/ 176175 w 795246"/>
                  <a:gd name="connsiteY11" fmla="*/ 203749 h 773279"/>
                  <a:gd name="connsiteX12" fmla="*/ 174059 w 795246"/>
                  <a:gd name="connsiteY12" fmla="*/ 192071 h 773279"/>
                  <a:gd name="connsiteX13" fmla="*/ 172815 w 795246"/>
                  <a:gd name="connsiteY13" fmla="*/ 187083 h 773279"/>
                  <a:gd name="connsiteX14" fmla="*/ 171876 w 795246"/>
                  <a:gd name="connsiteY14" fmla="*/ 183784 h 773279"/>
                  <a:gd name="connsiteX15" fmla="*/ 169396 w 795246"/>
                  <a:gd name="connsiteY15" fmla="*/ 172269 h 773279"/>
                  <a:gd name="connsiteX16" fmla="*/ 167842 w 795246"/>
                  <a:gd name="connsiteY16" fmla="*/ 162138 h 773279"/>
                  <a:gd name="connsiteX17" fmla="*/ 163223 w 795246"/>
                  <a:gd name="connsiteY17" fmla="*/ 143602 h 773279"/>
                  <a:gd name="connsiteX18" fmla="*/ 162614 w 795246"/>
                  <a:gd name="connsiteY18" fmla="*/ 140776 h 773279"/>
                  <a:gd name="connsiteX19" fmla="*/ 160383 w 795246"/>
                  <a:gd name="connsiteY19" fmla="*/ 128463 h 773279"/>
                  <a:gd name="connsiteX20" fmla="*/ 144220 w 795246"/>
                  <a:gd name="connsiteY20" fmla="*/ 58619 h 773279"/>
                  <a:gd name="connsiteX21" fmla="*/ 136760 w 795246"/>
                  <a:gd name="connsiteY21" fmla="*/ 23697 h 773279"/>
                  <a:gd name="connsiteX22" fmla="*/ 140490 w 795246"/>
                  <a:gd name="connsiteY22" fmla="*/ 41158 h 773279"/>
                  <a:gd name="connsiteX23" fmla="*/ 139247 w 795246"/>
                  <a:gd name="connsiteY23" fmla="*/ 34922 h 773279"/>
                  <a:gd name="connsiteX24" fmla="*/ 136760 w 795246"/>
                  <a:gd name="connsiteY24" fmla="*/ 23697 h 773279"/>
                  <a:gd name="connsiteX25" fmla="*/ 666875 w 795246"/>
                  <a:gd name="connsiteY25" fmla="*/ 5497 h 773279"/>
                  <a:gd name="connsiteX26" fmla="*/ 795246 w 795246"/>
                  <a:gd name="connsiteY26" fmla="*/ 42828 h 773279"/>
                  <a:gd name="connsiteX27" fmla="*/ 795246 w 795246"/>
                  <a:gd name="connsiteY27" fmla="*/ 253128 h 773279"/>
                  <a:gd name="connsiteX28" fmla="*/ 666875 w 795246"/>
                  <a:gd name="connsiteY28" fmla="*/ 295437 h 773279"/>
                  <a:gd name="connsiteX29" fmla="*/ 782782 w 795246"/>
                  <a:gd name="connsiteY29" fmla="*/ 370100 h 773279"/>
                  <a:gd name="connsiteX30" fmla="*/ 587110 w 795246"/>
                  <a:gd name="connsiteY30" fmla="*/ 763324 h 773279"/>
                  <a:gd name="connsiteX31" fmla="*/ 499868 w 795246"/>
                  <a:gd name="connsiteY31" fmla="*/ 773279 h 773279"/>
                  <a:gd name="connsiteX32" fmla="*/ 588357 w 795246"/>
                  <a:gd name="connsiteY32" fmla="*/ 370100 h 773279"/>
                  <a:gd name="connsiteX33" fmla="*/ 608298 w 795246"/>
                  <a:gd name="connsiteY33" fmla="*/ 273038 h 773279"/>
                  <a:gd name="connsiteX34" fmla="*/ 131787 w 795246"/>
                  <a:gd name="connsiteY34" fmla="*/ 0 h 773279"/>
                  <a:gd name="connsiteX35" fmla="*/ 133030 w 795246"/>
                  <a:gd name="connsiteY35" fmla="*/ 0 h 773279"/>
                  <a:gd name="connsiteX36" fmla="*/ 133030 w 795246"/>
                  <a:gd name="connsiteY36" fmla="*/ 1247 h 773279"/>
                  <a:gd name="connsiteX37" fmla="*/ 133030 w 795246"/>
                  <a:gd name="connsiteY37" fmla="*/ 2494 h 773279"/>
                  <a:gd name="connsiteX38" fmla="*/ 133030 w 795246"/>
                  <a:gd name="connsiteY38" fmla="*/ 4989 h 773279"/>
                  <a:gd name="connsiteX39" fmla="*/ 134274 w 795246"/>
                  <a:gd name="connsiteY39" fmla="*/ 6236 h 773279"/>
                  <a:gd name="connsiteX40" fmla="*/ 134274 w 795246"/>
                  <a:gd name="connsiteY40" fmla="*/ 8731 h 773279"/>
                  <a:gd name="connsiteX41" fmla="*/ 135517 w 795246"/>
                  <a:gd name="connsiteY41" fmla="*/ 11225 h 773279"/>
                  <a:gd name="connsiteX42" fmla="*/ 191464 w 795246"/>
                  <a:gd name="connsiteY42" fmla="*/ 271893 h 773279"/>
                  <a:gd name="connsiteX43" fmla="*/ 300873 w 795246"/>
                  <a:gd name="connsiteY43" fmla="*/ 773275 h 773279"/>
                  <a:gd name="connsiteX44" fmla="*/ 299629 w 795246"/>
                  <a:gd name="connsiteY44" fmla="*/ 773275 h 773279"/>
                  <a:gd name="connsiteX45" fmla="*/ 208870 w 795246"/>
                  <a:gd name="connsiteY45" fmla="*/ 762050 h 773279"/>
                  <a:gd name="connsiteX46" fmla="*/ 12433 w 795246"/>
                  <a:gd name="connsiteY46" fmla="*/ 369176 h 773279"/>
                  <a:gd name="connsiteX47" fmla="*/ 128057 w 795246"/>
                  <a:gd name="connsiteY47" fmla="*/ 294343 h 773279"/>
                  <a:gd name="connsiteX48" fmla="*/ 0 w 795246"/>
                  <a:gd name="connsiteY48" fmla="*/ 251938 h 773279"/>
                  <a:gd name="connsiteX49" fmla="*/ 0 w 795246"/>
                  <a:gd name="connsiteY49" fmla="*/ 41158 h 773279"/>
                  <a:gd name="connsiteX50" fmla="*/ 4973 w 795246"/>
                  <a:gd name="connsiteY50" fmla="*/ 38664 h 77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95246" h="773279">
                    <a:moveTo>
                      <a:pt x="144220" y="58619"/>
                    </a:moveTo>
                    <a:cubicBezTo>
                      <a:pt x="148572" y="77951"/>
                      <a:pt x="153856" y="101025"/>
                      <a:pt x="159761" y="127528"/>
                    </a:cubicBezTo>
                    <a:lnTo>
                      <a:pt x="162614" y="140776"/>
                    </a:lnTo>
                    <a:lnTo>
                      <a:pt x="162869" y="142183"/>
                    </a:lnTo>
                    <a:lnTo>
                      <a:pt x="163223" y="143602"/>
                    </a:lnTo>
                    <a:lnTo>
                      <a:pt x="169396" y="172269"/>
                    </a:lnTo>
                    <a:lnTo>
                      <a:pt x="170329" y="178352"/>
                    </a:lnTo>
                    <a:lnTo>
                      <a:pt x="171876" y="183784"/>
                    </a:lnTo>
                    <a:lnTo>
                      <a:pt x="176175" y="203749"/>
                    </a:lnTo>
                    <a:lnTo>
                      <a:pt x="176545" y="205791"/>
                    </a:lnTo>
                    <a:cubicBezTo>
                      <a:pt x="177788" y="209533"/>
                      <a:pt x="177788" y="213274"/>
                      <a:pt x="179032" y="217016"/>
                    </a:cubicBezTo>
                    <a:lnTo>
                      <a:pt x="176175" y="203749"/>
                    </a:lnTo>
                    <a:lnTo>
                      <a:pt x="174059" y="192071"/>
                    </a:lnTo>
                    <a:cubicBezTo>
                      <a:pt x="174059" y="190824"/>
                      <a:pt x="172815" y="188330"/>
                      <a:pt x="172815" y="187083"/>
                    </a:cubicBezTo>
                    <a:lnTo>
                      <a:pt x="171876" y="183784"/>
                    </a:lnTo>
                    <a:lnTo>
                      <a:pt x="169396" y="172269"/>
                    </a:lnTo>
                    <a:lnTo>
                      <a:pt x="167842" y="162138"/>
                    </a:lnTo>
                    <a:lnTo>
                      <a:pt x="163223" y="143602"/>
                    </a:lnTo>
                    <a:lnTo>
                      <a:pt x="162614" y="140776"/>
                    </a:lnTo>
                    <a:lnTo>
                      <a:pt x="160383" y="128463"/>
                    </a:lnTo>
                    <a:cubicBezTo>
                      <a:pt x="154166" y="101025"/>
                      <a:pt x="149193" y="78575"/>
                      <a:pt x="144220" y="58619"/>
                    </a:cubicBezTo>
                    <a:close/>
                    <a:moveTo>
                      <a:pt x="136760" y="23697"/>
                    </a:moveTo>
                    <a:cubicBezTo>
                      <a:pt x="139247" y="28686"/>
                      <a:pt x="139247" y="34922"/>
                      <a:pt x="140490" y="41158"/>
                    </a:cubicBezTo>
                    <a:cubicBezTo>
                      <a:pt x="140490" y="38664"/>
                      <a:pt x="140490" y="36169"/>
                      <a:pt x="139247" y="34922"/>
                    </a:cubicBezTo>
                    <a:cubicBezTo>
                      <a:pt x="139247" y="31180"/>
                      <a:pt x="138004" y="27439"/>
                      <a:pt x="136760" y="23697"/>
                    </a:cubicBezTo>
                    <a:close/>
                    <a:moveTo>
                      <a:pt x="666875" y="5497"/>
                    </a:moveTo>
                    <a:lnTo>
                      <a:pt x="795246" y="42828"/>
                    </a:lnTo>
                    <a:lnTo>
                      <a:pt x="795246" y="253128"/>
                    </a:lnTo>
                    <a:lnTo>
                      <a:pt x="666875" y="295437"/>
                    </a:lnTo>
                    <a:lnTo>
                      <a:pt x="782782" y="370100"/>
                    </a:lnTo>
                    <a:lnTo>
                      <a:pt x="587110" y="763324"/>
                    </a:lnTo>
                    <a:cubicBezTo>
                      <a:pt x="558445" y="767057"/>
                      <a:pt x="529780" y="772034"/>
                      <a:pt x="499868" y="773279"/>
                    </a:cubicBezTo>
                    <a:lnTo>
                      <a:pt x="588357" y="370100"/>
                    </a:lnTo>
                    <a:lnTo>
                      <a:pt x="608298" y="273038"/>
                    </a:lnTo>
                    <a:close/>
                    <a:moveTo>
                      <a:pt x="131787" y="0"/>
                    </a:moveTo>
                    <a:lnTo>
                      <a:pt x="133030" y="0"/>
                    </a:lnTo>
                    <a:lnTo>
                      <a:pt x="133030" y="1247"/>
                    </a:lnTo>
                    <a:lnTo>
                      <a:pt x="133030" y="2494"/>
                    </a:lnTo>
                    <a:lnTo>
                      <a:pt x="133030" y="4989"/>
                    </a:lnTo>
                    <a:lnTo>
                      <a:pt x="134274" y="6236"/>
                    </a:lnTo>
                    <a:lnTo>
                      <a:pt x="134274" y="8731"/>
                    </a:lnTo>
                    <a:lnTo>
                      <a:pt x="135517" y="11225"/>
                    </a:lnTo>
                    <a:lnTo>
                      <a:pt x="191464" y="271893"/>
                    </a:lnTo>
                    <a:lnTo>
                      <a:pt x="300873" y="773275"/>
                    </a:lnTo>
                    <a:cubicBezTo>
                      <a:pt x="299629" y="773275"/>
                      <a:pt x="299629" y="773275"/>
                      <a:pt x="299629" y="773275"/>
                    </a:cubicBezTo>
                    <a:cubicBezTo>
                      <a:pt x="269791" y="770780"/>
                      <a:pt x="238709" y="767039"/>
                      <a:pt x="208870" y="762050"/>
                    </a:cubicBezTo>
                    <a:lnTo>
                      <a:pt x="12433" y="369176"/>
                    </a:lnTo>
                    <a:lnTo>
                      <a:pt x="128057" y="294343"/>
                    </a:lnTo>
                    <a:lnTo>
                      <a:pt x="0" y="251938"/>
                    </a:lnTo>
                    <a:lnTo>
                      <a:pt x="0" y="41158"/>
                    </a:lnTo>
                    <a:lnTo>
                      <a:pt x="4973" y="386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F21FA4-BA5A-B94B-A4E7-5995BC81E303}"/>
              </a:ext>
            </a:extLst>
          </p:cNvPr>
          <p:cNvGrpSpPr/>
          <p:nvPr/>
        </p:nvGrpSpPr>
        <p:grpSpPr>
          <a:xfrm>
            <a:off x="12315165" y="10384539"/>
            <a:ext cx="2296093" cy="2296092"/>
            <a:chOff x="12315165" y="10384539"/>
            <a:chExt cx="2296093" cy="2296092"/>
          </a:xfrm>
        </p:grpSpPr>
        <p:sp>
          <p:nvSpPr>
            <p:cNvPr id="64" name="Freeform 496">
              <a:extLst>
                <a:ext uri="{FF2B5EF4-FFF2-40B4-BE49-F238E27FC236}">
                  <a16:creationId xmlns:a16="http://schemas.microsoft.com/office/drawing/2014/main" id="{DFA957A3-008D-4E45-815B-A427C027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5165" y="10384539"/>
              <a:ext cx="2296093" cy="2296092"/>
            </a:xfrm>
            <a:custGeom>
              <a:avLst/>
              <a:gdLst>
                <a:gd name="T0" fmla="*/ 1842 w 1843"/>
                <a:gd name="T1" fmla="*/ 921 h 1844"/>
                <a:gd name="T2" fmla="*/ 1842 w 1843"/>
                <a:gd name="T3" fmla="*/ 921 h 1844"/>
                <a:gd name="T4" fmla="*/ 1566 w 1843"/>
                <a:gd name="T5" fmla="*/ 1579 h 1844"/>
                <a:gd name="T6" fmla="*/ 1566 w 1843"/>
                <a:gd name="T7" fmla="*/ 1579 h 1844"/>
                <a:gd name="T8" fmla="*/ 1071 w 1843"/>
                <a:gd name="T9" fmla="*/ 1831 h 1844"/>
                <a:gd name="T10" fmla="*/ 1071 w 1843"/>
                <a:gd name="T11" fmla="*/ 1831 h 1844"/>
                <a:gd name="T12" fmla="*/ 1001 w 1843"/>
                <a:gd name="T13" fmla="*/ 1839 h 1844"/>
                <a:gd name="T14" fmla="*/ 1001 w 1843"/>
                <a:gd name="T15" fmla="*/ 1839 h 1844"/>
                <a:gd name="T16" fmla="*/ 990 w 1843"/>
                <a:gd name="T17" fmla="*/ 1840 h 1844"/>
                <a:gd name="T18" fmla="*/ 990 w 1843"/>
                <a:gd name="T19" fmla="*/ 1840 h 1844"/>
                <a:gd name="T20" fmla="*/ 921 w 1843"/>
                <a:gd name="T21" fmla="*/ 1843 h 1844"/>
                <a:gd name="T22" fmla="*/ 920 w 1843"/>
                <a:gd name="T23" fmla="*/ 1843 h 1844"/>
                <a:gd name="T24" fmla="*/ 920 w 1843"/>
                <a:gd name="T25" fmla="*/ 1843 h 1844"/>
                <a:gd name="T26" fmla="*/ 850 w 1843"/>
                <a:gd name="T27" fmla="*/ 1840 h 1844"/>
                <a:gd name="T28" fmla="*/ 850 w 1843"/>
                <a:gd name="T29" fmla="*/ 1840 h 1844"/>
                <a:gd name="T30" fmla="*/ 840 w 1843"/>
                <a:gd name="T31" fmla="*/ 1839 h 1844"/>
                <a:gd name="T32" fmla="*/ 840 w 1843"/>
                <a:gd name="T33" fmla="*/ 1839 h 1844"/>
                <a:gd name="T34" fmla="*/ 840 w 1843"/>
                <a:gd name="T35" fmla="*/ 1839 h 1844"/>
                <a:gd name="T36" fmla="*/ 840 w 1843"/>
                <a:gd name="T37" fmla="*/ 1839 h 1844"/>
                <a:gd name="T38" fmla="*/ 766 w 1843"/>
                <a:gd name="T39" fmla="*/ 1830 h 1844"/>
                <a:gd name="T40" fmla="*/ 766 w 1843"/>
                <a:gd name="T41" fmla="*/ 1830 h 1844"/>
                <a:gd name="T42" fmla="*/ 263 w 1843"/>
                <a:gd name="T43" fmla="*/ 1567 h 1844"/>
                <a:gd name="T44" fmla="*/ 263 w 1843"/>
                <a:gd name="T45" fmla="*/ 1567 h 1844"/>
                <a:gd name="T46" fmla="*/ 0 w 1843"/>
                <a:gd name="T47" fmla="*/ 921 h 1844"/>
                <a:gd name="T48" fmla="*/ 0 w 1843"/>
                <a:gd name="T49" fmla="*/ 921 h 1844"/>
                <a:gd name="T50" fmla="*/ 921 w 1843"/>
                <a:gd name="T51" fmla="*/ 0 h 1844"/>
                <a:gd name="T52" fmla="*/ 921 w 1843"/>
                <a:gd name="T53" fmla="*/ 0 h 1844"/>
                <a:gd name="T54" fmla="*/ 1842 w 1843"/>
                <a:gd name="T55" fmla="*/ 921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3" h="1844">
                  <a:moveTo>
                    <a:pt x="1842" y="921"/>
                  </a:moveTo>
                  <a:lnTo>
                    <a:pt x="1842" y="921"/>
                  </a:lnTo>
                  <a:cubicBezTo>
                    <a:pt x="1842" y="1179"/>
                    <a:pt x="1736" y="1413"/>
                    <a:pt x="1566" y="1579"/>
                  </a:cubicBezTo>
                  <a:lnTo>
                    <a:pt x="1566" y="1579"/>
                  </a:lnTo>
                  <a:cubicBezTo>
                    <a:pt x="1434" y="1709"/>
                    <a:pt x="1263" y="1799"/>
                    <a:pt x="1071" y="1831"/>
                  </a:cubicBezTo>
                  <a:lnTo>
                    <a:pt x="1071" y="1831"/>
                  </a:lnTo>
                  <a:cubicBezTo>
                    <a:pt x="1048" y="1834"/>
                    <a:pt x="1025" y="1838"/>
                    <a:pt x="1001" y="1839"/>
                  </a:cubicBezTo>
                  <a:lnTo>
                    <a:pt x="1001" y="1839"/>
                  </a:lnTo>
                  <a:cubicBezTo>
                    <a:pt x="998" y="1839"/>
                    <a:pt x="994" y="1840"/>
                    <a:pt x="990" y="1840"/>
                  </a:cubicBezTo>
                  <a:lnTo>
                    <a:pt x="990" y="1840"/>
                  </a:lnTo>
                  <a:cubicBezTo>
                    <a:pt x="968" y="1842"/>
                    <a:pt x="944" y="1843"/>
                    <a:pt x="921" y="1843"/>
                  </a:cubicBezTo>
                  <a:lnTo>
                    <a:pt x="920" y="1843"/>
                  </a:lnTo>
                  <a:lnTo>
                    <a:pt x="920" y="1843"/>
                  </a:lnTo>
                  <a:cubicBezTo>
                    <a:pt x="897" y="1843"/>
                    <a:pt x="874" y="1842"/>
                    <a:pt x="850" y="1840"/>
                  </a:cubicBezTo>
                  <a:lnTo>
                    <a:pt x="850" y="1840"/>
                  </a:lnTo>
                  <a:cubicBezTo>
                    <a:pt x="847" y="1840"/>
                    <a:pt x="844" y="1839"/>
                    <a:pt x="840" y="1839"/>
                  </a:cubicBezTo>
                  <a:lnTo>
                    <a:pt x="840" y="1839"/>
                  </a:lnTo>
                  <a:lnTo>
                    <a:pt x="840" y="1839"/>
                  </a:lnTo>
                  <a:lnTo>
                    <a:pt x="840" y="1839"/>
                  </a:lnTo>
                  <a:cubicBezTo>
                    <a:pt x="816" y="1837"/>
                    <a:pt x="791" y="1834"/>
                    <a:pt x="766" y="1830"/>
                  </a:cubicBezTo>
                  <a:lnTo>
                    <a:pt x="766" y="1830"/>
                  </a:lnTo>
                  <a:cubicBezTo>
                    <a:pt x="571" y="1797"/>
                    <a:pt x="396" y="1702"/>
                    <a:pt x="263" y="1567"/>
                  </a:cubicBezTo>
                  <a:lnTo>
                    <a:pt x="263" y="1567"/>
                  </a:lnTo>
                  <a:cubicBezTo>
                    <a:pt x="100" y="1400"/>
                    <a:pt x="0" y="1173"/>
                    <a:pt x="0" y="921"/>
                  </a:cubicBezTo>
                  <a:lnTo>
                    <a:pt x="0" y="921"/>
                  </a:lnTo>
                  <a:cubicBezTo>
                    <a:pt x="0" y="413"/>
                    <a:pt x="412" y="0"/>
                    <a:pt x="921" y="0"/>
                  </a:cubicBezTo>
                  <a:lnTo>
                    <a:pt x="921" y="0"/>
                  </a:lnTo>
                  <a:cubicBezTo>
                    <a:pt x="1430" y="0"/>
                    <a:pt x="1842" y="413"/>
                    <a:pt x="1842" y="921"/>
                  </a:cubicBez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7D5C-65B6-F241-A564-9F07A4945C3F}"/>
                </a:ext>
              </a:extLst>
            </p:cNvPr>
            <p:cNvGrpSpPr/>
            <p:nvPr/>
          </p:nvGrpSpPr>
          <p:grpSpPr>
            <a:xfrm>
              <a:off x="12644747" y="10626232"/>
              <a:ext cx="1619199" cy="2054399"/>
              <a:chOff x="12644747" y="10626232"/>
              <a:chExt cx="1619199" cy="205439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2D8165AF-8D17-5E4E-AD3A-D1B2721B5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44747" y="11840198"/>
                <a:ext cx="1619199" cy="839187"/>
              </a:xfrm>
              <a:custGeom>
                <a:avLst/>
                <a:gdLst>
                  <a:gd name="connsiteX0" fmla="*/ 650540 w 1619199"/>
                  <a:gd name="connsiteY0" fmla="*/ 0 h 839187"/>
                  <a:gd name="connsiteX1" fmla="*/ 812970 w 1619199"/>
                  <a:gd name="connsiteY1" fmla="*/ 0 h 839187"/>
                  <a:gd name="connsiteX2" fmla="*/ 817218 w 1619199"/>
                  <a:gd name="connsiteY2" fmla="*/ 0 h 839187"/>
                  <a:gd name="connsiteX3" fmla="*/ 972718 w 1619199"/>
                  <a:gd name="connsiteY3" fmla="*/ 0 h 839187"/>
                  <a:gd name="connsiteX4" fmla="*/ 986447 w 1619199"/>
                  <a:gd name="connsiteY4" fmla="*/ 9975 h 839187"/>
                  <a:gd name="connsiteX5" fmla="*/ 992687 w 1619199"/>
                  <a:gd name="connsiteY5" fmla="*/ 13716 h 839187"/>
                  <a:gd name="connsiteX6" fmla="*/ 992687 w 1619199"/>
                  <a:gd name="connsiteY6" fmla="*/ 14963 h 839187"/>
                  <a:gd name="connsiteX7" fmla="*/ 998927 w 1619199"/>
                  <a:gd name="connsiteY7" fmla="*/ 18704 h 839187"/>
                  <a:gd name="connsiteX8" fmla="*/ 1010159 w 1619199"/>
                  <a:gd name="connsiteY8" fmla="*/ 26186 h 839187"/>
                  <a:gd name="connsiteX9" fmla="*/ 1012655 w 1619199"/>
                  <a:gd name="connsiteY9" fmla="*/ 27433 h 839187"/>
                  <a:gd name="connsiteX10" fmla="*/ 1040112 w 1619199"/>
                  <a:gd name="connsiteY10" fmla="*/ 43643 h 839187"/>
                  <a:gd name="connsiteX11" fmla="*/ 1053840 w 1619199"/>
                  <a:gd name="connsiteY11" fmla="*/ 51124 h 839187"/>
                  <a:gd name="connsiteX12" fmla="*/ 1061328 w 1619199"/>
                  <a:gd name="connsiteY12" fmla="*/ 54865 h 839187"/>
                  <a:gd name="connsiteX13" fmla="*/ 1075057 w 1619199"/>
                  <a:gd name="connsiteY13" fmla="*/ 61100 h 839187"/>
                  <a:gd name="connsiteX14" fmla="*/ 1082545 w 1619199"/>
                  <a:gd name="connsiteY14" fmla="*/ 64841 h 839187"/>
                  <a:gd name="connsiteX15" fmla="*/ 1211092 w 1619199"/>
                  <a:gd name="connsiteY15" fmla="*/ 102249 h 839187"/>
                  <a:gd name="connsiteX16" fmla="*/ 1238549 w 1619199"/>
                  <a:gd name="connsiteY16" fmla="*/ 104743 h 839187"/>
                  <a:gd name="connsiteX17" fmla="*/ 1555549 w 1619199"/>
                  <a:gd name="connsiteY17" fmla="*/ 294277 h 839187"/>
                  <a:gd name="connsiteX18" fmla="*/ 1619199 w 1619199"/>
                  <a:gd name="connsiteY18" fmla="*/ 509996 h 839187"/>
                  <a:gd name="connsiteX19" fmla="*/ 1001423 w 1619199"/>
                  <a:gd name="connsiteY19" fmla="*/ 824224 h 839187"/>
                  <a:gd name="connsiteX20" fmla="*/ 914061 w 1619199"/>
                  <a:gd name="connsiteY20" fmla="*/ 834199 h 839187"/>
                  <a:gd name="connsiteX21" fmla="*/ 900332 w 1619199"/>
                  <a:gd name="connsiteY21" fmla="*/ 835446 h 839187"/>
                  <a:gd name="connsiteX22" fmla="*/ 817218 w 1619199"/>
                  <a:gd name="connsiteY22" fmla="*/ 839057 h 839187"/>
                  <a:gd name="connsiteX23" fmla="*/ 817218 w 1619199"/>
                  <a:gd name="connsiteY23" fmla="*/ 839187 h 839187"/>
                  <a:gd name="connsiteX24" fmla="*/ 815710 w 1619199"/>
                  <a:gd name="connsiteY24" fmla="*/ 839122 h 839187"/>
                  <a:gd name="connsiteX25" fmla="*/ 814218 w 1619199"/>
                  <a:gd name="connsiteY25" fmla="*/ 839187 h 839187"/>
                  <a:gd name="connsiteX26" fmla="*/ 812970 w 1619199"/>
                  <a:gd name="connsiteY26" fmla="*/ 839187 h 839187"/>
                  <a:gd name="connsiteX27" fmla="*/ 812970 w 1619199"/>
                  <a:gd name="connsiteY27" fmla="*/ 839004 h 839187"/>
                  <a:gd name="connsiteX28" fmla="*/ 730148 w 1619199"/>
                  <a:gd name="connsiteY28" fmla="*/ 835446 h 839187"/>
                  <a:gd name="connsiteX29" fmla="*/ 717709 w 1619199"/>
                  <a:gd name="connsiteY29" fmla="*/ 834199 h 839187"/>
                  <a:gd name="connsiteX30" fmla="*/ 625663 w 1619199"/>
                  <a:gd name="connsiteY30" fmla="*/ 822977 h 839187"/>
                  <a:gd name="connsiteX31" fmla="*/ 0 w 1619199"/>
                  <a:gd name="connsiteY31" fmla="*/ 495033 h 839187"/>
                  <a:gd name="connsiteX32" fmla="*/ 46023 w 1619199"/>
                  <a:gd name="connsiteY32" fmla="*/ 310487 h 839187"/>
                  <a:gd name="connsiteX33" fmla="*/ 386841 w 1619199"/>
                  <a:gd name="connsiteY33" fmla="*/ 104743 h 839187"/>
                  <a:gd name="connsiteX34" fmla="*/ 421670 w 1619199"/>
                  <a:gd name="connsiteY34" fmla="*/ 99755 h 839187"/>
                  <a:gd name="connsiteX35" fmla="*/ 549788 w 1619199"/>
                  <a:gd name="connsiteY35" fmla="*/ 61100 h 839187"/>
                  <a:gd name="connsiteX36" fmla="*/ 610737 w 1619199"/>
                  <a:gd name="connsiteY36" fmla="*/ 27433 h 839187"/>
                  <a:gd name="connsiteX37" fmla="*/ 620688 w 1619199"/>
                  <a:gd name="connsiteY37" fmla="*/ 21198 h 839187"/>
                  <a:gd name="connsiteX38" fmla="*/ 630639 w 1619199"/>
                  <a:gd name="connsiteY38" fmla="*/ 13716 h 83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9199" h="839187">
                    <a:moveTo>
                      <a:pt x="650540" y="0"/>
                    </a:moveTo>
                    <a:lnTo>
                      <a:pt x="812970" y="0"/>
                    </a:lnTo>
                    <a:lnTo>
                      <a:pt x="817218" y="0"/>
                    </a:lnTo>
                    <a:lnTo>
                      <a:pt x="972718" y="0"/>
                    </a:lnTo>
                    <a:cubicBezTo>
                      <a:pt x="977710" y="3741"/>
                      <a:pt x="982702" y="6235"/>
                      <a:pt x="986447" y="9975"/>
                    </a:cubicBezTo>
                    <a:cubicBezTo>
                      <a:pt x="988943" y="11222"/>
                      <a:pt x="991439" y="13716"/>
                      <a:pt x="992687" y="13716"/>
                    </a:cubicBezTo>
                    <a:cubicBezTo>
                      <a:pt x="992687" y="14963"/>
                      <a:pt x="992687" y="14963"/>
                      <a:pt x="992687" y="14963"/>
                    </a:cubicBezTo>
                    <a:cubicBezTo>
                      <a:pt x="995183" y="16210"/>
                      <a:pt x="997679" y="17457"/>
                      <a:pt x="998927" y="18704"/>
                    </a:cubicBezTo>
                    <a:cubicBezTo>
                      <a:pt x="1002671" y="21198"/>
                      <a:pt x="1006415" y="23692"/>
                      <a:pt x="1010159" y="26186"/>
                    </a:cubicBezTo>
                    <a:cubicBezTo>
                      <a:pt x="1011407" y="27433"/>
                      <a:pt x="1012655" y="27433"/>
                      <a:pt x="1012655" y="27433"/>
                    </a:cubicBezTo>
                    <a:cubicBezTo>
                      <a:pt x="1021391" y="32420"/>
                      <a:pt x="1030128" y="38655"/>
                      <a:pt x="1040112" y="43643"/>
                    </a:cubicBezTo>
                    <a:cubicBezTo>
                      <a:pt x="1043856" y="46137"/>
                      <a:pt x="1048848" y="48630"/>
                      <a:pt x="1053840" y="51124"/>
                    </a:cubicBezTo>
                    <a:cubicBezTo>
                      <a:pt x="1056336" y="52371"/>
                      <a:pt x="1057584" y="53618"/>
                      <a:pt x="1061328" y="54865"/>
                    </a:cubicBezTo>
                    <a:cubicBezTo>
                      <a:pt x="1065073" y="57359"/>
                      <a:pt x="1070065" y="58606"/>
                      <a:pt x="1075057" y="61100"/>
                    </a:cubicBezTo>
                    <a:cubicBezTo>
                      <a:pt x="1077553" y="62347"/>
                      <a:pt x="1080049" y="63594"/>
                      <a:pt x="1082545" y="64841"/>
                    </a:cubicBezTo>
                    <a:cubicBezTo>
                      <a:pt x="1123730" y="82298"/>
                      <a:pt x="1166163" y="94767"/>
                      <a:pt x="1211092" y="102249"/>
                    </a:cubicBezTo>
                    <a:cubicBezTo>
                      <a:pt x="1219829" y="103496"/>
                      <a:pt x="1228565" y="103496"/>
                      <a:pt x="1238549" y="104743"/>
                    </a:cubicBezTo>
                    <a:cubicBezTo>
                      <a:pt x="1275990" y="108483"/>
                      <a:pt x="1484411" y="137163"/>
                      <a:pt x="1555549" y="294277"/>
                    </a:cubicBezTo>
                    <a:cubicBezTo>
                      <a:pt x="1573022" y="332932"/>
                      <a:pt x="1595486" y="413982"/>
                      <a:pt x="1619199" y="509996"/>
                    </a:cubicBezTo>
                    <a:cubicBezTo>
                      <a:pt x="1454459" y="672098"/>
                      <a:pt x="1241045" y="784322"/>
                      <a:pt x="1001423" y="824224"/>
                    </a:cubicBezTo>
                    <a:cubicBezTo>
                      <a:pt x="972718" y="827965"/>
                      <a:pt x="944013" y="832952"/>
                      <a:pt x="914061" y="834199"/>
                    </a:cubicBezTo>
                    <a:cubicBezTo>
                      <a:pt x="910317" y="834199"/>
                      <a:pt x="905324" y="835446"/>
                      <a:pt x="900332" y="835446"/>
                    </a:cubicBezTo>
                    <a:lnTo>
                      <a:pt x="817218" y="839057"/>
                    </a:lnTo>
                    <a:lnTo>
                      <a:pt x="817218" y="839187"/>
                    </a:lnTo>
                    <a:lnTo>
                      <a:pt x="815710" y="839122"/>
                    </a:lnTo>
                    <a:lnTo>
                      <a:pt x="814218" y="839187"/>
                    </a:lnTo>
                    <a:lnTo>
                      <a:pt x="812970" y="839187"/>
                    </a:lnTo>
                    <a:lnTo>
                      <a:pt x="812970" y="839004"/>
                    </a:lnTo>
                    <a:lnTo>
                      <a:pt x="730148" y="835446"/>
                    </a:lnTo>
                    <a:cubicBezTo>
                      <a:pt x="726416" y="835446"/>
                      <a:pt x="722685" y="834199"/>
                      <a:pt x="717709" y="834199"/>
                    </a:cubicBezTo>
                    <a:cubicBezTo>
                      <a:pt x="687856" y="831705"/>
                      <a:pt x="656760" y="827965"/>
                      <a:pt x="625663" y="822977"/>
                    </a:cubicBezTo>
                    <a:cubicBezTo>
                      <a:pt x="383110" y="781828"/>
                      <a:pt x="165434" y="663369"/>
                      <a:pt x="0" y="495033"/>
                    </a:cubicBezTo>
                    <a:cubicBezTo>
                      <a:pt x="17414" y="413982"/>
                      <a:pt x="34828" y="345401"/>
                      <a:pt x="46023" y="310487"/>
                    </a:cubicBezTo>
                    <a:cubicBezTo>
                      <a:pt x="97021" y="164595"/>
                      <a:pt x="342062" y="109730"/>
                      <a:pt x="386841" y="104743"/>
                    </a:cubicBezTo>
                    <a:cubicBezTo>
                      <a:pt x="398036" y="103496"/>
                      <a:pt x="410475" y="102249"/>
                      <a:pt x="421670" y="99755"/>
                    </a:cubicBezTo>
                    <a:cubicBezTo>
                      <a:pt x="466449" y="92273"/>
                      <a:pt x="508740" y="79804"/>
                      <a:pt x="549788" y="61100"/>
                    </a:cubicBezTo>
                    <a:cubicBezTo>
                      <a:pt x="570933" y="51124"/>
                      <a:pt x="590835" y="39902"/>
                      <a:pt x="610737" y="27433"/>
                    </a:cubicBezTo>
                    <a:cubicBezTo>
                      <a:pt x="614468" y="24939"/>
                      <a:pt x="618200" y="22445"/>
                      <a:pt x="620688" y="21198"/>
                    </a:cubicBezTo>
                    <a:cubicBezTo>
                      <a:pt x="624419" y="18704"/>
                      <a:pt x="628151" y="16210"/>
                      <a:pt x="630639" y="13716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7" name="Freeform 499">
                <a:extLst>
                  <a:ext uri="{FF2B5EF4-FFF2-40B4-BE49-F238E27FC236}">
                    <a16:creationId xmlns:a16="http://schemas.microsoft.com/office/drawing/2014/main" id="{22009B23-5906-1347-87AE-97A9D04D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4051" y="11840197"/>
                <a:ext cx="538319" cy="840434"/>
              </a:xfrm>
              <a:custGeom>
                <a:avLst/>
                <a:gdLst>
                  <a:gd name="T0" fmla="*/ 431 w 432"/>
                  <a:gd name="T1" fmla="*/ 52 h 674"/>
                  <a:gd name="T2" fmla="*/ 431 w 432"/>
                  <a:gd name="T3" fmla="*/ 52 h 674"/>
                  <a:gd name="T4" fmla="*/ 384 w 432"/>
                  <a:gd name="T5" fmla="*/ 267 h 674"/>
                  <a:gd name="T6" fmla="*/ 367 w 432"/>
                  <a:gd name="T7" fmla="*/ 345 h 674"/>
                  <a:gd name="T8" fmla="*/ 296 w 432"/>
                  <a:gd name="T9" fmla="*/ 669 h 674"/>
                  <a:gd name="T10" fmla="*/ 296 w 432"/>
                  <a:gd name="T11" fmla="*/ 669 h 674"/>
                  <a:gd name="T12" fmla="*/ 285 w 432"/>
                  <a:gd name="T13" fmla="*/ 670 h 674"/>
                  <a:gd name="T14" fmla="*/ 285 w 432"/>
                  <a:gd name="T15" fmla="*/ 670 h 674"/>
                  <a:gd name="T16" fmla="*/ 216 w 432"/>
                  <a:gd name="T17" fmla="*/ 673 h 674"/>
                  <a:gd name="T18" fmla="*/ 215 w 432"/>
                  <a:gd name="T19" fmla="*/ 673 h 674"/>
                  <a:gd name="T20" fmla="*/ 215 w 432"/>
                  <a:gd name="T21" fmla="*/ 673 h 674"/>
                  <a:gd name="T22" fmla="*/ 145 w 432"/>
                  <a:gd name="T23" fmla="*/ 670 h 674"/>
                  <a:gd name="T24" fmla="*/ 145 w 432"/>
                  <a:gd name="T25" fmla="*/ 670 h 674"/>
                  <a:gd name="T26" fmla="*/ 135 w 432"/>
                  <a:gd name="T27" fmla="*/ 669 h 674"/>
                  <a:gd name="T28" fmla="*/ 48 w 432"/>
                  <a:gd name="T29" fmla="*/ 267 h 674"/>
                  <a:gd name="T30" fmla="*/ 2 w 432"/>
                  <a:gd name="T31" fmla="*/ 58 h 674"/>
                  <a:gd name="T32" fmla="*/ 2 w 432"/>
                  <a:gd name="T33" fmla="*/ 56 h 674"/>
                  <a:gd name="T34" fmla="*/ 1 w 432"/>
                  <a:gd name="T35" fmla="*/ 54 h 674"/>
                  <a:gd name="T36" fmla="*/ 0 w 432"/>
                  <a:gd name="T37" fmla="*/ 53 h 674"/>
                  <a:gd name="T38" fmla="*/ 0 w 432"/>
                  <a:gd name="T39" fmla="*/ 51 h 674"/>
                  <a:gd name="T40" fmla="*/ 0 w 432"/>
                  <a:gd name="T41" fmla="*/ 50 h 674"/>
                  <a:gd name="T42" fmla="*/ 0 w 432"/>
                  <a:gd name="T43" fmla="*/ 50 h 674"/>
                  <a:gd name="T44" fmla="*/ 0 w 432"/>
                  <a:gd name="T45" fmla="*/ 49 h 674"/>
                  <a:gd name="T46" fmla="*/ 0 w 432"/>
                  <a:gd name="T47" fmla="*/ 49 h 674"/>
                  <a:gd name="T48" fmla="*/ 0 w 432"/>
                  <a:gd name="T49" fmla="*/ 49 h 674"/>
                  <a:gd name="T50" fmla="*/ 0 w 432"/>
                  <a:gd name="T51" fmla="*/ 49 h 674"/>
                  <a:gd name="T52" fmla="*/ 0 w 432"/>
                  <a:gd name="T53" fmla="*/ 49 h 674"/>
                  <a:gd name="T54" fmla="*/ 0 w 432"/>
                  <a:gd name="T55" fmla="*/ 49 h 674"/>
                  <a:gd name="T56" fmla="*/ 49 w 432"/>
                  <a:gd name="T57" fmla="*/ 22 h 674"/>
                  <a:gd name="T58" fmla="*/ 49 w 432"/>
                  <a:gd name="T59" fmla="*/ 22 h 674"/>
                  <a:gd name="T60" fmla="*/ 57 w 432"/>
                  <a:gd name="T61" fmla="*/ 17 h 674"/>
                  <a:gd name="T62" fmla="*/ 57 w 432"/>
                  <a:gd name="T63" fmla="*/ 17 h 674"/>
                  <a:gd name="T64" fmla="*/ 65 w 432"/>
                  <a:gd name="T65" fmla="*/ 11 h 674"/>
                  <a:gd name="T66" fmla="*/ 81 w 432"/>
                  <a:gd name="T67" fmla="*/ 0 h 674"/>
                  <a:gd name="T68" fmla="*/ 343 w 432"/>
                  <a:gd name="T69" fmla="*/ 0 h 674"/>
                  <a:gd name="T70" fmla="*/ 343 w 432"/>
                  <a:gd name="T71" fmla="*/ 0 h 674"/>
                  <a:gd name="T72" fmla="*/ 354 w 432"/>
                  <a:gd name="T73" fmla="*/ 8 h 674"/>
                  <a:gd name="T74" fmla="*/ 354 w 432"/>
                  <a:gd name="T75" fmla="*/ 8 h 674"/>
                  <a:gd name="T76" fmla="*/ 359 w 432"/>
                  <a:gd name="T77" fmla="*/ 11 h 674"/>
                  <a:gd name="T78" fmla="*/ 359 w 432"/>
                  <a:gd name="T79" fmla="*/ 11 h 674"/>
                  <a:gd name="T80" fmla="*/ 359 w 432"/>
                  <a:gd name="T81" fmla="*/ 12 h 674"/>
                  <a:gd name="T82" fmla="*/ 359 w 432"/>
                  <a:gd name="T83" fmla="*/ 12 h 674"/>
                  <a:gd name="T84" fmla="*/ 364 w 432"/>
                  <a:gd name="T85" fmla="*/ 15 h 674"/>
                  <a:gd name="T86" fmla="*/ 364 w 432"/>
                  <a:gd name="T87" fmla="*/ 15 h 674"/>
                  <a:gd name="T88" fmla="*/ 373 w 432"/>
                  <a:gd name="T89" fmla="*/ 21 h 674"/>
                  <a:gd name="T90" fmla="*/ 373 w 432"/>
                  <a:gd name="T91" fmla="*/ 21 h 674"/>
                  <a:gd name="T92" fmla="*/ 375 w 432"/>
                  <a:gd name="T93" fmla="*/ 22 h 674"/>
                  <a:gd name="T94" fmla="*/ 375 w 432"/>
                  <a:gd name="T95" fmla="*/ 22 h 674"/>
                  <a:gd name="T96" fmla="*/ 397 w 432"/>
                  <a:gd name="T97" fmla="*/ 35 h 674"/>
                  <a:gd name="T98" fmla="*/ 397 w 432"/>
                  <a:gd name="T99" fmla="*/ 35 h 674"/>
                  <a:gd name="T100" fmla="*/ 408 w 432"/>
                  <a:gd name="T101" fmla="*/ 41 h 674"/>
                  <a:gd name="T102" fmla="*/ 408 w 432"/>
                  <a:gd name="T103" fmla="*/ 41 h 674"/>
                  <a:gd name="T104" fmla="*/ 414 w 432"/>
                  <a:gd name="T105" fmla="*/ 44 h 674"/>
                  <a:gd name="T106" fmla="*/ 414 w 432"/>
                  <a:gd name="T107" fmla="*/ 44 h 674"/>
                  <a:gd name="T108" fmla="*/ 425 w 432"/>
                  <a:gd name="T109" fmla="*/ 49 h 674"/>
                  <a:gd name="T110" fmla="*/ 425 w 432"/>
                  <a:gd name="T111" fmla="*/ 49 h 674"/>
                  <a:gd name="T112" fmla="*/ 431 w 432"/>
                  <a:gd name="T113" fmla="*/ 5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2" h="674">
                    <a:moveTo>
                      <a:pt x="431" y="52"/>
                    </a:moveTo>
                    <a:lnTo>
                      <a:pt x="431" y="52"/>
                    </a:lnTo>
                    <a:lnTo>
                      <a:pt x="384" y="267"/>
                    </a:lnTo>
                    <a:lnTo>
                      <a:pt x="367" y="345"/>
                    </a:lnTo>
                    <a:lnTo>
                      <a:pt x="296" y="669"/>
                    </a:lnTo>
                    <a:lnTo>
                      <a:pt x="296" y="669"/>
                    </a:lnTo>
                    <a:cubicBezTo>
                      <a:pt x="293" y="669"/>
                      <a:pt x="289" y="670"/>
                      <a:pt x="285" y="670"/>
                    </a:cubicBezTo>
                    <a:lnTo>
                      <a:pt x="285" y="670"/>
                    </a:lnTo>
                    <a:cubicBezTo>
                      <a:pt x="263" y="672"/>
                      <a:pt x="239" y="673"/>
                      <a:pt x="216" y="673"/>
                    </a:cubicBezTo>
                    <a:lnTo>
                      <a:pt x="215" y="673"/>
                    </a:lnTo>
                    <a:lnTo>
                      <a:pt x="215" y="673"/>
                    </a:lnTo>
                    <a:cubicBezTo>
                      <a:pt x="192" y="673"/>
                      <a:pt x="169" y="672"/>
                      <a:pt x="145" y="670"/>
                    </a:cubicBezTo>
                    <a:lnTo>
                      <a:pt x="145" y="670"/>
                    </a:lnTo>
                    <a:cubicBezTo>
                      <a:pt x="142" y="670"/>
                      <a:pt x="139" y="669"/>
                      <a:pt x="135" y="669"/>
                    </a:cubicBezTo>
                    <a:lnTo>
                      <a:pt x="48" y="267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1" y="54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3" y="31"/>
                      <a:pt x="49" y="22"/>
                    </a:cubicBezTo>
                    <a:lnTo>
                      <a:pt x="49" y="22"/>
                    </a:lnTo>
                    <a:cubicBezTo>
                      <a:pt x="52" y="20"/>
                      <a:pt x="55" y="18"/>
                      <a:pt x="57" y="17"/>
                    </a:cubicBezTo>
                    <a:lnTo>
                      <a:pt x="57" y="17"/>
                    </a:lnTo>
                    <a:cubicBezTo>
                      <a:pt x="60" y="15"/>
                      <a:pt x="63" y="13"/>
                      <a:pt x="65" y="11"/>
                    </a:cubicBezTo>
                    <a:lnTo>
                      <a:pt x="81" y="0"/>
                    </a:lnTo>
                    <a:lnTo>
                      <a:pt x="343" y="0"/>
                    </a:lnTo>
                    <a:lnTo>
                      <a:pt x="343" y="0"/>
                    </a:lnTo>
                    <a:cubicBezTo>
                      <a:pt x="347" y="3"/>
                      <a:pt x="351" y="5"/>
                      <a:pt x="354" y="8"/>
                    </a:cubicBezTo>
                    <a:lnTo>
                      <a:pt x="354" y="8"/>
                    </a:lnTo>
                    <a:cubicBezTo>
                      <a:pt x="356" y="9"/>
                      <a:pt x="358" y="11"/>
                      <a:pt x="359" y="11"/>
                    </a:cubicBezTo>
                    <a:lnTo>
                      <a:pt x="359" y="11"/>
                    </a:lnTo>
                    <a:cubicBezTo>
                      <a:pt x="359" y="12"/>
                      <a:pt x="359" y="12"/>
                      <a:pt x="359" y="12"/>
                    </a:cubicBezTo>
                    <a:lnTo>
                      <a:pt x="359" y="12"/>
                    </a:lnTo>
                    <a:cubicBezTo>
                      <a:pt x="361" y="13"/>
                      <a:pt x="363" y="14"/>
                      <a:pt x="364" y="15"/>
                    </a:cubicBezTo>
                    <a:lnTo>
                      <a:pt x="364" y="15"/>
                    </a:lnTo>
                    <a:cubicBezTo>
                      <a:pt x="367" y="17"/>
                      <a:pt x="370" y="19"/>
                      <a:pt x="373" y="21"/>
                    </a:cubicBezTo>
                    <a:lnTo>
                      <a:pt x="373" y="21"/>
                    </a:lnTo>
                    <a:cubicBezTo>
                      <a:pt x="374" y="22"/>
                      <a:pt x="375" y="22"/>
                      <a:pt x="375" y="22"/>
                    </a:cubicBezTo>
                    <a:lnTo>
                      <a:pt x="375" y="22"/>
                    </a:lnTo>
                    <a:cubicBezTo>
                      <a:pt x="382" y="26"/>
                      <a:pt x="389" y="31"/>
                      <a:pt x="397" y="35"/>
                    </a:cubicBezTo>
                    <a:lnTo>
                      <a:pt x="397" y="35"/>
                    </a:lnTo>
                    <a:cubicBezTo>
                      <a:pt x="400" y="37"/>
                      <a:pt x="404" y="39"/>
                      <a:pt x="408" y="41"/>
                    </a:cubicBezTo>
                    <a:lnTo>
                      <a:pt x="408" y="41"/>
                    </a:lnTo>
                    <a:cubicBezTo>
                      <a:pt x="410" y="42"/>
                      <a:pt x="411" y="43"/>
                      <a:pt x="414" y="44"/>
                    </a:cubicBezTo>
                    <a:lnTo>
                      <a:pt x="414" y="44"/>
                    </a:lnTo>
                    <a:cubicBezTo>
                      <a:pt x="417" y="46"/>
                      <a:pt x="421" y="47"/>
                      <a:pt x="425" y="49"/>
                    </a:cubicBezTo>
                    <a:lnTo>
                      <a:pt x="425" y="49"/>
                    </a:lnTo>
                    <a:cubicBezTo>
                      <a:pt x="427" y="50"/>
                      <a:pt x="429" y="51"/>
                      <a:pt x="431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8" name="Freeform 500">
                <a:extLst>
                  <a:ext uri="{FF2B5EF4-FFF2-40B4-BE49-F238E27FC236}">
                    <a16:creationId xmlns:a16="http://schemas.microsoft.com/office/drawing/2014/main" id="{AD1447F6-2E1A-674B-B0B3-8E25B419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2925" y="11680895"/>
                <a:ext cx="329583" cy="357051"/>
              </a:xfrm>
              <a:custGeom>
                <a:avLst/>
                <a:gdLst>
                  <a:gd name="T0" fmla="*/ 0 w 263"/>
                  <a:gd name="T1" fmla="*/ 215 h 286"/>
                  <a:gd name="T2" fmla="*/ 134 w 263"/>
                  <a:gd name="T3" fmla="*/ 285 h 286"/>
                  <a:gd name="T4" fmla="*/ 262 w 263"/>
                  <a:gd name="T5" fmla="*/ 215 h 286"/>
                  <a:gd name="T6" fmla="*/ 262 w 263"/>
                  <a:gd name="T7" fmla="*/ 0 h 286"/>
                  <a:gd name="T8" fmla="*/ 0 w 263"/>
                  <a:gd name="T9" fmla="*/ 0 h 286"/>
                  <a:gd name="T10" fmla="*/ 0 w 263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286">
                    <a:moveTo>
                      <a:pt x="0" y="215"/>
                    </a:moveTo>
                    <a:lnTo>
                      <a:pt x="134" y="285"/>
                    </a:lnTo>
                    <a:lnTo>
                      <a:pt x="262" y="215"/>
                    </a:lnTo>
                    <a:lnTo>
                      <a:pt x="262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9" name="Freeform 501">
                <a:extLst>
                  <a:ext uri="{FF2B5EF4-FFF2-40B4-BE49-F238E27FC236}">
                    <a16:creationId xmlns:a16="http://schemas.microsoft.com/office/drawing/2014/main" id="{E235BAD1-AE1D-DA45-A794-94A3811CF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2925" y="11680895"/>
                <a:ext cx="329583" cy="357051"/>
              </a:xfrm>
              <a:custGeom>
                <a:avLst/>
                <a:gdLst>
                  <a:gd name="T0" fmla="*/ 0 w 263"/>
                  <a:gd name="T1" fmla="*/ 215 h 286"/>
                  <a:gd name="T2" fmla="*/ 134 w 263"/>
                  <a:gd name="T3" fmla="*/ 285 h 286"/>
                  <a:gd name="T4" fmla="*/ 262 w 263"/>
                  <a:gd name="T5" fmla="*/ 215 h 286"/>
                  <a:gd name="T6" fmla="*/ 262 w 263"/>
                  <a:gd name="T7" fmla="*/ 0 h 286"/>
                  <a:gd name="T8" fmla="*/ 0 w 263"/>
                  <a:gd name="T9" fmla="*/ 0 h 286"/>
                  <a:gd name="T10" fmla="*/ 0 w 263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286">
                    <a:moveTo>
                      <a:pt x="0" y="215"/>
                    </a:moveTo>
                    <a:lnTo>
                      <a:pt x="134" y="285"/>
                    </a:lnTo>
                    <a:lnTo>
                      <a:pt x="262" y="215"/>
                    </a:lnTo>
                    <a:lnTo>
                      <a:pt x="262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0" name="Freeform 502">
                <a:extLst>
                  <a:ext uri="{FF2B5EF4-FFF2-40B4-BE49-F238E27FC236}">
                    <a16:creationId xmlns:a16="http://schemas.microsoft.com/office/drawing/2014/main" id="{8700DA66-A5A9-2340-811C-13C316112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0814" y="12032453"/>
                <a:ext cx="164791" cy="142819"/>
              </a:xfrm>
              <a:custGeom>
                <a:avLst/>
                <a:gdLst>
                  <a:gd name="T0" fmla="*/ 20 w 132"/>
                  <a:gd name="T1" fmla="*/ 115 h 116"/>
                  <a:gd name="T2" fmla="*/ 111 w 132"/>
                  <a:gd name="T3" fmla="*/ 115 h 116"/>
                  <a:gd name="T4" fmla="*/ 131 w 132"/>
                  <a:gd name="T5" fmla="*/ 0 h 116"/>
                  <a:gd name="T6" fmla="*/ 0 w 132"/>
                  <a:gd name="T7" fmla="*/ 0 h 116"/>
                  <a:gd name="T8" fmla="*/ 20 w 132"/>
                  <a:gd name="T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20" y="115"/>
                    </a:moveTo>
                    <a:lnTo>
                      <a:pt x="111" y="115"/>
                    </a:lnTo>
                    <a:lnTo>
                      <a:pt x="131" y="0"/>
                    </a:lnTo>
                    <a:lnTo>
                      <a:pt x="0" y="0"/>
                    </a:lnTo>
                    <a:lnTo>
                      <a:pt x="20" y="115"/>
                    </a:lnTo>
                  </a:path>
                </a:pathLst>
              </a:custGeom>
              <a:solidFill>
                <a:schemeClr val="accent4">
                  <a:alpha val="79664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756BF197-7B9E-894E-9289-E8CAFD0B1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4053" y="11823715"/>
                <a:ext cx="531584" cy="350307"/>
              </a:xfrm>
              <a:custGeom>
                <a:avLst/>
                <a:gdLst>
                  <a:gd name="connsiteX0" fmla="*/ 100934 w 531584"/>
                  <a:gd name="connsiteY0" fmla="*/ 0 h 350307"/>
                  <a:gd name="connsiteX1" fmla="*/ 265735 w 531584"/>
                  <a:gd name="connsiteY1" fmla="*/ 209168 h 350307"/>
                  <a:gd name="connsiteX2" fmla="*/ 422432 w 531584"/>
                  <a:gd name="connsiteY2" fmla="*/ 0 h 350307"/>
                  <a:gd name="connsiteX3" fmla="*/ 531584 w 531584"/>
                  <a:gd name="connsiteY3" fmla="*/ 82279 h 350307"/>
                  <a:gd name="connsiteX4" fmla="*/ 473287 w 531584"/>
                  <a:gd name="connsiteY4" fmla="*/ 350307 h 350307"/>
                  <a:gd name="connsiteX5" fmla="*/ 265790 w 531584"/>
                  <a:gd name="connsiteY5" fmla="*/ 213332 h 350307"/>
                  <a:gd name="connsiteX6" fmla="*/ 58567 w 531584"/>
                  <a:gd name="connsiteY6" fmla="*/ 350307 h 350307"/>
                  <a:gd name="connsiteX7" fmla="*/ 0 w 531584"/>
                  <a:gd name="connsiteY7" fmla="*/ 78539 h 35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584" h="350307">
                    <a:moveTo>
                      <a:pt x="100934" y="0"/>
                    </a:moveTo>
                    <a:lnTo>
                      <a:pt x="265735" y="209168"/>
                    </a:lnTo>
                    <a:lnTo>
                      <a:pt x="422432" y="0"/>
                    </a:lnTo>
                    <a:lnTo>
                      <a:pt x="531584" y="82279"/>
                    </a:lnTo>
                    <a:lnTo>
                      <a:pt x="473287" y="350307"/>
                    </a:lnTo>
                    <a:lnTo>
                      <a:pt x="265790" y="213332"/>
                    </a:lnTo>
                    <a:lnTo>
                      <a:pt x="58567" y="350307"/>
                    </a:lnTo>
                    <a:lnTo>
                      <a:pt x="0" y="785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2" name="Freeform 505">
                <a:extLst>
                  <a:ext uri="{FF2B5EF4-FFF2-40B4-BE49-F238E27FC236}">
                    <a16:creationId xmlns:a16="http://schemas.microsoft.com/office/drawing/2014/main" id="{0564DA04-7FB3-B64D-9C6B-6F91D0949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1655" y="10917365"/>
                <a:ext cx="681137" cy="840434"/>
              </a:xfrm>
              <a:custGeom>
                <a:avLst/>
                <a:gdLst>
                  <a:gd name="T0" fmla="*/ 0 w 547"/>
                  <a:gd name="T1" fmla="*/ 255 h 676"/>
                  <a:gd name="T2" fmla="*/ 0 w 547"/>
                  <a:gd name="T3" fmla="*/ 255 h 676"/>
                  <a:gd name="T4" fmla="*/ 236 w 547"/>
                  <a:gd name="T5" fmla="*/ 675 h 676"/>
                  <a:gd name="T6" fmla="*/ 236 w 547"/>
                  <a:gd name="T7" fmla="*/ 675 h 676"/>
                  <a:gd name="T8" fmla="*/ 310 w 547"/>
                  <a:gd name="T9" fmla="*/ 674 h 676"/>
                  <a:gd name="T10" fmla="*/ 310 w 547"/>
                  <a:gd name="T11" fmla="*/ 674 h 676"/>
                  <a:gd name="T12" fmla="*/ 546 w 547"/>
                  <a:gd name="T13" fmla="*/ 255 h 676"/>
                  <a:gd name="T14" fmla="*/ 546 w 547"/>
                  <a:gd name="T15" fmla="*/ 255 h 676"/>
                  <a:gd name="T16" fmla="*/ 273 w 547"/>
                  <a:gd name="T17" fmla="*/ 0 h 676"/>
                  <a:gd name="T18" fmla="*/ 273 w 547"/>
                  <a:gd name="T19" fmla="*/ 0 h 676"/>
                  <a:gd name="T20" fmla="*/ 0 w 547"/>
                  <a:gd name="T21" fmla="*/ 2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7" h="676">
                    <a:moveTo>
                      <a:pt x="0" y="255"/>
                    </a:moveTo>
                    <a:lnTo>
                      <a:pt x="0" y="255"/>
                    </a:lnTo>
                    <a:cubicBezTo>
                      <a:pt x="0" y="361"/>
                      <a:pt x="76" y="675"/>
                      <a:pt x="236" y="675"/>
                    </a:cubicBezTo>
                    <a:lnTo>
                      <a:pt x="236" y="675"/>
                    </a:lnTo>
                    <a:cubicBezTo>
                      <a:pt x="275" y="675"/>
                      <a:pt x="275" y="674"/>
                      <a:pt x="310" y="674"/>
                    </a:cubicBezTo>
                    <a:lnTo>
                      <a:pt x="310" y="674"/>
                    </a:lnTo>
                    <a:cubicBezTo>
                      <a:pt x="481" y="674"/>
                      <a:pt x="546" y="397"/>
                      <a:pt x="546" y="255"/>
                    </a:cubicBezTo>
                    <a:lnTo>
                      <a:pt x="546" y="255"/>
                    </a:lnTo>
                    <a:cubicBezTo>
                      <a:pt x="546" y="114"/>
                      <a:pt x="412" y="0"/>
                      <a:pt x="273" y="0"/>
                    </a:cubicBezTo>
                    <a:lnTo>
                      <a:pt x="273" y="0"/>
                    </a:lnTo>
                    <a:cubicBezTo>
                      <a:pt x="133" y="0"/>
                      <a:pt x="0" y="114"/>
                      <a:pt x="0" y="2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3" name="Freeform 506">
                <a:extLst>
                  <a:ext uri="{FF2B5EF4-FFF2-40B4-BE49-F238E27FC236}">
                    <a16:creationId xmlns:a16="http://schemas.microsoft.com/office/drawing/2014/main" id="{487ED900-9846-8342-A063-C4C131D2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892" y="10626232"/>
                <a:ext cx="961285" cy="752548"/>
              </a:xfrm>
              <a:custGeom>
                <a:avLst/>
                <a:gdLst>
                  <a:gd name="T0" fmla="*/ 685 w 770"/>
                  <a:gd name="T1" fmla="*/ 604 h 605"/>
                  <a:gd name="T2" fmla="*/ 685 w 770"/>
                  <a:gd name="T3" fmla="*/ 604 h 605"/>
                  <a:gd name="T4" fmla="*/ 664 w 770"/>
                  <a:gd name="T5" fmla="*/ 487 h 605"/>
                  <a:gd name="T6" fmla="*/ 664 w 770"/>
                  <a:gd name="T7" fmla="*/ 487 h 605"/>
                  <a:gd name="T8" fmla="*/ 628 w 770"/>
                  <a:gd name="T9" fmla="*/ 367 h 605"/>
                  <a:gd name="T10" fmla="*/ 628 w 770"/>
                  <a:gd name="T11" fmla="*/ 367 h 605"/>
                  <a:gd name="T12" fmla="*/ 454 w 770"/>
                  <a:gd name="T13" fmla="*/ 333 h 605"/>
                  <a:gd name="T14" fmla="*/ 454 w 770"/>
                  <a:gd name="T15" fmla="*/ 333 h 605"/>
                  <a:gd name="T16" fmla="*/ 270 w 770"/>
                  <a:gd name="T17" fmla="*/ 301 h 605"/>
                  <a:gd name="T18" fmla="*/ 270 w 770"/>
                  <a:gd name="T19" fmla="*/ 301 h 605"/>
                  <a:gd name="T20" fmla="*/ 164 w 770"/>
                  <a:gd name="T21" fmla="*/ 604 h 605"/>
                  <a:gd name="T22" fmla="*/ 164 w 770"/>
                  <a:gd name="T23" fmla="*/ 604 h 605"/>
                  <a:gd name="T24" fmla="*/ 193 w 770"/>
                  <a:gd name="T25" fmla="*/ 128 h 605"/>
                  <a:gd name="T26" fmla="*/ 193 w 770"/>
                  <a:gd name="T27" fmla="*/ 128 h 605"/>
                  <a:gd name="T28" fmla="*/ 297 w 770"/>
                  <a:gd name="T29" fmla="*/ 102 h 605"/>
                  <a:gd name="T30" fmla="*/ 297 w 770"/>
                  <a:gd name="T31" fmla="*/ 102 h 605"/>
                  <a:gd name="T32" fmla="*/ 736 w 770"/>
                  <a:gd name="T33" fmla="*/ 283 h 605"/>
                  <a:gd name="T34" fmla="*/ 736 w 770"/>
                  <a:gd name="T35" fmla="*/ 283 h 605"/>
                  <a:gd name="T36" fmla="*/ 685 w 770"/>
                  <a:gd name="T37" fmla="*/ 60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0" h="605">
                    <a:moveTo>
                      <a:pt x="685" y="604"/>
                    </a:moveTo>
                    <a:lnTo>
                      <a:pt x="685" y="604"/>
                    </a:lnTo>
                    <a:cubicBezTo>
                      <a:pt x="685" y="604"/>
                      <a:pt x="678" y="566"/>
                      <a:pt x="664" y="487"/>
                    </a:cubicBezTo>
                    <a:lnTo>
                      <a:pt x="664" y="487"/>
                    </a:lnTo>
                    <a:cubicBezTo>
                      <a:pt x="659" y="456"/>
                      <a:pt x="654" y="430"/>
                      <a:pt x="628" y="367"/>
                    </a:cubicBezTo>
                    <a:lnTo>
                      <a:pt x="628" y="367"/>
                    </a:lnTo>
                    <a:cubicBezTo>
                      <a:pt x="609" y="320"/>
                      <a:pt x="559" y="320"/>
                      <a:pt x="454" y="333"/>
                    </a:cubicBezTo>
                    <a:lnTo>
                      <a:pt x="454" y="333"/>
                    </a:lnTo>
                    <a:cubicBezTo>
                      <a:pt x="323" y="349"/>
                      <a:pt x="273" y="283"/>
                      <a:pt x="270" y="301"/>
                    </a:cubicBezTo>
                    <a:lnTo>
                      <a:pt x="270" y="301"/>
                    </a:lnTo>
                    <a:cubicBezTo>
                      <a:pt x="255" y="397"/>
                      <a:pt x="169" y="409"/>
                      <a:pt x="164" y="604"/>
                    </a:cubicBezTo>
                    <a:lnTo>
                      <a:pt x="164" y="604"/>
                    </a:lnTo>
                    <a:cubicBezTo>
                      <a:pt x="164" y="604"/>
                      <a:pt x="0" y="313"/>
                      <a:pt x="193" y="128"/>
                    </a:cubicBezTo>
                    <a:lnTo>
                      <a:pt x="193" y="128"/>
                    </a:lnTo>
                    <a:cubicBezTo>
                      <a:pt x="237" y="86"/>
                      <a:pt x="280" y="110"/>
                      <a:pt x="297" y="102"/>
                    </a:cubicBezTo>
                    <a:lnTo>
                      <a:pt x="297" y="102"/>
                    </a:lnTo>
                    <a:cubicBezTo>
                      <a:pt x="504" y="0"/>
                      <a:pt x="708" y="100"/>
                      <a:pt x="736" y="283"/>
                    </a:cubicBezTo>
                    <a:lnTo>
                      <a:pt x="736" y="283"/>
                    </a:lnTo>
                    <a:cubicBezTo>
                      <a:pt x="769" y="492"/>
                      <a:pt x="685" y="604"/>
                      <a:pt x="685" y="60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4" name="Freeform 507">
                <a:extLst>
                  <a:ext uri="{FF2B5EF4-FFF2-40B4-BE49-F238E27FC236}">
                    <a16:creationId xmlns:a16="http://schemas.microsoft.com/office/drawing/2014/main" id="{5468444D-6DEE-614F-A0B1-764E42F1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5320" y="12180765"/>
                <a:ext cx="175778" cy="499866"/>
              </a:xfrm>
              <a:custGeom>
                <a:avLst/>
                <a:gdLst>
                  <a:gd name="T0" fmla="*/ 140 w 141"/>
                  <a:gd name="T1" fmla="*/ 399 h 403"/>
                  <a:gd name="T2" fmla="*/ 140 w 141"/>
                  <a:gd name="T3" fmla="*/ 399 h 403"/>
                  <a:gd name="T4" fmla="*/ 71 w 141"/>
                  <a:gd name="T5" fmla="*/ 402 h 403"/>
                  <a:gd name="T6" fmla="*/ 70 w 141"/>
                  <a:gd name="T7" fmla="*/ 402 h 403"/>
                  <a:gd name="T8" fmla="*/ 70 w 141"/>
                  <a:gd name="T9" fmla="*/ 402 h 403"/>
                  <a:gd name="T10" fmla="*/ 0 w 141"/>
                  <a:gd name="T11" fmla="*/ 399 h 403"/>
                  <a:gd name="T12" fmla="*/ 25 w 141"/>
                  <a:gd name="T13" fmla="*/ 0 h 403"/>
                  <a:gd name="T14" fmla="*/ 116 w 141"/>
                  <a:gd name="T15" fmla="*/ 0 h 403"/>
                  <a:gd name="T16" fmla="*/ 140 w 141"/>
                  <a:gd name="T17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03">
                    <a:moveTo>
                      <a:pt x="140" y="399"/>
                    </a:moveTo>
                    <a:lnTo>
                      <a:pt x="140" y="399"/>
                    </a:lnTo>
                    <a:cubicBezTo>
                      <a:pt x="118" y="401"/>
                      <a:pt x="94" y="402"/>
                      <a:pt x="71" y="402"/>
                    </a:cubicBezTo>
                    <a:lnTo>
                      <a:pt x="70" y="402"/>
                    </a:lnTo>
                    <a:lnTo>
                      <a:pt x="70" y="402"/>
                    </a:lnTo>
                    <a:cubicBezTo>
                      <a:pt x="47" y="402"/>
                      <a:pt x="24" y="401"/>
                      <a:pt x="0" y="399"/>
                    </a:cubicBezTo>
                    <a:lnTo>
                      <a:pt x="25" y="0"/>
                    </a:lnTo>
                    <a:lnTo>
                      <a:pt x="116" y="0"/>
                    </a:lnTo>
                    <a:lnTo>
                      <a:pt x="140" y="39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A47372F-F33C-2844-9FEF-761CC685E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2217" y="11900616"/>
                <a:ext cx="795251" cy="773279"/>
              </a:xfrm>
              <a:custGeom>
                <a:avLst/>
                <a:gdLst>
                  <a:gd name="connsiteX0" fmla="*/ 144816 w 795251"/>
                  <a:gd name="connsiteY0" fmla="*/ 58619 h 773279"/>
                  <a:gd name="connsiteX1" fmla="*/ 159797 w 795251"/>
                  <a:gd name="connsiteY1" fmla="*/ 128463 h 773279"/>
                  <a:gd name="connsiteX2" fmla="*/ 162294 w 795251"/>
                  <a:gd name="connsiteY2" fmla="*/ 142183 h 773279"/>
                  <a:gd name="connsiteX3" fmla="*/ 167287 w 795251"/>
                  <a:gd name="connsiteY3" fmla="*/ 162138 h 773279"/>
                  <a:gd name="connsiteX4" fmla="*/ 171033 w 795251"/>
                  <a:gd name="connsiteY4" fmla="*/ 178352 h 773279"/>
                  <a:gd name="connsiteX5" fmla="*/ 172281 w 795251"/>
                  <a:gd name="connsiteY5" fmla="*/ 187083 h 773279"/>
                  <a:gd name="connsiteX6" fmla="*/ 173529 w 795251"/>
                  <a:gd name="connsiteY6" fmla="*/ 192071 h 773279"/>
                  <a:gd name="connsiteX7" fmla="*/ 177275 w 795251"/>
                  <a:gd name="connsiteY7" fmla="*/ 205791 h 773279"/>
                  <a:gd name="connsiteX8" fmla="*/ 179771 w 795251"/>
                  <a:gd name="connsiteY8" fmla="*/ 217016 h 773279"/>
                  <a:gd name="connsiteX9" fmla="*/ 144816 w 795251"/>
                  <a:gd name="connsiteY9" fmla="*/ 58619 h 773279"/>
                  <a:gd name="connsiteX10" fmla="*/ 137325 w 795251"/>
                  <a:gd name="connsiteY10" fmla="*/ 23697 h 773279"/>
                  <a:gd name="connsiteX11" fmla="*/ 141071 w 795251"/>
                  <a:gd name="connsiteY11" fmla="*/ 41158 h 773279"/>
                  <a:gd name="connsiteX12" fmla="*/ 139822 w 795251"/>
                  <a:gd name="connsiteY12" fmla="*/ 34922 h 773279"/>
                  <a:gd name="connsiteX13" fmla="*/ 137325 w 795251"/>
                  <a:gd name="connsiteY13" fmla="*/ 23697 h 773279"/>
                  <a:gd name="connsiteX14" fmla="*/ 667417 w 795251"/>
                  <a:gd name="connsiteY14" fmla="*/ 5497 h 773279"/>
                  <a:gd name="connsiteX15" fmla="*/ 795251 w 795251"/>
                  <a:gd name="connsiteY15" fmla="*/ 42828 h 773279"/>
                  <a:gd name="connsiteX16" fmla="*/ 795251 w 795251"/>
                  <a:gd name="connsiteY16" fmla="*/ 253128 h 773279"/>
                  <a:gd name="connsiteX17" fmla="*/ 667417 w 795251"/>
                  <a:gd name="connsiteY17" fmla="*/ 295437 h 773279"/>
                  <a:gd name="connsiteX18" fmla="*/ 782840 w 795251"/>
                  <a:gd name="connsiteY18" fmla="*/ 370100 h 773279"/>
                  <a:gd name="connsiteX19" fmla="*/ 586745 w 795251"/>
                  <a:gd name="connsiteY19" fmla="*/ 763324 h 773279"/>
                  <a:gd name="connsiteX20" fmla="*/ 499868 w 795251"/>
                  <a:gd name="connsiteY20" fmla="*/ 773279 h 773279"/>
                  <a:gd name="connsiteX21" fmla="*/ 587986 w 795251"/>
                  <a:gd name="connsiteY21" fmla="*/ 370100 h 773279"/>
                  <a:gd name="connsiteX22" fmla="*/ 609085 w 795251"/>
                  <a:gd name="connsiteY22" fmla="*/ 273038 h 773279"/>
                  <a:gd name="connsiteX23" fmla="*/ 132332 w 795251"/>
                  <a:gd name="connsiteY23" fmla="*/ 0 h 773279"/>
                  <a:gd name="connsiteX24" fmla="*/ 132332 w 795251"/>
                  <a:gd name="connsiteY24" fmla="*/ 1247 h 773279"/>
                  <a:gd name="connsiteX25" fmla="*/ 132332 w 795251"/>
                  <a:gd name="connsiteY25" fmla="*/ 2494 h 773279"/>
                  <a:gd name="connsiteX26" fmla="*/ 132332 w 795251"/>
                  <a:gd name="connsiteY26" fmla="*/ 4989 h 773279"/>
                  <a:gd name="connsiteX27" fmla="*/ 133580 w 795251"/>
                  <a:gd name="connsiteY27" fmla="*/ 6236 h 773279"/>
                  <a:gd name="connsiteX28" fmla="*/ 134829 w 795251"/>
                  <a:gd name="connsiteY28" fmla="*/ 8731 h 773279"/>
                  <a:gd name="connsiteX29" fmla="*/ 134829 w 795251"/>
                  <a:gd name="connsiteY29" fmla="*/ 11225 h 773279"/>
                  <a:gd name="connsiteX30" fmla="*/ 192256 w 795251"/>
                  <a:gd name="connsiteY30" fmla="*/ 271893 h 773279"/>
                  <a:gd name="connsiteX31" fmla="*/ 300868 w 795251"/>
                  <a:gd name="connsiteY31" fmla="*/ 773275 h 773279"/>
                  <a:gd name="connsiteX32" fmla="*/ 208485 w 795251"/>
                  <a:gd name="connsiteY32" fmla="*/ 762050 h 773279"/>
                  <a:gd name="connsiteX33" fmla="*/ 12484 w 795251"/>
                  <a:gd name="connsiteY33" fmla="*/ 369176 h 773279"/>
                  <a:gd name="connsiteX34" fmla="*/ 128587 w 795251"/>
                  <a:gd name="connsiteY34" fmla="*/ 294343 h 773279"/>
                  <a:gd name="connsiteX35" fmla="*/ 0 w 795251"/>
                  <a:gd name="connsiteY35" fmla="*/ 251938 h 773279"/>
                  <a:gd name="connsiteX36" fmla="*/ 0 w 795251"/>
                  <a:gd name="connsiteY36" fmla="*/ 41158 h 773279"/>
                  <a:gd name="connsiteX37" fmla="*/ 3745 w 795251"/>
                  <a:gd name="connsiteY37" fmla="*/ 38664 h 77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95251" h="773279">
                    <a:moveTo>
                      <a:pt x="144816" y="58619"/>
                    </a:moveTo>
                    <a:cubicBezTo>
                      <a:pt x="148561" y="78575"/>
                      <a:pt x="154803" y="101025"/>
                      <a:pt x="159797" y="128463"/>
                    </a:cubicBezTo>
                    <a:cubicBezTo>
                      <a:pt x="161045" y="133452"/>
                      <a:pt x="162294" y="137194"/>
                      <a:pt x="162294" y="142183"/>
                    </a:cubicBezTo>
                    <a:cubicBezTo>
                      <a:pt x="163542" y="148419"/>
                      <a:pt x="166039" y="154655"/>
                      <a:pt x="167287" y="162138"/>
                    </a:cubicBezTo>
                    <a:cubicBezTo>
                      <a:pt x="168536" y="167127"/>
                      <a:pt x="169784" y="172116"/>
                      <a:pt x="171033" y="178352"/>
                    </a:cubicBezTo>
                    <a:cubicBezTo>
                      <a:pt x="172281" y="180847"/>
                      <a:pt x="172281" y="184588"/>
                      <a:pt x="172281" y="187083"/>
                    </a:cubicBezTo>
                    <a:cubicBezTo>
                      <a:pt x="173529" y="188330"/>
                      <a:pt x="173529" y="190824"/>
                      <a:pt x="173529" y="192071"/>
                    </a:cubicBezTo>
                    <a:cubicBezTo>
                      <a:pt x="174778" y="195813"/>
                      <a:pt x="176026" y="200802"/>
                      <a:pt x="177275" y="205791"/>
                    </a:cubicBezTo>
                    <a:cubicBezTo>
                      <a:pt x="178523" y="209533"/>
                      <a:pt x="178523" y="213274"/>
                      <a:pt x="179771" y="217016"/>
                    </a:cubicBezTo>
                    <a:cubicBezTo>
                      <a:pt x="164791" y="150913"/>
                      <a:pt x="153555" y="97283"/>
                      <a:pt x="144816" y="58619"/>
                    </a:cubicBezTo>
                    <a:close/>
                    <a:moveTo>
                      <a:pt x="137325" y="23697"/>
                    </a:moveTo>
                    <a:cubicBezTo>
                      <a:pt x="138574" y="28686"/>
                      <a:pt x="139822" y="34922"/>
                      <a:pt x="141071" y="41158"/>
                    </a:cubicBezTo>
                    <a:cubicBezTo>
                      <a:pt x="141071" y="38664"/>
                      <a:pt x="139822" y="36169"/>
                      <a:pt x="139822" y="34922"/>
                    </a:cubicBezTo>
                    <a:cubicBezTo>
                      <a:pt x="138574" y="31180"/>
                      <a:pt x="138574" y="27439"/>
                      <a:pt x="137325" y="23697"/>
                    </a:cubicBezTo>
                    <a:close/>
                    <a:moveTo>
                      <a:pt x="667417" y="5497"/>
                    </a:moveTo>
                    <a:lnTo>
                      <a:pt x="795251" y="42828"/>
                    </a:lnTo>
                    <a:lnTo>
                      <a:pt x="795251" y="253128"/>
                    </a:lnTo>
                    <a:lnTo>
                      <a:pt x="667417" y="295437"/>
                    </a:lnTo>
                    <a:lnTo>
                      <a:pt x="782840" y="370100"/>
                    </a:lnTo>
                    <a:lnTo>
                      <a:pt x="586745" y="763324"/>
                    </a:lnTo>
                    <a:cubicBezTo>
                      <a:pt x="558200" y="767057"/>
                      <a:pt x="529655" y="772034"/>
                      <a:pt x="499868" y="773279"/>
                    </a:cubicBezTo>
                    <a:lnTo>
                      <a:pt x="587986" y="370100"/>
                    </a:lnTo>
                    <a:lnTo>
                      <a:pt x="609085" y="273038"/>
                    </a:lnTo>
                    <a:close/>
                    <a:moveTo>
                      <a:pt x="132332" y="0"/>
                    </a:moveTo>
                    <a:lnTo>
                      <a:pt x="132332" y="1247"/>
                    </a:lnTo>
                    <a:lnTo>
                      <a:pt x="132332" y="2494"/>
                    </a:lnTo>
                    <a:lnTo>
                      <a:pt x="132332" y="4989"/>
                    </a:lnTo>
                    <a:lnTo>
                      <a:pt x="133580" y="6236"/>
                    </a:lnTo>
                    <a:lnTo>
                      <a:pt x="134829" y="8731"/>
                    </a:lnTo>
                    <a:lnTo>
                      <a:pt x="134829" y="11225"/>
                    </a:lnTo>
                    <a:lnTo>
                      <a:pt x="192256" y="271893"/>
                    </a:lnTo>
                    <a:lnTo>
                      <a:pt x="300868" y="773275"/>
                    </a:lnTo>
                    <a:cubicBezTo>
                      <a:pt x="270906" y="770780"/>
                      <a:pt x="239695" y="767039"/>
                      <a:pt x="208485" y="762050"/>
                    </a:cubicBezTo>
                    <a:lnTo>
                      <a:pt x="12484" y="369176"/>
                    </a:lnTo>
                    <a:lnTo>
                      <a:pt x="128587" y="294343"/>
                    </a:lnTo>
                    <a:lnTo>
                      <a:pt x="0" y="251938"/>
                    </a:lnTo>
                    <a:lnTo>
                      <a:pt x="0" y="41158"/>
                    </a:lnTo>
                    <a:lnTo>
                      <a:pt x="3745" y="386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0773127-0F8E-0E4A-8DC5-EA2F73334ACA}"/>
              </a:ext>
            </a:extLst>
          </p:cNvPr>
          <p:cNvGrpSpPr/>
          <p:nvPr/>
        </p:nvGrpSpPr>
        <p:grpSpPr>
          <a:xfrm>
            <a:off x="14863940" y="10384539"/>
            <a:ext cx="2296093" cy="2296092"/>
            <a:chOff x="14863940" y="10384539"/>
            <a:chExt cx="2296093" cy="2296092"/>
          </a:xfrm>
        </p:grpSpPr>
        <p:sp>
          <p:nvSpPr>
            <p:cNvPr id="77" name="Freeform 510">
              <a:extLst>
                <a:ext uri="{FF2B5EF4-FFF2-40B4-BE49-F238E27FC236}">
                  <a16:creationId xmlns:a16="http://schemas.microsoft.com/office/drawing/2014/main" id="{9E43C73B-3BDB-8549-9F36-629B8AE5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940" y="10384539"/>
              <a:ext cx="2296093" cy="2296092"/>
            </a:xfrm>
            <a:custGeom>
              <a:avLst/>
              <a:gdLst>
                <a:gd name="T0" fmla="*/ 1842 w 1843"/>
                <a:gd name="T1" fmla="*/ 921 h 1844"/>
                <a:gd name="T2" fmla="*/ 1842 w 1843"/>
                <a:gd name="T3" fmla="*/ 921 h 1844"/>
                <a:gd name="T4" fmla="*/ 1566 w 1843"/>
                <a:gd name="T5" fmla="*/ 1579 h 1844"/>
                <a:gd name="T6" fmla="*/ 1566 w 1843"/>
                <a:gd name="T7" fmla="*/ 1579 h 1844"/>
                <a:gd name="T8" fmla="*/ 1072 w 1843"/>
                <a:gd name="T9" fmla="*/ 1831 h 1844"/>
                <a:gd name="T10" fmla="*/ 1072 w 1843"/>
                <a:gd name="T11" fmla="*/ 1831 h 1844"/>
                <a:gd name="T12" fmla="*/ 1001 w 1843"/>
                <a:gd name="T13" fmla="*/ 1839 h 1844"/>
                <a:gd name="T14" fmla="*/ 1001 w 1843"/>
                <a:gd name="T15" fmla="*/ 1839 h 1844"/>
                <a:gd name="T16" fmla="*/ 991 w 1843"/>
                <a:gd name="T17" fmla="*/ 1840 h 1844"/>
                <a:gd name="T18" fmla="*/ 991 w 1843"/>
                <a:gd name="T19" fmla="*/ 1840 h 1844"/>
                <a:gd name="T20" fmla="*/ 921 w 1843"/>
                <a:gd name="T21" fmla="*/ 1843 h 1844"/>
                <a:gd name="T22" fmla="*/ 921 w 1843"/>
                <a:gd name="T23" fmla="*/ 1843 h 1844"/>
                <a:gd name="T24" fmla="*/ 921 w 1843"/>
                <a:gd name="T25" fmla="*/ 1843 h 1844"/>
                <a:gd name="T26" fmla="*/ 851 w 1843"/>
                <a:gd name="T27" fmla="*/ 1840 h 1844"/>
                <a:gd name="T28" fmla="*/ 851 w 1843"/>
                <a:gd name="T29" fmla="*/ 1840 h 1844"/>
                <a:gd name="T30" fmla="*/ 841 w 1843"/>
                <a:gd name="T31" fmla="*/ 1839 h 1844"/>
                <a:gd name="T32" fmla="*/ 841 w 1843"/>
                <a:gd name="T33" fmla="*/ 1839 h 1844"/>
                <a:gd name="T34" fmla="*/ 840 w 1843"/>
                <a:gd name="T35" fmla="*/ 1839 h 1844"/>
                <a:gd name="T36" fmla="*/ 840 w 1843"/>
                <a:gd name="T37" fmla="*/ 1839 h 1844"/>
                <a:gd name="T38" fmla="*/ 767 w 1843"/>
                <a:gd name="T39" fmla="*/ 1830 h 1844"/>
                <a:gd name="T40" fmla="*/ 767 w 1843"/>
                <a:gd name="T41" fmla="*/ 1830 h 1844"/>
                <a:gd name="T42" fmla="*/ 263 w 1843"/>
                <a:gd name="T43" fmla="*/ 1567 h 1844"/>
                <a:gd name="T44" fmla="*/ 263 w 1843"/>
                <a:gd name="T45" fmla="*/ 1567 h 1844"/>
                <a:gd name="T46" fmla="*/ 0 w 1843"/>
                <a:gd name="T47" fmla="*/ 921 h 1844"/>
                <a:gd name="T48" fmla="*/ 0 w 1843"/>
                <a:gd name="T49" fmla="*/ 921 h 1844"/>
                <a:gd name="T50" fmla="*/ 921 w 1843"/>
                <a:gd name="T51" fmla="*/ 0 h 1844"/>
                <a:gd name="T52" fmla="*/ 921 w 1843"/>
                <a:gd name="T53" fmla="*/ 0 h 1844"/>
                <a:gd name="T54" fmla="*/ 1842 w 1843"/>
                <a:gd name="T55" fmla="*/ 921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3" h="1844">
                  <a:moveTo>
                    <a:pt x="1842" y="921"/>
                  </a:moveTo>
                  <a:lnTo>
                    <a:pt x="1842" y="921"/>
                  </a:lnTo>
                  <a:cubicBezTo>
                    <a:pt x="1842" y="1179"/>
                    <a:pt x="1737" y="1413"/>
                    <a:pt x="1566" y="1579"/>
                  </a:cubicBezTo>
                  <a:lnTo>
                    <a:pt x="1566" y="1579"/>
                  </a:lnTo>
                  <a:cubicBezTo>
                    <a:pt x="1434" y="1709"/>
                    <a:pt x="1263" y="1799"/>
                    <a:pt x="1072" y="1831"/>
                  </a:cubicBezTo>
                  <a:lnTo>
                    <a:pt x="1072" y="1831"/>
                  </a:lnTo>
                  <a:cubicBezTo>
                    <a:pt x="1049" y="1834"/>
                    <a:pt x="1025" y="1838"/>
                    <a:pt x="1001" y="1839"/>
                  </a:cubicBezTo>
                  <a:lnTo>
                    <a:pt x="1001" y="1839"/>
                  </a:lnTo>
                  <a:cubicBezTo>
                    <a:pt x="998" y="1839"/>
                    <a:pt x="995" y="1840"/>
                    <a:pt x="991" y="1840"/>
                  </a:cubicBezTo>
                  <a:lnTo>
                    <a:pt x="991" y="1840"/>
                  </a:lnTo>
                  <a:cubicBezTo>
                    <a:pt x="968" y="1842"/>
                    <a:pt x="945" y="1843"/>
                    <a:pt x="921" y="1843"/>
                  </a:cubicBezTo>
                  <a:lnTo>
                    <a:pt x="921" y="1843"/>
                  </a:lnTo>
                  <a:lnTo>
                    <a:pt x="921" y="1843"/>
                  </a:lnTo>
                  <a:cubicBezTo>
                    <a:pt x="897" y="1843"/>
                    <a:pt x="874" y="1842"/>
                    <a:pt x="851" y="1840"/>
                  </a:cubicBezTo>
                  <a:lnTo>
                    <a:pt x="851" y="1840"/>
                  </a:lnTo>
                  <a:cubicBezTo>
                    <a:pt x="847" y="1840"/>
                    <a:pt x="844" y="1839"/>
                    <a:pt x="841" y="1839"/>
                  </a:cubicBezTo>
                  <a:lnTo>
                    <a:pt x="841" y="1839"/>
                  </a:lnTo>
                  <a:cubicBezTo>
                    <a:pt x="840" y="1839"/>
                    <a:pt x="840" y="1839"/>
                    <a:pt x="840" y="1839"/>
                  </a:cubicBezTo>
                  <a:lnTo>
                    <a:pt x="840" y="1839"/>
                  </a:lnTo>
                  <a:cubicBezTo>
                    <a:pt x="816" y="1837"/>
                    <a:pt x="791" y="1834"/>
                    <a:pt x="767" y="1830"/>
                  </a:cubicBezTo>
                  <a:lnTo>
                    <a:pt x="767" y="1830"/>
                  </a:lnTo>
                  <a:cubicBezTo>
                    <a:pt x="572" y="1797"/>
                    <a:pt x="397" y="1702"/>
                    <a:pt x="263" y="1567"/>
                  </a:cubicBezTo>
                  <a:lnTo>
                    <a:pt x="263" y="1567"/>
                  </a:lnTo>
                  <a:cubicBezTo>
                    <a:pt x="101" y="1400"/>
                    <a:pt x="0" y="1173"/>
                    <a:pt x="0" y="921"/>
                  </a:cubicBezTo>
                  <a:lnTo>
                    <a:pt x="0" y="921"/>
                  </a:lnTo>
                  <a:cubicBezTo>
                    <a:pt x="0" y="413"/>
                    <a:pt x="413" y="0"/>
                    <a:pt x="921" y="0"/>
                  </a:cubicBezTo>
                  <a:lnTo>
                    <a:pt x="921" y="0"/>
                  </a:lnTo>
                  <a:cubicBezTo>
                    <a:pt x="1430" y="0"/>
                    <a:pt x="1842" y="413"/>
                    <a:pt x="1842" y="921"/>
                  </a:cubicBezTo>
                </a:path>
              </a:pathLst>
            </a:cu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B7BC4A-E0A4-2349-A99A-635F382F6AD7}"/>
                </a:ext>
              </a:extLst>
            </p:cNvPr>
            <p:cNvGrpSpPr/>
            <p:nvPr/>
          </p:nvGrpSpPr>
          <p:grpSpPr>
            <a:xfrm>
              <a:off x="15188026" y="10626232"/>
              <a:ext cx="1619212" cy="2054399"/>
              <a:chOff x="15188026" y="10626232"/>
              <a:chExt cx="1619212" cy="2054399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6BC85DD9-2E00-0A4F-B638-92214D05B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8026" y="11840198"/>
                <a:ext cx="1619212" cy="839187"/>
              </a:xfrm>
              <a:custGeom>
                <a:avLst/>
                <a:gdLst>
                  <a:gd name="connsiteX0" fmla="*/ 818468 w 1619212"/>
                  <a:gd name="connsiteY0" fmla="*/ 0 h 839187"/>
                  <a:gd name="connsiteX1" fmla="*/ 977375 w 1619212"/>
                  <a:gd name="connsiteY1" fmla="*/ 0 h 839187"/>
                  <a:gd name="connsiteX2" fmla="*/ 991031 w 1619212"/>
                  <a:gd name="connsiteY2" fmla="*/ 9975 h 839187"/>
                  <a:gd name="connsiteX3" fmla="*/ 995997 w 1619212"/>
                  <a:gd name="connsiteY3" fmla="*/ 13716 h 839187"/>
                  <a:gd name="connsiteX4" fmla="*/ 995997 w 1619212"/>
                  <a:gd name="connsiteY4" fmla="*/ 14963 h 839187"/>
                  <a:gd name="connsiteX5" fmla="*/ 1003446 w 1619212"/>
                  <a:gd name="connsiteY5" fmla="*/ 18704 h 839187"/>
                  <a:gd name="connsiteX6" fmla="*/ 1014619 w 1619212"/>
                  <a:gd name="connsiteY6" fmla="*/ 26186 h 839187"/>
                  <a:gd name="connsiteX7" fmla="*/ 1015861 w 1619212"/>
                  <a:gd name="connsiteY7" fmla="*/ 27433 h 839187"/>
                  <a:gd name="connsiteX8" fmla="*/ 1043173 w 1619212"/>
                  <a:gd name="connsiteY8" fmla="*/ 43643 h 839187"/>
                  <a:gd name="connsiteX9" fmla="*/ 1056829 w 1619212"/>
                  <a:gd name="connsiteY9" fmla="*/ 51124 h 839187"/>
                  <a:gd name="connsiteX10" fmla="*/ 1064278 w 1619212"/>
                  <a:gd name="connsiteY10" fmla="*/ 54865 h 839187"/>
                  <a:gd name="connsiteX11" fmla="*/ 1079175 w 1619212"/>
                  <a:gd name="connsiteY11" fmla="*/ 61100 h 839187"/>
                  <a:gd name="connsiteX12" fmla="*/ 1085382 w 1619212"/>
                  <a:gd name="connsiteY12" fmla="*/ 64841 h 839187"/>
                  <a:gd name="connsiteX13" fmla="*/ 1213253 w 1619212"/>
                  <a:gd name="connsiteY13" fmla="*/ 102249 h 839187"/>
                  <a:gd name="connsiteX14" fmla="*/ 1240565 w 1619212"/>
                  <a:gd name="connsiteY14" fmla="*/ 104743 h 839187"/>
                  <a:gd name="connsiteX15" fmla="*/ 1555897 w 1619212"/>
                  <a:gd name="connsiteY15" fmla="*/ 294277 h 839187"/>
                  <a:gd name="connsiteX16" fmla="*/ 1619212 w 1619212"/>
                  <a:gd name="connsiteY16" fmla="*/ 509996 h 839187"/>
                  <a:gd name="connsiteX17" fmla="*/ 1005929 w 1619212"/>
                  <a:gd name="connsiteY17" fmla="*/ 824224 h 839187"/>
                  <a:gd name="connsiteX18" fmla="*/ 917785 w 1619212"/>
                  <a:gd name="connsiteY18" fmla="*/ 834199 h 839187"/>
                  <a:gd name="connsiteX19" fmla="*/ 905370 w 1619212"/>
                  <a:gd name="connsiteY19" fmla="*/ 835446 h 839187"/>
                  <a:gd name="connsiteX20" fmla="*/ 818468 w 1619212"/>
                  <a:gd name="connsiteY20" fmla="*/ 839187 h 839187"/>
                  <a:gd name="connsiteX21" fmla="*/ 649556 w 1619212"/>
                  <a:gd name="connsiteY21" fmla="*/ 0 h 839187"/>
                  <a:gd name="connsiteX22" fmla="*/ 817224 w 1619212"/>
                  <a:gd name="connsiteY22" fmla="*/ 0 h 839187"/>
                  <a:gd name="connsiteX23" fmla="*/ 817224 w 1619212"/>
                  <a:gd name="connsiteY23" fmla="*/ 839187 h 839187"/>
                  <a:gd name="connsiteX24" fmla="*/ 730285 w 1619212"/>
                  <a:gd name="connsiteY24" fmla="*/ 835446 h 839187"/>
                  <a:gd name="connsiteX25" fmla="*/ 717866 w 1619212"/>
                  <a:gd name="connsiteY25" fmla="*/ 834199 h 839187"/>
                  <a:gd name="connsiteX26" fmla="*/ 716624 w 1619212"/>
                  <a:gd name="connsiteY26" fmla="*/ 834199 h 839187"/>
                  <a:gd name="connsiteX27" fmla="*/ 625959 w 1619212"/>
                  <a:gd name="connsiteY27" fmla="*/ 822977 h 839187"/>
                  <a:gd name="connsiteX28" fmla="*/ 0 w 1619212"/>
                  <a:gd name="connsiteY28" fmla="*/ 495033 h 839187"/>
                  <a:gd name="connsiteX29" fmla="*/ 47195 w 1619212"/>
                  <a:gd name="connsiteY29" fmla="*/ 310487 h 839187"/>
                  <a:gd name="connsiteX30" fmla="*/ 386256 w 1619212"/>
                  <a:gd name="connsiteY30" fmla="*/ 104743 h 839187"/>
                  <a:gd name="connsiteX31" fmla="*/ 422274 w 1619212"/>
                  <a:gd name="connsiteY31" fmla="*/ 99755 h 839187"/>
                  <a:gd name="connsiteX32" fmla="*/ 550198 w 1619212"/>
                  <a:gd name="connsiteY32" fmla="*/ 61100 h 839187"/>
                  <a:gd name="connsiteX33" fmla="*/ 611055 w 1619212"/>
                  <a:gd name="connsiteY33" fmla="*/ 27433 h 839187"/>
                  <a:gd name="connsiteX34" fmla="*/ 620991 w 1619212"/>
                  <a:gd name="connsiteY34" fmla="*/ 21198 h 839187"/>
                  <a:gd name="connsiteX35" fmla="*/ 629685 w 1619212"/>
                  <a:gd name="connsiteY35" fmla="*/ 13716 h 83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19212" h="839187">
                    <a:moveTo>
                      <a:pt x="818468" y="0"/>
                    </a:moveTo>
                    <a:lnTo>
                      <a:pt x="977375" y="0"/>
                    </a:lnTo>
                    <a:cubicBezTo>
                      <a:pt x="981100" y="3741"/>
                      <a:pt x="986065" y="6235"/>
                      <a:pt x="991031" y="9975"/>
                    </a:cubicBezTo>
                    <a:cubicBezTo>
                      <a:pt x="992273" y="11222"/>
                      <a:pt x="994756" y="13716"/>
                      <a:pt x="995997" y="13716"/>
                    </a:cubicBezTo>
                    <a:cubicBezTo>
                      <a:pt x="995997" y="14963"/>
                      <a:pt x="995997" y="14963"/>
                      <a:pt x="995997" y="14963"/>
                    </a:cubicBezTo>
                    <a:cubicBezTo>
                      <a:pt x="998480" y="16210"/>
                      <a:pt x="1000963" y="17457"/>
                      <a:pt x="1003446" y="18704"/>
                    </a:cubicBezTo>
                    <a:cubicBezTo>
                      <a:pt x="1007170" y="21198"/>
                      <a:pt x="1010895" y="23692"/>
                      <a:pt x="1014619" y="26186"/>
                    </a:cubicBezTo>
                    <a:cubicBezTo>
                      <a:pt x="1015861" y="27433"/>
                      <a:pt x="1015861" y="27433"/>
                      <a:pt x="1015861" y="27433"/>
                    </a:cubicBezTo>
                    <a:cubicBezTo>
                      <a:pt x="1025792" y="32420"/>
                      <a:pt x="1034483" y="38655"/>
                      <a:pt x="1043173" y="43643"/>
                    </a:cubicBezTo>
                    <a:cubicBezTo>
                      <a:pt x="1048139" y="46137"/>
                      <a:pt x="1051863" y="48630"/>
                      <a:pt x="1056829" y="51124"/>
                    </a:cubicBezTo>
                    <a:cubicBezTo>
                      <a:pt x="1059312" y="52371"/>
                      <a:pt x="1061795" y="53618"/>
                      <a:pt x="1064278" y="54865"/>
                    </a:cubicBezTo>
                    <a:cubicBezTo>
                      <a:pt x="1069244" y="57359"/>
                      <a:pt x="1074209" y="58606"/>
                      <a:pt x="1079175" y="61100"/>
                    </a:cubicBezTo>
                    <a:cubicBezTo>
                      <a:pt x="1080417" y="62347"/>
                      <a:pt x="1082900" y="63594"/>
                      <a:pt x="1085382" y="64841"/>
                    </a:cubicBezTo>
                    <a:cubicBezTo>
                      <a:pt x="1126351" y="82298"/>
                      <a:pt x="1169802" y="94767"/>
                      <a:pt x="1213253" y="102249"/>
                    </a:cubicBezTo>
                    <a:cubicBezTo>
                      <a:pt x="1221943" y="103496"/>
                      <a:pt x="1230634" y="103496"/>
                      <a:pt x="1240565" y="104743"/>
                    </a:cubicBezTo>
                    <a:cubicBezTo>
                      <a:pt x="1279051" y="108483"/>
                      <a:pt x="1486375" y="137163"/>
                      <a:pt x="1555897" y="294277"/>
                    </a:cubicBezTo>
                    <a:cubicBezTo>
                      <a:pt x="1573277" y="332932"/>
                      <a:pt x="1596866" y="413982"/>
                      <a:pt x="1619212" y="509996"/>
                    </a:cubicBezTo>
                    <a:cubicBezTo>
                      <a:pt x="1455338" y="672098"/>
                      <a:pt x="1243048" y="784322"/>
                      <a:pt x="1005929" y="824224"/>
                    </a:cubicBezTo>
                    <a:cubicBezTo>
                      <a:pt x="977375" y="827965"/>
                      <a:pt x="947580" y="832952"/>
                      <a:pt x="917785" y="834199"/>
                    </a:cubicBezTo>
                    <a:cubicBezTo>
                      <a:pt x="914061" y="834199"/>
                      <a:pt x="910336" y="835446"/>
                      <a:pt x="905370" y="835446"/>
                    </a:cubicBezTo>
                    <a:cubicBezTo>
                      <a:pt x="876817" y="837940"/>
                      <a:pt x="848263" y="839187"/>
                      <a:pt x="818468" y="839187"/>
                    </a:cubicBezTo>
                    <a:close/>
                    <a:moveTo>
                      <a:pt x="649556" y="0"/>
                    </a:moveTo>
                    <a:lnTo>
                      <a:pt x="817224" y="0"/>
                    </a:lnTo>
                    <a:lnTo>
                      <a:pt x="817224" y="839187"/>
                    </a:lnTo>
                    <a:cubicBezTo>
                      <a:pt x="787416" y="839187"/>
                      <a:pt x="758851" y="837940"/>
                      <a:pt x="730285" y="835446"/>
                    </a:cubicBezTo>
                    <a:cubicBezTo>
                      <a:pt x="725317" y="835446"/>
                      <a:pt x="721591" y="834199"/>
                      <a:pt x="717866" y="834199"/>
                    </a:cubicBezTo>
                    <a:cubicBezTo>
                      <a:pt x="716624" y="834199"/>
                      <a:pt x="716624" y="834199"/>
                      <a:pt x="716624" y="834199"/>
                    </a:cubicBezTo>
                    <a:cubicBezTo>
                      <a:pt x="686816" y="831705"/>
                      <a:pt x="655766" y="827965"/>
                      <a:pt x="625959" y="822977"/>
                    </a:cubicBezTo>
                    <a:cubicBezTo>
                      <a:pt x="383772" y="781828"/>
                      <a:pt x="166426" y="663369"/>
                      <a:pt x="0" y="495033"/>
                    </a:cubicBezTo>
                    <a:cubicBezTo>
                      <a:pt x="17388" y="413982"/>
                      <a:pt x="34775" y="345401"/>
                      <a:pt x="47195" y="310487"/>
                    </a:cubicBezTo>
                    <a:cubicBezTo>
                      <a:pt x="96875" y="164595"/>
                      <a:pt x="342787" y="109730"/>
                      <a:pt x="386256" y="104743"/>
                    </a:cubicBezTo>
                    <a:cubicBezTo>
                      <a:pt x="398676" y="103496"/>
                      <a:pt x="409854" y="102249"/>
                      <a:pt x="422274" y="99755"/>
                    </a:cubicBezTo>
                    <a:cubicBezTo>
                      <a:pt x="465743" y="92273"/>
                      <a:pt x="507971" y="79804"/>
                      <a:pt x="550198" y="61100"/>
                    </a:cubicBezTo>
                    <a:cubicBezTo>
                      <a:pt x="570070" y="51124"/>
                      <a:pt x="591183" y="39902"/>
                      <a:pt x="611055" y="27433"/>
                    </a:cubicBezTo>
                    <a:cubicBezTo>
                      <a:pt x="614781" y="24939"/>
                      <a:pt x="617265" y="22445"/>
                      <a:pt x="620991" y="21198"/>
                    </a:cubicBezTo>
                    <a:cubicBezTo>
                      <a:pt x="623475" y="18704"/>
                      <a:pt x="627201" y="16210"/>
                      <a:pt x="629685" y="13716"/>
                    </a:cubicBezTo>
                    <a:close/>
                  </a:path>
                </a:pathLst>
              </a:custGeom>
              <a:solidFill>
                <a:schemeClr val="accent5">
                  <a:alpha val="39965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0" name="Freeform 513">
                <a:extLst>
                  <a:ext uri="{FF2B5EF4-FFF2-40B4-BE49-F238E27FC236}">
                    <a16:creationId xmlns:a16="http://schemas.microsoft.com/office/drawing/2014/main" id="{0BC72AE3-49C9-B443-9A40-4BA474650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7332" y="11840197"/>
                <a:ext cx="538319" cy="840434"/>
              </a:xfrm>
              <a:custGeom>
                <a:avLst/>
                <a:gdLst>
                  <a:gd name="T0" fmla="*/ 431 w 432"/>
                  <a:gd name="T1" fmla="*/ 52 h 674"/>
                  <a:gd name="T2" fmla="*/ 431 w 432"/>
                  <a:gd name="T3" fmla="*/ 52 h 674"/>
                  <a:gd name="T4" fmla="*/ 384 w 432"/>
                  <a:gd name="T5" fmla="*/ 267 h 674"/>
                  <a:gd name="T6" fmla="*/ 368 w 432"/>
                  <a:gd name="T7" fmla="*/ 345 h 674"/>
                  <a:gd name="T8" fmla="*/ 296 w 432"/>
                  <a:gd name="T9" fmla="*/ 669 h 674"/>
                  <a:gd name="T10" fmla="*/ 296 w 432"/>
                  <a:gd name="T11" fmla="*/ 669 h 674"/>
                  <a:gd name="T12" fmla="*/ 286 w 432"/>
                  <a:gd name="T13" fmla="*/ 670 h 674"/>
                  <a:gd name="T14" fmla="*/ 286 w 432"/>
                  <a:gd name="T15" fmla="*/ 670 h 674"/>
                  <a:gd name="T16" fmla="*/ 216 w 432"/>
                  <a:gd name="T17" fmla="*/ 673 h 674"/>
                  <a:gd name="T18" fmla="*/ 216 w 432"/>
                  <a:gd name="T19" fmla="*/ 673 h 674"/>
                  <a:gd name="T20" fmla="*/ 216 w 432"/>
                  <a:gd name="T21" fmla="*/ 673 h 674"/>
                  <a:gd name="T22" fmla="*/ 146 w 432"/>
                  <a:gd name="T23" fmla="*/ 670 h 674"/>
                  <a:gd name="T24" fmla="*/ 146 w 432"/>
                  <a:gd name="T25" fmla="*/ 670 h 674"/>
                  <a:gd name="T26" fmla="*/ 136 w 432"/>
                  <a:gd name="T27" fmla="*/ 669 h 674"/>
                  <a:gd name="T28" fmla="*/ 48 w 432"/>
                  <a:gd name="T29" fmla="*/ 267 h 674"/>
                  <a:gd name="T30" fmla="*/ 2 w 432"/>
                  <a:gd name="T31" fmla="*/ 58 h 674"/>
                  <a:gd name="T32" fmla="*/ 2 w 432"/>
                  <a:gd name="T33" fmla="*/ 56 h 674"/>
                  <a:gd name="T34" fmla="*/ 2 w 432"/>
                  <a:gd name="T35" fmla="*/ 54 h 674"/>
                  <a:gd name="T36" fmla="*/ 1 w 432"/>
                  <a:gd name="T37" fmla="*/ 53 h 674"/>
                  <a:gd name="T38" fmla="*/ 1 w 432"/>
                  <a:gd name="T39" fmla="*/ 51 h 674"/>
                  <a:gd name="T40" fmla="*/ 1 w 432"/>
                  <a:gd name="T41" fmla="*/ 50 h 674"/>
                  <a:gd name="T42" fmla="*/ 1 w 432"/>
                  <a:gd name="T43" fmla="*/ 50 h 674"/>
                  <a:gd name="T44" fmla="*/ 1 w 432"/>
                  <a:gd name="T45" fmla="*/ 49 h 674"/>
                  <a:gd name="T46" fmla="*/ 1 w 432"/>
                  <a:gd name="T47" fmla="*/ 49 h 674"/>
                  <a:gd name="T48" fmla="*/ 1 w 432"/>
                  <a:gd name="T49" fmla="*/ 49 h 674"/>
                  <a:gd name="T50" fmla="*/ 0 w 432"/>
                  <a:gd name="T51" fmla="*/ 49 h 674"/>
                  <a:gd name="T52" fmla="*/ 0 w 432"/>
                  <a:gd name="T53" fmla="*/ 49 h 674"/>
                  <a:gd name="T54" fmla="*/ 0 w 432"/>
                  <a:gd name="T55" fmla="*/ 49 h 674"/>
                  <a:gd name="T56" fmla="*/ 50 w 432"/>
                  <a:gd name="T57" fmla="*/ 22 h 674"/>
                  <a:gd name="T58" fmla="*/ 50 w 432"/>
                  <a:gd name="T59" fmla="*/ 22 h 674"/>
                  <a:gd name="T60" fmla="*/ 58 w 432"/>
                  <a:gd name="T61" fmla="*/ 17 h 674"/>
                  <a:gd name="T62" fmla="*/ 58 w 432"/>
                  <a:gd name="T63" fmla="*/ 17 h 674"/>
                  <a:gd name="T64" fmla="*/ 65 w 432"/>
                  <a:gd name="T65" fmla="*/ 11 h 674"/>
                  <a:gd name="T66" fmla="*/ 81 w 432"/>
                  <a:gd name="T67" fmla="*/ 0 h 674"/>
                  <a:gd name="T68" fmla="*/ 344 w 432"/>
                  <a:gd name="T69" fmla="*/ 0 h 674"/>
                  <a:gd name="T70" fmla="*/ 344 w 432"/>
                  <a:gd name="T71" fmla="*/ 0 h 674"/>
                  <a:gd name="T72" fmla="*/ 355 w 432"/>
                  <a:gd name="T73" fmla="*/ 8 h 674"/>
                  <a:gd name="T74" fmla="*/ 355 w 432"/>
                  <a:gd name="T75" fmla="*/ 8 h 674"/>
                  <a:gd name="T76" fmla="*/ 359 w 432"/>
                  <a:gd name="T77" fmla="*/ 11 h 674"/>
                  <a:gd name="T78" fmla="*/ 359 w 432"/>
                  <a:gd name="T79" fmla="*/ 11 h 674"/>
                  <a:gd name="T80" fmla="*/ 359 w 432"/>
                  <a:gd name="T81" fmla="*/ 12 h 674"/>
                  <a:gd name="T82" fmla="*/ 359 w 432"/>
                  <a:gd name="T83" fmla="*/ 12 h 674"/>
                  <a:gd name="T84" fmla="*/ 365 w 432"/>
                  <a:gd name="T85" fmla="*/ 15 h 674"/>
                  <a:gd name="T86" fmla="*/ 365 w 432"/>
                  <a:gd name="T87" fmla="*/ 15 h 674"/>
                  <a:gd name="T88" fmla="*/ 374 w 432"/>
                  <a:gd name="T89" fmla="*/ 21 h 674"/>
                  <a:gd name="T90" fmla="*/ 374 w 432"/>
                  <a:gd name="T91" fmla="*/ 21 h 674"/>
                  <a:gd name="T92" fmla="*/ 375 w 432"/>
                  <a:gd name="T93" fmla="*/ 22 h 674"/>
                  <a:gd name="T94" fmla="*/ 375 w 432"/>
                  <a:gd name="T95" fmla="*/ 22 h 674"/>
                  <a:gd name="T96" fmla="*/ 397 w 432"/>
                  <a:gd name="T97" fmla="*/ 35 h 674"/>
                  <a:gd name="T98" fmla="*/ 397 w 432"/>
                  <a:gd name="T99" fmla="*/ 35 h 674"/>
                  <a:gd name="T100" fmla="*/ 408 w 432"/>
                  <a:gd name="T101" fmla="*/ 41 h 674"/>
                  <a:gd name="T102" fmla="*/ 408 w 432"/>
                  <a:gd name="T103" fmla="*/ 41 h 674"/>
                  <a:gd name="T104" fmla="*/ 414 w 432"/>
                  <a:gd name="T105" fmla="*/ 44 h 674"/>
                  <a:gd name="T106" fmla="*/ 414 w 432"/>
                  <a:gd name="T107" fmla="*/ 44 h 674"/>
                  <a:gd name="T108" fmla="*/ 426 w 432"/>
                  <a:gd name="T109" fmla="*/ 49 h 674"/>
                  <a:gd name="T110" fmla="*/ 426 w 432"/>
                  <a:gd name="T111" fmla="*/ 49 h 674"/>
                  <a:gd name="T112" fmla="*/ 431 w 432"/>
                  <a:gd name="T113" fmla="*/ 5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2" h="674">
                    <a:moveTo>
                      <a:pt x="431" y="52"/>
                    </a:moveTo>
                    <a:lnTo>
                      <a:pt x="431" y="52"/>
                    </a:lnTo>
                    <a:lnTo>
                      <a:pt x="384" y="267"/>
                    </a:lnTo>
                    <a:lnTo>
                      <a:pt x="368" y="345"/>
                    </a:lnTo>
                    <a:lnTo>
                      <a:pt x="296" y="669"/>
                    </a:lnTo>
                    <a:lnTo>
                      <a:pt x="296" y="669"/>
                    </a:lnTo>
                    <a:cubicBezTo>
                      <a:pt x="293" y="669"/>
                      <a:pt x="290" y="670"/>
                      <a:pt x="286" y="670"/>
                    </a:cubicBezTo>
                    <a:lnTo>
                      <a:pt x="286" y="670"/>
                    </a:lnTo>
                    <a:cubicBezTo>
                      <a:pt x="263" y="672"/>
                      <a:pt x="240" y="673"/>
                      <a:pt x="216" y="673"/>
                    </a:cubicBezTo>
                    <a:lnTo>
                      <a:pt x="216" y="673"/>
                    </a:lnTo>
                    <a:lnTo>
                      <a:pt x="216" y="673"/>
                    </a:lnTo>
                    <a:cubicBezTo>
                      <a:pt x="192" y="673"/>
                      <a:pt x="169" y="672"/>
                      <a:pt x="146" y="670"/>
                    </a:cubicBezTo>
                    <a:lnTo>
                      <a:pt x="146" y="670"/>
                    </a:lnTo>
                    <a:cubicBezTo>
                      <a:pt x="142" y="670"/>
                      <a:pt x="139" y="669"/>
                      <a:pt x="136" y="669"/>
                    </a:cubicBezTo>
                    <a:lnTo>
                      <a:pt x="48" y="267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1" y="49"/>
                    </a:lnTo>
                    <a:lnTo>
                      <a:pt x="1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1"/>
                      <a:pt x="50" y="22"/>
                    </a:cubicBezTo>
                    <a:lnTo>
                      <a:pt x="50" y="22"/>
                    </a:lnTo>
                    <a:cubicBezTo>
                      <a:pt x="53" y="20"/>
                      <a:pt x="55" y="18"/>
                      <a:pt x="58" y="17"/>
                    </a:cubicBezTo>
                    <a:lnTo>
                      <a:pt x="58" y="17"/>
                    </a:lnTo>
                    <a:cubicBezTo>
                      <a:pt x="60" y="15"/>
                      <a:pt x="63" y="13"/>
                      <a:pt x="65" y="11"/>
                    </a:cubicBezTo>
                    <a:lnTo>
                      <a:pt x="81" y="0"/>
                    </a:lnTo>
                    <a:lnTo>
                      <a:pt x="344" y="0"/>
                    </a:lnTo>
                    <a:lnTo>
                      <a:pt x="344" y="0"/>
                    </a:lnTo>
                    <a:cubicBezTo>
                      <a:pt x="347" y="3"/>
                      <a:pt x="351" y="5"/>
                      <a:pt x="355" y="8"/>
                    </a:cubicBezTo>
                    <a:lnTo>
                      <a:pt x="355" y="8"/>
                    </a:lnTo>
                    <a:cubicBezTo>
                      <a:pt x="356" y="9"/>
                      <a:pt x="358" y="11"/>
                      <a:pt x="359" y="11"/>
                    </a:cubicBezTo>
                    <a:lnTo>
                      <a:pt x="359" y="11"/>
                    </a:lnTo>
                    <a:cubicBezTo>
                      <a:pt x="359" y="12"/>
                      <a:pt x="359" y="12"/>
                      <a:pt x="359" y="12"/>
                    </a:cubicBezTo>
                    <a:lnTo>
                      <a:pt x="359" y="12"/>
                    </a:lnTo>
                    <a:cubicBezTo>
                      <a:pt x="361" y="13"/>
                      <a:pt x="363" y="14"/>
                      <a:pt x="365" y="15"/>
                    </a:cubicBezTo>
                    <a:lnTo>
                      <a:pt x="365" y="15"/>
                    </a:lnTo>
                    <a:cubicBezTo>
                      <a:pt x="368" y="17"/>
                      <a:pt x="371" y="19"/>
                      <a:pt x="374" y="21"/>
                    </a:cubicBezTo>
                    <a:lnTo>
                      <a:pt x="374" y="21"/>
                    </a:lnTo>
                    <a:cubicBezTo>
                      <a:pt x="375" y="22"/>
                      <a:pt x="375" y="22"/>
                      <a:pt x="375" y="22"/>
                    </a:cubicBezTo>
                    <a:lnTo>
                      <a:pt x="375" y="22"/>
                    </a:lnTo>
                    <a:cubicBezTo>
                      <a:pt x="383" y="26"/>
                      <a:pt x="390" y="31"/>
                      <a:pt x="397" y="35"/>
                    </a:cubicBezTo>
                    <a:lnTo>
                      <a:pt x="397" y="35"/>
                    </a:lnTo>
                    <a:cubicBezTo>
                      <a:pt x="401" y="37"/>
                      <a:pt x="404" y="39"/>
                      <a:pt x="408" y="41"/>
                    </a:cubicBezTo>
                    <a:lnTo>
                      <a:pt x="408" y="41"/>
                    </a:lnTo>
                    <a:cubicBezTo>
                      <a:pt x="410" y="42"/>
                      <a:pt x="412" y="43"/>
                      <a:pt x="414" y="44"/>
                    </a:cubicBezTo>
                    <a:lnTo>
                      <a:pt x="414" y="44"/>
                    </a:lnTo>
                    <a:cubicBezTo>
                      <a:pt x="418" y="46"/>
                      <a:pt x="422" y="47"/>
                      <a:pt x="426" y="49"/>
                    </a:cubicBezTo>
                    <a:lnTo>
                      <a:pt x="426" y="49"/>
                    </a:lnTo>
                    <a:cubicBezTo>
                      <a:pt x="427" y="50"/>
                      <a:pt x="429" y="51"/>
                      <a:pt x="431" y="52"/>
                    </a:cubicBezTo>
                  </a:path>
                </a:pathLst>
              </a:custGeom>
              <a:solidFill>
                <a:srgbClr val="FFFFFF">
                  <a:alpha val="699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1" name="Freeform 514">
                <a:extLst>
                  <a:ext uri="{FF2B5EF4-FFF2-40B4-BE49-F238E27FC236}">
                    <a16:creationId xmlns:a16="http://schemas.microsoft.com/office/drawing/2014/main" id="{8C79BA98-96E4-C440-B971-ADF30070C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1700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5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5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2" name="Freeform 515">
                <a:extLst>
                  <a:ext uri="{FF2B5EF4-FFF2-40B4-BE49-F238E27FC236}">
                    <a16:creationId xmlns:a16="http://schemas.microsoft.com/office/drawing/2014/main" id="{6263B410-2845-2645-BF1E-3BDD4AF22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1700" y="11680895"/>
                <a:ext cx="329583" cy="357051"/>
              </a:xfrm>
              <a:custGeom>
                <a:avLst/>
                <a:gdLst>
                  <a:gd name="T0" fmla="*/ 0 w 264"/>
                  <a:gd name="T1" fmla="*/ 215 h 286"/>
                  <a:gd name="T2" fmla="*/ 135 w 264"/>
                  <a:gd name="T3" fmla="*/ 285 h 286"/>
                  <a:gd name="T4" fmla="*/ 263 w 264"/>
                  <a:gd name="T5" fmla="*/ 215 h 286"/>
                  <a:gd name="T6" fmla="*/ 263 w 264"/>
                  <a:gd name="T7" fmla="*/ 0 h 286"/>
                  <a:gd name="T8" fmla="*/ 0 w 264"/>
                  <a:gd name="T9" fmla="*/ 0 h 286"/>
                  <a:gd name="T10" fmla="*/ 0 w 264"/>
                  <a:gd name="T11" fmla="*/ 21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86">
                    <a:moveTo>
                      <a:pt x="0" y="215"/>
                    </a:moveTo>
                    <a:lnTo>
                      <a:pt x="135" y="285"/>
                    </a:lnTo>
                    <a:lnTo>
                      <a:pt x="263" y="21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215"/>
                    </a:lnTo>
                  </a:path>
                </a:pathLst>
              </a:custGeom>
              <a:solidFill>
                <a:schemeClr val="accent5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3" name="Freeform 516">
                <a:extLst>
                  <a:ext uri="{FF2B5EF4-FFF2-40B4-BE49-F238E27FC236}">
                    <a16:creationId xmlns:a16="http://schemas.microsoft.com/office/drawing/2014/main" id="{FFA8DE66-23CF-1E43-A1E0-D8B55F48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9587" y="12032453"/>
                <a:ext cx="164791" cy="142819"/>
              </a:xfrm>
              <a:custGeom>
                <a:avLst/>
                <a:gdLst>
                  <a:gd name="T0" fmla="*/ 20 w 133"/>
                  <a:gd name="T1" fmla="*/ 115 h 116"/>
                  <a:gd name="T2" fmla="*/ 111 w 133"/>
                  <a:gd name="T3" fmla="*/ 115 h 116"/>
                  <a:gd name="T4" fmla="*/ 132 w 133"/>
                  <a:gd name="T5" fmla="*/ 0 h 116"/>
                  <a:gd name="T6" fmla="*/ 0 w 133"/>
                  <a:gd name="T7" fmla="*/ 0 h 116"/>
                  <a:gd name="T8" fmla="*/ 20 w 133"/>
                  <a:gd name="T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6">
                    <a:moveTo>
                      <a:pt x="20" y="115"/>
                    </a:moveTo>
                    <a:lnTo>
                      <a:pt x="111" y="115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0" y="115"/>
                    </a:ln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D3E66464-EE3B-5047-B33A-28C9E1767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7330" y="11823715"/>
                <a:ext cx="537074" cy="350307"/>
              </a:xfrm>
              <a:custGeom>
                <a:avLst/>
                <a:gdLst>
                  <a:gd name="connsiteX0" fmla="*/ 428663 w 537074"/>
                  <a:gd name="connsiteY0" fmla="*/ 0 h 350307"/>
                  <a:gd name="connsiteX1" fmla="*/ 537074 w 537074"/>
                  <a:gd name="connsiteY1" fmla="*/ 82279 h 350307"/>
                  <a:gd name="connsiteX2" fmla="*/ 478507 w 537074"/>
                  <a:gd name="connsiteY2" fmla="*/ 350307 h 350307"/>
                  <a:gd name="connsiteX3" fmla="*/ 269162 w 537074"/>
                  <a:gd name="connsiteY3" fmla="*/ 211930 h 350307"/>
                  <a:gd name="connsiteX4" fmla="*/ 100471 w 537074"/>
                  <a:gd name="connsiteY4" fmla="*/ 0 h 350307"/>
                  <a:gd name="connsiteX5" fmla="*/ 267922 w 537074"/>
                  <a:gd name="connsiteY5" fmla="*/ 211930 h 350307"/>
                  <a:gd name="connsiteX6" fmla="*/ 59538 w 537074"/>
                  <a:gd name="connsiteY6" fmla="*/ 350307 h 350307"/>
                  <a:gd name="connsiteX7" fmla="*/ 0 w 537074"/>
                  <a:gd name="connsiteY7" fmla="*/ 78539 h 35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074" h="350307">
                    <a:moveTo>
                      <a:pt x="428663" y="0"/>
                    </a:moveTo>
                    <a:lnTo>
                      <a:pt x="537074" y="82279"/>
                    </a:lnTo>
                    <a:lnTo>
                      <a:pt x="478507" y="350307"/>
                    </a:lnTo>
                    <a:lnTo>
                      <a:pt x="269162" y="211930"/>
                    </a:lnTo>
                    <a:close/>
                    <a:moveTo>
                      <a:pt x="100471" y="0"/>
                    </a:moveTo>
                    <a:lnTo>
                      <a:pt x="267922" y="211930"/>
                    </a:lnTo>
                    <a:lnTo>
                      <a:pt x="59538" y="350307"/>
                    </a:lnTo>
                    <a:lnTo>
                      <a:pt x="0" y="785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5" name="Freeform 519">
                <a:extLst>
                  <a:ext uri="{FF2B5EF4-FFF2-40B4-BE49-F238E27FC236}">
                    <a16:creationId xmlns:a16="http://schemas.microsoft.com/office/drawing/2014/main" id="{E09B4CBC-05D4-FB47-AABA-6435FF53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4935" y="10917365"/>
                <a:ext cx="681137" cy="840434"/>
              </a:xfrm>
              <a:custGeom>
                <a:avLst/>
                <a:gdLst>
                  <a:gd name="T0" fmla="*/ 0 w 548"/>
                  <a:gd name="T1" fmla="*/ 255 h 676"/>
                  <a:gd name="T2" fmla="*/ 0 w 548"/>
                  <a:gd name="T3" fmla="*/ 255 h 676"/>
                  <a:gd name="T4" fmla="*/ 236 w 548"/>
                  <a:gd name="T5" fmla="*/ 675 h 676"/>
                  <a:gd name="T6" fmla="*/ 236 w 548"/>
                  <a:gd name="T7" fmla="*/ 675 h 676"/>
                  <a:gd name="T8" fmla="*/ 311 w 548"/>
                  <a:gd name="T9" fmla="*/ 674 h 676"/>
                  <a:gd name="T10" fmla="*/ 311 w 548"/>
                  <a:gd name="T11" fmla="*/ 674 h 676"/>
                  <a:gd name="T12" fmla="*/ 547 w 548"/>
                  <a:gd name="T13" fmla="*/ 255 h 676"/>
                  <a:gd name="T14" fmla="*/ 547 w 548"/>
                  <a:gd name="T15" fmla="*/ 255 h 676"/>
                  <a:gd name="T16" fmla="*/ 274 w 548"/>
                  <a:gd name="T17" fmla="*/ 0 h 676"/>
                  <a:gd name="T18" fmla="*/ 274 w 548"/>
                  <a:gd name="T19" fmla="*/ 0 h 676"/>
                  <a:gd name="T20" fmla="*/ 0 w 548"/>
                  <a:gd name="T21" fmla="*/ 2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8" h="676">
                    <a:moveTo>
                      <a:pt x="0" y="255"/>
                    </a:moveTo>
                    <a:lnTo>
                      <a:pt x="0" y="255"/>
                    </a:lnTo>
                    <a:cubicBezTo>
                      <a:pt x="0" y="361"/>
                      <a:pt x="77" y="675"/>
                      <a:pt x="236" y="675"/>
                    </a:cubicBezTo>
                    <a:lnTo>
                      <a:pt x="236" y="675"/>
                    </a:lnTo>
                    <a:cubicBezTo>
                      <a:pt x="275" y="675"/>
                      <a:pt x="275" y="674"/>
                      <a:pt x="311" y="674"/>
                    </a:cubicBezTo>
                    <a:lnTo>
                      <a:pt x="311" y="674"/>
                    </a:lnTo>
                    <a:cubicBezTo>
                      <a:pt x="481" y="674"/>
                      <a:pt x="547" y="397"/>
                      <a:pt x="547" y="255"/>
                    </a:cubicBezTo>
                    <a:lnTo>
                      <a:pt x="547" y="255"/>
                    </a:lnTo>
                    <a:cubicBezTo>
                      <a:pt x="547" y="114"/>
                      <a:pt x="413" y="0"/>
                      <a:pt x="274" y="0"/>
                    </a:cubicBezTo>
                    <a:lnTo>
                      <a:pt x="274" y="0"/>
                    </a:lnTo>
                    <a:cubicBezTo>
                      <a:pt x="133" y="0"/>
                      <a:pt x="0" y="114"/>
                      <a:pt x="0" y="2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4C8CE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6" name="Freeform 520">
                <a:extLst>
                  <a:ext uri="{FF2B5EF4-FFF2-40B4-BE49-F238E27FC236}">
                    <a16:creationId xmlns:a16="http://schemas.microsoft.com/office/drawing/2014/main" id="{22303119-A813-4441-AC19-05DDC7E43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3665" y="10626232"/>
                <a:ext cx="961285" cy="752548"/>
              </a:xfrm>
              <a:custGeom>
                <a:avLst/>
                <a:gdLst>
                  <a:gd name="T0" fmla="*/ 685 w 770"/>
                  <a:gd name="T1" fmla="*/ 604 h 605"/>
                  <a:gd name="T2" fmla="*/ 685 w 770"/>
                  <a:gd name="T3" fmla="*/ 604 h 605"/>
                  <a:gd name="T4" fmla="*/ 665 w 770"/>
                  <a:gd name="T5" fmla="*/ 487 h 605"/>
                  <a:gd name="T6" fmla="*/ 665 w 770"/>
                  <a:gd name="T7" fmla="*/ 487 h 605"/>
                  <a:gd name="T8" fmla="*/ 629 w 770"/>
                  <a:gd name="T9" fmla="*/ 367 h 605"/>
                  <a:gd name="T10" fmla="*/ 629 w 770"/>
                  <a:gd name="T11" fmla="*/ 367 h 605"/>
                  <a:gd name="T12" fmla="*/ 455 w 770"/>
                  <a:gd name="T13" fmla="*/ 333 h 605"/>
                  <a:gd name="T14" fmla="*/ 455 w 770"/>
                  <a:gd name="T15" fmla="*/ 333 h 605"/>
                  <a:gd name="T16" fmla="*/ 271 w 770"/>
                  <a:gd name="T17" fmla="*/ 301 h 605"/>
                  <a:gd name="T18" fmla="*/ 271 w 770"/>
                  <a:gd name="T19" fmla="*/ 301 h 605"/>
                  <a:gd name="T20" fmla="*/ 164 w 770"/>
                  <a:gd name="T21" fmla="*/ 604 h 605"/>
                  <a:gd name="T22" fmla="*/ 164 w 770"/>
                  <a:gd name="T23" fmla="*/ 604 h 605"/>
                  <a:gd name="T24" fmla="*/ 193 w 770"/>
                  <a:gd name="T25" fmla="*/ 128 h 605"/>
                  <a:gd name="T26" fmla="*/ 193 w 770"/>
                  <a:gd name="T27" fmla="*/ 128 h 605"/>
                  <a:gd name="T28" fmla="*/ 297 w 770"/>
                  <a:gd name="T29" fmla="*/ 102 h 605"/>
                  <a:gd name="T30" fmla="*/ 297 w 770"/>
                  <a:gd name="T31" fmla="*/ 102 h 605"/>
                  <a:gd name="T32" fmla="*/ 737 w 770"/>
                  <a:gd name="T33" fmla="*/ 283 h 605"/>
                  <a:gd name="T34" fmla="*/ 737 w 770"/>
                  <a:gd name="T35" fmla="*/ 283 h 605"/>
                  <a:gd name="T36" fmla="*/ 685 w 770"/>
                  <a:gd name="T37" fmla="*/ 60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0" h="605">
                    <a:moveTo>
                      <a:pt x="685" y="604"/>
                    </a:moveTo>
                    <a:lnTo>
                      <a:pt x="685" y="604"/>
                    </a:lnTo>
                    <a:cubicBezTo>
                      <a:pt x="685" y="604"/>
                      <a:pt x="678" y="566"/>
                      <a:pt x="665" y="487"/>
                    </a:cubicBezTo>
                    <a:lnTo>
                      <a:pt x="665" y="487"/>
                    </a:lnTo>
                    <a:cubicBezTo>
                      <a:pt x="660" y="456"/>
                      <a:pt x="655" y="430"/>
                      <a:pt x="629" y="367"/>
                    </a:cubicBezTo>
                    <a:lnTo>
                      <a:pt x="629" y="367"/>
                    </a:lnTo>
                    <a:cubicBezTo>
                      <a:pt x="609" y="320"/>
                      <a:pt x="560" y="320"/>
                      <a:pt x="455" y="333"/>
                    </a:cubicBezTo>
                    <a:lnTo>
                      <a:pt x="455" y="333"/>
                    </a:lnTo>
                    <a:cubicBezTo>
                      <a:pt x="324" y="349"/>
                      <a:pt x="274" y="283"/>
                      <a:pt x="271" y="301"/>
                    </a:cubicBezTo>
                    <a:lnTo>
                      <a:pt x="271" y="301"/>
                    </a:lnTo>
                    <a:cubicBezTo>
                      <a:pt x="256" y="397"/>
                      <a:pt x="169" y="409"/>
                      <a:pt x="164" y="604"/>
                    </a:cubicBezTo>
                    <a:lnTo>
                      <a:pt x="164" y="604"/>
                    </a:lnTo>
                    <a:cubicBezTo>
                      <a:pt x="164" y="604"/>
                      <a:pt x="0" y="313"/>
                      <a:pt x="193" y="128"/>
                    </a:cubicBezTo>
                    <a:lnTo>
                      <a:pt x="193" y="128"/>
                    </a:lnTo>
                    <a:cubicBezTo>
                      <a:pt x="237" y="86"/>
                      <a:pt x="281" y="110"/>
                      <a:pt x="297" y="102"/>
                    </a:cubicBezTo>
                    <a:lnTo>
                      <a:pt x="297" y="102"/>
                    </a:lnTo>
                    <a:cubicBezTo>
                      <a:pt x="505" y="0"/>
                      <a:pt x="708" y="100"/>
                      <a:pt x="737" y="283"/>
                    </a:cubicBezTo>
                    <a:lnTo>
                      <a:pt x="737" y="283"/>
                    </a:lnTo>
                    <a:cubicBezTo>
                      <a:pt x="769" y="492"/>
                      <a:pt x="685" y="604"/>
                      <a:pt x="685" y="60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7" name="Freeform 521">
                <a:extLst>
                  <a:ext uri="{FF2B5EF4-FFF2-40B4-BE49-F238E27FC236}">
                    <a16:creationId xmlns:a16="http://schemas.microsoft.com/office/drawing/2014/main" id="{9448F6D6-F85D-5843-A092-8D135766D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4093" y="12180765"/>
                <a:ext cx="175778" cy="499866"/>
              </a:xfrm>
              <a:custGeom>
                <a:avLst/>
                <a:gdLst>
                  <a:gd name="T0" fmla="*/ 140 w 141"/>
                  <a:gd name="T1" fmla="*/ 399 h 403"/>
                  <a:gd name="T2" fmla="*/ 140 w 141"/>
                  <a:gd name="T3" fmla="*/ 399 h 403"/>
                  <a:gd name="T4" fmla="*/ 70 w 141"/>
                  <a:gd name="T5" fmla="*/ 402 h 403"/>
                  <a:gd name="T6" fmla="*/ 70 w 141"/>
                  <a:gd name="T7" fmla="*/ 402 h 403"/>
                  <a:gd name="T8" fmla="*/ 70 w 141"/>
                  <a:gd name="T9" fmla="*/ 402 h 403"/>
                  <a:gd name="T10" fmla="*/ 0 w 141"/>
                  <a:gd name="T11" fmla="*/ 399 h 403"/>
                  <a:gd name="T12" fmla="*/ 24 w 141"/>
                  <a:gd name="T13" fmla="*/ 0 h 403"/>
                  <a:gd name="T14" fmla="*/ 115 w 141"/>
                  <a:gd name="T15" fmla="*/ 0 h 403"/>
                  <a:gd name="T16" fmla="*/ 140 w 141"/>
                  <a:gd name="T17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03">
                    <a:moveTo>
                      <a:pt x="140" y="399"/>
                    </a:moveTo>
                    <a:lnTo>
                      <a:pt x="140" y="399"/>
                    </a:lnTo>
                    <a:cubicBezTo>
                      <a:pt x="117" y="401"/>
                      <a:pt x="94" y="402"/>
                      <a:pt x="70" y="402"/>
                    </a:cubicBezTo>
                    <a:lnTo>
                      <a:pt x="70" y="402"/>
                    </a:lnTo>
                    <a:lnTo>
                      <a:pt x="70" y="402"/>
                    </a:lnTo>
                    <a:cubicBezTo>
                      <a:pt x="46" y="402"/>
                      <a:pt x="23" y="401"/>
                      <a:pt x="0" y="399"/>
                    </a:cubicBezTo>
                    <a:lnTo>
                      <a:pt x="24" y="0"/>
                    </a:lnTo>
                    <a:lnTo>
                      <a:pt x="115" y="0"/>
                    </a:lnTo>
                    <a:lnTo>
                      <a:pt x="140" y="39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6CA5937-6679-DF43-B597-C626FEBE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497" y="11900617"/>
                <a:ext cx="800744" cy="773279"/>
              </a:xfrm>
              <a:custGeom>
                <a:avLst/>
                <a:gdLst>
                  <a:gd name="connsiteX0" fmla="*/ 173165 w 800744"/>
                  <a:gd name="connsiteY0" fmla="*/ 188477 h 773279"/>
                  <a:gd name="connsiteX1" fmla="*/ 174061 w 800744"/>
                  <a:gd name="connsiteY1" fmla="*/ 192071 h 773279"/>
                  <a:gd name="connsiteX2" fmla="*/ 174569 w 800744"/>
                  <a:gd name="connsiteY2" fmla="*/ 194874 h 773279"/>
                  <a:gd name="connsiteX3" fmla="*/ 168907 w 800744"/>
                  <a:gd name="connsiteY3" fmla="*/ 169067 h 773279"/>
                  <a:gd name="connsiteX4" fmla="*/ 173165 w 800744"/>
                  <a:gd name="connsiteY4" fmla="*/ 188477 h 773279"/>
                  <a:gd name="connsiteX5" fmla="*/ 172818 w 800744"/>
                  <a:gd name="connsiteY5" fmla="*/ 187083 h 773279"/>
                  <a:gd name="connsiteX6" fmla="*/ 171876 w 800744"/>
                  <a:gd name="connsiteY6" fmla="*/ 183775 h 773279"/>
                  <a:gd name="connsiteX7" fmla="*/ 169398 w 800744"/>
                  <a:gd name="connsiteY7" fmla="*/ 172269 h 773279"/>
                  <a:gd name="connsiteX8" fmla="*/ 164020 w 800744"/>
                  <a:gd name="connsiteY8" fmla="*/ 146793 h 773279"/>
                  <a:gd name="connsiteX9" fmla="*/ 167844 w 800744"/>
                  <a:gd name="connsiteY9" fmla="*/ 162138 h 773279"/>
                  <a:gd name="connsiteX10" fmla="*/ 168907 w 800744"/>
                  <a:gd name="connsiteY10" fmla="*/ 169067 h 773279"/>
                  <a:gd name="connsiteX11" fmla="*/ 162219 w 800744"/>
                  <a:gd name="connsiteY11" fmla="*/ 138587 h 773279"/>
                  <a:gd name="connsiteX12" fmla="*/ 164020 w 800744"/>
                  <a:gd name="connsiteY12" fmla="*/ 146793 h 773279"/>
                  <a:gd name="connsiteX13" fmla="*/ 163225 w 800744"/>
                  <a:gd name="connsiteY13" fmla="*/ 143602 h 773279"/>
                  <a:gd name="connsiteX14" fmla="*/ 162616 w 800744"/>
                  <a:gd name="connsiteY14" fmla="*/ 140776 h 773279"/>
                  <a:gd name="connsiteX15" fmla="*/ 152935 w 800744"/>
                  <a:gd name="connsiteY15" fmla="*/ 96269 h 773279"/>
                  <a:gd name="connsiteX16" fmla="*/ 160385 w 800744"/>
                  <a:gd name="connsiteY16" fmla="*/ 128463 h 773279"/>
                  <a:gd name="connsiteX17" fmla="*/ 162219 w 800744"/>
                  <a:gd name="connsiteY17" fmla="*/ 138587 h 773279"/>
                  <a:gd name="connsiteX18" fmla="*/ 136762 w 800744"/>
                  <a:gd name="connsiteY18" fmla="*/ 23697 h 773279"/>
                  <a:gd name="connsiteX19" fmla="*/ 140492 w 800744"/>
                  <a:gd name="connsiteY19" fmla="*/ 41158 h 773279"/>
                  <a:gd name="connsiteX20" fmla="*/ 139249 w 800744"/>
                  <a:gd name="connsiteY20" fmla="*/ 34922 h 773279"/>
                  <a:gd name="connsiteX21" fmla="*/ 136762 w 800744"/>
                  <a:gd name="connsiteY21" fmla="*/ 23697 h 773279"/>
                  <a:gd name="connsiteX22" fmla="*/ 134276 w 800744"/>
                  <a:gd name="connsiteY22" fmla="*/ 11225 h 773279"/>
                  <a:gd name="connsiteX23" fmla="*/ 135519 w 800744"/>
                  <a:gd name="connsiteY23" fmla="*/ 14967 h 773279"/>
                  <a:gd name="connsiteX24" fmla="*/ 134978 w 800744"/>
                  <a:gd name="connsiteY24" fmla="*/ 14424 h 773279"/>
                  <a:gd name="connsiteX25" fmla="*/ 672910 w 800744"/>
                  <a:gd name="connsiteY25" fmla="*/ 5497 h 773279"/>
                  <a:gd name="connsiteX26" fmla="*/ 800744 w 800744"/>
                  <a:gd name="connsiteY26" fmla="*/ 42828 h 773279"/>
                  <a:gd name="connsiteX27" fmla="*/ 800744 w 800744"/>
                  <a:gd name="connsiteY27" fmla="*/ 253128 h 773279"/>
                  <a:gd name="connsiteX28" fmla="*/ 672910 w 800744"/>
                  <a:gd name="connsiteY28" fmla="*/ 295437 h 773279"/>
                  <a:gd name="connsiteX29" fmla="*/ 788333 w 800744"/>
                  <a:gd name="connsiteY29" fmla="*/ 370100 h 773279"/>
                  <a:gd name="connsiteX30" fmla="*/ 593479 w 800744"/>
                  <a:gd name="connsiteY30" fmla="*/ 763324 h 773279"/>
                  <a:gd name="connsiteX31" fmla="*/ 505361 w 800744"/>
                  <a:gd name="connsiteY31" fmla="*/ 773279 h 773279"/>
                  <a:gd name="connsiteX32" fmla="*/ 594721 w 800744"/>
                  <a:gd name="connsiteY32" fmla="*/ 370100 h 773279"/>
                  <a:gd name="connsiteX33" fmla="*/ 614578 w 800744"/>
                  <a:gd name="connsiteY33" fmla="*/ 273038 h 773279"/>
                  <a:gd name="connsiteX34" fmla="*/ 131789 w 800744"/>
                  <a:gd name="connsiteY34" fmla="*/ 0 h 773279"/>
                  <a:gd name="connsiteX35" fmla="*/ 133032 w 800744"/>
                  <a:gd name="connsiteY35" fmla="*/ 0 h 773279"/>
                  <a:gd name="connsiteX36" fmla="*/ 133032 w 800744"/>
                  <a:gd name="connsiteY36" fmla="*/ 1247 h 773279"/>
                  <a:gd name="connsiteX37" fmla="*/ 133032 w 800744"/>
                  <a:gd name="connsiteY37" fmla="*/ 2494 h 773279"/>
                  <a:gd name="connsiteX38" fmla="*/ 133032 w 800744"/>
                  <a:gd name="connsiteY38" fmla="*/ 4989 h 773279"/>
                  <a:gd name="connsiteX39" fmla="*/ 134276 w 800744"/>
                  <a:gd name="connsiteY39" fmla="*/ 6236 h 773279"/>
                  <a:gd name="connsiteX40" fmla="*/ 134276 w 800744"/>
                  <a:gd name="connsiteY40" fmla="*/ 8731 h 773279"/>
                  <a:gd name="connsiteX41" fmla="*/ 134276 w 800744"/>
                  <a:gd name="connsiteY41" fmla="*/ 11225 h 773279"/>
                  <a:gd name="connsiteX42" fmla="*/ 134276 w 800744"/>
                  <a:gd name="connsiteY42" fmla="*/ 13719 h 773279"/>
                  <a:gd name="connsiteX43" fmla="*/ 134978 w 800744"/>
                  <a:gd name="connsiteY43" fmla="*/ 14424 h 773279"/>
                  <a:gd name="connsiteX44" fmla="*/ 142586 w 800744"/>
                  <a:gd name="connsiteY44" fmla="*/ 49101 h 773279"/>
                  <a:gd name="connsiteX45" fmla="*/ 152935 w 800744"/>
                  <a:gd name="connsiteY45" fmla="*/ 96269 h 773279"/>
                  <a:gd name="connsiteX46" fmla="*/ 144222 w 800744"/>
                  <a:gd name="connsiteY46" fmla="*/ 58619 h 773279"/>
                  <a:gd name="connsiteX47" fmla="*/ 159763 w 800744"/>
                  <a:gd name="connsiteY47" fmla="*/ 127528 h 773279"/>
                  <a:gd name="connsiteX48" fmla="*/ 162616 w 800744"/>
                  <a:gd name="connsiteY48" fmla="*/ 140776 h 773279"/>
                  <a:gd name="connsiteX49" fmla="*/ 162871 w 800744"/>
                  <a:gd name="connsiteY49" fmla="*/ 142183 h 773279"/>
                  <a:gd name="connsiteX50" fmla="*/ 163225 w 800744"/>
                  <a:gd name="connsiteY50" fmla="*/ 143602 h 773279"/>
                  <a:gd name="connsiteX51" fmla="*/ 169398 w 800744"/>
                  <a:gd name="connsiteY51" fmla="*/ 172269 h 773279"/>
                  <a:gd name="connsiteX52" fmla="*/ 170331 w 800744"/>
                  <a:gd name="connsiteY52" fmla="*/ 178352 h 773279"/>
                  <a:gd name="connsiteX53" fmla="*/ 171876 w 800744"/>
                  <a:gd name="connsiteY53" fmla="*/ 183775 h 773279"/>
                  <a:gd name="connsiteX54" fmla="*/ 176177 w 800744"/>
                  <a:gd name="connsiteY54" fmla="*/ 203749 h 773279"/>
                  <a:gd name="connsiteX55" fmla="*/ 176547 w 800744"/>
                  <a:gd name="connsiteY55" fmla="*/ 205791 h 773279"/>
                  <a:gd name="connsiteX56" fmla="*/ 179034 w 800744"/>
                  <a:gd name="connsiteY56" fmla="*/ 217016 h 773279"/>
                  <a:gd name="connsiteX57" fmla="*/ 176177 w 800744"/>
                  <a:gd name="connsiteY57" fmla="*/ 203749 h 773279"/>
                  <a:gd name="connsiteX58" fmla="*/ 174569 w 800744"/>
                  <a:gd name="connsiteY58" fmla="*/ 194874 h 773279"/>
                  <a:gd name="connsiteX59" fmla="*/ 191467 w 800744"/>
                  <a:gd name="connsiteY59" fmla="*/ 271893 h 773279"/>
                  <a:gd name="connsiteX60" fmla="*/ 300877 w 800744"/>
                  <a:gd name="connsiteY60" fmla="*/ 773275 h 773279"/>
                  <a:gd name="connsiteX61" fmla="*/ 299633 w 800744"/>
                  <a:gd name="connsiteY61" fmla="*/ 773275 h 773279"/>
                  <a:gd name="connsiteX62" fmla="*/ 208873 w 800744"/>
                  <a:gd name="connsiteY62" fmla="*/ 762050 h 773279"/>
                  <a:gd name="connsiteX63" fmla="*/ 12433 w 800744"/>
                  <a:gd name="connsiteY63" fmla="*/ 369176 h 773279"/>
                  <a:gd name="connsiteX64" fmla="*/ 128059 w 800744"/>
                  <a:gd name="connsiteY64" fmla="*/ 294343 h 773279"/>
                  <a:gd name="connsiteX65" fmla="*/ 0 w 800744"/>
                  <a:gd name="connsiteY65" fmla="*/ 251938 h 773279"/>
                  <a:gd name="connsiteX66" fmla="*/ 0 w 800744"/>
                  <a:gd name="connsiteY66" fmla="*/ 41158 h 773279"/>
                  <a:gd name="connsiteX67" fmla="*/ 4973 w 800744"/>
                  <a:gd name="connsiteY67" fmla="*/ 38664 h 77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800744" h="773279">
                    <a:moveTo>
                      <a:pt x="173165" y="188477"/>
                    </a:moveTo>
                    <a:lnTo>
                      <a:pt x="174061" y="192071"/>
                    </a:lnTo>
                    <a:lnTo>
                      <a:pt x="174569" y="194874"/>
                    </a:lnTo>
                    <a:close/>
                    <a:moveTo>
                      <a:pt x="168907" y="169067"/>
                    </a:moveTo>
                    <a:lnTo>
                      <a:pt x="173165" y="188477"/>
                    </a:lnTo>
                    <a:lnTo>
                      <a:pt x="172818" y="187083"/>
                    </a:lnTo>
                    <a:lnTo>
                      <a:pt x="171876" y="183775"/>
                    </a:lnTo>
                    <a:lnTo>
                      <a:pt x="169398" y="172269"/>
                    </a:lnTo>
                    <a:close/>
                    <a:moveTo>
                      <a:pt x="164020" y="146793"/>
                    </a:moveTo>
                    <a:lnTo>
                      <a:pt x="167844" y="162138"/>
                    </a:lnTo>
                    <a:lnTo>
                      <a:pt x="168907" y="169067"/>
                    </a:lnTo>
                    <a:close/>
                    <a:moveTo>
                      <a:pt x="162219" y="138587"/>
                    </a:moveTo>
                    <a:lnTo>
                      <a:pt x="164020" y="146793"/>
                    </a:lnTo>
                    <a:lnTo>
                      <a:pt x="163225" y="143602"/>
                    </a:lnTo>
                    <a:lnTo>
                      <a:pt x="162616" y="140776"/>
                    </a:lnTo>
                    <a:close/>
                    <a:moveTo>
                      <a:pt x="152935" y="96269"/>
                    </a:moveTo>
                    <a:lnTo>
                      <a:pt x="160385" y="128463"/>
                    </a:lnTo>
                    <a:lnTo>
                      <a:pt x="162219" y="138587"/>
                    </a:lnTo>
                    <a:close/>
                    <a:moveTo>
                      <a:pt x="136762" y="23697"/>
                    </a:moveTo>
                    <a:cubicBezTo>
                      <a:pt x="138005" y="28686"/>
                      <a:pt x="139249" y="34922"/>
                      <a:pt x="140492" y="41158"/>
                    </a:cubicBezTo>
                    <a:cubicBezTo>
                      <a:pt x="140492" y="38664"/>
                      <a:pt x="140492" y="36169"/>
                      <a:pt x="139249" y="34922"/>
                    </a:cubicBezTo>
                    <a:cubicBezTo>
                      <a:pt x="138005" y="31180"/>
                      <a:pt x="138005" y="27439"/>
                      <a:pt x="136762" y="23697"/>
                    </a:cubicBezTo>
                    <a:close/>
                    <a:moveTo>
                      <a:pt x="134276" y="11225"/>
                    </a:moveTo>
                    <a:cubicBezTo>
                      <a:pt x="134276" y="12472"/>
                      <a:pt x="135519" y="13719"/>
                      <a:pt x="135519" y="14967"/>
                    </a:cubicBezTo>
                    <a:lnTo>
                      <a:pt x="134978" y="14424"/>
                    </a:lnTo>
                    <a:close/>
                    <a:moveTo>
                      <a:pt x="672910" y="5497"/>
                    </a:moveTo>
                    <a:lnTo>
                      <a:pt x="800744" y="42828"/>
                    </a:lnTo>
                    <a:lnTo>
                      <a:pt x="800744" y="253128"/>
                    </a:lnTo>
                    <a:lnTo>
                      <a:pt x="672910" y="295437"/>
                    </a:lnTo>
                    <a:lnTo>
                      <a:pt x="788333" y="370100"/>
                    </a:lnTo>
                    <a:lnTo>
                      <a:pt x="593479" y="763324"/>
                    </a:lnTo>
                    <a:cubicBezTo>
                      <a:pt x="564934" y="767057"/>
                      <a:pt x="535148" y="772034"/>
                      <a:pt x="505361" y="773279"/>
                    </a:cubicBezTo>
                    <a:lnTo>
                      <a:pt x="594721" y="370100"/>
                    </a:lnTo>
                    <a:lnTo>
                      <a:pt x="614578" y="273038"/>
                    </a:lnTo>
                    <a:close/>
                    <a:moveTo>
                      <a:pt x="131789" y="0"/>
                    </a:moveTo>
                    <a:lnTo>
                      <a:pt x="133032" y="0"/>
                    </a:lnTo>
                    <a:lnTo>
                      <a:pt x="133032" y="1247"/>
                    </a:lnTo>
                    <a:lnTo>
                      <a:pt x="133032" y="2494"/>
                    </a:lnTo>
                    <a:lnTo>
                      <a:pt x="133032" y="4989"/>
                    </a:lnTo>
                    <a:lnTo>
                      <a:pt x="134276" y="6236"/>
                    </a:lnTo>
                    <a:lnTo>
                      <a:pt x="134276" y="8731"/>
                    </a:lnTo>
                    <a:lnTo>
                      <a:pt x="134276" y="11225"/>
                    </a:lnTo>
                    <a:cubicBezTo>
                      <a:pt x="134276" y="12472"/>
                      <a:pt x="134276" y="12472"/>
                      <a:pt x="134276" y="13719"/>
                    </a:cubicBezTo>
                    <a:lnTo>
                      <a:pt x="134978" y="14424"/>
                    </a:lnTo>
                    <a:lnTo>
                      <a:pt x="142586" y="49101"/>
                    </a:lnTo>
                    <a:lnTo>
                      <a:pt x="152935" y="96269"/>
                    </a:lnTo>
                    <a:lnTo>
                      <a:pt x="144222" y="58619"/>
                    </a:lnTo>
                    <a:cubicBezTo>
                      <a:pt x="148574" y="77951"/>
                      <a:pt x="153858" y="101025"/>
                      <a:pt x="159763" y="127528"/>
                    </a:cubicBezTo>
                    <a:lnTo>
                      <a:pt x="162616" y="140776"/>
                    </a:lnTo>
                    <a:lnTo>
                      <a:pt x="162871" y="142183"/>
                    </a:lnTo>
                    <a:lnTo>
                      <a:pt x="163225" y="143602"/>
                    </a:lnTo>
                    <a:lnTo>
                      <a:pt x="169398" y="172269"/>
                    </a:lnTo>
                    <a:lnTo>
                      <a:pt x="170331" y="178352"/>
                    </a:lnTo>
                    <a:lnTo>
                      <a:pt x="171876" y="183775"/>
                    </a:lnTo>
                    <a:lnTo>
                      <a:pt x="176177" y="203749"/>
                    </a:lnTo>
                    <a:lnTo>
                      <a:pt x="176547" y="205791"/>
                    </a:lnTo>
                    <a:cubicBezTo>
                      <a:pt x="176547" y="209533"/>
                      <a:pt x="177791" y="213274"/>
                      <a:pt x="179034" y="217016"/>
                    </a:cubicBezTo>
                    <a:lnTo>
                      <a:pt x="176177" y="203749"/>
                    </a:lnTo>
                    <a:lnTo>
                      <a:pt x="174569" y="194874"/>
                    </a:lnTo>
                    <a:lnTo>
                      <a:pt x="191467" y="271893"/>
                    </a:lnTo>
                    <a:lnTo>
                      <a:pt x="300877" y="773275"/>
                    </a:lnTo>
                    <a:cubicBezTo>
                      <a:pt x="299633" y="773275"/>
                      <a:pt x="299633" y="773275"/>
                      <a:pt x="299633" y="773275"/>
                    </a:cubicBezTo>
                    <a:cubicBezTo>
                      <a:pt x="269794" y="770780"/>
                      <a:pt x="238712" y="767039"/>
                      <a:pt x="208873" y="762050"/>
                    </a:cubicBezTo>
                    <a:lnTo>
                      <a:pt x="12433" y="369176"/>
                    </a:lnTo>
                    <a:lnTo>
                      <a:pt x="128059" y="294343"/>
                    </a:lnTo>
                    <a:lnTo>
                      <a:pt x="0" y="251938"/>
                    </a:lnTo>
                    <a:lnTo>
                      <a:pt x="0" y="41158"/>
                    </a:lnTo>
                    <a:lnTo>
                      <a:pt x="4973" y="3866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A85EC4-A21A-7F45-8526-270DA5CC01E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2028-ADA8-2944-845F-AF5CD2FE063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10D3-099F-2547-9986-9565844EDF70}"/>
              </a:ext>
            </a:extLst>
          </p:cNvPr>
          <p:cNvSpPr txBox="1"/>
          <p:nvPr/>
        </p:nvSpPr>
        <p:spPr>
          <a:xfrm>
            <a:off x="9102724" y="3167231"/>
            <a:ext cx="6172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B8207-7046-1C45-B9B8-AAD9A5D918C9}"/>
              </a:ext>
            </a:extLst>
          </p:cNvPr>
          <p:cNvSpPr txBox="1"/>
          <p:nvPr/>
        </p:nvSpPr>
        <p:spPr>
          <a:xfrm>
            <a:off x="9102725" y="3816935"/>
            <a:ext cx="6172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FB8DF-0282-4640-AD0A-0137ECAFDF53}"/>
              </a:ext>
            </a:extLst>
          </p:cNvPr>
          <p:cNvSpPr txBox="1"/>
          <p:nvPr/>
        </p:nvSpPr>
        <p:spPr>
          <a:xfrm>
            <a:off x="1896791" y="6277304"/>
            <a:ext cx="428834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WORKFORCE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25677-A905-944C-BD97-E2D068DDFCD7}"/>
              </a:ext>
            </a:extLst>
          </p:cNvPr>
          <p:cNvSpPr txBox="1"/>
          <p:nvPr/>
        </p:nvSpPr>
        <p:spPr>
          <a:xfrm>
            <a:off x="1896792" y="6927008"/>
            <a:ext cx="42883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E4629-99B1-DB48-A0F2-18FF8C1C3BF6}"/>
              </a:ext>
            </a:extLst>
          </p:cNvPr>
          <p:cNvSpPr txBox="1"/>
          <p:nvPr/>
        </p:nvSpPr>
        <p:spPr>
          <a:xfrm>
            <a:off x="1896791" y="9555342"/>
            <a:ext cx="428834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WORKFORCE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D9E89-FE5D-9847-AFFC-BBCEDEBCEF51}"/>
              </a:ext>
            </a:extLst>
          </p:cNvPr>
          <p:cNvSpPr txBox="1"/>
          <p:nvPr/>
        </p:nvSpPr>
        <p:spPr>
          <a:xfrm>
            <a:off x="1896792" y="10205046"/>
            <a:ext cx="42883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022B7-8EF4-AF45-82A4-8B21019EE05A}"/>
              </a:ext>
            </a:extLst>
          </p:cNvPr>
          <p:cNvSpPr txBox="1"/>
          <p:nvPr/>
        </p:nvSpPr>
        <p:spPr>
          <a:xfrm>
            <a:off x="18192512" y="6277304"/>
            <a:ext cx="428834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WORKFORCE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96ACC-5BAC-CE4E-B906-B639CB3F5670}"/>
              </a:ext>
            </a:extLst>
          </p:cNvPr>
          <p:cNvSpPr txBox="1"/>
          <p:nvPr/>
        </p:nvSpPr>
        <p:spPr>
          <a:xfrm>
            <a:off x="18192513" y="6927008"/>
            <a:ext cx="42883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3C43D-516C-C145-BACE-CF8610F9EBE1}"/>
              </a:ext>
            </a:extLst>
          </p:cNvPr>
          <p:cNvSpPr txBox="1"/>
          <p:nvPr/>
        </p:nvSpPr>
        <p:spPr>
          <a:xfrm>
            <a:off x="18192512" y="9555342"/>
            <a:ext cx="428834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WORKFORCE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0A866-CE1A-394A-8447-F2EA45035F37}"/>
              </a:ext>
            </a:extLst>
          </p:cNvPr>
          <p:cNvSpPr txBox="1"/>
          <p:nvPr/>
        </p:nvSpPr>
        <p:spPr>
          <a:xfrm>
            <a:off x="18192513" y="10205046"/>
            <a:ext cx="42883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2583B-7782-134E-865E-3F231CCEB4B0}"/>
              </a:ext>
            </a:extLst>
          </p:cNvPr>
          <p:cNvGrpSpPr/>
          <p:nvPr/>
        </p:nvGrpSpPr>
        <p:grpSpPr>
          <a:xfrm>
            <a:off x="10381613" y="6319684"/>
            <a:ext cx="3614425" cy="3614424"/>
            <a:chOff x="10381613" y="6319684"/>
            <a:chExt cx="3614425" cy="3614424"/>
          </a:xfrm>
        </p:grpSpPr>
        <p:sp>
          <p:nvSpPr>
            <p:cNvPr id="28" name="Freeform 82">
              <a:extLst>
                <a:ext uri="{FF2B5EF4-FFF2-40B4-BE49-F238E27FC236}">
                  <a16:creationId xmlns:a16="http://schemas.microsoft.com/office/drawing/2014/main" id="{26E405F4-D01E-064F-AB81-63D43D23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1613" y="6319684"/>
              <a:ext cx="3614425" cy="3614424"/>
            </a:xfrm>
            <a:custGeom>
              <a:avLst/>
              <a:gdLst>
                <a:gd name="T0" fmla="*/ 2901 w 2902"/>
                <a:gd name="T1" fmla="*/ 1450 h 2902"/>
                <a:gd name="T2" fmla="*/ 2901 w 2902"/>
                <a:gd name="T3" fmla="*/ 1450 h 2902"/>
                <a:gd name="T4" fmla="*/ 2466 w 2902"/>
                <a:gd name="T5" fmla="*/ 2487 h 2902"/>
                <a:gd name="T6" fmla="*/ 2466 w 2902"/>
                <a:gd name="T7" fmla="*/ 2487 h 2902"/>
                <a:gd name="T8" fmla="*/ 1687 w 2902"/>
                <a:gd name="T9" fmla="*/ 2881 h 2902"/>
                <a:gd name="T10" fmla="*/ 1687 w 2902"/>
                <a:gd name="T11" fmla="*/ 2881 h 2902"/>
                <a:gd name="T12" fmla="*/ 1576 w 2902"/>
                <a:gd name="T13" fmla="*/ 2896 h 2902"/>
                <a:gd name="T14" fmla="*/ 1576 w 2902"/>
                <a:gd name="T15" fmla="*/ 2896 h 2902"/>
                <a:gd name="T16" fmla="*/ 1560 w 2902"/>
                <a:gd name="T17" fmla="*/ 2897 h 2902"/>
                <a:gd name="T18" fmla="*/ 1560 w 2902"/>
                <a:gd name="T19" fmla="*/ 2897 h 2902"/>
                <a:gd name="T20" fmla="*/ 1451 w 2902"/>
                <a:gd name="T21" fmla="*/ 2901 h 2902"/>
                <a:gd name="T22" fmla="*/ 1451 w 2902"/>
                <a:gd name="T23" fmla="*/ 2901 h 2902"/>
                <a:gd name="T24" fmla="*/ 1451 w 2902"/>
                <a:gd name="T25" fmla="*/ 2901 h 2902"/>
                <a:gd name="T26" fmla="*/ 1341 w 2902"/>
                <a:gd name="T27" fmla="*/ 2897 h 2902"/>
                <a:gd name="T28" fmla="*/ 1341 w 2902"/>
                <a:gd name="T29" fmla="*/ 2897 h 2902"/>
                <a:gd name="T30" fmla="*/ 1324 w 2902"/>
                <a:gd name="T31" fmla="*/ 2896 h 2902"/>
                <a:gd name="T32" fmla="*/ 1324 w 2902"/>
                <a:gd name="T33" fmla="*/ 2896 h 2902"/>
                <a:gd name="T34" fmla="*/ 1323 w 2902"/>
                <a:gd name="T35" fmla="*/ 2896 h 2902"/>
                <a:gd name="T36" fmla="*/ 1323 w 2902"/>
                <a:gd name="T37" fmla="*/ 2896 h 2902"/>
                <a:gd name="T38" fmla="*/ 1208 w 2902"/>
                <a:gd name="T39" fmla="*/ 2881 h 2902"/>
                <a:gd name="T40" fmla="*/ 1208 w 2902"/>
                <a:gd name="T41" fmla="*/ 2881 h 2902"/>
                <a:gd name="T42" fmla="*/ 415 w 2902"/>
                <a:gd name="T43" fmla="*/ 2466 h 2902"/>
                <a:gd name="T44" fmla="*/ 415 w 2902"/>
                <a:gd name="T45" fmla="*/ 2466 h 2902"/>
                <a:gd name="T46" fmla="*/ 0 w 2902"/>
                <a:gd name="T47" fmla="*/ 1450 h 2902"/>
                <a:gd name="T48" fmla="*/ 0 w 2902"/>
                <a:gd name="T49" fmla="*/ 1450 h 2902"/>
                <a:gd name="T50" fmla="*/ 1451 w 2902"/>
                <a:gd name="T51" fmla="*/ 0 h 2902"/>
                <a:gd name="T52" fmla="*/ 1451 w 2902"/>
                <a:gd name="T53" fmla="*/ 0 h 2902"/>
                <a:gd name="T54" fmla="*/ 2901 w 2902"/>
                <a:gd name="T55" fmla="*/ 1450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2" h="2902">
                  <a:moveTo>
                    <a:pt x="2901" y="1450"/>
                  </a:moveTo>
                  <a:lnTo>
                    <a:pt x="2901" y="1450"/>
                  </a:lnTo>
                  <a:cubicBezTo>
                    <a:pt x="2901" y="1856"/>
                    <a:pt x="2735" y="2223"/>
                    <a:pt x="2466" y="2487"/>
                  </a:cubicBezTo>
                  <a:lnTo>
                    <a:pt x="2466" y="2487"/>
                  </a:lnTo>
                  <a:cubicBezTo>
                    <a:pt x="2257" y="2690"/>
                    <a:pt x="1988" y="2832"/>
                    <a:pt x="1687" y="2881"/>
                  </a:cubicBezTo>
                  <a:lnTo>
                    <a:pt x="1687" y="2881"/>
                  </a:lnTo>
                  <a:cubicBezTo>
                    <a:pt x="1651" y="2888"/>
                    <a:pt x="1613" y="2892"/>
                    <a:pt x="1576" y="2896"/>
                  </a:cubicBezTo>
                  <a:lnTo>
                    <a:pt x="1576" y="2896"/>
                  </a:lnTo>
                  <a:cubicBezTo>
                    <a:pt x="1571" y="2896"/>
                    <a:pt x="1566" y="2896"/>
                    <a:pt x="1560" y="2897"/>
                  </a:cubicBezTo>
                  <a:lnTo>
                    <a:pt x="1560" y="2897"/>
                  </a:lnTo>
                  <a:cubicBezTo>
                    <a:pt x="1524" y="2899"/>
                    <a:pt x="1487" y="2901"/>
                    <a:pt x="1451" y="2901"/>
                  </a:cubicBezTo>
                  <a:lnTo>
                    <a:pt x="1451" y="2901"/>
                  </a:lnTo>
                  <a:lnTo>
                    <a:pt x="1451" y="2901"/>
                  </a:lnTo>
                  <a:cubicBezTo>
                    <a:pt x="1413" y="2901"/>
                    <a:pt x="1377" y="2899"/>
                    <a:pt x="1341" y="2897"/>
                  </a:cubicBezTo>
                  <a:lnTo>
                    <a:pt x="1341" y="2897"/>
                  </a:lnTo>
                  <a:cubicBezTo>
                    <a:pt x="1335" y="2896"/>
                    <a:pt x="1330" y="2896"/>
                    <a:pt x="1324" y="2896"/>
                  </a:cubicBezTo>
                  <a:lnTo>
                    <a:pt x="1324" y="2896"/>
                  </a:lnTo>
                  <a:cubicBezTo>
                    <a:pt x="1324" y="2896"/>
                    <a:pt x="1324" y="2896"/>
                    <a:pt x="1323" y="2896"/>
                  </a:cubicBezTo>
                  <a:lnTo>
                    <a:pt x="1323" y="2896"/>
                  </a:lnTo>
                  <a:cubicBezTo>
                    <a:pt x="1285" y="2892"/>
                    <a:pt x="1246" y="2887"/>
                    <a:pt x="1208" y="2881"/>
                  </a:cubicBezTo>
                  <a:lnTo>
                    <a:pt x="1208" y="2881"/>
                  </a:lnTo>
                  <a:cubicBezTo>
                    <a:pt x="900" y="2829"/>
                    <a:pt x="625" y="2680"/>
                    <a:pt x="415" y="2466"/>
                  </a:cubicBezTo>
                  <a:lnTo>
                    <a:pt x="415" y="2466"/>
                  </a:lnTo>
                  <a:cubicBezTo>
                    <a:pt x="159" y="2205"/>
                    <a:pt x="0" y="1845"/>
                    <a:pt x="0" y="1450"/>
                  </a:cubicBezTo>
                  <a:lnTo>
                    <a:pt x="0" y="1450"/>
                  </a:lnTo>
                  <a:cubicBezTo>
                    <a:pt x="0" y="649"/>
                    <a:pt x="650" y="0"/>
                    <a:pt x="1451" y="0"/>
                  </a:cubicBezTo>
                  <a:lnTo>
                    <a:pt x="1451" y="0"/>
                  </a:lnTo>
                  <a:cubicBezTo>
                    <a:pt x="2251" y="0"/>
                    <a:pt x="2901" y="649"/>
                    <a:pt x="2901" y="1450"/>
                  </a:cubicBezTo>
                </a:path>
              </a:pathLst>
            </a:custGeom>
            <a:solidFill>
              <a:schemeClr val="accent6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721EEE1-87B8-6841-ADE3-0EC727D09562}"/>
                </a:ext>
              </a:extLst>
            </p:cNvPr>
            <p:cNvGrpSpPr/>
            <p:nvPr/>
          </p:nvGrpSpPr>
          <p:grpSpPr>
            <a:xfrm>
              <a:off x="10897957" y="6698705"/>
              <a:ext cx="2553025" cy="3235401"/>
              <a:chOff x="10897957" y="6698705"/>
              <a:chExt cx="2553025" cy="3235401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6FDCE81-9109-D84B-A17F-5AE5CC1A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7957" y="8610284"/>
                <a:ext cx="2553025" cy="1317088"/>
              </a:xfrm>
              <a:custGeom>
                <a:avLst/>
                <a:gdLst>
                  <a:gd name="connsiteX0" fmla="*/ 1290866 w 2553025"/>
                  <a:gd name="connsiteY0" fmla="*/ 0 h 1317088"/>
                  <a:gd name="connsiteX1" fmla="*/ 1539567 w 2553025"/>
                  <a:gd name="connsiteY1" fmla="*/ 0 h 1317088"/>
                  <a:gd name="connsiteX2" fmla="*/ 1560707 w 2553025"/>
                  <a:gd name="connsiteY2" fmla="*/ 14925 h 1317088"/>
                  <a:gd name="connsiteX3" fmla="*/ 1570655 w 2553025"/>
                  <a:gd name="connsiteY3" fmla="*/ 22387 h 1317088"/>
                  <a:gd name="connsiteX4" fmla="*/ 1580603 w 2553025"/>
                  <a:gd name="connsiteY4" fmla="*/ 29849 h 1317088"/>
                  <a:gd name="connsiteX5" fmla="*/ 1598012 w 2553025"/>
                  <a:gd name="connsiteY5" fmla="*/ 41042 h 1317088"/>
                  <a:gd name="connsiteX6" fmla="*/ 1601742 w 2553025"/>
                  <a:gd name="connsiteY6" fmla="*/ 43530 h 1317088"/>
                  <a:gd name="connsiteX7" fmla="*/ 1644022 w 2553025"/>
                  <a:gd name="connsiteY7" fmla="*/ 68404 h 1317088"/>
                  <a:gd name="connsiteX8" fmla="*/ 1665161 w 2553025"/>
                  <a:gd name="connsiteY8" fmla="*/ 78354 h 1317088"/>
                  <a:gd name="connsiteX9" fmla="*/ 1677596 w 2553025"/>
                  <a:gd name="connsiteY9" fmla="*/ 84572 h 1317088"/>
                  <a:gd name="connsiteX10" fmla="*/ 1699979 w 2553025"/>
                  <a:gd name="connsiteY10" fmla="*/ 95766 h 1317088"/>
                  <a:gd name="connsiteX11" fmla="*/ 1711171 w 2553025"/>
                  <a:gd name="connsiteY11" fmla="*/ 100740 h 1317088"/>
                  <a:gd name="connsiteX12" fmla="*/ 1912619 w 2553025"/>
                  <a:gd name="connsiteY12" fmla="*/ 159195 h 1317088"/>
                  <a:gd name="connsiteX13" fmla="*/ 1954898 w 2553025"/>
                  <a:gd name="connsiteY13" fmla="*/ 164170 h 1317088"/>
                  <a:gd name="connsiteX14" fmla="*/ 2453544 w 2553025"/>
                  <a:gd name="connsiteY14" fmla="*/ 462660 h 1317088"/>
                  <a:gd name="connsiteX15" fmla="*/ 2553025 w 2553025"/>
                  <a:gd name="connsiteY15" fmla="*/ 802193 h 1317088"/>
                  <a:gd name="connsiteX16" fmla="*/ 1584333 w 2553025"/>
                  <a:gd name="connsiteY16" fmla="*/ 1292214 h 1317088"/>
                  <a:gd name="connsiteX17" fmla="*/ 1446304 w 2553025"/>
                  <a:gd name="connsiteY17" fmla="*/ 1310870 h 1317088"/>
                  <a:gd name="connsiteX18" fmla="*/ 1426408 w 2553025"/>
                  <a:gd name="connsiteY18" fmla="*/ 1312114 h 1317088"/>
                  <a:gd name="connsiteX19" fmla="*/ 1290866 w 2553025"/>
                  <a:gd name="connsiteY19" fmla="*/ 1317088 h 1317088"/>
                  <a:gd name="connsiteX20" fmla="*/ 1024475 w 2553025"/>
                  <a:gd name="connsiteY20" fmla="*/ 0 h 1317088"/>
                  <a:gd name="connsiteX21" fmla="*/ 1289619 w 2553025"/>
                  <a:gd name="connsiteY21" fmla="*/ 0 h 1317088"/>
                  <a:gd name="connsiteX22" fmla="*/ 1289619 w 2553025"/>
                  <a:gd name="connsiteY22" fmla="*/ 1317088 h 1317088"/>
                  <a:gd name="connsiteX23" fmla="*/ 1152691 w 2553025"/>
                  <a:gd name="connsiteY23" fmla="*/ 1312114 h 1317088"/>
                  <a:gd name="connsiteX24" fmla="*/ 1131529 w 2553025"/>
                  <a:gd name="connsiteY24" fmla="*/ 1310870 h 1317088"/>
                  <a:gd name="connsiteX25" fmla="*/ 1130284 w 2553025"/>
                  <a:gd name="connsiteY25" fmla="*/ 1310870 h 1317088"/>
                  <a:gd name="connsiteX26" fmla="*/ 987131 w 2553025"/>
                  <a:gd name="connsiteY26" fmla="*/ 1292214 h 1317088"/>
                  <a:gd name="connsiteX27" fmla="*/ 0 w 2553025"/>
                  <a:gd name="connsiteY27" fmla="*/ 776075 h 1317088"/>
                  <a:gd name="connsiteX28" fmla="*/ 74688 w 2553025"/>
                  <a:gd name="connsiteY28" fmla="*/ 486290 h 1317088"/>
                  <a:gd name="connsiteX29" fmla="*/ 609955 w 2553025"/>
                  <a:gd name="connsiteY29" fmla="*/ 164170 h 1317088"/>
                  <a:gd name="connsiteX30" fmla="*/ 664727 w 2553025"/>
                  <a:gd name="connsiteY30" fmla="*/ 156707 h 1317088"/>
                  <a:gd name="connsiteX31" fmla="*/ 665971 w 2553025"/>
                  <a:gd name="connsiteY31" fmla="*/ 156707 h 1317088"/>
                  <a:gd name="connsiteX32" fmla="*/ 866385 w 2553025"/>
                  <a:gd name="connsiteY32" fmla="*/ 94522 h 1317088"/>
                  <a:gd name="connsiteX33" fmla="*/ 963480 w 2553025"/>
                  <a:gd name="connsiteY33" fmla="*/ 41042 h 1317088"/>
                  <a:gd name="connsiteX34" fmla="*/ 979662 w 2553025"/>
                  <a:gd name="connsiteY34" fmla="*/ 32336 h 1317088"/>
                  <a:gd name="connsiteX35" fmla="*/ 994600 w 2553025"/>
                  <a:gd name="connsiteY35" fmla="*/ 21143 h 13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53025" h="1317088">
                    <a:moveTo>
                      <a:pt x="1290866" y="0"/>
                    </a:moveTo>
                    <a:lnTo>
                      <a:pt x="1539567" y="0"/>
                    </a:lnTo>
                    <a:cubicBezTo>
                      <a:pt x="1547028" y="4975"/>
                      <a:pt x="1553246" y="9950"/>
                      <a:pt x="1560707" y="14925"/>
                    </a:cubicBezTo>
                    <a:cubicBezTo>
                      <a:pt x="1563194" y="17412"/>
                      <a:pt x="1566924" y="19899"/>
                      <a:pt x="1570655" y="22387"/>
                    </a:cubicBezTo>
                    <a:cubicBezTo>
                      <a:pt x="1574385" y="24874"/>
                      <a:pt x="1576872" y="27362"/>
                      <a:pt x="1580603" y="29849"/>
                    </a:cubicBezTo>
                    <a:cubicBezTo>
                      <a:pt x="1586820" y="33580"/>
                      <a:pt x="1591794" y="37311"/>
                      <a:pt x="1598012" y="41042"/>
                    </a:cubicBezTo>
                    <a:cubicBezTo>
                      <a:pt x="1600499" y="41042"/>
                      <a:pt x="1600499" y="42286"/>
                      <a:pt x="1601742" y="43530"/>
                    </a:cubicBezTo>
                    <a:cubicBezTo>
                      <a:pt x="1616665" y="52236"/>
                      <a:pt x="1630343" y="59698"/>
                      <a:pt x="1644022" y="68404"/>
                    </a:cubicBezTo>
                    <a:cubicBezTo>
                      <a:pt x="1651483" y="72135"/>
                      <a:pt x="1657700" y="75866"/>
                      <a:pt x="1665161" y="78354"/>
                    </a:cubicBezTo>
                    <a:cubicBezTo>
                      <a:pt x="1668892" y="80841"/>
                      <a:pt x="1672622" y="83329"/>
                      <a:pt x="1677596" y="84572"/>
                    </a:cubicBezTo>
                    <a:cubicBezTo>
                      <a:pt x="1683814" y="88303"/>
                      <a:pt x="1691275" y="92034"/>
                      <a:pt x="1699979" y="95766"/>
                    </a:cubicBezTo>
                    <a:cubicBezTo>
                      <a:pt x="1703710" y="98253"/>
                      <a:pt x="1707440" y="99497"/>
                      <a:pt x="1711171" y="100740"/>
                    </a:cubicBezTo>
                    <a:cubicBezTo>
                      <a:pt x="1774590" y="129346"/>
                      <a:pt x="1842983" y="149245"/>
                      <a:pt x="1912619" y="159195"/>
                    </a:cubicBezTo>
                    <a:cubicBezTo>
                      <a:pt x="1926297" y="160439"/>
                      <a:pt x="1941220" y="162926"/>
                      <a:pt x="1954898" y="164170"/>
                    </a:cubicBezTo>
                    <a:cubicBezTo>
                      <a:pt x="2015830" y="170388"/>
                      <a:pt x="2341629" y="213918"/>
                      <a:pt x="2453544" y="462660"/>
                    </a:cubicBezTo>
                    <a:cubicBezTo>
                      <a:pt x="2480901" y="523602"/>
                      <a:pt x="2516963" y="650460"/>
                      <a:pt x="2553025" y="802193"/>
                    </a:cubicBezTo>
                    <a:cubicBezTo>
                      <a:pt x="2293132" y="1054666"/>
                      <a:pt x="1958629" y="1231272"/>
                      <a:pt x="1584333" y="1292214"/>
                    </a:cubicBezTo>
                    <a:cubicBezTo>
                      <a:pt x="1539567" y="1300920"/>
                      <a:pt x="1492314" y="1305895"/>
                      <a:pt x="1446304" y="1310870"/>
                    </a:cubicBezTo>
                    <a:cubicBezTo>
                      <a:pt x="1440087" y="1310870"/>
                      <a:pt x="1433869" y="1310870"/>
                      <a:pt x="1426408" y="1312114"/>
                    </a:cubicBezTo>
                    <a:cubicBezTo>
                      <a:pt x="1381642" y="1314601"/>
                      <a:pt x="1335632" y="1317088"/>
                      <a:pt x="1290866" y="1317088"/>
                    </a:cubicBezTo>
                    <a:close/>
                    <a:moveTo>
                      <a:pt x="1024475" y="0"/>
                    </a:moveTo>
                    <a:lnTo>
                      <a:pt x="1289619" y="0"/>
                    </a:lnTo>
                    <a:lnTo>
                      <a:pt x="1289619" y="1317088"/>
                    </a:lnTo>
                    <a:cubicBezTo>
                      <a:pt x="1242317" y="1317088"/>
                      <a:pt x="1197503" y="1314601"/>
                      <a:pt x="1152691" y="1312114"/>
                    </a:cubicBezTo>
                    <a:cubicBezTo>
                      <a:pt x="1145222" y="1310870"/>
                      <a:pt x="1138998" y="1310870"/>
                      <a:pt x="1131529" y="1310870"/>
                    </a:cubicBezTo>
                    <a:cubicBezTo>
                      <a:pt x="1131529" y="1310870"/>
                      <a:pt x="1131529" y="1310870"/>
                      <a:pt x="1130284" y="1310870"/>
                    </a:cubicBezTo>
                    <a:cubicBezTo>
                      <a:pt x="1082981" y="1305895"/>
                      <a:pt x="1034434" y="1299676"/>
                      <a:pt x="987131" y="1292214"/>
                    </a:cubicBezTo>
                    <a:cubicBezTo>
                      <a:pt x="603731" y="1227541"/>
                      <a:pt x="261409" y="1042228"/>
                      <a:pt x="0" y="776075"/>
                    </a:cubicBezTo>
                    <a:cubicBezTo>
                      <a:pt x="28631" y="647973"/>
                      <a:pt x="54771" y="542257"/>
                      <a:pt x="74688" y="486290"/>
                    </a:cubicBezTo>
                    <a:cubicBezTo>
                      <a:pt x="153111" y="258692"/>
                      <a:pt x="540246" y="170388"/>
                      <a:pt x="609955" y="164170"/>
                    </a:cubicBezTo>
                    <a:cubicBezTo>
                      <a:pt x="628627" y="162926"/>
                      <a:pt x="646054" y="159195"/>
                      <a:pt x="664727" y="156707"/>
                    </a:cubicBezTo>
                    <a:lnTo>
                      <a:pt x="665971" y="156707"/>
                    </a:lnTo>
                    <a:cubicBezTo>
                      <a:pt x="734436" y="145514"/>
                      <a:pt x="801655" y="124371"/>
                      <a:pt x="866385" y="94522"/>
                    </a:cubicBezTo>
                    <a:cubicBezTo>
                      <a:pt x="899995" y="79597"/>
                      <a:pt x="932360" y="60942"/>
                      <a:pt x="963480" y="41042"/>
                    </a:cubicBezTo>
                    <a:cubicBezTo>
                      <a:pt x="968459" y="38555"/>
                      <a:pt x="973438" y="34824"/>
                      <a:pt x="979662" y="32336"/>
                    </a:cubicBezTo>
                    <a:cubicBezTo>
                      <a:pt x="984642" y="27362"/>
                      <a:pt x="989621" y="24874"/>
                      <a:pt x="994600" y="21143"/>
                    </a:cubicBezTo>
                    <a:close/>
                  </a:path>
                </a:pathLst>
              </a:custGeom>
              <a:solidFill>
                <a:schemeClr val="accent6">
                  <a:alpha val="40145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1" name="Freeform 85">
                <a:extLst>
                  <a:ext uri="{FF2B5EF4-FFF2-40B4-BE49-F238E27FC236}">
                    <a16:creationId xmlns:a16="http://schemas.microsoft.com/office/drawing/2014/main" id="{884EFE13-8540-3E42-B14F-65ACEA3C5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5860" y="8610284"/>
                <a:ext cx="845930" cy="1318332"/>
              </a:xfrm>
              <a:custGeom>
                <a:avLst/>
                <a:gdLst>
                  <a:gd name="T0" fmla="*/ 678 w 679"/>
                  <a:gd name="T1" fmla="*/ 81 h 1060"/>
                  <a:gd name="T2" fmla="*/ 678 w 679"/>
                  <a:gd name="T3" fmla="*/ 81 h 1060"/>
                  <a:gd name="T4" fmla="*/ 603 w 679"/>
                  <a:gd name="T5" fmla="*/ 421 h 1060"/>
                  <a:gd name="T6" fmla="*/ 577 w 679"/>
                  <a:gd name="T7" fmla="*/ 543 h 1060"/>
                  <a:gd name="T8" fmla="*/ 465 w 679"/>
                  <a:gd name="T9" fmla="*/ 1054 h 1060"/>
                  <a:gd name="T10" fmla="*/ 465 w 679"/>
                  <a:gd name="T11" fmla="*/ 1054 h 1060"/>
                  <a:gd name="T12" fmla="*/ 449 w 679"/>
                  <a:gd name="T13" fmla="*/ 1055 h 1060"/>
                  <a:gd name="T14" fmla="*/ 449 w 679"/>
                  <a:gd name="T15" fmla="*/ 1055 h 1060"/>
                  <a:gd name="T16" fmla="*/ 340 w 679"/>
                  <a:gd name="T17" fmla="*/ 1059 h 1060"/>
                  <a:gd name="T18" fmla="*/ 340 w 679"/>
                  <a:gd name="T19" fmla="*/ 1059 h 1060"/>
                  <a:gd name="T20" fmla="*/ 340 w 679"/>
                  <a:gd name="T21" fmla="*/ 1059 h 1060"/>
                  <a:gd name="T22" fmla="*/ 230 w 679"/>
                  <a:gd name="T23" fmla="*/ 1055 h 1060"/>
                  <a:gd name="T24" fmla="*/ 230 w 679"/>
                  <a:gd name="T25" fmla="*/ 1055 h 1060"/>
                  <a:gd name="T26" fmla="*/ 213 w 679"/>
                  <a:gd name="T27" fmla="*/ 1054 h 1060"/>
                  <a:gd name="T28" fmla="*/ 75 w 679"/>
                  <a:gd name="T29" fmla="*/ 420 h 1060"/>
                  <a:gd name="T30" fmla="*/ 3 w 679"/>
                  <a:gd name="T31" fmla="*/ 91 h 1060"/>
                  <a:gd name="T32" fmla="*/ 2 w 679"/>
                  <a:gd name="T33" fmla="*/ 88 h 1060"/>
                  <a:gd name="T34" fmla="*/ 2 w 679"/>
                  <a:gd name="T35" fmla="*/ 85 h 1060"/>
                  <a:gd name="T36" fmla="*/ 1 w 679"/>
                  <a:gd name="T37" fmla="*/ 83 h 1060"/>
                  <a:gd name="T38" fmla="*/ 1 w 679"/>
                  <a:gd name="T39" fmla="*/ 79 h 1060"/>
                  <a:gd name="T40" fmla="*/ 0 w 679"/>
                  <a:gd name="T41" fmla="*/ 78 h 1060"/>
                  <a:gd name="T42" fmla="*/ 0 w 679"/>
                  <a:gd name="T43" fmla="*/ 78 h 1060"/>
                  <a:gd name="T44" fmla="*/ 0 w 679"/>
                  <a:gd name="T45" fmla="*/ 77 h 1060"/>
                  <a:gd name="T46" fmla="*/ 0 w 679"/>
                  <a:gd name="T47" fmla="*/ 77 h 1060"/>
                  <a:gd name="T48" fmla="*/ 0 w 679"/>
                  <a:gd name="T49" fmla="*/ 76 h 1060"/>
                  <a:gd name="T50" fmla="*/ 0 w 679"/>
                  <a:gd name="T51" fmla="*/ 76 h 1060"/>
                  <a:gd name="T52" fmla="*/ 0 w 679"/>
                  <a:gd name="T53" fmla="*/ 76 h 1060"/>
                  <a:gd name="T54" fmla="*/ 0 w 679"/>
                  <a:gd name="T55" fmla="*/ 76 h 1060"/>
                  <a:gd name="T56" fmla="*/ 78 w 679"/>
                  <a:gd name="T57" fmla="*/ 33 h 1060"/>
                  <a:gd name="T58" fmla="*/ 78 w 679"/>
                  <a:gd name="T59" fmla="*/ 33 h 1060"/>
                  <a:gd name="T60" fmla="*/ 91 w 679"/>
                  <a:gd name="T61" fmla="*/ 26 h 1060"/>
                  <a:gd name="T62" fmla="*/ 91 w 679"/>
                  <a:gd name="T63" fmla="*/ 26 h 1060"/>
                  <a:gd name="T64" fmla="*/ 103 w 679"/>
                  <a:gd name="T65" fmla="*/ 17 h 1060"/>
                  <a:gd name="T66" fmla="*/ 127 w 679"/>
                  <a:gd name="T67" fmla="*/ 0 h 1060"/>
                  <a:gd name="T68" fmla="*/ 540 w 679"/>
                  <a:gd name="T69" fmla="*/ 0 h 1060"/>
                  <a:gd name="T70" fmla="*/ 540 w 679"/>
                  <a:gd name="T71" fmla="*/ 0 h 1060"/>
                  <a:gd name="T72" fmla="*/ 557 w 679"/>
                  <a:gd name="T73" fmla="*/ 12 h 1060"/>
                  <a:gd name="T74" fmla="*/ 557 w 679"/>
                  <a:gd name="T75" fmla="*/ 12 h 1060"/>
                  <a:gd name="T76" fmla="*/ 565 w 679"/>
                  <a:gd name="T77" fmla="*/ 18 h 1060"/>
                  <a:gd name="T78" fmla="*/ 565 w 679"/>
                  <a:gd name="T79" fmla="*/ 18 h 1060"/>
                  <a:gd name="T80" fmla="*/ 565 w 679"/>
                  <a:gd name="T81" fmla="*/ 18 h 1060"/>
                  <a:gd name="T82" fmla="*/ 565 w 679"/>
                  <a:gd name="T83" fmla="*/ 18 h 1060"/>
                  <a:gd name="T84" fmla="*/ 573 w 679"/>
                  <a:gd name="T85" fmla="*/ 24 h 1060"/>
                  <a:gd name="T86" fmla="*/ 573 w 679"/>
                  <a:gd name="T87" fmla="*/ 24 h 1060"/>
                  <a:gd name="T88" fmla="*/ 587 w 679"/>
                  <a:gd name="T89" fmla="*/ 33 h 1060"/>
                  <a:gd name="T90" fmla="*/ 587 w 679"/>
                  <a:gd name="T91" fmla="*/ 33 h 1060"/>
                  <a:gd name="T92" fmla="*/ 590 w 679"/>
                  <a:gd name="T93" fmla="*/ 35 h 1060"/>
                  <a:gd name="T94" fmla="*/ 590 w 679"/>
                  <a:gd name="T95" fmla="*/ 35 h 1060"/>
                  <a:gd name="T96" fmla="*/ 624 w 679"/>
                  <a:gd name="T97" fmla="*/ 55 h 1060"/>
                  <a:gd name="T98" fmla="*/ 624 w 679"/>
                  <a:gd name="T99" fmla="*/ 55 h 1060"/>
                  <a:gd name="T100" fmla="*/ 641 w 679"/>
                  <a:gd name="T101" fmla="*/ 63 h 1060"/>
                  <a:gd name="T102" fmla="*/ 641 w 679"/>
                  <a:gd name="T103" fmla="*/ 63 h 1060"/>
                  <a:gd name="T104" fmla="*/ 651 w 679"/>
                  <a:gd name="T105" fmla="*/ 68 h 1060"/>
                  <a:gd name="T106" fmla="*/ 651 w 679"/>
                  <a:gd name="T107" fmla="*/ 68 h 1060"/>
                  <a:gd name="T108" fmla="*/ 669 w 679"/>
                  <a:gd name="T109" fmla="*/ 77 h 1060"/>
                  <a:gd name="T110" fmla="*/ 669 w 679"/>
                  <a:gd name="T111" fmla="*/ 77 h 1060"/>
                  <a:gd name="T112" fmla="*/ 678 w 679"/>
                  <a:gd name="T113" fmla="*/ 81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9" h="1060">
                    <a:moveTo>
                      <a:pt x="678" y="81"/>
                    </a:moveTo>
                    <a:lnTo>
                      <a:pt x="678" y="81"/>
                    </a:lnTo>
                    <a:lnTo>
                      <a:pt x="603" y="421"/>
                    </a:lnTo>
                    <a:lnTo>
                      <a:pt x="577" y="543"/>
                    </a:lnTo>
                    <a:lnTo>
                      <a:pt x="465" y="1054"/>
                    </a:lnTo>
                    <a:lnTo>
                      <a:pt x="465" y="1054"/>
                    </a:lnTo>
                    <a:cubicBezTo>
                      <a:pt x="460" y="1054"/>
                      <a:pt x="455" y="1054"/>
                      <a:pt x="449" y="1055"/>
                    </a:cubicBezTo>
                    <a:lnTo>
                      <a:pt x="449" y="1055"/>
                    </a:lnTo>
                    <a:cubicBezTo>
                      <a:pt x="413" y="1057"/>
                      <a:pt x="376" y="1059"/>
                      <a:pt x="340" y="1059"/>
                    </a:cubicBezTo>
                    <a:lnTo>
                      <a:pt x="340" y="1059"/>
                    </a:lnTo>
                    <a:lnTo>
                      <a:pt x="340" y="1059"/>
                    </a:lnTo>
                    <a:cubicBezTo>
                      <a:pt x="302" y="1059"/>
                      <a:pt x="266" y="1057"/>
                      <a:pt x="230" y="1055"/>
                    </a:cubicBezTo>
                    <a:lnTo>
                      <a:pt x="230" y="1055"/>
                    </a:lnTo>
                    <a:cubicBezTo>
                      <a:pt x="224" y="1054"/>
                      <a:pt x="219" y="1054"/>
                      <a:pt x="213" y="1054"/>
                    </a:cubicBezTo>
                    <a:lnTo>
                      <a:pt x="75" y="420"/>
                    </a:lnTo>
                    <a:lnTo>
                      <a:pt x="3" y="91"/>
                    </a:lnTo>
                    <a:lnTo>
                      <a:pt x="2" y="88"/>
                    </a:lnTo>
                    <a:lnTo>
                      <a:pt x="2" y="85"/>
                    </a:lnTo>
                    <a:lnTo>
                      <a:pt x="1" y="83"/>
                    </a:lnTo>
                    <a:lnTo>
                      <a:pt x="1" y="79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7"/>
                    </a:lnTo>
                    <a:cubicBezTo>
                      <a:pt x="0" y="76"/>
                      <a:pt x="0" y="76"/>
                      <a:pt x="0" y="76"/>
                    </a:cubicBezTo>
                    <a:lnTo>
                      <a:pt x="0" y="76"/>
                    </a:lnTo>
                    <a:lnTo>
                      <a:pt x="0" y="76"/>
                    </a:lnTo>
                    <a:lnTo>
                      <a:pt x="0" y="76"/>
                    </a:lnTo>
                    <a:cubicBezTo>
                      <a:pt x="26" y="63"/>
                      <a:pt x="53" y="49"/>
                      <a:pt x="78" y="33"/>
                    </a:cubicBezTo>
                    <a:lnTo>
                      <a:pt x="78" y="33"/>
                    </a:lnTo>
                    <a:cubicBezTo>
                      <a:pt x="82" y="31"/>
                      <a:pt x="86" y="28"/>
                      <a:pt x="91" y="26"/>
                    </a:cubicBezTo>
                    <a:lnTo>
                      <a:pt x="91" y="26"/>
                    </a:lnTo>
                    <a:cubicBezTo>
                      <a:pt x="95" y="22"/>
                      <a:pt x="99" y="20"/>
                      <a:pt x="103" y="17"/>
                    </a:cubicBezTo>
                    <a:lnTo>
                      <a:pt x="127" y="0"/>
                    </a:lnTo>
                    <a:lnTo>
                      <a:pt x="540" y="0"/>
                    </a:lnTo>
                    <a:lnTo>
                      <a:pt x="540" y="0"/>
                    </a:lnTo>
                    <a:cubicBezTo>
                      <a:pt x="546" y="4"/>
                      <a:pt x="551" y="8"/>
                      <a:pt x="557" y="12"/>
                    </a:cubicBezTo>
                    <a:lnTo>
                      <a:pt x="557" y="12"/>
                    </a:lnTo>
                    <a:cubicBezTo>
                      <a:pt x="559" y="14"/>
                      <a:pt x="562" y="16"/>
                      <a:pt x="565" y="18"/>
                    </a:cubicBezTo>
                    <a:lnTo>
                      <a:pt x="565" y="18"/>
                    </a:lnTo>
                    <a:lnTo>
                      <a:pt x="565" y="18"/>
                    </a:lnTo>
                    <a:lnTo>
                      <a:pt x="565" y="18"/>
                    </a:lnTo>
                    <a:cubicBezTo>
                      <a:pt x="568" y="20"/>
                      <a:pt x="570" y="22"/>
                      <a:pt x="573" y="24"/>
                    </a:cubicBezTo>
                    <a:lnTo>
                      <a:pt x="573" y="24"/>
                    </a:lnTo>
                    <a:cubicBezTo>
                      <a:pt x="578" y="27"/>
                      <a:pt x="582" y="30"/>
                      <a:pt x="587" y="33"/>
                    </a:cubicBezTo>
                    <a:lnTo>
                      <a:pt x="587" y="33"/>
                    </a:lnTo>
                    <a:cubicBezTo>
                      <a:pt x="589" y="33"/>
                      <a:pt x="589" y="34"/>
                      <a:pt x="590" y="35"/>
                    </a:cubicBezTo>
                    <a:lnTo>
                      <a:pt x="590" y="35"/>
                    </a:lnTo>
                    <a:cubicBezTo>
                      <a:pt x="602" y="42"/>
                      <a:pt x="613" y="48"/>
                      <a:pt x="624" y="55"/>
                    </a:cubicBezTo>
                    <a:lnTo>
                      <a:pt x="624" y="55"/>
                    </a:lnTo>
                    <a:cubicBezTo>
                      <a:pt x="630" y="58"/>
                      <a:pt x="635" y="61"/>
                      <a:pt x="641" y="63"/>
                    </a:cubicBezTo>
                    <a:lnTo>
                      <a:pt x="641" y="63"/>
                    </a:lnTo>
                    <a:cubicBezTo>
                      <a:pt x="644" y="65"/>
                      <a:pt x="647" y="67"/>
                      <a:pt x="651" y="68"/>
                    </a:cubicBezTo>
                    <a:lnTo>
                      <a:pt x="651" y="68"/>
                    </a:lnTo>
                    <a:cubicBezTo>
                      <a:pt x="656" y="71"/>
                      <a:pt x="662" y="74"/>
                      <a:pt x="669" y="77"/>
                    </a:cubicBezTo>
                    <a:lnTo>
                      <a:pt x="669" y="77"/>
                    </a:lnTo>
                    <a:cubicBezTo>
                      <a:pt x="672" y="78"/>
                      <a:pt x="675" y="80"/>
                      <a:pt x="678" y="81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2" name="Freeform 86">
                <a:extLst>
                  <a:ext uri="{FF2B5EF4-FFF2-40B4-BE49-F238E27FC236}">
                    <a16:creationId xmlns:a16="http://schemas.microsoft.com/office/drawing/2014/main" id="{030C8807-8A5D-D942-A8E4-FE92C483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5157" y="8357606"/>
                <a:ext cx="516346" cy="560291"/>
              </a:xfrm>
              <a:custGeom>
                <a:avLst/>
                <a:gdLst>
                  <a:gd name="T0" fmla="*/ 0 w 414"/>
                  <a:gd name="T1" fmla="*/ 338 h 450"/>
                  <a:gd name="T2" fmla="*/ 213 w 414"/>
                  <a:gd name="T3" fmla="*/ 449 h 450"/>
                  <a:gd name="T4" fmla="*/ 413 w 414"/>
                  <a:gd name="T5" fmla="*/ 338 h 450"/>
                  <a:gd name="T6" fmla="*/ 413 w 414"/>
                  <a:gd name="T7" fmla="*/ 0 h 450"/>
                  <a:gd name="T8" fmla="*/ 0 w 414"/>
                  <a:gd name="T9" fmla="*/ 0 h 450"/>
                  <a:gd name="T10" fmla="*/ 0 w 414"/>
                  <a:gd name="T11" fmla="*/ 33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4" h="450">
                    <a:moveTo>
                      <a:pt x="0" y="338"/>
                    </a:moveTo>
                    <a:lnTo>
                      <a:pt x="213" y="449"/>
                    </a:lnTo>
                    <a:lnTo>
                      <a:pt x="413" y="338"/>
                    </a:lnTo>
                    <a:lnTo>
                      <a:pt x="413" y="0"/>
                    </a:lnTo>
                    <a:lnTo>
                      <a:pt x="0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3" name="Freeform 87">
                <a:extLst>
                  <a:ext uri="{FF2B5EF4-FFF2-40B4-BE49-F238E27FC236}">
                    <a16:creationId xmlns:a16="http://schemas.microsoft.com/office/drawing/2014/main" id="{9B156AC9-366F-6E45-8ED1-D460ADEAC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5157" y="8357606"/>
                <a:ext cx="516346" cy="560291"/>
              </a:xfrm>
              <a:custGeom>
                <a:avLst/>
                <a:gdLst>
                  <a:gd name="T0" fmla="*/ 0 w 414"/>
                  <a:gd name="T1" fmla="*/ 338 h 450"/>
                  <a:gd name="T2" fmla="*/ 213 w 414"/>
                  <a:gd name="T3" fmla="*/ 449 h 450"/>
                  <a:gd name="T4" fmla="*/ 413 w 414"/>
                  <a:gd name="T5" fmla="*/ 338 h 450"/>
                  <a:gd name="T6" fmla="*/ 413 w 414"/>
                  <a:gd name="T7" fmla="*/ 0 h 450"/>
                  <a:gd name="T8" fmla="*/ 0 w 414"/>
                  <a:gd name="T9" fmla="*/ 0 h 450"/>
                  <a:gd name="T10" fmla="*/ 0 w 414"/>
                  <a:gd name="T11" fmla="*/ 33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4" h="450">
                    <a:moveTo>
                      <a:pt x="0" y="338"/>
                    </a:moveTo>
                    <a:lnTo>
                      <a:pt x="213" y="449"/>
                    </a:lnTo>
                    <a:lnTo>
                      <a:pt x="413" y="338"/>
                    </a:lnTo>
                    <a:lnTo>
                      <a:pt x="413" y="0"/>
                    </a:lnTo>
                    <a:lnTo>
                      <a:pt x="0" y="0"/>
                    </a:lnTo>
                    <a:lnTo>
                      <a:pt x="0" y="338"/>
                    </a:lnTo>
                  </a:path>
                </a:pathLst>
              </a:custGeom>
              <a:solidFill>
                <a:schemeClr val="accent6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4" name="Freeform 88">
                <a:extLst>
                  <a:ext uri="{FF2B5EF4-FFF2-40B4-BE49-F238E27FC236}">
                    <a16:creationId xmlns:a16="http://schemas.microsoft.com/office/drawing/2014/main" id="{8CB06C82-B654-E24F-933B-05250D69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9740" y="8917897"/>
                <a:ext cx="258171" cy="225212"/>
              </a:xfrm>
              <a:custGeom>
                <a:avLst/>
                <a:gdLst>
                  <a:gd name="T0" fmla="*/ 32 w 206"/>
                  <a:gd name="T1" fmla="*/ 181 h 182"/>
                  <a:gd name="T2" fmla="*/ 173 w 206"/>
                  <a:gd name="T3" fmla="*/ 181 h 182"/>
                  <a:gd name="T4" fmla="*/ 205 w 206"/>
                  <a:gd name="T5" fmla="*/ 0 h 182"/>
                  <a:gd name="T6" fmla="*/ 0 w 206"/>
                  <a:gd name="T7" fmla="*/ 0 h 182"/>
                  <a:gd name="T8" fmla="*/ 32 w 206"/>
                  <a:gd name="T9" fmla="*/ 18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82">
                    <a:moveTo>
                      <a:pt x="32" y="181"/>
                    </a:moveTo>
                    <a:lnTo>
                      <a:pt x="173" y="181"/>
                    </a:lnTo>
                    <a:lnTo>
                      <a:pt x="205" y="0"/>
                    </a:lnTo>
                    <a:lnTo>
                      <a:pt x="0" y="0"/>
                    </a:lnTo>
                    <a:lnTo>
                      <a:pt x="32" y="181"/>
                    </a:lnTo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AD385C43-4B1C-EC4A-BD7C-F82524C22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8823" y="8582818"/>
                <a:ext cx="422966" cy="554799"/>
              </a:xfrm>
              <a:custGeom>
                <a:avLst/>
                <a:gdLst>
                  <a:gd name="T0" fmla="*/ 200 w 339"/>
                  <a:gd name="T1" fmla="*/ 0 h 444"/>
                  <a:gd name="T2" fmla="*/ 0 w 339"/>
                  <a:gd name="T3" fmla="*/ 268 h 444"/>
                  <a:gd name="T4" fmla="*/ 263 w 339"/>
                  <a:gd name="T5" fmla="*/ 443 h 444"/>
                  <a:gd name="T6" fmla="*/ 338 w 339"/>
                  <a:gd name="T7" fmla="*/ 103 h 444"/>
                  <a:gd name="T8" fmla="*/ 200 w 339"/>
                  <a:gd name="T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444">
                    <a:moveTo>
                      <a:pt x="200" y="0"/>
                    </a:moveTo>
                    <a:lnTo>
                      <a:pt x="0" y="268"/>
                    </a:lnTo>
                    <a:lnTo>
                      <a:pt x="263" y="443"/>
                    </a:lnTo>
                    <a:lnTo>
                      <a:pt x="338" y="103"/>
                    </a:lnTo>
                    <a:lnTo>
                      <a:pt x="20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D675B492-0952-A843-8FE3-B740DACD5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5860" y="8582818"/>
                <a:ext cx="422962" cy="549304"/>
              </a:xfrm>
              <a:custGeom>
                <a:avLst/>
                <a:gdLst>
                  <a:gd name="T0" fmla="*/ 127 w 341"/>
                  <a:gd name="T1" fmla="*/ 0 h 443"/>
                  <a:gd name="T2" fmla="*/ 340 w 341"/>
                  <a:gd name="T3" fmla="*/ 268 h 443"/>
                  <a:gd name="T4" fmla="*/ 75 w 341"/>
                  <a:gd name="T5" fmla="*/ 442 h 443"/>
                  <a:gd name="T6" fmla="*/ 0 w 341"/>
                  <a:gd name="T7" fmla="*/ 98 h 443"/>
                  <a:gd name="T8" fmla="*/ 127 w 341"/>
                  <a:gd name="T9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43">
                    <a:moveTo>
                      <a:pt x="127" y="0"/>
                    </a:moveTo>
                    <a:lnTo>
                      <a:pt x="340" y="268"/>
                    </a:lnTo>
                    <a:lnTo>
                      <a:pt x="75" y="442"/>
                    </a:lnTo>
                    <a:lnTo>
                      <a:pt x="0" y="98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D21DD3E2-D241-954C-828B-17C7E51B5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5860" y="8582818"/>
                <a:ext cx="844681" cy="553549"/>
              </a:xfrm>
              <a:custGeom>
                <a:avLst/>
                <a:gdLst>
                  <a:gd name="connsiteX0" fmla="*/ 672500 w 844681"/>
                  <a:gd name="connsiteY0" fmla="*/ 0 h 553549"/>
                  <a:gd name="connsiteX1" fmla="*/ 844681 w 844681"/>
                  <a:gd name="connsiteY1" fmla="*/ 128703 h 553549"/>
                  <a:gd name="connsiteX2" fmla="*/ 751105 w 844681"/>
                  <a:gd name="connsiteY2" fmla="*/ 553549 h 553549"/>
                  <a:gd name="connsiteX3" fmla="*/ 422963 w 844681"/>
                  <a:gd name="connsiteY3" fmla="*/ 334879 h 553549"/>
                  <a:gd name="connsiteX4" fmla="*/ 157525 w 844681"/>
                  <a:gd name="connsiteY4" fmla="*/ 0 h 553549"/>
                  <a:gd name="connsiteX5" fmla="*/ 421722 w 844681"/>
                  <a:gd name="connsiteY5" fmla="*/ 332310 h 553549"/>
                  <a:gd name="connsiteX6" fmla="*/ 93027 w 844681"/>
                  <a:gd name="connsiteY6" fmla="*/ 548064 h 553549"/>
                  <a:gd name="connsiteX7" fmla="*/ 0 w 844681"/>
                  <a:gd name="connsiteY7" fmla="*/ 121516 h 55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681" h="553549">
                    <a:moveTo>
                      <a:pt x="672500" y="0"/>
                    </a:moveTo>
                    <a:lnTo>
                      <a:pt x="844681" y="128703"/>
                    </a:lnTo>
                    <a:lnTo>
                      <a:pt x="751105" y="553549"/>
                    </a:lnTo>
                    <a:lnTo>
                      <a:pt x="422963" y="334879"/>
                    </a:lnTo>
                    <a:close/>
                    <a:moveTo>
                      <a:pt x="157525" y="0"/>
                    </a:moveTo>
                    <a:lnTo>
                      <a:pt x="421722" y="332310"/>
                    </a:lnTo>
                    <a:lnTo>
                      <a:pt x="93027" y="548064"/>
                    </a:lnTo>
                    <a:lnTo>
                      <a:pt x="0" y="1215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791DBE11-4E68-4D4B-9186-5CC1D6285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4026" y="7160122"/>
                <a:ext cx="1071142" cy="1323822"/>
              </a:xfrm>
              <a:custGeom>
                <a:avLst/>
                <a:gdLst>
                  <a:gd name="T0" fmla="*/ 0 w 861"/>
                  <a:gd name="T1" fmla="*/ 402 h 1063"/>
                  <a:gd name="T2" fmla="*/ 0 w 861"/>
                  <a:gd name="T3" fmla="*/ 402 h 1063"/>
                  <a:gd name="T4" fmla="*/ 372 w 861"/>
                  <a:gd name="T5" fmla="*/ 1062 h 1063"/>
                  <a:gd name="T6" fmla="*/ 372 w 861"/>
                  <a:gd name="T7" fmla="*/ 1062 h 1063"/>
                  <a:gd name="T8" fmla="*/ 489 w 861"/>
                  <a:gd name="T9" fmla="*/ 1061 h 1063"/>
                  <a:gd name="T10" fmla="*/ 489 w 861"/>
                  <a:gd name="T11" fmla="*/ 1061 h 1063"/>
                  <a:gd name="T12" fmla="*/ 860 w 861"/>
                  <a:gd name="T13" fmla="*/ 402 h 1063"/>
                  <a:gd name="T14" fmla="*/ 860 w 861"/>
                  <a:gd name="T15" fmla="*/ 402 h 1063"/>
                  <a:gd name="T16" fmla="*/ 431 w 861"/>
                  <a:gd name="T17" fmla="*/ 0 h 1063"/>
                  <a:gd name="T18" fmla="*/ 431 w 861"/>
                  <a:gd name="T19" fmla="*/ 0 h 1063"/>
                  <a:gd name="T20" fmla="*/ 0 w 861"/>
                  <a:gd name="T21" fmla="*/ 402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1063">
                    <a:moveTo>
                      <a:pt x="0" y="402"/>
                    </a:moveTo>
                    <a:lnTo>
                      <a:pt x="0" y="402"/>
                    </a:lnTo>
                    <a:cubicBezTo>
                      <a:pt x="0" y="569"/>
                      <a:pt x="121" y="1062"/>
                      <a:pt x="372" y="1062"/>
                    </a:cubicBezTo>
                    <a:lnTo>
                      <a:pt x="372" y="1062"/>
                    </a:lnTo>
                    <a:cubicBezTo>
                      <a:pt x="435" y="1062"/>
                      <a:pt x="435" y="1061"/>
                      <a:pt x="489" y="1061"/>
                    </a:cubicBezTo>
                    <a:lnTo>
                      <a:pt x="489" y="1061"/>
                    </a:lnTo>
                    <a:cubicBezTo>
                      <a:pt x="757" y="1061"/>
                      <a:pt x="860" y="624"/>
                      <a:pt x="860" y="402"/>
                    </a:cubicBezTo>
                    <a:lnTo>
                      <a:pt x="860" y="402"/>
                    </a:lnTo>
                    <a:cubicBezTo>
                      <a:pt x="860" y="180"/>
                      <a:pt x="649" y="0"/>
                      <a:pt x="431" y="0"/>
                    </a:cubicBezTo>
                    <a:lnTo>
                      <a:pt x="431" y="0"/>
                    </a:lnTo>
                    <a:cubicBezTo>
                      <a:pt x="211" y="0"/>
                      <a:pt x="0" y="180"/>
                      <a:pt x="0" y="40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7B229ABE-FC58-A44C-A235-A10AAD7D3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2894" y="6698705"/>
                <a:ext cx="1510589" cy="1186497"/>
              </a:xfrm>
              <a:custGeom>
                <a:avLst/>
                <a:gdLst>
                  <a:gd name="T0" fmla="*/ 1077 w 1211"/>
                  <a:gd name="T1" fmla="*/ 952 h 953"/>
                  <a:gd name="T2" fmla="*/ 1077 w 1211"/>
                  <a:gd name="T3" fmla="*/ 952 h 953"/>
                  <a:gd name="T4" fmla="*/ 1045 w 1211"/>
                  <a:gd name="T5" fmla="*/ 766 h 953"/>
                  <a:gd name="T6" fmla="*/ 1045 w 1211"/>
                  <a:gd name="T7" fmla="*/ 766 h 953"/>
                  <a:gd name="T8" fmla="*/ 989 w 1211"/>
                  <a:gd name="T9" fmla="*/ 578 h 953"/>
                  <a:gd name="T10" fmla="*/ 989 w 1211"/>
                  <a:gd name="T11" fmla="*/ 578 h 953"/>
                  <a:gd name="T12" fmla="*/ 715 w 1211"/>
                  <a:gd name="T13" fmla="*/ 523 h 953"/>
                  <a:gd name="T14" fmla="*/ 715 w 1211"/>
                  <a:gd name="T15" fmla="*/ 523 h 953"/>
                  <a:gd name="T16" fmla="*/ 426 w 1211"/>
                  <a:gd name="T17" fmla="*/ 473 h 953"/>
                  <a:gd name="T18" fmla="*/ 426 w 1211"/>
                  <a:gd name="T19" fmla="*/ 473 h 953"/>
                  <a:gd name="T20" fmla="*/ 258 w 1211"/>
                  <a:gd name="T21" fmla="*/ 952 h 953"/>
                  <a:gd name="T22" fmla="*/ 258 w 1211"/>
                  <a:gd name="T23" fmla="*/ 952 h 953"/>
                  <a:gd name="T24" fmla="*/ 304 w 1211"/>
                  <a:gd name="T25" fmla="*/ 201 h 953"/>
                  <a:gd name="T26" fmla="*/ 304 w 1211"/>
                  <a:gd name="T27" fmla="*/ 201 h 953"/>
                  <a:gd name="T28" fmla="*/ 467 w 1211"/>
                  <a:gd name="T29" fmla="*/ 160 h 953"/>
                  <a:gd name="T30" fmla="*/ 467 w 1211"/>
                  <a:gd name="T31" fmla="*/ 160 h 953"/>
                  <a:gd name="T32" fmla="*/ 1159 w 1211"/>
                  <a:gd name="T33" fmla="*/ 445 h 953"/>
                  <a:gd name="T34" fmla="*/ 1159 w 1211"/>
                  <a:gd name="T35" fmla="*/ 445 h 953"/>
                  <a:gd name="T36" fmla="*/ 1077 w 1211"/>
                  <a:gd name="T37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1" h="953">
                    <a:moveTo>
                      <a:pt x="1077" y="952"/>
                    </a:moveTo>
                    <a:lnTo>
                      <a:pt x="1077" y="952"/>
                    </a:lnTo>
                    <a:cubicBezTo>
                      <a:pt x="1077" y="952"/>
                      <a:pt x="1065" y="892"/>
                      <a:pt x="1045" y="766"/>
                    </a:cubicBezTo>
                    <a:lnTo>
                      <a:pt x="1045" y="766"/>
                    </a:lnTo>
                    <a:cubicBezTo>
                      <a:pt x="1037" y="718"/>
                      <a:pt x="1030" y="677"/>
                      <a:pt x="989" y="578"/>
                    </a:cubicBezTo>
                    <a:lnTo>
                      <a:pt x="989" y="578"/>
                    </a:lnTo>
                    <a:cubicBezTo>
                      <a:pt x="958" y="503"/>
                      <a:pt x="879" y="503"/>
                      <a:pt x="715" y="523"/>
                    </a:cubicBezTo>
                    <a:lnTo>
                      <a:pt x="715" y="523"/>
                    </a:lnTo>
                    <a:cubicBezTo>
                      <a:pt x="509" y="549"/>
                      <a:pt x="431" y="445"/>
                      <a:pt x="426" y="473"/>
                    </a:cubicBezTo>
                    <a:lnTo>
                      <a:pt x="426" y="473"/>
                    </a:lnTo>
                    <a:cubicBezTo>
                      <a:pt x="403" y="624"/>
                      <a:pt x="266" y="643"/>
                      <a:pt x="258" y="952"/>
                    </a:cubicBezTo>
                    <a:lnTo>
                      <a:pt x="258" y="952"/>
                    </a:lnTo>
                    <a:cubicBezTo>
                      <a:pt x="258" y="952"/>
                      <a:pt x="0" y="494"/>
                      <a:pt x="304" y="201"/>
                    </a:cubicBezTo>
                    <a:lnTo>
                      <a:pt x="304" y="201"/>
                    </a:lnTo>
                    <a:cubicBezTo>
                      <a:pt x="372" y="135"/>
                      <a:pt x="442" y="172"/>
                      <a:pt x="467" y="160"/>
                    </a:cubicBezTo>
                    <a:lnTo>
                      <a:pt x="467" y="160"/>
                    </a:lnTo>
                    <a:cubicBezTo>
                      <a:pt x="793" y="0"/>
                      <a:pt x="1114" y="158"/>
                      <a:pt x="1159" y="445"/>
                    </a:cubicBezTo>
                    <a:lnTo>
                      <a:pt x="1159" y="445"/>
                    </a:lnTo>
                    <a:cubicBezTo>
                      <a:pt x="1210" y="775"/>
                      <a:pt x="1077" y="952"/>
                      <a:pt x="1077" y="95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0" name="Freeform 95">
                <a:extLst>
                  <a:ext uri="{FF2B5EF4-FFF2-40B4-BE49-F238E27FC236}">
                    <a16:creationId xmlns:a16="http://schemas.microsoft.com/office/drawing/2014/main" id="{EBA4DEAD-9BE7-0E43-9BAC-B92DA0833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1499" y="9143107"/>
                <a:ext cx="274652" cy="790999"/>
              </a:xfrm>
              <a:custGeom>
                <a:avLst/>
                <a:gdLst>
                  <a:gd name="T0" fmla="*/ 219 w 220"/>
                  <a:gd name="T1" fmla="*/ 628 h 633"/>
                  <a:gd name="T2" fmla="*/ 219 w 220"/>
                  <a:gd name="T3" fmla="*/ 628 h 633"/>
                  <a:gd name="T4" fmla="*/ 110 w 220"/>
                  <a:gd name="T5" fmla="*/ 632 h 633"/>
                  <a:gd name="T6" fmla="*/ 110 w 220"/>
                  <a:gd name="T7" fmla="*/ 632 h 633"/>
                  <a:gd name="T8" fmla="*/ 110 w 220"/>
                  <a:gd name="T9" fmla="*/ 632 h 633"/>
                  <a:gd name="T10" fmla="*/ 0 w 220"/>
                  <a:gd name="T11" fmla="*/ 628 h 633"/>
                  <a:gd name="T12" fmla="*/ 39 w 220"/>
                  <a:gd name="T13" fmla="*/ 0 h 633"/>
                  <a:gd name="T14" fmla="*/ 180 w 220"/>
                  <a:gd name="T15" fmla="*/ 0 h 633"/>
                  <a:gd name="T16" fmla="*/ 219 w 220"/>
                  <a:gd name="T17" fmla="*/ 628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" h="633">
                    <a:moveTo>
                      <a:pt x="219" y="628"/>
                    </a:moveTo>
                    <a:lnTo>
                      <a:pt x="219" y="628"/>
                    </a:lnTo>
                    <a:cubicBezTo>
                      <a:pt x="183" y="630"/>
                      <a:pt x="146" y="632"/>
                      <a:pt x="110" y="632"/>
                    </a:cubicBezTo>
                    <a:lnTo>
                      <a:pt x="110" y="632"/>
                    </a:lnTo>
                    <a:lnTo>
                      <a:pt x="110" y="632"/>
                    </a:lnTo>
                    <a:cubicBezTo>
                      <a:pt x="72" y="632"/>
                      <a:pt x="36" y="630"/>
                      <a:pt x="0" y="628"/>
                    </a:cubicBezTo>
                    <a:lnTo>
                      <a:pt x="39" y="0"/>
                    </a:lnTo>
                    <a:lnTo>
                      <a:pt x="180" y="0"/>
                    </a:lnTo>
                    <a:lnTo>
                      <a:pt x="219" y="62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A4029AB-97C4-6E4F-8ADF-3CB0C9A53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7125" y="8709161"/>
                <a:ext cx="1251170" cy="1218210"/>
              </a:xfrm>
              <a:custGeom>
                <a:avLst/>
                <a:gdLst>
                  <a:gd name="connsiteX0" fmla="*/ 267399 w 1251170"/>
                  <a:gd name="connsiteY0" fmla="*/ 278578 h 1218210"/>
                  <a:gd name="connsiteX1" fmla="*/ 267818 w 1251170"/>
                  <a:gd name="connsiteY1" fmla="*/ 280263 h 1218210"/>
                  <a:gd name="connsiteX2" fmla="*/ 271538 w 1251170"/>
                  <a:gd name="connsiteY2" fmla="*/ 295210 h 1218210"/>
                  <a:gd name="connsiteX3" fmla="*/ 272778 w 1251170"/>
                  <a:gd name="connsiteY3" fmla="*/ 302684 h 1218210"/>
                  <a:gd name="connsiteX4" fmla="*/ 273187 w 1251170"/>
                  <a:gd name="connsiteY4" fmla="*/ 305149 h 1218210"/>
                  <a:gd name="connsiteX5" fmla="*/ 214503 w 1251170"/>
                  <a:gd name="connsiteY5" fmla="*/ 37368 h 1218210"/>
                  <a:gd name="connsiteX6" fmla="*/ 218222 w 1251170"/>
                  <a:gd name="connsiteY6" fmla="*/ 54807 h 1218210"/>
                  <a:gd name="connsiteX7" fmla="*/ 220702 w 1251170"/>
                  <a:gd name="connsiteY7" fmla="*/ 64772 h 1218210"/>
                  <a:gd name="connsiteX8" fmla="*/ 214503 w 1251170"/>
                  <a:gd name="connsiteY8" fmla="*/ 37368 h 1218210"/>
                  <a:gd name="connsiteX9" fmla="*/ 211266 w 1251170"/>
                  <a:gd name="connsiteY9" fmla="*/ 20900 h 1218210"/>
                  <a:gd name="connsiteX10" fmla="*/ 212023 w 1251170"/>
                  <a:gd name="connsiteY10" fmla="*/ 22421 h 1218210"/>
                  <a:gd name="connsiteX11" fmla="*/ 212023 w 1251170"/>
                  <a:gd name="connsiteY11" fmla="*/ 24376 h 1218210"/>
                  <a:gd name="connsiteX12" fmla="*/ 1050001 w 1251170"/>
                  <a:gd name="connsiteY12" fmla="*/ 5489 h 1218210"/>
                  <a:gd name="connsiteX13" fmla="*/ 1251170 w 1251170"/>
                  <a:gd name="connsiteY13" fmla="*/ 64068 h 1218210"/>
                  <a:gd name="connsiteX14" fmla="*/ 1251170 w 1251170"/>
                  <a:gd name="connsiteY14" fmla="*/ 395603 h 1218210"/>
                  <a:gd name="connsiteX15" fmla="*/ 1050001 w 1251170"/>
                  <a:gd name="connsiteY15" fmla="*/ 464153 h 1218210"/>
                  <a:gd name="connsiteX16" fmla="*/ 1231302 w 1251170"/>
                  <a:gd name="connsiteY16" fmla="*/ 581312 h 1218210"/>
                  <a:gd name="connsiteX17" fmla="*/ 923339 w 1251170"/>
                  <a:gd name="connsiteY17" fmla="*/ 1199512 h 1218210"/>
                  <a:gd name="connsiteX18" fmla="*/ 785501 w 1251170"/>
                  <a:gd name="connsiteY18" fmla="*/ 1218208 h 1218210"/>
                  <a:gd name="connsiteX19" fmla="*/ 924581 w 1251170"/>
                  <a:gd name="connsiteY19" fmla="*/ 581312 h 1218210"/>
                  <a:gd name="connsiteX20" fmla="*/ 956867 w 1251170"/>
                  <a:gd name="connsiteY20" fmla="*/ 429255 h 1218210"/>
                  <a:gd name="connsiteX21" fmla="*/ 207063 w 1251170"/>
                  <a:gd name="connsiteY21" fmla="*/ 0 h 1218210"/>
                  <a:gd name="connsiteX22" fmla="*/ 207063 w 1251170"/>
                  <a:gd name="connsiteY22" fmla="*/ 1246 h 1218210"/>
                  <a:gd name="connsiteX23" fmla="*/ 207063 w 1251170"/>
                  <a:gd name="connsiteY23" fmla="*/ 2491 h 1218210"/>
                  <a:gd name="connsiteX24" fmla="*/ 208303 w 1251170"/>
                  <a:gd name="connsiteY24" fmla="*/ 3737 h 1218210"/>
                  <a:gd name="connsiteX25" fmla="*/ 208303 w 1251170"/>
                  <a:gd name="connsiteY25" fmla="*/ 8719 h 1218210"/>
                  <a:gd name="connsiteX26" fmla="*/ 209543 w 1251170"/>
                  <a:gd name="connsiteY26" fmla="*/ 11211 h 1218210"/>
                  <a:gd name="connsiteX27" fmla="*/ 209543 w 1251170"/>
                  <a:gd name="connsiteY27" fmla="*/ 14947 h 1218210"/>
                  <a:gd name="connsiteX28" fmla="*/ 210783 w 1251170"/>
                  <a:gd name="connsiteY28" fmla="*/ 18684 h 1218210"/>
                  <a:gd name="connsiteX29" fmla="*/ 211266 w 1251170"/>
                  <a:gd name="connsiteY29" fmla="*/ 20900 h 1218210"/>
                  <a:gd name="connsiteX30" fmla="*/ 210783 w 1251170"/>
                  <a:gd name="connsiteY30" fmla="*/ 19930 h 1218210"/>
                  <a:gd name="connsiteX31" fmla="*/ 212023 w 1251170"/>
                  <a:gd name="connsiteY31" fmla="*/ 24912 h 1218210"/>
                  <a:gd name="connsiteX32" fmla="*/ 212023 w 1251170"/>
                  <a:gd name="connsiteY32" fmla="*/ 24376 h 1218210"/>
                  <a:gd name="connsiteX33" fmla="*/ 223182 w 1251170"/>
                  <a:gd name="connsiteY33" fmla="*/ 75602 h 1218210"/>
                  <a:gd name="connsiteX34" fmla="*/ 267399 w 1251170"/>
                  <a:gd name="connsiteY34" fmla="*/ 278578 h 1218210"/>
                  <a:gd name="connsiteX35" fmla="*/ 264738 w 1251170"/>
                  <a:gd name="connsiteY35" fmla="*/ 267884 h 1218210"/>
                  <a:gd name="connsiteX36" fmla="*/ 257313 w 1251170"/>
                  <a:gd name="connsiteY36" fmla="*/ 233721 h 1218210"/>
                  <a:gd name="connsiteX37" fmla="*/ 255419 w 1251170"/>
                  <a:gd name="connsiteY37" fmla="*/ 224210 h 1218210"/>
                  <a:gd name="connsiteX38" fmla="*/ 253007 w 1251170"/>
                  <a:gd name="connsiteY38" fmla="*/ 213909 h 1218210"/>
                  <a:gd name="connsiteX39" fmla="*/ 250305 w 1251170"/>
                  <a:gd name="connsiteY39" fmla="*/ 201478 h 1218210"/>
                  <a:gd name="connsiteX40" fmla="*/ 243041 w 1251170"/>
                  <a:gd name="connsiteY40" fmla="*/ 168312 h 1218210"/>
                  <a:gd name="connsiteX41" fmla="*/ 237751 w 1251170"/>
                  <a:gd name="connsiteY41" fmla="*/ 143557 h 1218210"/>
                  <a:gd name="connsiteX42" fmla="*/ 226902 w 1251170"/>
                  <a:gd name="connsiteY42" fmla="*/ 93421 h 1218210"/>
                  <a:gd name="connsiteX43" fmla="*/ 237499 w 1251170"/>
                  <a:gd name="connsiteY43" fmla="*/ 143012 h 1218210"/>
                  <a:gd name="connsiteX44" fmla="*/ 243041 w 1251170"/>
                  <a:gd name="connsiteY44" fmla="*/ 168312 h 1218210"/>
                  <a:gd name="connsiteX45" fmla="*/ 250460 w 1251170"/>
                  <a:gd name="connsiteY45" fmla="*/ 203035 h 1218210"/>
                  <a:gd name="connsiteX46" fmla="*/ 253007 w 1251170"/>
                  <a:gd name="connsiteY46" fmla="*/ 213909 h 1218210"/>
                  <a:gd name="connsiteX47" fmla="*/ 257313 w 1251170"/>
                  <a:gd name="connsiteY47" fmla="*/ 233721 h 1218210"/>
                  <a:gd name="connsiteX48" fmla="*/ 261619 w 1251170"/>
                  <a:gd name="connsiteY48" fmla="*/ 255351 h 1218210"/>
                  <a:gd name="connsiteX49" fmla="*/ 264738 w 1251170"/>
                  <a:gd name="connsiteY49" fmla="*/ 267884 h 1218210"/>
                  <a:gd name="connsiteX50" fmla="*/ 264738 w 1251170"/>
                  <a:gd name="connsiteY50" fmla="*/ 267885 h 1218210"/>
                  <a:gd name="connsiteX51" fmla="*/ 275373 w 1251170"/>
                  <a:gd name="connsiteY51" fmla="*/ 318324 h 1218210"/>
                  <a:gd name="connsiteX52" fmla="*/ 276498 w 1251170"/>
                  <a:gd name="connsiteY52" fmla="*/ 325105 h 1218210"/>
                  <a:gd name="connsiteX53" fmla="*/ 280217 w 1251170"/>
                  <a:gd name="connsiteY53" fmla="*/ 341298 h 1218210"/>
                  <a:gd name="connsiteX54" fmla="*/ 275373 w 1251170"/>
                  <a:gd name="connsiteY54" fmla="*/ 318324 h 1218210"/>
                  <a:gd name="connsiteX55" fmla="*/ 273187 w 1251170"/>
                  <a:gd name="connsiteY55" fmla="*/ 305149 h 1218210"/>
                  <a:gd name="connsiteX56" fmla="*/ 300056 w 1251170"/>
                  <a:gd name="connsiteY56" fmla="*/ 428491 h 1218210"/>
                  <a:gd name="connsiteX57" fmla="*/ 471162 w 1251170"/>
                  <a:gd name="connsiteY57" fmla="*/ 1218210 h 1218210"/>
                  <a:gd name="connsiteX58" fmla="*/ 469922 w 1251170"/>
                  <a:gd name="connsiteY58" fmla="*/ 1218210 h 1218210"/>
                  <a:gd name="connsiteX59" fmla="*/ 327334 w 1251170"/>
                  <a:gd name="connsiteY59" fmla="*/ 1199526 h 1218210"/>
                  <a:gd name="connsiteX60" fmla="*/ 18599 w 1251170"/>
                  <a:gd name="connsiteY60" fmla="*/ 581702 h 1218210"/>
                  <a:gd name="connsiteX61" fmla="*/ 200864 w 1251170"/>
                  <a:gd name="connsiteY61" fmla="*/ 464614 h 1218210"/>
                  <a:gd name="connsiteX62" fmla="*/ 0 w 1251170"/>
                  <a:gd name="connsiteY62" fmla="*/ 396105 h 1218210"/>
                  <a:gd name="connsiteX63" fmla="*/ 0 w 1251170"/>
                  <a:gd name="connsiteY63" fmla="*/ 64772 h 1218210"/>
                  <a:gd name="connsiteX64" fmla="*/ 6200 w 1251170"/>
                  <a:gd name="connsiteY64" fmla="*/ 62281 h 1218210"/>
                  <a:gd name="connsiteX65" fmla="*/ 7439 w 1251170"/>
                  <a:gd name="connsiteY65" fmla="*/ 62281 h 121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251170" h="1218210">
                    <a:moveTo>
                      <a:pt x="267399" y="278578"/>
                    </a:moveTo>
                    <a:lnTo>
                      <a:pt x="267818" y="280263"/>
                    </a:lnTo>
                    <a:cubicBezTo>
                      <a:pt x="269058" y="286491"/>
                      <a:pt x="269058" y="290228"/>
                      <a:pt x="271538" y="295210"/>
                    </a:cubicBezTo>
                    <a:cubicBezTo>
                      <a:pt x="271538" y="297702"/>
                      <a:pt x="271538" y="300193"/>
                      <a:pt x="272778" y="302684"/>
                    </a:cubicBezTo>
                    <a:lnTo>
                      <a:pt x="273187" y="305149"/>
                    </a:lnTo>
                    <a:close/>
                    <a:moveTo>
                      <a:pt x="214503" y="37368"/>
                    </a:moveTo>
                    <a:cubicBezTo>
                      <a:pt x="215743" y="43596"/>
                      <a:pt x="216983" y="48579"/>
                      <a:pt x="218222" y="54807"/>
                    </a:cubicBezTo>
                    <a:cubicBezTo>
                      <a:pt x="219462" y="58544"/>
                      <a:pt x="219462" y="61035"/>
                      <a:pt x="220702" y="64772"/>
                    </a:cubicBezTo>
                    <a:cubicBezTo>
                      <a:pt x="218222" y="54807"/>
                      <a:pt x="216983" y="46088"/>
                      <a:pt x="214503" y="37368"/>
                    </a:cubicBezTo>
                    <a:close/>
                    <a:moveTo>
                      <a:pt x="211266" y="20900"/>
                    </a:moveTo>
                    <a:lnTo>
                      <a:pt x="212023" y="22421"/>
                    </a:lnTo>
                    <a:lnTo>
                      <a:pt x="212023" y="24376"/>
                    </a:lnTo>
                    <a:close/>
                    <a:moveTo>
                      <a:pt x="1050001" y="5489"/>
                    </a:moveTo>
                    <a:lnTo>
                      <a:pt x="1251170" y="64068"/>
                    </a:lnTo>
                    <a:lnTo>
                      <a:pt x="1251170" y="395603"/>
                    </a:lnTo>
                    <a:lnTo>
                      <a:pt x="1050001" y="464153"/>
                    </a:lnTo>
                    <a:lnTo>
                      <a:pt x="1231302" y="581312"/>
                    </a:lnTo>
                    <a:lnTo>
                      <a:pt x="923339" y="1199512"/>
                    </a:lnTo>
                    <a:cubicBezTo>
                      <a:pt x="878635" y="1208237"/>
                      <a:pt x="831447" y="1213222"/>
                      <a:pt x="785501" y="1218208"/>
                    </a:cubicBezTo>
                    <a:lnTo>
                      <a:pt x="924581" y="581312"/>
                    </a:lnTo>
                    <a:lnTo>
                      <a:pt x="956867" y="429255"/>
                    </a:lnTo>
                    <a:close/>
                    <a:moveTo>
                      <a:pt x="207063" y="0"/>
                    </a:moveTo>
                    <a:cubicBezTo>
                      <a:pt x="207063" y="0"/>
                      <a:pt x="207063" y="0"/>
                      <a:pt x="207063" y="1246"/>
                    </a:cubicBezTo>
                    <a:lnTo>
                      <a:pt x="207063" y="2491"/>
                    </a:lnTo>
                    <a:lnTo>
                      <a:pt x="208303" y="3737"/>
                    </a:lnTo>
                    <a:lnTo>
                      <a:pt x="208303" y="8719"/>
                    </a:lnTo>
                    <a:lnTo>
                      <a:pt x="209543" y="11211"/>
                    </a:lnTo>
                    <a:lnTo>
                      <a:pt x="209543" y="14947"/>
                    </a:lnTo>
                    <a:lnTo>
                      <a:pt x="210783" y="18684"/>
                    </a:lnTo>
                    <a:lnTo>
                      <a:pt x="211266" y="20900"/>
                    </a:lnTo>
                    <a:lnTo>
                      <a:pt x="210783" y="19930"/>
                    </a:lnTo>
                    <a:cubicBezTo>
                      <a:pt x="212023" y="21175"/>
                      <a:pt x="212023" y="22421"/>
                      <a:pt x="212023" y="24912"/>
                    </a:cubicBezTo>
                    <a:lnTo>
                      <a:pt x="212023" y="24376"/>
                    </a:lnTo>
                    <a:lnTo>
                      <a:pt x="223182" y="75602"/>
                    </a:lnTo>
                    <a:lnTo>
                      <a:pt x="267399" y="278578"/>
                    </a:lnTo>
                    <a:lnTo>
                      <a:pt x="264738" y="267884"/>
                    </a:lnTo>
                    <a:lnTo>
                      <a:pt x="257313" y="233721"/>
                    </a:lnTo>
                    <a:lnTo>
                      <a:pt x="255419" y="224210"/>
                    </a:lnTo>
                    <a:lnTo>
                      <a:pt x="253007" y="213909"/>
                    </a:lnTo>
                    <a:lnTo>
                      <a:pt x="250305" y="201478"/>
                    </a:lnTo>
                    <a:lnTo>
                      <a:pt x="243041" y="168312"/>
                    </a:lnTo>
                    <a:lnTo>
                      <a:pt x="237751" y="143557"/>
                    </a:lnTo>
                    <a:cubicBezTo>
                      <a:pt x="233721" y="125184"/>
                      <a:pt x="230002" y="108369"/>
                      <a:pt x="226902" y="93421"/>
                    </a:cubicBezTo>
                    <a:cubicBezTo>
                      <a:pt x="230002" y="108369"/>
                      <a:pt x="233566" y="124951"/>
                      <a:pt x="237499" y="143012"/>
                    </a:cubicBezTo>
                    <a:lnTo>
                      <a:pt x="243041" y="168312"/>
                    </a:lnTo>
                    <a:lnTo>
                      <a:pt x="250460" y="203035"/>
                    </a:lnTo>
                    <a:lnTo>
                      <a:pt x="253007" y="213909"/>
                    </a:lnTo>
                    <a:lnTo>
                      <a:pt x="257313" y="233721"/>
                    </a:lnTo>
                    <a:lnTo>
                      <a:pt x="261619" y="255351"/>
                    </a:lnTo>
                    <a:lnTo>
                      <a:pt x="264738" y="267884"/>
                    </a:lnTo>
                    <a:lnTo>
                      <a:pt x="264738" y="267885"/>
                    </a:lnTo>
                    <a:lnTo>
                      <a:pt x="275373" y="318324"/>
                    </a:lnTo>
                    <a:lnTo>
                      <a:pt x="276498" y="325105"/>
                    </a:lnTo>
                    <a:cubicBezTo>
                      <a:pt x="278978" y="330088"/>
                      <a:pt x="278978" y="336316"/>
                      <a:pt x="280217" y="341298"/>
                    </a:cubicBezTo>
                    <a:lnTo>
                      <a:pt x="275373" y="318324"/>
                    </a:lnTo>
                    <a:lnTo>
                      <a:pt x="273187" y="305149"/>
                    </a:lnTo>
                    <a:lnTo>
                      <a:pt x="300056" y="428491"/>
                    </a:lnTo>
                    <a:lnTo>
                      <a:pt x="471162" y="1218210"/>
                    </a:lnTo>
                    <a:cubicBezTo>
                      <a:pt x="471162" y="1218210"/>
                      <a:pt x="471162" y="1218210"/>
                      <a:pt x="469922" y="1218210"/>
                    </a:cubicBezTo>
                    <a:cubicBezTo>
                      <a:pt x="422806" y="1213228"/>
                      <a:pt x="374450" y="1207000"/>
                      <a:pt x="327334" y="1199526"/>
                    </a:cubicBezTo>
                    <a:lnTo>
                      <a:pt x="18599" y="581702"/>
                    </a:lnTo>
                    <a:lnTo>
                      <a:pt x="200864" y="464614"/>
                    </a:lnTo>
                    <a:lnTo>
                      <a:pt x="0" y="396105"/>
                    </a:lnTo>
                    <a:lnTo>
                      <a:pt x="0" y="64772"/>
                    </a:lnTo>
                    <a:lnTo>
                      <a:pt x="6200" y="62281"/>
                    </a:lnTo>
                    <a:lnTo>
                      <a:pt x="7439" y="622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42" name="Freeform 149">
            <a:extLst>
              <a:ext uri="{FF2B5EF4-FFF2-40B4-BE49-F238E27FC236}">
                <a16:creationId xmlns:a16="http://schemas.microsoft.com/office/drawing/2014/main" id="{0DFA8200-4E40-3443-A909-B700A286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29" y="4946422"/>
            <a:ext cx="1257905" cy="1257909"/>
          </a:xfrm>
          <a:custGeom>
            <a:avLst/>
            <a:gdLst>
              <a:gd name="T0" fmla="*/ 0 w 1012"/>
              <a:gd name="T1" fmla="*/ 506 h 1012"/>
              <a:gd name="T2" fmla="*/ 0 w 1012"/>
              <a:gd name="T3" fmla="*/ 506 h 1012"/>
              <a:gd name="T4" fmla="*/ 505 w 1012"/>
              <a:gd name="T5" fmla="*/ 0 h 1012"/>
              <a:gd name="T6" fmla="*/ 505 w 1012"/>
              <a:gd name="T7" fmla="*/ 0 h 1012"/>
              <a:gd name="T8" fmla="*/ 1011 w 1012"/>
              <a:gd name="T9" fmla="*/ 506 h 1012"/>
              <a:gd name="T10" fmla="*/ 1011 w 1012"/>
              <a:gd name="T11" fmla="*/ 506 h 1012"/>
              <a:gd name="T12" fmla="*/ 505 w 1012"/>
              <a:gd name="T13" fmla="*/ 1011 h 1012"/>
              <a:gd name="T14" fmla="*/ 505 w 1012"/>
              <a:gd name="T15" fmla="*/ 1011 h 1012"/>
              <a:gd name="T16" fmla="*/ 0 w 1012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0" y="506"/>
                </a:moveTo>
                <a:lnTo>
                  <a:pt x="0" y="506"/>
                </a:lnTo>
                <a:cubicBezTo>
                  <a:pt x="0" y="227"/>
                  <a:pt x="226" y="0"/>
                  <a:pt x="505" y="0"/>
                </a:cubicBezTo>
                <a:lnTo>
                  <a:pt x="505" y="0"/>
                </a:lnTo>
                <a:cubicBezTo>
                  <a:pt x="785" y="0"/>
                  <a:pt x="1011" y="227"/>
                  <a:pt x="1011" y="506"/>
                </a:cubicBezTo>
                <a:lnTo>
                  <a:pt x="1011" y="506"/>
                </a:lnTo>
                <a:cubicBezTo>
                  <a:pt x="1011" y="785"/>
                  <a:pt x="785" y="1011"/>
                  <a:pt x="505" y="1011"/>
                </a:cubicBezTo>
                <a:lnTo>
                  <a:pt x="505" y="1011"/>
                </a:lnTo>
                <a:cubicBezTo>
                  <a:pt x="226" y="1011"/>
                  <a:pt x="0" y="785"/>
                  <a:pt x="0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Freeform 151">
            <a:extLst>
              <a:ext uri="{FF2B5EF4-FFF2-40B4-BE49-F238E27FC236}">
                <a16:creationId xmlns:a16="http://schemas.microsoft.com/office/drawing/2014/main" id="{F597FB8B-53CD-484E-83AB-EED2CEA4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1" y="3589643"/>
            <a:ext cx="752548" cy="39824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161">
            <a:extLst>
              <a:ext uri="{FF2B5EF4-FFF2-40B4-BE49-F238E27FC236}">
                <a16:creationId xmlns:a16="http://schemas.microsoft.com/office/drawing/2014/main" id="{A9EA4B1A-DB99-5B4A-A9AC-0EB9CD13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27" y="5578125"/>
            <a:ext cx="2482858" cy="1307345"/>
          </a:xfrm>
          <a:custGeom>
            <a:avLst/>
            <a:gdLst>
              <a:gd name="T0" fmla="*/ 0 w 1995"/>
              <a:gd name="T1" fmla="*/ 0 h 1049"/>
              <a:gd name="T2" fmla="*/ 979 w 1995"/>
              <a:gd name="T3" fmla="*/ 0 h 1049"/>
              <a:gd name="T4" fmla="*/ 1994 w 1995"/>
              <a:gd name="T5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5" h="1049">
                <a:moveTo>
                  <a:pt x="0" y="0"/>
                </a:moveTo>
                <a:lnTo>
                  <a:pt x="979" y="0"/>
                </a:lnTo>
                <a:lnTo>
                  <a:pt x="1994" y="1048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Freeform 219">
            <a:extLst>
              <a:ext uri="{FF2B5EF4-FFF2-40B4-BE49-F238E27FC236}">
                <a16:creationId xmlns:a16="http://schemas.microsoft.com/office/drawing/2014/main" id="{1531CC47-24B3-EC40-A534-FD8B5355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29" y="10038479"/>
            <a:ext cx="1257905" cy="1257905"/>
          </a:xfrm>
          <a:custGeom>
            <a:avLst/>
            <a:gdLst>
              <a:gd name="T0" fmla="*/ 0 w 1012"/>
              <a:gd name="T1" fmla="*/ 505 h 1012"/>
              <a:gd name="T2" fmla="*/ 0 w 1012"/>
              <a:gd name="T3" fmla="*/ 505 h 1012"/>
              <a:gd name="T4" fmla="*/ 505 w 1012"/>
              <a:gd name="T5" fmla="*/ 0 h 1012"/>
              <a:gd name="T6" fmla="*/ 505 w 1012"/>
              <a:gd name="T7" fmla="*/ 0 h 1012"/>
              <a:gd name="T8" fmla="*/ 1011 w 1012"/>
              <a:gd name="T9" fmla="*/ 505 h 1012"/>
              <a:gd name="T10" fmla="*/ 1011 w 1012"/>
              <a:gd name="T11" fmla="*/ 505 h 1012"/>
              <a:gd name="T12" fmla="*/ 505 w 1012"/>
              <a:gd name="T13" fmla="*/ 1011 h 1012"/>
              <a:gd name="T14" fmla="*/ 505 w 1012"/>
              <a:gd name="T15" fmla="*/ 1011 h 1012"/>
              <a:gd name="T16" fmla="*/ 0 w 1012"/>
              <a:gd name="T17" fmla="*/ 5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0" y="505"/>
                </a:move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5" y="0"/>
                  <a:pt x="1011" y="226"/>
                  <a:pt x="1011" y="505"/>
                </a:cubicBezTo>
                <a:lnTo>
                  <a:pt x="1011" y="505"/>
                </a:lnTo>
                <a:cubicBezTo>
                  <a:pt x="1011" y="785"/>
                  <a:pt x="785" y="1011"/>
                  <a:pt x="505" y="1011"/>
                </a:cubicBezTo>
                <a:lnTo>
                  <a:pt x="505" y="1011"/>
                </a:lnTo>
                <a:cubicBezTo>
                  <a:pt x="226" y="1011"/>
                  <a:pt x="0" y="785"/>
                  <a:pt x="0" y="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221">
            <a:extLst>
              <a:ext uri="{FF2B5EF4-FFF2-40B4-BE49-F238E27FC236}">
                <a16:creationId xmlns:a16="http://schemas.microsoft.com/office/drawing/2014/main" id="{7965FF6C-A55B-8444-8F7B-735CAB27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1" y="8681692"/>
            <a:ext cx="752548" cy="39824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7" name="Freeform 231">
            <a:extLst>
              <a:ext uri="{FF2B5EF4-FFF2-40B4-BE49-F238E27FC236}">
                <a16:creationId xmlns:a16="http://schemas.microsoft.com/office/drawing/2014/main" id="{B3B9A78E-39A9-874B-94B2-5F2D4508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27" y="9362832"/>
            <a:ext cx="2482858" cy="1307345"/>
          </a:xfrm>
          <a:custGeom>
            <a:avLst/>
            <a:gdLst>
              <a:gd name="T0" fmla="*/ 0 w 1995"/>
              <a:gd name="T1" fmla="*/ 1049 h 1050"/>
              <a:gd name="T2" fmla="*/ 979 w 1995"/>
              <a:gd name="T3" fmla="*/ 1049 h 1050"/>
              <a:gd name="T4" fmla="*/ 1994 w 1995"/>
              <a:gd name="T5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5" h="1050">
                <a:moveTo>
                  <a:pt x="0" y="1049"/>
                </a:moveTo>
                <a:lnTo>
                  <a:pt x="979" y="1049"/>
                </a:lnTo>
                <a:lnTo>
                  <a:pt x="1994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Line 162">
            <a:extLst>
              <a:ext uri="{FF2B5EF4-FFF2-40B4-BE49-F238E27FC236}">
                <a16:creationId xmlns:a16="http://schemas.microsoft.com/office/drawing/2014/main" id="{6DE2BC82-1BAA-B74C-8D6C-633F9E66F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4578390"/>
            <a:ext cx="74156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Line 164">
            <a:extLst>
              <a:ext uri="{FF2B5EF4-FFF2-40B4-BE49-F238E27FC236}">
                <a16:creationId xmlns:a16="http://schemas.microsoft.com/office/drawing/2014/main" id="{8291271D-2EE5-F043-81BC-9E0EF817E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5578125"/>
            <a:ext cx="74156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Line 166">
            <a:extLst>
              <a:ext uri="{FF2B5EF4-FFF2-40B4-BE49-F238E27FC236}">
                <a16:creationId xmlns:a16="http://schemas.microsoft.com/office/drawing/2014/main" id="{FC6D6886-EB17-A64D-9B9F-E3F5D0C2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6577859"/>
            <a:ext cx="74156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1" name="Line 232">
            <a:extLst>
              <a:ext uri="{FF2B5EF4-FFF2-40B4-BE49-F238E27FC236}">
                <a16:creationId xmlns:a16="http://schemas.microsoft.com/office/drawing/2014/main" id="{75CDC331-D2E7-C547-8E57-D7A2C3BAA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11669910"/>
            <a:ext cx="741560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Line 234">
            <a:extLst>
              <a:ext uri="{FF2B5EF4-FFF2-40B4-BE49-F238E27FC236}">
                <a16:creationId xmlns:a16="http://schemas.microsoft.com/office/drawing/2014/main" id="{375ACABF-CF0D-404F-A2A5-E7AB207A9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10670176"/>
            <a:ext cx="741560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3" name="Line 236">
            <a:extLst>
              <a:ext uri="{FF2B5EF4-FFF2-40B4-BE49-F238E27FC236}">
                <a16:creationId xmlns:a16="http://schemas.microsoft.com/office/drawing/2014/main" id="{C9113ABB-B436-FB49-8CE9-05CA3478B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421" y="9670441"/>
            <a:ext cx="741560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Freeform 289">
            <a:extLst>
              <a:ext uri="{FF2B5EF4-FFF2-40B4-BE49-F238E27FC236}">
                <a16:creationId xmlns:a16="http://schemas.microsoft.com/office/drawing/2014/main" id="{1BC4CF53-5713-FD45-96B0-120FD98C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0" y="4946422"/>
            <a:ext cx="1257905" cy="1257909"/>
          </a:xfrm>
          <a:custGeom>
            <a:avLst/>
            <a:gdLst>
              <a:gd name="T0" fmla="*/ 1011 w 1012"/>
              <a:gd name="T1" fmla="*/ 506 h 1012"/>
              <a:gd name="T2" fmla="*/ 1011 w 1012"/>
              <a:gd name="T3" fmla="*/ 506 h 1012"/>
              <a:gd name="T4" fmla="*/ 506 w 1012"/>
              <a:gd name="T5" fmla="*/ 0 h 1012"/>
              <a:gd name="T6" fmla="*/ 506 w 1012"/>
              <a:gd name="T7" fmla="*/ 0 h 1012"/>
              <a:gd name="T8" fmla="*/ 0 w 1012"/>
              <a:gd name="T9" fmla="*/ 506 h 1012"/>
              <a:gd name="T10" fmla="*/ 0 w 1012"/>
              <a:gd name="T11" fmla="*/ 506 h 1012"/>
              <a:gd name="T12" fmla="*/ 506 w 1012"/>
              <a:gd name="T13" fmla="*/ 1011 h 1012"/>
              <a:gd name="T14" fmla="*/ 506 w 1012"/>
              <a:gd name="T15" fmla="*/ 1011 h 1012"/>
              <a:gd name="T16" fmla="*/ 1011 w 1012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1011" y="506"/>
                </a:moveTo>
                <a:lnTo>
                  <a:pt x="1011" y="506"/>
                </a:lnTo>
                <a:cubicBezTo>
                  <a:pt x="1011" y="227"/>
                  <a:pt x="785" y="0"/>
                  <a:pt x="506" y="0"/>
                </a:cubicBezTo>
                <a:lnTo>
                  <a:pt x="506" y="0"/>
                </a:lnTo>
                <a:cubicBezTo>
                  <a:pt x="226" y="0"/>
                  <a:pt x="0" y="227"/>
                  <a:pt x="0" y="506"/>
                </a:cubicBezTo>
                <a:lnTo>
                  <a:pt x="0" y="506"/>
                </a:lnTo>
                <a:cubicBezTo>
                  <a:pt x="0" y="785"/>
                  <a:pt x="226" y="1011"/>
                  <a:pt x="506" y="1011"/>
                </a:cubicBezTo>
                <a:lnTo>
                  <a:pt x="506" y="1011"/>
                </a:lnTo>
                <a:cubicBezTo>
                  <a:pt x="785" y="1011"/>
                  <a:pt x="1011" y="785"/>
                  <a:pt x="1011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5" name="Freeform 291">
            <a:extLst>
              <a:ext uri="{FF2B5EF4-FFF2-40B4-BE49-F238E27FC236}">
                <a16:creationId xmlns:a16="http://schemas.microsoft.com/office/drawing/2014/main" id="{94FF8E38-6889-1B4B-9D8E-8AAF814D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628" y="3589643"/>
            <a:ext cx="752547" cy="39824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6" name="Freeform 301">
            <a:extLst>
              <a:ext uri="{FF2B5EF4-FFF2-40B4-BE49-F238E27FC236}">
                <a16:creationId xmlns:a16="http://schemas.microsoft.com/office/drawing/2014/main" id="{126B608C-F0BF-9D4A-93DC-00B08290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60" y="5578125"/>
            <a:ext cx="2482858" cy="1307345"/>
          </a:xfrm>
          <a:custGeom>
            <a:avLst/>
            <a:gdLst>
              <a:gd name="T0" fmla="*/ 1993 w 1994"/>
              <a:gd name="T1" fmla="*/ 0 h 1049"/>
              <a:gd name="T2" fmla="*/ 1014 w 1994"/>
              <a:gd name="T3" fmla="*/ 0 h 1049"/>
              <a:gd name="T4" fmla="*/ 0 w 1994"/>
              <a:gd name="T5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4" h="1049">
                <a:moveTo>
                  <a:pt x="1993" y="0"/>
                </a:moveTo>
                <a:lnTo>
                  <a:pt x="1014" y="0"/>
                </a:lnTo>
                <a:lnTo>
                  <a:pt x="0" y="1048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7" name="Freeform 359">
            <a:extLst>
              <a:ext uri="{FF2B5EF4-FFF2-40B4-BE49-F238E27FC236}">
                <a16:creationId xmlns:a16="http://schemas.microsoft.com/office/drawing/2014/main" id="{3BADD730-9960-5040-8012-9950188F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0" y="10038479"/>
            <a:ext cx="1257905" cy="1257905"/>
          </a:xfrm>
          <a:custGeom>
            <a:avLst/>
            <a:gdLst>
              <a:gd name="T0" fmla="*/ 1011 w 1012"/>
              <a:gd name="T1" fmla="*/ 505 h 1012"/>
              <a:gd name="T2" fmla="*/ 1011 w 1012"/>
              <a:gd name="T3" fmla="*/ 505 h 1012"/>
              <a:gd name="T4" fmla="*/ 506 w 1012"/>
              <a:gd name="T5" fmla="*/ 0 h 1012"/>
              <a:gd name="T6" fmla="*/ 506 w 1012"/>
              <a:gd name="T7" fmla="*/ 0 h 1012"/>
              <a:gd name="T8" fmla="*/ 0 w 1012"/>
              <a:gd name="T9" fmla="*/ 505 h 1012"/>
              <a:gd name="T10" fmla="*/ 0 w 1012"/>
              <a:gd name="T11" fmla="*/ 505 h 1012"/>
              <a:gd name="T12" fmla="*/ 506 w 1012"/>
              <a:gd name="T13" fmla="*/ 1011 h 1012"/>
              <a:gd name="T14" fmla="*/ 506 w 1012"/>
              <a:gd name="T15" fmla="*/ 1011 h 1012"/>
              <a:gd name="T16" fmla="*/ 1011 w 1012"/>
              <a:gd name="T17" fmla="*/ 5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1011" y="505"/>
                </a:moveTo>
                <a:lnTo>
                  <a:pt x="1011" y="505"/>
                </a:lnTo>
                <a:cubicBezTo>
                  <a:pt x="1011" y="226"/>
                  <a:pt x="785" y="0"/>
                  <a:pt x="506" y="0"/>
                </a:cubicBezTo>
                <a:lnTo>
                  <a:pt x="506" y="0"/>
                </a:lnTo>
                <a:cubicBezTo>
                  <a:pt x="226" y="0"/>
                  <a:pt x="0" y="226"/>
                  <a:pt x="0" y="505"/>
                </a:cubicBezTo>
                <a:lnTo>
                  <a:pt x="0" y="505"/>
                </a:lnTo>
                <a:cubicBezTo>
                  <a:pt x="0" y="785"/>
                  <a:pt x="226" y="1011"/>
                  <a:pt x="506" y="1011"/>
                </a:cubicBezTo>
                <a:lnTo>
                  <a:pt x="506" y="1011"/>
                </a:lnTo>
                <a:cubicBezTo>
                  <a:pt x="785" y="1011"/>
                  <a:pt x="1011" y="785"/>
                  <a:pt x="1011" y="5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8" name="Freeform 361">
            <a:extLst>
              <a:ext uri="{FF2B5EF4-FFF2-40B4-BE49-F238E27FC236}">
                <a16:creationId xmlns:a16="http://schemas.microsoft.com/office/drawing/2014/main" id="{9F883821-CA6D-BE45-8BD5-E2D07D7A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628" y="8681692"/>
            <a:ext cx="752547" cy="39824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9" name="Freeform 371">
            <a:extLst>
              <a:ext uri="{FF2B5EF4-FFF2-40B4-BE49-F238E27FC236}">
                <a16:creationId xmlns:a16="http://schemas.microsoft.com/office/drawing/2014/main" id="{A95AAD55-CEF4-6A4D-903E-64AF55C4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660" y="9362832"/>
            <a:ext cx="2482858" cy="1307345"/>
          </a:xfrm>
          <a:custGeom>
            <a:avLst/>
            <a:gdLst>
              <a:gd name="T0" fmla="*/ 1993 w 1994"/>
              <a:gd name="T1" fmla="*/ 1049 h 1050"/>
              <a:gd name="T2" fmla="*/ 1014 w 1994"/>
              <a:gd name="T3" fmla="*/ 1049 h 1050"/>
              <a:gd name="T4" fmla="*/ 0 w 1994"/>
              <a:gd name="T5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4" h="1050">
                <a:moveTo>
                  <a:pt x="1993" y="1049"/>
                </a:moveTo>
                <a:lnTo>
                  <a:pt x="1014" y="1049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0" name="Line 302">
            <a:extLst>
              <a:ext uri="{FF2B5EF4-FFF2-40B4-BE49-F238E27FC236}">
                <a16:creationId xmlns:a16="http://schemas.microsoft.com/office/drawing/2014/main" id="{079ED1FC-8DCC-E846-A705-B9CEBDE42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4578390"/>
            <a:ext cx="752545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1" name="Line 304">
            <a:extLst>
              <a:ext uri="{FF2B5EF4-FFF2-40B4-BE49-F238E27FC236}">
                <a16:creationId xmlns:a16="http://schemas.microsoft.com/office/drawing/2014/main" id="{73FE906B-C854-E947-B1E6-15750F5EE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5578125"/>
            <a:ext cx="752545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2" name="Line 306">
            <a:extLst>
              <a:ext uri="{FF2B5EF4-FFF2-40B4-BE49-F238E27FC236}">
                <a16:creationId xmlns:a16="http://schemas.microsoft.com/office/drawing/2014/main" id="{5D67BB2E-6FA5-B44C-A252-6174B5BF5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6577859"/>
            <a:ext cx="752545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3" name="Line 372">
            <a:extLst>
              <a:ext uri="{FF2B5EF4-FFF2-40B4-BE49-F238E27FC236}">
                <a16:creationId xmlns:a16="http://schemas.microsoft.com/office/drawing/2014/main" id="{390E7E4D-73F0-0943-A03E-8896E77D5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11669910"/>
            <a:ext cx="75254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4" name="Line 374">
            <a:extLst>
              <a:ext uri="{FF2B5EF4-FFF2-40B4-BE49-F238E27FC236}">
                <a16:creationId xmlns:a16="http://schemas.microsoft.com/office/drawing/2014/main" id="{A0C71005-A707-F143-A95F-F918A1F4F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10670176"/>
            <a:ext cx="75254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5" name="Line 376">
            <a:extLst>
              <a:ext uri="{FF2B5EF4-FFF2-40B4-BE49-F238E27FC236}">
                <a16:creationId xmlns:a16="http://schemas.microsoft.com/office/drawing/2014/main" id="{C034EE40-382C-4E4C-887B-82AD6F64D2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5681" y="9670441"/>
            <a:ext cx="75254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6E30-1DB4-3340-879E-3C0BD0CFB9B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47208-7F9C-9741-82B2-FC34F26957E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1560-911C-E042-A1FF-0B8C587172D6}"/>
              </a:ext>
            </a:extLst>
          </p:cNvPr>
          <p:cNvSpPr txBox="1"/>
          <p:nvPr/>
        </p:nvSpPr>
        <p:spPr>
          <a:xfrm>
            <a:off x="1539113" y="4284212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CC229-CFF6-8945-9BE3-ADDED44D017E}"/>
              </a:ext>
            </a:extLst>
          </p:cNvPr>
          <p:cNvSpPr txBox="1"/>
          <p:nvPr/>
        </p:nvSpPr>
        <p:spPr>
          <a:xfrm>
            <a:off x="1539113" y="5280404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79FEB-8940-B845-802C-80F41D1C3FF6}"/>
              </a:ext>
            </a:extLst>
          </p:cNvPr>
          <p:cNvSpPr txBox="1"/>
          <p:nvPr/>
        </p:nvSpPr>
        <p:spPr>
          <a:xfrm>
            <a:off x="1539113" y="6285740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695AB-23F3-3E40-B65B-C5D1993158DE}"/>
              </a:ext>
            </a:extLst>
          </p:cNvPr>
          <p:cNvSpPr txBox="1"/>
          <p:nvPr/>
        </p:nvSpPr>
        <p:spPr>
          <a:xfrm>
            <a:off x="7187058" y="5003460"/>
            <a:ext cx="11065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C2885-85F8-944C-BE3B-155DCB8F0360}"/>
              </a:ext>
            </a:extLst>
          </p:cNvPr>
          <p:cNvSpPr txBox="1"/>
          <p:nvPr/>
        </p:nvSpPr>
        <p:spPr>
          <a:xfrm rot="16200000">
            <a:off x="4711919" y="5274660"/>
            <a:ext cx="3685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1C0F-EB27-524E-BAD5-80E0F748341A}"/>
              </a:ext>
            </a:extLst>
          </p:cNvPr>
          <p:cNvSpPr txBox="1"/>
          <p:nvPr/>
        </p:nvSpPr>
        <p:spPr>
          <a:xfrm>
            <a:off x="1539113" y="9377420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42497-B548-5A41-BB55-483083B3621F}"/>
              </a:ext>
            </a:extLst>
          </p:cNvPr>
          <p:cNvSpPr txBox="1"/>
          <p:nvPr/>
        </p:nvSpPr>
        <p:spPr>
          <a:xfrm>
            <a:off x="1539113" y="10373612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EA5C2-812B-A94B-B1C8-D0156C3EBF98}"/>
              </a:ext>
            </a:extLst>
          </p:cNvPr>
          <p:cNvSpPr txBox="1"/>
          <p:nvPr/>
        </p:nvSpPr>
        <p:spPr>
          <a:xfrm>
            <a:off x="1539113" y="11378948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D025-56A9-6442-908B-1C9125CC02D9}"/>
              </a:ext>
            </a:extLst>
          </p:cNvPr>
          <p:cNvSpPr txBox="1"/>
          <p:nvPr/>
        </p:nvSpPr>
        <p:spPr>
          <a:xfrm>
            <a:off x="7187058" y="10096668"/>
            <a:ext cx="11065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E646-669F-384B-BBE2-7B54793025FB}"/>
              </a:ext>
            </a:extLst>
          </p:cNvPr>
          <p:cNvSpPr txBox="1"/>
          <p:nvPr/>
        </p:nvSpPr>
        <p:spPr>
          <a:xfrm rot="16200000">
            <a:off x="4711919" y="10367868"/>
            <a:ext cx="3685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96371-B952-8B48-B4E7-7B8E5B461319}"/>
              </a:ext>
            </a:extLst>
          </p:cNvPr>
          <p:cNvSpPr txBox="1"/>
          <p:nvPr/>
        </p:nvSpPr>
        <p:spPr>
          <a:xfrm>
            <a:off x="10122804" y="10207331"/>
            <a:ext cx="413204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CHIEF OFFICER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DF2F6-A7A6-6744-9F2B-4F0DA010D09B}"/>
              </a:ext>
            </a:extLst>
          </p:cNvPr>
          <p:cNvSpPr txBox="1"/>
          <p:nvPr/>
        </p:nvSpPr>
        <p:spPr>
          <a:xfrm>
            <a:off x="16084040" y="5003460"/>
            <a:ext cx="11065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0D5D7-B938-5C49-A707-31B6AE5ECC1E}"/>
              </a:ext>
            </a:extLst>
          </p:cNvPr>
          <p:cNvSpPr txBox="1"/>
          <p:nvPr/>
        </p:nvSpPr>
        <p:spPr>
          <a:xfrm>
            <a:off x="16084040" y="10096668"/>
            <a:ext cx="11065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BAD0-B6A2-5F40-8009-1D2FF3629A10}"/>
              </a:ext>
            </a:extLst>
          </p:cNvPr>
          <p:cNvSpPr txBox="1"/>
          <p:nvPr/>
        </p:nvSpPr>
        <p:spPr>
          <a:xfrm rot="16200000">
            <a:off x="16044022" y="5274661"/>
            <a:ext cx="3685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9E9EE-0CFF-F74E-95A3-FE939B3B3FC4}"/>
              </a:ext>
            </a:extLst>
          </p:cNvPr>
          <p:cNvSpPr txBox="1"/>
          <p:nvPr/>
        </p:nvSpPr>
        <p:spPr>
          <a:xfrm rot="16200000">
            <a:off x="16044022" y="10367869"/>
            <a:ext cx="368508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MANAGER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503D3E-D854-1D4F-918F-F61B5B84B0BA}"/>
              </a:ext>
            </a:extLst>
          </p:cNvPr>
          <p:cNvSpPr txBox="1"/>
          <p:nvPr/>
        </p:nvSpPr>
        <p:spPr>
          <a:xfrm>
            <a:off x="19282380" y="4284212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B77C1-29CE-334C-8D24-AC43732BE629}"/>
              </a:ext>
            </a:extLst>
          </p:cNvPr>
          <p:cNvSpPr txBox="1"/>
          <p:nvPr/>
        </p:nvSpPr>
        <p:spPr>
          <a:xfrm>
            <a:off x="19282380" y="5280404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7C607-DD48-C045-A5D2-5894C4AC72E4}"/>
              </a:ext>
            </a:extLst>
          </p:cNvPr>
          <p:cNvSpPr txBox="1"/>
          <p:nvPr/>
        </p:nvSpPr>
        <p:spPr>
          <a:xfrm>
            <a:off x="19282380" y="6285740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6809A-9B87-F243-830B-B94ABF7A5BF1}"/>
              </a:ext>
            </a:extLst>
          </p:cNvPr>
          <p:cNvSpPr txBox="1"/>
          <p:nvPr/>
        </p:nvSpPr>
        <p:spPr>
          <a:xfrm>
            <a:off x="19282380" y="9377420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4CE87-AC0B-4C44-9F8B-29F977A230B6}"/>
              </a:ext>
            </a:extLst>
          </p:cNvPr>
          <p:cNvSpPr txBox="1"/>
          <p:nvPr/>
        </p:nvSpPr>
        <p:spPr>
          <a:xfrm>
            <a:off x="19282380" y="10373612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6C3DD-BE0B-E349-A800-144C3FB38F46}"/>
              </a:ext>
            </a:extLst>
          </p:cNvPr>
          <p:cNvSpPr txBox="1"/>
          <p:nvPr/>
        </p:nvSpPr>
        <p:spPr>
          <a:xfrm>
            <a:off x="19282380" y="11378948"/>
            <a:ext cx="3565567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12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43C50751-E0DA-BA4E-AE9C-87E94096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081" y="10186787"/>
            <a:ext cx="910600" cy="2168509"/>
          </a:xfrm>
          <a:custGeom>
            <a:avLst/>
            <a:gdLst>
              <a:gd name="connsiteX0" fmla="*/ 437237 w 910600"/>
              <a:gd name="connsiteY0" fmla="*/ 411981 h 2168509"/>
              <a:gd name="connsiteX1" fmla="*/ 452186 w 910600"/>
              <a:gd name="connsiteY1" fmla="*/ 411981 h 2168509"/>
              <a:gd name="connsiteX2" fmla="*/ 454677 w 910600"/>
              <a:gd name="connsiteY2" fmla="*/ 411981 h 2168509"/>
              <a:gd name="connsiteX3" fmla="*/ 467134 w 910600"/>
              <a:gd name="connsiteY3" fmla="*/ 411981 h 2168509"/>
              <a:gd name="connsiteX4" fmla="*/ 549349 w 910600"/>
              <a:gd name="connsiteY4" fmla="*/ 420708 h 2168509"/>
              <a:gd name="connsiteX5" fmla="*/ 680147 w 910600"/>
              <a:gd name="connsiteY5" fmla="*/ 464340 h 2168509"/>
              <a:gd name="connsiteX6" fmla="*/ 799733 w 910600"/>
              <a:gd name="connsiteY6" fmla="*/ 570305 h 2168509"/>
              <a:gd name="connsiteX7" fmla="*/ 910600 w 910600"/>
              <a:gd name="connsiteY7" fmla="*/ 865761 h 2168509"/>
              <a:gd name="connsiteX8" fmla="*/ 910600 w 910600"/>
              <a:gd name="connsiteY8" fmla="*/ 921860 h 2168509"/>
              <a:gd name="connsiteX9" fmla="*/ 910600 w 910600"/>
              <a:gd name="connsiteY9" fmla="*/ 960507 h 2168509"/>
              <a:gd name="connsiteX10" fmla="*/ 910600 w 910600"/>
              <a:gd name="connsiteY10" fmla="*/ 1088911 h 2168509"/>
              <a:gd name="connsiteX11" fmla="*/ 859526 w 910600"/>
              <a:gd name="connsiteY11" fmla="*/ 1169944 h 2168509"/>
              <a:gd name="connsiteX12" fmla="*/ 822156 w 910600"/>
              <a:gd name="connsiteY12" fmla="*/ 1177423 h 2168509"/>
              <a:gd name="connsiteX13" fmla="*/ 803470 w 910600"/>
              <a:gd name="connsiteY13" fmla="*/ 1174930 h 2168509"/>
              <a:gd name="connsiteX14" fmla="*/ 736203 w 910600"/>
              <a:gd name="connsiteY14" fmla="*/ 1111351 h 2168509"/>
              <a:gd name="connsiteX15" fmla="*/ 732466 w 910600"/>
              <a:gd name="connsiteY15" fmla="*/ 1088911 h 2168509"/>
              <a:gd name="connsiteX16" fmla="*/ 732466 w 910600"/>
              <a:gd name="connsiteY16" fmla="*/ 948040 h 2168509"/>
              <a:gd name="connsiteX17" fmla="*/ 727483 w 910600"/>
              <a:gd name="connsiteY17" fmla="*/ 865761 h 2168509"/>
              <a:gd name="connsiteX18" fmla="*/ 721255 w 910600"/>
              <a:gd name="connsiteY18" fmla="*/ 827115 h 2168509"/>
              <a:gd name="connsiteX19" fmla="*/ 680147 w 910600"/>
              <a:gd name="connsiteY19" fmla="*/ 714917 h 2168509"/>
              <a:gd name="connsiteX20" fmla="*/ 680147 w 910600"/>
              <a:gd name="connsiteY20" fmla="*/ 865761 h 2168509"/>
              <a:gd name="connsiteX21" fmla="*/ 680147 w 910600"/>
              <a:gd name="connsiteY21" fmla="*/ 992919 h 2168509"/>
              <a:gd name="connsiteX22" fmla="*/ 681393 w 910600"/>
              <a:gd name="connsiteY22" fmla="*/ 1113844 h 2168509"/>
              <a:gd name="connsiteX23" fmla="*/ 682638 w 910600"/>
              <a:gd name="connsiteY23" fmla="*/ 1182410 h 2168509"/>
              <a:gd name="connsiteX24" fmla="*/ 683884 w 910600"/>
              <a:gd name="connsiteY24" fmla="*/ 1283389 h 2168509"/>
              <a:gd name="connsiteX25" fmla="*/ 683884 w 910600"/>
              <a:gd name="connsiteY25" fmla="*/ 1340734 h 2168509"/>
              <a:gd name="connsiteX26" fmla="*/ 683884 w 910600"/>
              <a:gd name="connsiteY26" fmla="*/ 2062544 h 2168509"/>
              <a:gd name="connsiteX27" fmla="*/ 578000 w 910600"/>
              <a:gd name="connsiteY27" fmla="*/ 2168509 h 2168509"/>
              <a:gd name="connsiteX28" fmla="*/ 472117 w 910600"/>
              <a:gd name="connsiteY28" fmla="*/ 2062544 h 2168509"/>
              <a:gd name="connsiteX29" fmla="*/ 472117 w 910600"/>
              <a:gd name="connsiteY29" fmla="*/ 1340734 h 2168509"/>
              <a:gd name="connsiteX30" fmla="*/ 440974 w 910600"/>
              <a:gd name="connsiteY30" fmla="*/ 1340734 h 2168509"/>
              <a:gd name="connsiteX31" fmla="*/ 440974 w 910600"/>
              <a:gd name="connsiteY31" fmla="*/ 2062544 h 2168509"/>
              <a:gd name="connsiteX32" fmla="*/ 335091 w 910600"/>
              <a:gd name="connsiteY32" fmla="*/ 2168509 h 2168509"/>
              <a:gd name="connsiteX33" fmla="*/ 230453 w 910600"/>
              <a:gd name="connsiteY33" fmla="*/ 2062544 h 2168509"/>
              <a:gd name="connsiteX34" fmla="*/ 230453 w 910600"/>
              <a:gd name="connsiteY34" fmla="*/ 1792021 h 2168509"/>
              <a:gd name="connsiteX35" fmla="*/ 229207 w 910600"/>
              <a:gd name="connsiteY35" fmla="*/ 1340734 h 2168509"/>
              <a:gd name="connsiteX36" fmla="*/ 229207 w 910600"/>
              <a:gd name="connsiteY36" fmla="*/ 1140024 h 2168509"/>
              <a:gd name="connsiteX37" fmla="*/ 230453 w 910600"/>
              <a:gd name="connsiteY37" fmla="*/ 1133791 h 2168509"/>
              <a:gd name="connsiteX38" fmla="*/ 229207 w 910600"/>
              <a:gd name="connsiteY38" fmla="*/ 1120078 h 2168509"/>
              <a:gd name="connsiteX39" fmla="*/ 229207 w 910600"/>
              <a:gd name="connsiteY39" fmla="*/ 1027826 h 2168509"/>
              <a:gd name="connsiteX40" fmla="*/ 230453 w 910600"/>
              <a:gd name="connsiteY40" fmla="*/ 1027826 h 2168509"/>
              <a:gd name="connsiteX41" fmla="*/ 230453 w 910600"/>
              <a:gd name="connsiteY41" fmla="*/ 865761 h 2168509"/>
              <a:gd name="connsiteX42" fmla="*/ 230453 w 910600"/>
              <a:gd name="connsiteY42" fmla="*/ 719903 h 2168509"/>
              <a:gd name="connsiteX43" fmla="*/ 189345 w 910600"/>
              <a:gd name="connsiteY43" fmla="*/ 832102 h 2168509"/>
              <a:gd name="connsiteX44" fmla="*/ 183117 w 910600"/>
              <a:gd name="connsiteY44" fmla="*/ 865761 h 2168509"/>
              <a:gd name="connsiteX45" fmla="*/ 176888 w 910600"/>
              <a:gd name="connsiteY45" fmla="*/ 953027 h 2168509"/>
              <a:gd name="connsiteX46" fmla="*/ 176888 w 910600"/>
              <a:gd name="connsiteY46" fmla="*/ 1092651 h 2168509"/>
              <a:gd name="connsiteX47" fmla="*/ 174397 w 910600"/>
              <a:gd name="connsiteY47" fmla="*/ 1116338 h 2168509"/>
              <a:gd name="connsiteX48" fmla="*/ 107130 w 910600"/>
              <a:gd name="connsiteY48" fmla="*/ 1179917 h 2168509"/>
              <a:gd name="connsiteX49" fmla="*/ 88444 w 910600"/>
              <a:gd name="connsiteY49" fmla="*/ 1182410 h 2168509"/>
              <a:gd name="connsiteX50" fmla="*/ 51074 w 910600"/>
              <a:gd name="connsiteY50" fmla="*/ 1173683 h 2168509"/>
              <a:gd name="connsiteX51" fmla="*/ 0 w 910600"/>
              <a:gd name="connsiteY51" fmla="*/ 1092651 h 2168509"/>
              <a:gd name="connsiteX52" fmla="*/ 0 w 910600"/>
              <a:gd name="connsiteY52" fmla="*/ 965493 h 2168509"/>
              <a:gd name="connsiteX53" fmla="*/ 0 w 910600"/>
              <a:gd name="connsiteY53" fmla="*/ 931834 h 2168509"/>
              <a:gd name="connsiteX54" fmla="*/ 0 w 910600"/>
              <a:gd name="connsiteY54" fmla="*/ 865761 h 2168509"/>
              <a:gd name="connsiteX55" fmla="*/ 151974 w 910600"/>
              <a:gd name="connsiteY55" fmla="*/ 527919 h 2168509"/>
              <a:gd name="connsiteX56" fmla="*/ 230453 w 910600"/>
              <a:gd name="connsiteY56" fmla="*/ 469327 h 2168509"/>
              <a:gd name="connsiteX57" fmla="*/ 340074 w 910600"/>
              <a:gd name="connsiteY57" fmla="*/ 425694 h 2168509"/>
              <a:gd name="connsiteX58" fmla="*/ 437237 w 910600"/>
              <a:gd name="connsiteY58" fmla="*/ 411981 h 2168509"/>
              <a:gd name="connsiteX59" fmla="*/ 451297 w 910600"/>
              <a:gd name="connsiteY59" fmla="*/ 0 h 2168509"/>
              <a:gd name="connsiteX60" fmla="*/ 630448 w 910600"/>
              <a:gd name="connsiteY60" fmla="*/ 174539 h 2168509"/>
              <a:gd name="connsiteX61" fmla="*/ 451297 w 910600"/>
              <a:gd name="connsiteY61" fmla="*/ 350316 h 2168509"/>
              <a:gd name="connsiteX62" fmla="*/ 274650 w 910600"/>
              <a:gd name="connsiteY62" fmla="*/ 174539 h 2168509"/>
              <a:gd name="connsiteX63" fmla="*/ 451297 w 910600"/>
              <a:gd name="connsiteY63" fmla="*/ 0 h 21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0600" h="2168509">
                <a:moveTo>
                  <a:pt x="437237" y="411981"/>
                </a:moveTo>
                <a:cubicBezTo>
                  <a:pt x="442220" y="411981"/>
                  <a:pt x="447203" y="411981"/>
                  <a:pt x="452186" y="411981"/>
                </a:cubicBezTo>
                <a:cubicBezTo>
                  <a:pt x="453431" y="411981"/>
                  <a:pt x="453431" y="411981"/>
                  <a:pt x="454677" y="411981"/>
                </a:cubicBezTo>
                <a:cubicBezTo>
                  <a:pt x="459660" y="411981"/>
                  <a:pt x="463397" y="411981"/>
                  <a:pt x="467134" y="411981"/>
                </a:cubicBezTo>
                <a:cubicBezTo>
                  <a:pt x="494539" y="411981"/>
                  <a:pt x="523190" y="415721"/>
                  <a:pt x="549349" y="420708"/>
                </a:cubicBezTo>
                <a:cubicBezTo>
                  <a:pt x="597931" y="428187"/>
                  <a:pt x="641531" y="443147"/>
                  <a:pt x="680147" y="464340"/>
                </a:cubicBezTo>
                <a:cubicBezTo>
                  <a:pt x="727483" y="490520"/>
                  <a:pt x="767345" y="527919"/>
                  <a:pt x="799733" y="570305"/>
                </a:cubicBezTo>
                <a:cubicBezTo>
                  <a:pt x="868246" y="650091"/>
                  <a:pt x="910600" y="753563"/>
                  <a:pt x="910600" y="865761"/>
                </a:cubicBezTo>
                <a:lnTo>
                  <a:pt x="910600" y="921860"/>
                </a:lnTo>
                <a:cubicBezTo>
                  <a:pt x="910600" y="934327"/>
                  <a:pt x="910600" y="948040"/>
                  <a:pt x="910600" y="960507"/>
                </a:cubicBezTo>
                <a:lnTo>
                  <a:pt x="910600" y="1088911"/>
                </a:lnTo>
                <a:cubicBezTo>
                  <a:pt x="910600" y="1123818"/>
                  <a:pt x="889423" y="1154984"/>
                  <a:pt x="859526" y="1169944"/>
                </a:cubicBezTo>
                <a:cubicBezTo>
                  <a:pt x="848315" y="1174930"/>
                  <a:pt x="835858" y="1177423"/>
                  <a:pt x="822156" y="1177423"/>
                </a:cubicBezTo>
                <a:cubicBezTo>
                  <a:pt x="815927" y="1177423"/>
                  <a:pt x="808453" y="1177423"/>
                  <a:pt x="803470" y="1174930"/>
                </a:cubicBezTo>
                <a:cubicBezTo>
                  <a:pt x="769837" y="1171190"/>
                  <a:pt x="741186" y="1149997"/>
                  <a:pt x="736203" y="1111351"/>
                </a:cubicBezTo>
                <a:cubicBezTo>
                  <a:pt x="733712" y="1103871"/>
                  <a:pt x="732466" y="1096391"/>
                  <a:pt x="732466" y="1088911"/>
                </a:cubicBezTo>
                <a:lnTo>
                  <a:pt x="732466" y="948040"/>
                </a:lnTo>
                <a:cubicBezTo>
                  <a:pt x="732466" y="916874"/>
                  <a:pt x="729974" y="888201"/>
                  <a:pt x="727483" y="865761"/>
                </a:cubicBezTo>
                <a:cubicBezTo>
                  <a:pt x="724992" y="849555"/>
                  <a:pt x="722500" y="835842"/>
                  <a:pt x="721255" y="827115"/>
                </a:cubicBezTo>
                <a:cubicBezTo>
                  <a:pt x="712535" y="785976"/>
                  <a:pt x="698832" y="748576"/>
                  <a:pt x="680147" y="714917"/>
                </a:cubicBezTo>
                <a:lnTo>
                  <a:pt x="680147" y="865761"/>
                </a:lnTo>
                <a:lnTo>
                  <a:pt x="680147" y="992919"/>
                </a:lnTo>
                <a:cubicBezTo>
                  <a:pt x="681393" y="1034059"/>
                  <a:pt x="681393" y="1072705"/>
                  <a:pt x="681393" y="1113844"/>
                </a:cubicBezTo>
                <a:lnTo>
                  <a:pt x="682638" y="1182410"/>
                </a:lnTo>
                <a:lnTo>
                  <a:pt x="683884" y="1283389"/>
                </a:lnTo>
                <a:lnTo>
                  <a:pt x="683884" y="1340734"/>
                </a:lnTo>
                <a:lnTo>
                  <a:pt x="683884" y="2062544"/>
                </a:lnTo>
                <a:cubicBezTo>
                  <a:pt x="683884" y="2121137"/>
                  <a:pt x="636548" y="2168509"/>
                  <a:pt x="578000" y="2168509"/>
                </a:cubicBezTo>
                <a:cubicBezTo>
                  <a:pt x="519453" y="2168509"/>
                  <a:pt x="472117" y="2121137"/>
                  <a:pt x="472117" y="2062544"/>
                </a:cubicBezTo>
                <a:lnTo>
                  <a:pt x="472117" y="1340734"/>
                </a:lnTo>
                <a:cubicBezTo>
                  <a:pt x="462151" y="1341981"/>
                  <a:pt x="450940" y="1341981"/>
                  <a:pt x="440974" y="1340734"/>
                </a:cubicBezTo>
                <a:lnTo>
                  <a:pt x="440974" y="2062544"/>
                </a:lnTo>
                <a:cubicBezTo>
                  <a:pt x="440974" y="2121137"/>
                  <a:pt x="394884" y="2168509"/>
                  <a:pt x="335091" y="2168509"/>
                </a:cubicBezTo>
                <a:cubicBezTo>
                  <a:pt x="276543" y="2168509"/>
                  <a:pt x="230453" y="2121137"/>
                  <a:pt x="230453" y="2062544"/>
                </a:cubicBezTo>
                <a:lnTo>
                  <a:pt x="230453" y="1792021"/>
                </a:lnTo>
                <a:lnTo>
                  <a:pt x="229207" y="1340734"/>
                </a:lnTo>
                <a:cubicBezTo>
                  <a:pt x="229207" y="1274662"/>
                  <a:pt x="229207" y="1207343"/>
                  <a:pt x="229207" y="1140024"/>
                </a:cubicBezTo>
                <a:cubicBezTo>
                  <a:pt x="229207" y="1137531"/>
                  <a:pt x="230453" y="1136284"/>
                  <a:pt x="230453" y="1133791"/>
                </a:cubicBezTo>
                <a:cubicBezTo>
                  <a:pt x="230453" y="1130051"/>
                  <a:pt x="229207" y="1125064"/>
                  <a:pt x="229207" y="1120078"/>
                </a:cubicBezTo>
                <a:lnTo>
                  <a:pt x="229207" y="1027826"/>
                </a:lnTo>
                <a:lnTo>
                  <a:pt x="230453" y="1027826"/>
                </a:lnTo>
                <a:lnTo>
                  <a:pt x="230453" y="865761"/>
                </a:lnTo>
                <a:lnTo>
                  <a:pt x="230453" y="719903"/>
                </a:lnTo>
                <a:cubicBezTo>
                  <a:pt x="211768" y="753563"/>
                  <a:pt x="198065" y="790962"/>
                  <a:pt x="189345" y="832102"/>
                </a:cubicBezTo>
                <a:cubicBezTo>
                  <a:pt x="186854" y="839582"/>
                  <a:pt x="185608" y="850801"/>
                  <a:pt x="183117" y="865761"/>
                </a:cubicBezTo>
                <a:cubicBezTo>
                  <a:pt x="180625" y="889448"/>
                  <a:pt x="176888" y="919367"/>
                  <a:pt x="176888" y="953027"/>
                </a:cubicBezTo>
                <a:lnTo>
                  <a:pt x="176888" y="1092651"/>
                </a:lnTo>
                <a:cubicBezTo>
                  <a:pt x="176888" y="1101378"/>
                  <a:pt x="175643" y="1107611"/>
                  <a:pt x="174397" y="1116338"/>
                </a:cubicBezTo>
                <a:cubicBezTo>
                  <a:pt x="169414" y="1153737"/>
                  <a:pt x="140763" y="1174930"/>
                  <a:pt x="107130" y="1179917"/>
                </a:cubicBezTo>
                <a:cubicBezTo>
                  <a:pt x="100901" y="1181163"/>
                  <a:pt x="94673" y="1182410"/>
                  <a:pt x="88444" y="1182410"/>
                </a:cubicBezTo>
                <a:cubicBezTo>
                  <a:pt x="74742" y="1182410"/>
                  <a:pt x="62285" y="1178670"/>
                  <a:pt x="51074" y="1173683"/>
                </a:cubicBezTo>
                <a:cubicBezTo>
                  <a:pt x="19931" y="1158724"/>
                  <a:pt x="0" y="1128804"/>
                  <a:pt x="0" y="1092651"/>
                </a:cubicBezTo>
                <a:lnTo>
                  <a:pt x="0" y="965493"/>
                </a:lnTo>
                <a:cubicBezTo>
                  <a:pt x="0" y="953027"/>
                  <a:pt x="0" y="941807"/>
                  <a:pt x="0" y="931834"/>
                </a:cubicBezTo>
                <a:lnTo>
                  <a:pt x="0" y="865761"/>
                </a:lnTo>
                <a:cubicBezTo>
                  <a:pt x="0" y="731123"/>
                  <a:pt x="59793" y="610198"/>
                  <a:pt x="151974" y="527919"/>
                </a:cubicBezTo>
                <a:cubicBezTo>
                  <a:pt x="175643" y="504233"/>
                  <a:pt x="201802" y="484287"/>
                  <a:pt x="230453" y="469327"/>
                </a:cubicBezTo>
                <a:cubicBezTo>
                  <a:pt x="262841" y="449380"/>
                  <a:pt x="298966" y="434421"/>
                  <a:pt x="340074" y="425694"/>
                </a:cubicBezTo>
                <a:cubicBezTo>
                  <a:pt x="371216" y="418214"/>
                  <a:pt x="403604" y="413228"/>
                  <a:pt x="437237" y="411981"/>
                </a:cubicBezTo>
                <a:close/>
                <a:moveTo>
                  <a:pt x="451297" y="0"/>
                </a:moveTo>
                <a:cubicBezTo>
                  <a:pt x="550269" y="0"/>
                  <a:pt x="630448" y="77986"/>
                  <a:pt x="630448" y="174539"/>
                </a:cubicBezTo>
                <a:cubicBezTo>
                  <a:pt x="630448" y="271093"/>
                  <a:pt x="550269" y="350316"/>
                  <a:pt x="451297" y="350316"/>
                </a:cubicBezTo>
                <a:cubicBezTo>
                  <a:pt x="353577" y="350316"/>
                  <a:pt x="274650" y="271093"/>
                  <a:pt x="274650" y="174539"/>
                </a:cubicBezTo>
                <a:cubicBezTo>
                  <a:pt x="274650" y="77986"/>
                  <a:pt x="353577" y="0"/>
                  <a:pt x="451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3E781AE-F3D2-954F-8F1B-6D5F5166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428" y="6462502"/>
            <a:ext cx="910601" cy="2163013"/>
          </a:xfrm>
          <a:custGeom>
            <a:avLst/>
            <a:gdLst>
              <a:gd name="connsiteX0" fmla="*/ 452813 w 910601"/>
              <a:gd name="connsiteY0" fmla="*/ 406484 h 2163013"/>
              <a:gd name="connsiteX1" fmla="*/ 455301 w 910601"/>
              <a:gd name="connsiteY1" fmla="*/ 406484 h 2163013"/>
              <a:gd name="connsiteX2" fmla="*/ 466497 w 910601"/>
              <a:gd name="connsiteY2" fmla="*/ 406484 h 2163013"/>
              <a:gd name="connsiteX3" fmla="*/ 467741 w 910601"/>
              <a:gd name="connsiteY3" fmla="*/ 406484 h 2163013"/>
              <a:gd name="connsiteX4" fmla="*/ 549844 w 910601"/>
              <a:gd name="connsiteY4" fmla="*/ 416450 h 2163013"/>
              <a:gd name="connsiteX5" fmla="*/ 680463 w 910601"/>
              <a:gd name="connsiteY5" fmla="*/ 458806 h 2163013"/>
              <a:gd name="connsiteX6" fmla="*/ 799886 w 910601"/>
              <a:gd name="connsiteY6" fmla="*/ 565942 h 2163013"/>
              <a:gd name="connsiteX7" fmla="*/ 909357 w 910601"/>
              <a:gd name="connsiteY7" fmla="*/ 861189 h 2163013"/>
              <a:gd name="connsiteX8" fmla="*/ 909357 w 910601"/>
              <a:gd name="connsiteY8" fmla="*/ 917248 h 2163013"/>
              <a:gd name="connsiteX9" fmla="*/ 910601 w 910601"/>
              <a:gd name="connsiteY9" fmla="*/ 955867 h 2163013"/>
              <a:gd name="connsiteX10" fmla="*/ 910601 w 910601"/>
              <a:gd name="connsiteY10" fmla="*/ 1084181 h 2163013"/>
              <a:gd name="connsiteX11" fmla="*/ 859598 w 910601"/>
              <a:gd name="connsiteY11" fmla="*/ 1163910 h 2163013"/>
              <a:gd name="connsiteX12" fmla="*/ 821034 w 910601"/>
              <a:gd name="connsiteY12" fmla="*/ 1172630 h 2163013"/>
              <a:gd name="connsiteX13" fmla="*/ 802374 w 910601"/>
              <a:gd name="connsiteY13" fmla="*/ 1171384 h 2163013"/>
              <a:gd name="connsiteX14" fmla="*/ 735199 w 910601"/>
              <a:gd name="connsiteY14" fmla="*/ 1106604 h 2163013"/>
              <a:gd name="connsiteX15" fmla="*/ 732711 w 910601"/>
              <a:gd name="connsiteY15" fmla="*/ 1084181 h 2163013"/>
              <a:gd name="connsiteX16" fmla="*/ 732711 w 910601"/>
              <a:gd name="connsiteY16" fmla="*/ 943409 h 2163013"/>
              <a:gd name="connsiteX17" fmla="*/ 726491 w 910601"/>
              <a:gd name="connsiteY17" fmla="*/ 861189 h 2163013"/>
              <a:gd name="connsiteX18" fmla="*/ 721515 w 910601"/>
              <a:gd name="connsiteY18" fmla="*/ 821324 h 2163013"/>
              <a:gd name="connsiteX19" fmla="*/ 680463 w 910601"/>
              <a:gd name="connsiteY19" fmla="*/ 710451 h 2163013"/>
              <a:gd name="connsiteX20" fmla="*/ 680463 w 910601"/>
              <a:gd name="connsiteY20" fmla="*/ 861189 h 2163013"/>
              <a:gd name="connsiteX21" fmla="*/ 680463 w 910601"/>
              <a:gd name="connsiteY21" fmla="*/ 988257 h 2163013"/>
              <a:gd name="connsiteX22" fmla="*/ 681707 w 910601"/>
              <a:gd name="connsiteY22" fmla="*/ 1107850 h 2163013"/>
              <a:gd name="connsiteX23" fmla="*/ 681707 w 910601"/>
              <a:gd name="connsiteY23" fmla="*/ 1109096 h 2163013"/>
              <a:gd name="connsiteX24" fmla="*/ 682951 w 910601"/>
              <a:gd name="connsiteY24" fmla="*/ 1177613 h 2163013"/>
              <a:gd name="connsiteX25" fmla="*/ 684195 w 910601"/>
              <a:gd name="connsiteY25" fmla="*/ 1278520 h 2163013"/>
              <a:gd name="connsiteX26" fmla="*/ 684195 w 910601"/>
              <a:gd name="connsiteY26" fmla="*/ 1335825 h 2163013"/>
              <a:gd name="connsiteX27" fmla="*/ 684195 w 910601"/>
              <a:gd name="connsiteY27" fmla="*/ 2057123 h 2163013"/>
              <a:gd name="connsiteX28" fmla="*/ 578456 w 910601"/>
              <a:gd name="connsiteY28" fmla="*/ 2163013 h 2163013"/>
              <a:gd name="connsiteX29" fmla="*/ 472717 w 910601"/>
              <a:gd name="connsiteY29" fmla="*/ 2057123 h 2163013"/>
              <a:gd name="connsiteX30" fmla="*/ 472717 w 910601"/>
              <a:gd name="connsiteY30" fmla="*/ 1335825 h 2163013"/>
              <a:gd name="connsiteX31" fmla="*/ 441617 w 910601"/>
              <a:gd name="connsiteY31" fmla="*/ 1335825 h 2163013"/>
              <a:gd name="connsiteX32" fmla="*/ 441617 w 910601"/>
              <a:gd name="connsiteY32" fmla="*/ 2057123 h 2163013"/>
              <a:gd name="connsiteX33" fmla="*/ 335878 w 910601"/>
              <a:gd name="connsiteY33" fmla="*/ 2163013 h 2163013"/>
              <a:gd name="connsiteX34" fmla="*/ 230138 w 910601"/>
              <a:gd name="connsiteY34" fmla="*/ 2057123 h 2163013"/>
              <a:gd name="connsiteX35" fmla="*/ 230138 w 910601"/>
              <a:gd name="connsiteY35" fmla="*/ 1786792 h 2163013"/>
              <a:gd name="connsiteX36" fmla="*/ 230138 w 910601"/>
              <a:gd name="connsiteY36" fmla="*/ 1335825 h 2163013"/>
              <a:gd name="connsiteX37" fmla="*/ 230138 w 910601"/>
              <a:gd name="connsiteY37" fmla="*/ 1135257 h 2163013"/>
              <a:gd name="connsiteX38" fmla="*/ 230138 w 910601"/>
              <a:gd name="connsiteY38" fmla="*/ 1129028 h 2163013"/>
              <a:gd name="connsiteX39" fmla="*/ 230138 w 910601"/>
              <a:gd name="connsiteY39" fmla="*/ 1116571 h 2163013"/>
              <a:gd name="connsiteX40" fmla="*/ 230138 w 910601"/>
              <a:gd name="connsiteY40" fmla="*/ 1023138 h 2163013"/>
              <a:gd name="connsiteX41" fmla="*/ 230138 w 910601"/>
              <a:gd name="connsiteY41" fmla="*/ 861189 h 2163013"/>
              <a:gd name="connsiteX42" fmla="*/ 230138 w 910601"/>
              <a:gd name="connsiteY42" fmla="*/ 715434 h 2163013"/>
              <a:gd name="connsiteX43" fmla="*/ 189087 w 910601"/>
              <a:gd name="connsiteY43" fmla="*/ 826307 h 2163013"/>
              <a:gd name="connsiteX44" fmla="*/ 184111 w 910601"/>
              <a:gd name="connsiteY44" fmla="*/ 861189 h 2163013"/>
              <a:gd name="connsiteX45" fmla="*/ 177891 w 910601"/>
              <a:gd name="connsiteY45" fmla="*/ 947146 h 2163013"/>
              <a:gd name="connsiteX46" fmla="*/ 177891 w 910601"/>
              <a:gd name="connsiteY46" fmla="*/ 1087918 h 2163013"/>
              <a:gd name="connsiteX47" fmla="*/ 175403 w 910601"/>
              <a:gd name="connsiteY47" fmla="*/ 1110342 h 2163013"/>
              <a:gd name="connsiteX48" fmla="*/ 108227 w 910601"/>
              <a:gd name="connsiteY48" fmla="*/ 1175121 h 2163013"/>
              <a:gd name="connsiteX49" fmla="*/ 89568 w 910601"/>
              <a:gd name="connsiteY49" fmla="*/ 1177613 h 2163013"/>
              <a:gd name="connsiteX50" fmla="*/ 52248 w 910601"/>
              <a:gd name="connsiteY50" fmla="*/ 1168893 h 2163013"/>
              <a:gd name="connsiteX51" fmla="*/ 0 w 910601"/>
              <a:gd name="connsiteY51" fmla="*/ 1087918 h 2163013"/>
              <a:gd name="connsiteX52" fmla="*/ 0 w 910601"/>
              <a:gd name="connsiteY52" fmla="*/ 959604 h 2163013"/>
              <a:gd name="connsiteX53" fmla="*/ 0 w 910601"/>
              <a:gd name="connsiteY53" fmla="*/ 927214 h 2163013"/>
              <a:gd name="connsiteX54" fmla="*/ 1244 w 910601"/>
              <a:gd name="connsiteY54" fmla="*/ 861189 h 2163013"/>
              <a:gd name="connsiteX55" fmla="*/ 153011 w 910601"/>
              <a:gd name="connsiteY55" fmla="*/ 522340 h 2163013"/>
              <a:gd name="connsiteX56" fmla="*/ 230138 w 910601"/>
              <a:gd name="connsiteY56" fmla="*/ 463789 h 2163013"/>
              <a:gd name="connsiteX57" fmla="*/ 339610 w 910601"/>
              <a:gd name="connsiteY57" fmla="*/ 421433 h 2163013"/>
              <a:gd name="connsiteX58" fmla="*/ 437885 w 910601"/>
              <a:gd name="connsiteY58" fmla="*/ 407730 h 2163013"/>
              <a:gd name="connsiteX59" fmla="*/ 452813 w 910601"/>
              <a:gd name="connsiteY59" fmla="*/ 406484 h 2163013"/>
              <a:gd name="connsiteX60" fmla="*/ 458040 w 910601"/>
              <a:gd name="connsiteY60" fmla="*/ 0 h 2163013"/>
              <a:gd name="connsiteX61" fmla="*/ 635939 w 910601"/>
              <a:gd name="connsiteY61" fmla="*/ 175777 h 2163013"/>
              <a:gd name="connsiteX62" fmla="*/ 458040 w 910601"/>
              <a:gd name="connsiteY62" fmla="*/ 350316 h 2163013"/>
              <a:gd name="connsiteX63" fmla="*/ 280141 w 910601"/>
              <a:gd name="connsiteY63" fmla="*/ 175777 h 2163013"/>
              <a:gd name="connsiteX64" fmla="*/ 458040 w 910601"/>
              <a:gd name="connsiteY64" fmla="*/ 0 h 21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10601" h="2163013">
                <a:moveTo>
                  <a:pt x="452813" y="406484"/>
                </a:moveTo>
                <a:cubicBezTo>
                  <a:pt x="452813" y="406484"/>
                  <a:pt x="454057" y="406484"/>
                  <a:pt x="455301" y="406484"/>
                </a:cubicBezTo>
                <a:cubicBezTo>
                  <a:pt x="459033" y="406484"/>
                  <a:pt x="462765" y="406484"/>
                  <a:pt x="466497" y="406484"/>
                </a:cubicBezTo>
                <a:cubicBezTo>
                  <a:pt x="467741" y="406484"/>
                  <a:pt x="467741" y="406484"/>
                  <a:pt x="467741" y="406484"/>
                </a:cubicBezTo>
                <a:cubicBezTo>
                  <a:pt x="495108" y="407730"/>
                  <a:pt x="523720" y="411467"/>
                  <a:pt x="549844" y="416450"/>
                </a:cubicBezTo>
                <a:cubicBezTo>
                  <a:pt x="598360" y="423925"/>
                  <a:pt x="641899" y="438874"/>
                  <a:pt x="680463" y="458806"/>
                </a:cubicBezTo>
                <a:cubicBezTo>
                  <a:pt x="726491" y="486213"/>
                  <a:pt x="766298" y="522340"/>
                  <a:pt x="799886" y="565942"/>
                </a:cubicBezTo>
                <a:cubicBezTo>
                  <a:pt x="868306" y="645671"/>
                  <a:pt x="909357" y="749070"/>
                  <a:pt x="909357" y="861189"/>
                </a:cubicBezTo>
                <a:lnTo>
                  <a:pt x="909357" y="917248"/>
                </a:lnTo>
                <a:cubicBezTo>
                  <a:pt x="909357" y="929706"/>
                  <a:pt x="910601" y="942163"/>
                  <a:pt x="910601" y="955867"/>
                </a:cubicBezTo>
                <a:lnTo>
                  <a:pt x="910601" y="1084181"/>
                </a:lnTo>
                <a:cubicBezTo>
                  <a:pt x="910601" y="1120308"/>
                  <a:pt x="889453" y="1150206"/>
                  <a:pt x="859598" y="1163910"/>
                </a:cubicBezTo>
                <a:cubicBezTo>
                  <a:pt x="847158" y="1168893"/>
                  <a:pt x="834718" y="1172630"/>
                  <a:pt x="821034" y="1172630"/>
                </a:cubicBezTo>
                <a:cubicBezTo>
                  <a:pt x="814814" y="1172630"/>
                  <a:pt x="808594" y="1172630"/>
                  <a:pt x="802374" y="1171384"/>
                </a:cubicBezTo>
                <a:cubicBezTo>
                  <a:pt x="770030" y="1165155"/>
                  <a:pt x="741419" y="1143977"/>
                  <a:pt x="735199" y="1106604"/>
                </a:cubicBezTo>
                <a:cubicBezTo>
                  <a:pt x="733955" y="1099130"/>
                  <a:pt x="732711" y="1091655"/>
                  <a:pt x="732711" y="1084181"/>
                </a:cubicBezTo>
                <a:lnTo>
                  <a:pt x="732711" y="943409"/>
                </a:lnTo>
                <a:cubicBezTo>
                  <a:pt x="732711" y="912265"/>
                  <a:pt x="730223" y="883612"/>
                  <a:pt x="726491" y="861189"/>
                </a:cubicBezTo>
                <a:cubicBezTo>
                  <a:pt x="725247" y="844994"/>
                  <a:pt x="722759" y="831290"/>
                  <a:pt x="721515" y="821324"/>
                </a:cubicBezTo>
                <a:cubicBezTo>
                  <a:pt x="711563" y="782705"/>
                  <a:pt x="699123" y="742841"/>
                  <a:pt x="680463" y="710451"/>
                </a:cubicBezTo>
                <a:lnTo>
                  <a:pt x="680463" y="861189"/>
                </a:lnTo>
                <a:lnTo>
                  <a:pt x="680463" y="988257"/>
                </a:lnTo>
                <a:cubicBezTo>
                  <a:pt x="680463" y="1028121"/>
                  <a:pt x="680463" y="1069231"/>
                  <a:pt x="681707" y="1107850"/>
                </a:cubicBezTo>
                <a:cubicBezTo>
                  <a:pt x="681707" y="1109096"/>
                  <a:pt x="681707" y="1109096"/>
                  <a:pt x="681707" y="1109096"/>
                </a:cubicBezTo>
                <a:lnTo>
                  <a:pt x="682951" y="1177613"/>
                </a:lnTo>
                <a:lnTo>
                  <a:pt x="684195" y="1278520"/>
                </a:lnTo>
                <a:lnTo>
                  <a:pt x="684195" y="1335825"/>
                </a:lnTo>
                <a:lnTo>
                  <a:pt x="684195" y="2057123"/>
                </a:lnTo>
                <a:cubicBezTo>
                  <a:pt x="684195" y="2115674"/>
                  <a:pt x="636923" y="2163013"/>
                  <a:pt x="578456" y="2163013"/>
                </a:cubicBezTo>
                <a:cubicBezTo>
                  <a:pt x="519988" y="2163013"/>
                  <a:pt x="472717" y="2115674"/>
                  <a:pt x="472717" y="2057123"/>
                </a:cubicBezTo>
                <a:lnTo>
                  <a:pt x="472717" y="1335825"/>
                </a:lnTo>
                <a:cubicBezTo>
                  <a:pt x="462765" y="1335825"/>
                  <a:pt x="451569" y="1335825"/>
                  <a:pt x="441617" y="1335825"/>
                </a:cubicBezTo>
                <a:lnTo>
                  <a:pt x="441617" y="2057123"/>
                </a:lnTo>
                <a:cubicBezTo>
                  <a:pt x="441617" y="2115674"/>
                  <a:pt x="394345" y="2163013"/>
                  <a:pt x="335878" y="2163013"/>
                </a:cubicBezTo>
                <a:cubicBezTo>
                  <a:pt x="277410" y="2163013"/>
                  <a:pt x="230138" y="2115674"/>
                  <a:pt x="230138" y="2057123"/>
                </a:cubicBezTo>
                <a:lnTo>
                  <a:pt x="230138" y="1786792"/>
                </a:lnTo>
                <a:lnTo>
                  <a:pt x="230138" y="1335825"/>
                </a:lnTo>
                <a:cubicBezTo>
                  <a:pt x="230138" y="1269800"/>
                  <a:pt x="230138" y="1202528"/>
                  <a:pt x="230138" y="1135257"/>
                </a:cubicBezTo>
                <a:cubicBezTo>
                  <a:pt x="230138" y="1132765"/>
                  <a:pt x="230138" y="1131520"/>
                  <a:pt x="230138" y="1129028"/>
                </a:cubicBezTo>
                <a:cubicBezTo>
                  <a:pt x="230138" y="1125291"/>
                  <a:pt x="230138" y="1120308"/>
                  <a:pt x="230138" y="1116571"/>
                </a:cubicBezTo>
                <a:lnTo>
                  <a:pt x="230138" y="1023138"/>
                </a:lnTo>
                <a:lnTo>
                  <a:pt x="230138" y="861189"/>
                </a:lnTo>
                <a:lnTo>
                  <a:pt x="230138" y="715434"/>
                </a:lnTo>
                <a:cubicBezTo>
                  <a:pt x="211479" y="749070"/>
                  <a:pt x="199039" y="786443"/>
                  <a:pt x="189087" y="826307"/>
                </a:cubicBezTo>
                <a:cubicBezTo>
                  <a:pt x="187843" y="835028"/>
                  <a:pt x="185355" y="847485"/>
                  <a:pt x="184111" y="861189"/>
                </a:cubicBezTo>
                <a:cubicBezTo>
                  <a:pt x="181623" y="884858"/>
                  <a:pt x="177891" y="914757"/>
                  <a:pt x="177891" y="947146"/>
                </a:cubicBezTo>
                <a:lnTo>
                  <a:pt x="177891" y="1087918"/>
                </a:lnTo>
                <a:cubicBezTo>
                  <a:pt x="177891" y="1096638"/>
                  <a:pt x="176647" y="1104113"/>
                  <a:pt x="175403" y="1110342"/>
                </a:cubicBezTo>
                <a:cubicBezTo>
                  <a:pt x="169183" y="1148960"/>
                  <a:pt x="141815" y="1170138"/>
                  <a:pt x="108227" y="1175121"/>
                </a:cubicBezTo>
                <a:cubicBezTo>
                  <a:pt x="102007" y="1177613"/>
                  <a:pt x="95788" y="1177613"/>
                  <a:pt x="89568" y="1177613"/>
                </a:cubicBezTo>
                <a:cubicBezTo>
                  <a:pt x="75884" y="1177613"/>
                  <a:pt x="63444" y="1173876"/>
                  <a:pt x="52248" y="1168893"/>
                </a:cubicBezTo>
                <a:cubicBezTo>
                  <a:pt x="21148" y="1153943"/>
                  <a:pt x="0" y="1124045"/>
                  <a:pt x="0" y="1087918"/>
                </a:cubicBezTo>
                <a:lnTo>
                  <a:pt x="0" y="959604"/>
                </a:lnTo>
                <a:cubicBezTo>
                  <a:pt x="0" y="948392"/>
                  <a:pt x="0" y="937180"/>
                  <a:pt x="0" y="927214"/>
                </a:cubicBezTo>
                <a:lnTo>
                  <a:pt x="1244" y="861189"/>
                </a:lnTo>
                <a:cubicBezTo>
                  <a:pt x="1244" y="726646"/>
                  <a:pt x="59712" y="605807"/>
                  <a:pt x="153011" y="522340"/>
                </a:cubicBezTo>
                <a:cubicBezTo>
                  <a:pt x="175403" y="499917"/>
                  <a:pt x="201527" y="479984"/>
                  <a:pt x="230138" y="463789"/>
                </a:cubicBezTo>
                <a:cubicBezTo>
                  <a:pt x="262482" y="445103"/>
                  <a:pt x="299802" y="430154"/>
                  <a:pt x="339610" y="421433"/>
                </a:cubicBezTo>
                <a:cubicBezTo>
                  <a:pt x="370709" y="413959"/>
                  <a:pt x="404297" y="407730"/>
                  <a:pt x="437885" y="407730"/>
                </a:cubicBezTo>
                <a:cubicBezTo>
                  <a:pt x="441617" y="406484"/>
                  <a:pt x="447837" y="406484"/>
                  <a:pt x="452813" y="406484"/>
                </a:cubicBezTo>
                <a:close/>
                <a:moveTo>
                  <a:pt x="458040" y="0"/>
                </a:moveTo>
                <a:cubicBezTo>
                  <a:pt x="557012" y="0"/>
                  <a:pt x="635939" y="79223"/>
                  <a:pt x="635939" y="175777"/>
                </a:cubicBezTo>
                <a:cubicBezTo>
                  <a:pt x="635939" y="272330"/>
                  <a:pt x="557012" y="350316"/>
                  <a:pt x="458040" y="350316"/>
                </a:cubicBezTo>
                <a:cubicBezTo>
                  <a:pt x="360321" y="350316"/>
                  <a:pt x="280141" y="272330"/>
                  <a:pt x="280141" y="175777"/>
                </a:cubicBezTo>
                <a:cubicBezTo>
                  <a:pt x="280141" y="79223"/>
                  <a:pt x="360321" y="0"/>
                  <a:pt x="458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A22A6-7C0F-7F4C-ADE4-5F43B8B5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902" y="6462502"/>
            <a:ext cx="910599" cy="2163013"/>
          </a:xfrm>
          <a:custGeom>
            <a:avLst/>
            <a:gdLst>
              <a:gd name="connsiteX0" fmla="*/ 453431 w 910599"/>
              <a:gd name="connsiteY0" fmla="*/ 406484 h 2163013"/>
              <a:gd name="connsiteX1" fmla="*/ 455922 w 910599"/>
              <a:gd name="connsiteY1" fmla="*/ 406484 h 2163013"/>
              <a:gd name="connsiteX2" fmla="*/ 467134 w 910599"/>
              <a:gd name="connsiteY2" fmla="*/ 406484 h 2163013"/>
              <a:gd name="connsiteX3" fmla="*/ 549349 w 910599"/>
              <a:gd name="connsiteY3" fmla="*/ 416450 h 2163013"/>
              <a:gd name="connsiteX4" fmla="*/ 678901 w 910599"/>
              <a:gd name="connsiteY4" fmla="*/ 458806 h 2163013"/>
              <a:gd name="connsiteX5" fmla="*/ 799733 w 910599"/>
              <a:gd name="connsiteY5" fmla="*/ 565942 h 2163013"/>
              <a:gd name="connsiteX6" fmla="*/ 909354 w 910599"/>
              <a:gd name="connsiteY6" fmla="*/ 861189 h 2163013"/>
              <a:gd name="connsiteX7" fmla="*/ 909354 w 910599"/>
              <a:gd name="connsiteY7" fmla="*/ 917248 h 2163013"/>
              <a:gd name="connsiteX8" fmla="*/ 910599 w 910599"/>
              <a:gd name="connsiteY8" fmla="*/ 955867 h 2163013"/>
              <a:gd name="connsiteX9" fmla="*/ 910599 w 910599"/>
              <a:gd name="connsiteY9" fmla="*/ 1084181 h 2163013"/>
              <a:gd name="connsiteX10" fmla="*/ 859526 w 910599"/>
              <a:gd name="connsiteY10" fmla="*/ 1163910 h 2163013"/>
              <a:gd name="connsiteX11" fmla="*/ 820910 w 910599"/>
              <a:gd name="connsiteY11" fmla="*/ 1172630 h 2163013"/>
              <a:gd name="connsiteX12" fmla="*/ 803470 w 910599"/>
              <a:gd name="connsiteY12" fmla="*/ 1171384 h 2163013"/>
              <a:gd name="connsiteX13" fmla="*/ 736203 w 910599"/>
              <a:gd name="connsiteY13" fmla="*/ 1106604 h 2163013"/>
              <a:gd name="connsiteX14" fmla="*/ 732466 w 910599"/>
              <a:gd name="connsiteY14" fmla="*/ 1084181 h 2163013"/>
              <a:gd name="connsiteX15" fmla="*/ 732466 w 910599"/>
              <a:gd name="connsiteY15" fmla="*/ 943409 h 2163013"/>
              <a:gd name="connsiteX16" fmla="*/ 727483 w 910599"/>
              <a:gd name="connsiteY16" fmla="*/ 861189 h 2163013"/>
              <a:gd name="connsiteX17" fmla="*/ 720009 w 910599"/>
              <a:gd name="connsiteY17" fmla="*/ 821324 h 2163013"/>
              <a:gd name="connsiteX18" fmla="*/ 678901 w 910599"/>
              <a:gd name="connsiteY18" fmla="*/ 710451 h 2163013"/>
              <a:gd name="connsiteX19" fmla="*/ 678901 w 910599"/>
              <a:gd name="connsiteY19" fmla="*/ 861189 h 2163013"/>
              <a:gd name="connsiteX20" fmla="*/ 678901 w 910599"/>
              <a:gd name="connsiteY20" fmla="*/ 988257 h 2163013"/>
              <a:gd name="connsiteX21" fmla="*/ 681392 w 910599"/>
              <a:gd name="connsiteY21" fmla="*/ 1107850 h 2163013"/>
              <a:gd name="connsiteX22" fmla="*/ 681392 w 910599"/>
              <a:gd name="connsiteY22" fmla="*/ 1109096 h 2163013"/>
              <a:gd name="connsiteX23" fmla="*/ 681392 w 910599"/>
              <a:gd name="connsiteY23" fmla="*/ 1177613 h 2163013"/>
              <a:gd name="connsiteX24" fmla="*/ 683884 w 910599"/>
              <a:gd name="connsiteY24" fmla="*/ 1278520 h 2163013"/>
              <a:gd name="connsiteX25" fmla="*/ 683884 w 910599"/>
              <a:gd name="connsiteY25" fmla="*/ 1335825 h 2163013"/>
              <a:gd name="connsiteX26" fmla="*/ 683884 w 910599"/>
              <a:gd name="connsiteY26" fmla="*/ 2057123 h 2163013"/>
              <a:gd name="connsiteX27" fmla="*/ 578000 w 910599"/>
              <a:gd name="connsiteY27" fmla="*/ 2163013 h 2163013"/>
              <a:gd name="connsiteX28" fmla="*/ 472116 w 910599"/>
              <a:gd name="connsiteY28" fmla="*/ 2057123 h 2163013"/>
              <a:gd name="connsiteX29" fmla="*/ 472116 w 910599"/>
              <a:gd name="connsiteY29" fmla="*/ 1335825 h 2163013"/>
              <a:gd name="connsiteX30" fmla="*/ 470871 w 910599"/>
              <a:gd name="connsiteY30" fmla="*/ 1335825 h 2163013"/>
              <a:gd name="connsiteX31" fmla="*/ 443466 w 910599"/>
              <a:gd name="connsiteY31" fmla="*/ 1335825 h 2163013"/>
              <a:gd name="connsiteX32" fmla="*/ 442220 w 910599"/>
              <a:gd name="connsiteY32" fmla="*/ 1335825 h 2163013"/>
              <a:gd name="connsiteX33" fmla="*/ 442220 w 910599"/>
              <a:gd name="connsiteY33" fmla="*/ 2057123 h 2163013"/>
              <a:gd name="connsiteX34" fmla="*/ 336336 w 910599"/>
              <a:gd name="connsiteY34" fmla="*/ 2163013 h 2163013"/>
              <a:gd name="connsiteX35" fmla="*/ 231698 w 910599"/>
              <a:gd name="connsiteY35" fmla="*/ 2057123 h 2163013"/>
              <a:gd name="connsiteX36" fmla="*/ 231698 w 910599"/>
              <a:gd name="connsiteY36" fmla="*/ 1786792 h 2163013"/>
              <a:gd name="connsiteX37" fmla="*/ 229207 w 910599"/>
              <a:gd name="connsiteY37" fmla="*/ 1335825 h 2163013"/>
              <a:gd name="connsiteX38" fmla="*/ 229207 w 910599"/>
              <a:gd name="connsiteY38" fmla="*/ 1135257 h 2163013"/>
              <a:gd name="connsiteX39" fmla="*/ 230453 w 910599"/>
              <a:gd name="connsiteY39" fmla="*/ 1129028 h 2163013"/>
              <a:gd name="connsiteX40" fmla="*/ 229207 w 910599"/>
              <a:gd name="connsiteY40" fmla="*/ 1116571 h 2163013"/>
              <a:gd name="connsiteX41" fmla="*/ 229207 w 910599"/>
              <a:gd name="connsiteY41" fmla="*/ 1023138 h 2163013"/>
              <a:gd name="connsiteX42" fmla="*/ 231698 w 910599"/>
              <a:gd name="connsiteY42" fmla="*/ 1023138 h 2163013"/>
              <a:gd name="connsiteX43" fmla="*/ 231698 w 910599"/>
              <a:gd name="connsiteY43" fmla="*/ 861189 h 2163013"/>
              <a:gd name="connsiteX44" fmla="*/ 231698 w 910599"/>
              <a:gd name="connsiteY44" fmla="*/ 715434 h 2163013"/>
              <a:gd name="connsiteX45" fmla="*/ 190591 w 910599"/>
              <a:gd name="connsiteY45" fmla="*/ 826307 h 2163013"/>
              <a:gd name="connsiteX46" fmla="*/ 184362 w 910599"/>
              <a:gd name="connsiteY46" fmla="*/ 861189 h 2163013"/>
              <a:gd name="connsiteX47" fmla="*/ 178134 w 910599"/>
              <a:gd name="connsiteY47" fmla="*/ 947146 h 2163013"/>
              <a:gd name="connsiteX48" fmla="*/ 178134 w 910599"/>
              <a:gd name="connsiteY48" fmla="*/ 1087918 h 2163013"/>
              <a:gd name="connsiteX49" fmla="*/ 175642 w 910599"/>
              <a:gd name="connsiteY49" fmla="*/ 1110342 h 2163013"/>
              <a:gd name="connsiteX50" fmla="*/ 107129 w 910599"/>
              <a:gd name="connsiteY50" fmla="*/ 1175121 h 2163013"/>
              <a:gd name="connsiteX51" fmla="*/ 89690 w 910599"/>
              <a:gd name="connsiteY51" fmla="*/ 1177613 h 2163013"/>
              <a:gd name="connsiteX52" fmla="*/ 51073 w 910599"/>
              <a:gd name="connsiteY52" fmla="*/ 1168893 h 2163013"/>
              <a:gd name="connsiteX53" fmla="*/ 0 w 910599"/>
              <a:gd name="connsiteY53" fmla="*/ 1087918 h 2163013"/>
              <a:gd name="connsiteX54" fmla="*/ 0 w 910599"/>
              <a:gd name="connsiteY54" fmla="*/ 959604 h 2163013"/>
              <a:gd name="connsiteX55" fmla="*/ 1246 w 910599"/>
              <a:gd name="connsiteY55" fmla="*/ 927214 h 2163013"/>
              <a:gd name="connsiteX56" fmla="*/ 1246 w 910599"/>
              <a:gd name="connsiteY56" fmla="*/ 861189 h 2163013"/>
              <a:gd name="connsiteX57" fmla="*/ 153220 w 910599"/>
              <a:gd name="connsiteY57" fmla="*/ 522340 h 2163013"/>
              <a:gd name="connsiteX58" fmla="*/ 231698 w 910599"/>
              <a:gd name="connsiteY58" fmla="*/ 463789 h 2163013"/>
              <a:gd name="connsiteX59" fmla="*/ 341319 w 910599"/>
              <a:gd name="connsiteY59" fmla="*/ 421433 h 2163013"/>
              <a:gd name="connsiteX60" fmla="*/ 437237 w 910599"/>
              <a:gd name="connsiteY60" fmla="*/ 407730 h 2163013"/>
              <a:gd name="connsiteX61" fmla="*/ 453431 w 910599"/>
              <a:gd name="connsiteY61" fmla="*/ 406484 h 2163013"/>
              <a:gd name="connsiteX62" fmla="*/ 455298 w 910599"/>
              <a:gd name="connsiteY62" fmla="*/ 0 h 2163013"/>
              <a:gd name="connsiteX63" fmla="*/ 630454 w 910599"/>
              <a:gd name="connsiteY63" fmla="*/ 175777 h 2163013"/>
              <a:gd name="connsiteX64" fmla="*/ 455298 w 910599"/>
              <a:gd name="connsiteY64" fmla="*/ 350316 h 2163013"/>
              <a:gd name="connsiteX65" fmla="*/ 280142 w 910599"/>
              <a:gd name="connsiteY65" fmla="*/ 175777 h 2163013"/>
              <a:gd name="connsiteX66" fmla="*/ 455298 w 910599"/>
              <a:gd name="connsiteY66" fmla="*/ 0 h 21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10599" h="2163013">
                <a:moveTo>
                  <a:pt x="453431" y="406484"/>
                </a:moveTo>
                <a:lnTo>
                  <a:pt x="455922" y="406484"/>
                </a:lnTo>
                <a:cubicBezTo>
                  <a:pt x="459660" y="406484"/>
                  <a:pt x="463397" y="406484"/>
                  <a:pt x="467134" y="406484"/>
                </a:cubicBezTo>
                <a:cubicBezTo>
                  <a:pt x="495785" y="407730"/>
                  <a:pt x="521944" y="411467"/>
                  <a:pt x="549349" y="416450"/>
                </a:cubicBezTo>
                <a:cubicBezTo>
                  <a:pt x="597931" y="423925"/>
                  <a:pt x="641530" y="438874"/>
                  <a:pt x="678901" y="458806"/>
                </a:cubicBezTo>
                <a:cubicBezTo>
                  <a:pt x="727483" y="486213"/>
                  <a:pt x="767345" y="522340"/>
                  <a:pt x="799733" y="565942"/>
                </a:cubicBezTo>
                <a:cubicBezTo>
                  <a:pt x="868246" y="645671"/>
                  <a:pt x="909354" y="749070"/>
                  <a:pt x="909354" y="861189"/>
                </a:cubicBezTo>
                <a:lnTo>
                  <a:pt x="909354" y="917248"/>
                </a:lnTo>
                <a:cubicBezTo>
                  <a:pt x="910599" y="929706"/>
                  <a:pt x="910599" y="942163"/>
                  <a:pt x="910599" y="955867"/>
                </a:cubicBezTo>
                <a:lnTo>
                  <a:pt x="910599" y="1084181"/>
                </a:lnTo>
                <a:cubicBezTo>
                  <a:pt x="910599" y="1120308"/>
                  <a:pt x="889423" y="1150206"/>
                  <a:pt x="859526" y="1163910"/>
                </a:cubicBezTo>
                <a:cubicBezTo>
                  <a:pt x="848315" y="1168893"/>
                  <a:pt x="834612" y="1172630"/>
                  <a:pt x="820910" y="1172630"/>
                </a:cubicBezTo>
                <a:cubicBezTo>
                  <a:pt x="814681" y="1172630"/>
                  <a:pt x="808453" y="1172630"/>
                  <a:pt x="803470" y="1171384"/>
                </a:cubicBezTo>
                <a:cubicBezTo>
                  <a:pt x="769836" y="1165155"/>
                  <a:pt x="741186" y="1143977"/>
                  <a:pt x="736203" y="1106604"/>
                </a:cubicBezTo>
                <a:cubicBezTo>
                  <a:pt x="733711" y="1099130"/>
                  <a:pt x="732466" y="1091655"/>
                  <a:pt x="732466" y="1084181"/>
                </a:cubicBezTo>
                <a:lnTo>
                  <a:pt x="732466" y="943409"/>
                </a:lnTo>
                <a:cubicBezTo>
                  <a:pt x="732466" y="912265"/>
                  <a:pt x="729974" y="883612"/>
                  <a:pt x="727483" y="861189"/>
                </a:cubicBezTo>
                <a:cubicBezTo>
                  <a:pt x="724992" y="844994"/>
                  <a:pt x="722500" y="831290"/>
                  <a:pt x="720009" y="821324"/>
                </a:cubicBezTo>
                <a:cubicBezTo>
                  <a:pt x="711289" y="782705"/>
                  <a:pt x="698832" y="742841"/>
                  <a:pt x="678901" y="710451"/>
                </a:cubicBezTo>
                <a:lnTo>
                  <a:pt x="678901" y="861189"/>
                </a:lnTo>
                <a:lnTo>
                  <a:pt x="678901" y="988257"/>
                </a:lnTo>
                <a:cubicBezTo>
                  <a:pt x="680147" y="1028121"/>
                  <a:pt x="681392" y="1069231"/>
                  <a:pt x="681392" y="1107850"/>
                </a:cubicBezTo>
                <a:cubicBezTo>
                  <a:pt x="681392" y="1109096"/>
                  <a:pt x="681392" y="1109096"/>
                  <a:pt x="681392" y="1109096"/>
                </a:cubicBezTo>
                <a:lnTo>
                  <a:pt x="681392" y="1177613"/>
                </a:lnTo>
                <a:lnTo>
                  <a:pt x="683884" y="1278520"/>
                </a:lnTo>
                <a:lnTo>
                  <a:pt x="683884" y="1335825"/>
                </a:lnTo>
                <a:lnTo>
                  <a:pt x="683884" y="2057123"/>
                </a:lnTo>
                <a:cubicBezTo>
                  <a:pt x="683884" y="2115674"/>
                  <a:pt x="636548" y="2163013"/>
                  <a:pt x="578000" y="2163013"/>
                </a:cubicBezTo>
                <a:cubicBezTo>
                  <a:pt x="519453" y="2163013"/>
                  <a:pt x="472116" y="2115674"/>
                  <a:pt x="472116" y="2057123"/>
                </a:cubicBezTo>
                <a:lnTo>
                  <a:pt x="472116" y="1335825"/>
                </a:lnTo>
                <a:lnTo>
                  <a:pt x="470871" y="1335825"/>
                </a:lnTo>
                <a:cubicBezTo>
                  <a:pt x="463397" y="1335825"/>
                  <a:pt x="453431" y="1335825"/>
                  <a:pt x="443466" y="1335825"/>
                </a:cubicBezTo>
                <a:lnTo>
                  <a:pt x="442220" y="1335825"/>
                </a:lnTo>
                <a:lnTo>
                  <a:pt x="442220" y="2057123"/>
                </a:lnTo>
                <a:cubicBezTo>
                  <a:pt x="442220" y="2115674"/>
                  <a:pt x="394884" y="2163013"/>
                  <a:pt x="336336" y="2163013"/>
                </a:cubicBezTo>
                <a:cubicBezTo>
                  <a:pt x="279035" y="2163013"/>
                  <a:pt x="231698" y="2115674"/>
                  <a:pt x="231698" y="2057123"/>
                </a:cubicBezTo>
                <a:lnTo>
                  <a:pt x="231698" y="1786792"/>
                </a:lnTo>
                <a:lnTo>
                  <a:pt x="229207" y="1335825"/>
                </a:lnTo>
                <a:cubicBezTo>
                  <a:pt x="229207" y="1269800"/>
                  <a:pt x="229207" y="1202528"/>
                  <a:pt x="229207" y="1135257"/>
                </a:cubicBezTo>
                <a:cubicBezTo>
                  <a:pt x="229207" y="1132765"/>
                  <a:pt x="230453" y="1131520"/>
                  <a:pt x="230453" y="1129028"/>
                </a:cubicBezTo>
                <a:cubicBezTo>
                  <a:pt x="230453" y="1125291"/>
                  <a:pt x="229207" y="1120308"/>
                  <a:pt x="229207" y="1116571"/>
                </a:cubicBezTo>
                <a:lnTo>
                  <a:pt x="229207" y="1023138"/>
                </a:lnTo>
                <a:lnTo>
                  <a:pt x="231698" y="1023138"/>
                </a:lnTo>
                <a:lnTo>
                  <a:pt x="231698" y="861189"/>
                </a:lnTo>
                <a:lnTo>
                  <a:pt x="231698" y="715434"/>
                </a:lnTo>
                <a:cubicBezTo>
                  <a:pt x="211767" y="749070"/>
                  <a:pt x="199310" y="786443"/>
                  <a:pt x="190591" y="826307"/>
                </a:cubicBezTo>
                <a:cubicBezTo>
                  <a:pt x="188099" y="835028"/>
                  <a:pt x="185608" y="847485"/>
                  <a:pt x="184362" y="861189"/>
                </a:cubicBezTo>
                <a:cubicBezTo>
                  <a:pt x="180625" y="884858"/>
                  <a:pt x="178134" y="914757"/>
                  <a:pt x="178134" y="947146"/>
                </a:cubicBezTo>
                <a:lnTo>
                  <a:pt x="178134" y="1087918"/>
                </a:lnTo>
                <a:cubicBezTo>
                  <a:pt x="178134" y="1096638"/>
                  <a:pt x="176888" y="1104113"/>
                  <a:pt x="175642" y="1110342"/>
                </a:cubicBezTo>
                <a:cubicBezTo>
                  <a:pt x="170660" y="1148960"/>
                  <a:pt x="142009" y="1170138"/>
                  <a:pt x="107129" y="1175121"/>
                </a:cubicBezTo>
                <a:cubicBezTo>
                  <a:pt x="102147" y="1177613"/>
                  <a:pt x="95918" y="1177613"/>
                  <a:pt x="89690" y="1177613"/>
                </a:cubicBezTo>
                <a:cubicBezTo>
                  <a:pt x="75987" y="1177613"/>
                  <a:pt x="63530" y="1173876"/>
                  <a:pt x="51073" y="1168893"/>
                </a:cubicBezTo>
                <a:cubicBezTo>
                  <a:pt x="21177" y="1153943"/>
                  <a:pt x="0" y="1124045"/>
                  <a:pt x="0" y="1087918"/>
                </a:cubicBezTo>
                <a:lnTo>
                  <a:pt x="0" y="959604"/>
                </a:lnTo>
                <a:cubicBezTo>
                  <a:pt x="0" y="948392"/>
                  <a:pt x="0" y="937180"/>
                  <a:pt x="1246" y="927214"/>
                </a:cubicBezTo>
                <a:lnTo>
                  <a:pt x="1246" y="861189"/>
                </a:lnTo>
                <a:cubicBezTo>
                  <a:pt x="1246" y="726646"/>
                  <a:pt x="59793" y="605807"/>
                  <a:pt x="153220" y="522340"/>
                </a:cubicBezTo>
                <a:cubicBezTo>
                  <a:pt x="176888" y="499917"/>
                  <a:pt x="201802" y="479984"/>
                  <a:pt x="231698" y="463789"/>
                </a:cubicBezTo>
                <a:cubicBezTo>
                  <a:pt x="264086" y="445103"/>
                  <a:pt x="300211" y="430154"/>
                  <a:pt x="341319" y="421433"/>
                </a:cubicBezTo>
                <a:cubicBezTo>
                  <a:pt x="372461" y="413959"/>
                  <a:pt x="404849" y="407730"/>
                  <a:pt x="437237" y="407730"/>
                </a:cubicBezTo>
                <a:cubicBezTo>
                  <a:pt x="443466" y="406484"/>
                  <a:pt x="448448" y="406484"/>
                  <a:pt x="453431" y="406484"/>
                </a:cubicBezTo>
                <a:close/>
                <a:moveTo>
                  <a:pt x="455298" y="0"/>
                </a:moveTo>
                <a:cubicBezTo>
                  <a:pt x="550950" y="0"/>
                  <a:pt x="630454" y="79223"/>
                  <a:pt x="630454" y="175777"/>
                </a:cubicBezTo>
                <a:cubicBezTo>
                  <a:pt x="630454" y="272330"/>
                  <a:pt x="550950" y="350316"/>
                  <a:pt x="455298" y="350316"/>
                </a:cubicBezTo>
                <a:cubicBezTo>
                  <a:pt x="358403" y="350316"/>
                  <a:pt x="280142" y="272330"/>
                  <a:pt x="280142" y="175777"/>
                </a:cubicBezTo>
                <a:cubicBezTo>
                  <a:pt x="280142" y="79223"/>
                  <a:pt x="358403" y="0"/>
                  <a:pt x="4552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4FC1563-8B6E-B743-B0F9-C28F294C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378" y="6462502"/>
            <a:ext cx="910602" cy="2163013"/>
          </a:xfrm>
          <a:custGeom>
            <a:avLst/>
            <a:gdLst>
              <a:gd name="connsiteX0" fmla="*/ 452812 w 910602"/>
              <a:gd name="connsiteY0" fmla="*/ 406484 h 2163013"/>
              <a:gd name="connsiteX1" fmla="*/ 455300 w 910602"/>
              <a:gd name="connsiteY1" fmla="*/ 406484 h 2163013"/>
              <a:gd name="connsiteX2" fmla="*/ 466496 w 910602"/>
              <a:gd name="connsiteY2" fmla="*/ 406484 h 2163013"/>
              <a:gd name="connsiteX3" fmla="*/ 467740 w 910602"/>
              <a:gd name="connsiteY3" fmla="*/ 406484 h 2163013"/>
              <a:gd name="connsiteX4" fmla="*/ 549844 w 910602"/>
              <a:gd name="connsiteY4" fmla="*/ 416450 h 2163013"/>
              <a:gd name="connsiteX5" fmla="*/ 680462 w 910602"/>
              <a:gd name="connsiteY5" fmla="*/ 458806 h 2163013"/>
              <a:gd name="connsiteX6" fmla="*/ 799886 w 910602"/>
              <a:gd name="connsiteY6" fmla="*/ 565942 h 2163013"/>
              <a:gd name="connsiteX7" fmla="*/ 909358 w 910602"/>
              <a:gd name="connsiteY7" fmla="*/ 861189 h 2163013"/>
              <a:gd name="connsiteX8" fmla="*/ 910602 w 910602"/>
              <a:gd name="connsiteY8" fmla="*/ 917248 h 2163013"/>
              <a:gd name="connsiteX9" fmla="*/ 910602 w 910602"/>
              <a:gd name="connsiteY9" fmla="*/ 955867 h 2163013"/>
              <a:gd name="connsiteX10" fmla="*/ 910602 w 910602"/>
              <a:gd name="connsiteY10" fmla="*/ 1084181 h 2163013"/>
              <a:gd name="connsiteX11" fmla="*/ 859598 w 910602"/>
              <a:gd name="connsiteY11" fmla="*/ 1163910 h 2163013"/>
              <a:gd name="connsiteX12" fmla="*/ 822278 w 910602"/>
              <a:gd name="connsiteY12" fmla="*/ 1172630 h 2163013"/>
              <a:gd name="connsiteX13" fmla="*/ 802374 w 910602"/>
              <a:gd name="connsiteY13" fmla="*/ 1171384 h 2163013"/>
              <a:gd name="connsiteX14" fmla="*/ 736442 w 910602"/>
              <a:gd name="connsiteY14" fmla="*/ 1106604 h 2163013"/>
              <a:gd name="connsiteX15" fmla="*/ 732710 w 910602"/>
              <a:gd name="connsiteY15" fmla="*/ 1084181 h 2163013"/>
              <a:gd name="connsiteX16" fmla="*/ 732710 w 910602"/>
              <a:gd name="connsiteY16" fmla="*/ 943409 h 2163013"/>
              <a:gd name="connsiteX17" fmla="*/ 727734 w 910602"/>
              <a:gd name="connsiteY17" fmla="*/ 861189 h 2163013"/>
              <a:gd name="connsiteX18" fmla="*/ 721514 w 910602"/>
              <a:gd name="connsiteY18" fmla="*/ 821324 h 2163013"/>
              <a:gd name="connsiteX19" fmla="*/ 680462 w 910602"/>
              <a:gd name="connsiteY19" fmla="*/ 710451 h 2163013"/>
              <a:gd name="connsiteX20" fmla="*/ 680462 w 910602"/>
              <a:gd name="connsiteY20" fmla="*/ 861189 h 2163013"/>
              <a:gd name="connsiteX21" fmla="*/ 680462 w 910602"/>
              <a:gd name="connsiteY21" fmla="*/ 988257 h 2163013"/>
              <a:gd name="connsiteX22" fmla="*/ 681706 w 910602"/>
              <a:gd name="connsiteY22" fmla="*/ 1107850 h 2163013"/>
              <a:gd name="connsiteX23" fmla="*/ 681706 w 910602"/>
              <a:gd name="connsiteY23" fmla="*/ 1109096 h 2163013"/>
              <a:gd name="connsiteX24" fmla="*/ 682950 w 910602"/>
              <a:gd name="connsiteY24" fmla="*/ 1177613 h 2163013"/>
              <a:gd name="connsiteX25" fmla="*/ 684194 w 910602"/>
              <a:gd name="connsiteY25" fmla="*/ 1278520 h 2163013"/>
              <a:gd name="connsiteX26" fmla="*/ 684194 w 910602"/>
              <a:gd name="connsiteY26" fmla="*/ 1335825 h 2163013"/>
              <a:gd name="connsiteX27" fmla="*/ 684194 w 910602"/>
              <a:gd name="connsiteY27" fmla="*/ 2057123 h 2163013"/>
              <a:gd name="connsiteX28" fmla="*/ 578456 w 910602"/>
              <a:gd name="connsiteY28" fmla="*/ 2163013 h 2163013"/>
              <a:gd name="connsiteX29" fmla="*/ 472716 w 910602"/>
              <a:gd name="connsiteY29" fmla="*/ 2057123 h 2163013"/>
              <a:gd name="connsiteX30" fmla="*/ 472716 w 910602"/>
              <a:gd name="connsiteY30" fmla="*/ 1335825 h 2163013"/>
              <a:gd name="connsiteX31" fmla="*/ 442860 w 910602"/>
              <a:gd name="connsiteY31" fmla="*/ 1335825 h 2163013"/>
              <a:gd name="connsiteX32" fmla="*/ 441616 w 910602"/>
              <a:gd name="connsiteY32" fmla="*/ 1335825 h 2163013"/>
              <a:gd name="connsiteX33" fmla="*/ 441616 w 910602"/>
              <a:gd name="connsiteY33" fmla="*/ 2057123 h 2163013"/>
              <a:gd name="connsiteX34" fmla="*/ 337122 w 910602"/>
              <a:gd name="connsiteY34" fmla="*/ 2163013 h 2163013"/>
              <a:gd name="connsiteX35" fmla="*/ 230138 w 910602"/>
              <a:gd name="connsiteY35" fmla="*/ 2057123 h 2163013"/>
              <a:gd name="connsiteX36" fmla="*/ 230138 w 910602"/>
              <a:gd name="connsiteY36" fmla="*/ 1786792 h 2163013"/>
              <a:gd name="connsiteX37" fmla="*/ 230138 w 910602"/>
              <a:gd name="connsiteY37" fmla="*/ 1335825 h 2163013"/>
              <a:gd name="connsiteX38" fmla="*/ 230138 w 910602"/>
              <a:gd name="connsiteY38" fmla="*/ 1135257 h 2163013"/>
              <a:gd name="connsiteX39" fmla="*/ 230138 w 910602"/>
              <a:gd name="connsiteY39" fmla="*/ 1129028 h 2163013"/>
              <a:gd name="connsiteX40" fmla="*/ 230138 w 910602"/>
              <a:gd name="connsiteY40" fmla="*/ 1116571 h 2163013"/>
              <a:gd name="connsiteX41" fmla="*/ 230138 w 910602"/>
              <a:gd name="connsiteY41" fmla="*/ 1023138 h 2163013"/>
              <a:gd name="connsiteX42" fmla="*/ 230138 w 910602"/>
              <a:gd name="connsiteY42" fmla="*/ 861189 h 2163013"/>
              <a:gd name="connsiteX43" fmla="*/ 230138 w 910602"/>
              <a:gd name="connsiteY43" fmla="*/ 715434 h 2163013"/>
              <a:gd name="connsiteX44" fmla="*/ 190330 w 910602"/>
              <a:gd name="connsiteY44" fmla="*/ 826307 h 2163013"/>
              <a:gd name="connsiteX45" fmla="*/ 184110 w 910602"/>
              <a:gd name="connsiteY45" fmla="*/ 861189 h 2163013"/>
              <a:gd name="connsiteX46" fmla="*/ 177890 w 910602"/>
              <a:gd name="connsiteY46" fmla="*/ 947146 h 2163013"/>
              <a:gd name="connsiteX47" fmla="*/ 177890 w 910602"/>
              <a:gd name="connsiteY47" fmla="*/ 1087918 h 2163013"/>
              <a:gd name="connsiteX48" fmla="*/ 175402 w 910602"/>
              <a:gd name="connsiteY48" fmla="*/ 1110342 h 2163013"/>
              <a:gd name="connsiteX49" fmla="*/ 108228 w 910602"/>
              <a:gd name="connsiteY49" fmla="*/ 1175121 h 2163013"/>
              <a:gd name="connsiteX50" fmla="*/ 89568 w 910602"/>
              <a:gd name="connsiteY50" fmla="*/ 1177613 h 2163013"/>
              <a:gd name="connsiteX51" fmla="*/ 51004 w 910602"/>
              <a:gd name="connsiteY51" fmla="*/ 1168893 h 2163013"/>
              <a:gd name="connsiteX52" fmla="*/ 0 w 910602"/>
              <a:gd name="connsiteY52" fmla="*/ 1087918 h 2163013"/>
              <a:gd name="connsiteX53" fmla="*/ 0 w 910602"/>
              <a:gd name="connsiteY53" fmla="*/ 959604 h 2163013"/>
              <a:gd name="connsiteX54" fmla="*/ 1244 w 910602"/>
              <a:gd name="connsiteY54" fmla="*/ 927214 h 2163013"/>
              <a:gd name="connsiteX55" fmla="*/ 1244 w 910602"/>
              <a:gd name="connsiteY55" fmla="*/ 861189 h 2163013"/>
              <a:gd name="connsiteX56" fmla="*/ 153010 w 910602"/>
              <a:gd name="connsiteY56" fmla="*/ 522340 h 2163013"/>
              <a:gd name="connsiteX57" fmla="*/ 230138 w 910602"/>
              <a:gd name="connsiteY57" fmla="*/ 463789 h 2163013"/>
              <a:gd name="connsiteX58" fmla="*/ 340854 w 910602"/>
              <a:gd name="connsiteY58" fmla="*/ 421433 h 2163013"/>
              <a:gd name="connsiteX59" fmla="*/ 437884 w 910602"/>
              <a:gd name="connsiteY59" fmla="*/ 407730 h 2163013"/>
              <a:gd name="connsiteX60" fmla="*/ 452812 w 910602"/>
              <a:gd name="connsiteY60" fmla="*/ 406484 h 2163013"/>
              <a:gd name="connsiteX61" fmla="*/ 455918 w 910602"/>
              <a:gd name="connsiteY61" fmla="*/ 0 h 2163013"/>
              <a:gd name="connsiteX62" fmla="*/ 630458 w 910602"/>
              <a:gd name="connsiteY62" fmla="*/ 175777 h 2163013"/>
              <a:gd name="connsiteX63" fmla="*/ 455918 w 910602"/>
              <a:gd name="connsiteY63" fmla="*/ 350316 h 2163013"/>
              <a:gd name="connsiteX64" fmla="*/ 280142 w 910602"/>
              <a:gd name="connsiteY64" fmla="*/ 175777 h 2163013"/>
              <a:gd name="connsiteX65" fmla="*/ 455918 w 910602"/>
              <a:gd name="connsiteY65" fmla="*/ 0 h 21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10602" h="2163013">
                <a:moveTo>
                  <a:pt x="452812" y="406484"/>
                </a:moveTo>
                <a:cubicBezTo>
                  <a:pt x="454056" y="406484"/>
                  <a:pt x="454056" y="406484"/>
                  <a:pt x="455300" y="406484"/>
                </a:cubicBezTo>
                <a:cubicBezTo>
                  <a:pt x="459032" y="406484"/>
                  <a:pt x="462764" y="406484"/>
                  <a:pt x="466496" y="406484"/>
                </a:cubicBezTo>
                <a:lnTo>
                  <a:pt x="467740" y="406484"/>
                </a:lnTo>
                <a:cubicBezTo>
                  <a:pt x="495108" y="407730"/>
                  <a:pt x="523720" y="411467"/>
                  <a:pt x="549844" y="416450"/>
                </a:cubicBezTo>
                <a:cubicBezTo>
                  <a:pt x="599604" y="423925"/>
                  <a:pt x="641900" y="438874"/>
                  <a:pt x="680462" y="458806"/>
                </a:cubicBezTo>
                <a:cubicBezTo>
                  <a:pt x="727734" y="486213"/>
                  <a:pt x="767542" y="522340"/>
                  <a:pt x="799886" y="565942"/>
                </a:cubicBezTo>
                <a:cubicBezTo>
                  <a:pt x="868306" y="645671"/>
                  <a:pt x="909358" y="749070"/>
                  <a:pt x="909358" y="861189"/>
                </a:cubicBezTo>
                <a:lnTo>
                  <a:pt x="910602" y="917248"/>
                </a:lnTo>
                <a:cubicBezTo>
                  <a:pt x="910602" y="929706"/>
                  <a:pt x="910602" y="942163"/>
                  <a:pt x="910602" y="955867"/>
                </a:cubicBezTo>
                <a:lnTo>
                  <a:pt x="910602" y="1084181"/>
                </a:lnTo>
                <a:cubicBezTo>
                  <a:pt x="910602" y="1120308"/>
                  <a:pt x="889454" y="1150206"/>
                  <a:pt x="859598" y="1163910"/>
                </a:cubicBezTo>
                <a:cubicBezTo>
                  <a:pt x="848402" y="1168893"/>
                  <a:pt x="835962" y="1172630"/>
                  <a:pt x="822278" y="1172630"/>
                </a:cubicBezTo>
                <a:cubicBezTo>
                  <a:pt x="814814" y="1172630"/>
                  <a:pt x="808594" y="1172630"/>
                  <a:pt x="802374" y="1171384"/>
                </a:cubicBezTo>
                <a:cubicBezTo>
                  <a:pt x="770030" y="1165155"/>
                  <a:pt x="741418" y="1143977"/>
                  <a:pt x="736442" y="1106604"/>
                </a:cubicBezTo>
                <a:cubicBezTo>
                  <a:pt x="733954" y="1099130"/>
                  <a:pt x="732710" y="1091655"/>
                  <a:pt x="732710" y="1084181"/>
                </a:cubicBezTo>
                <a:lnTo>
                  <a:pt x="732710" y="943409"/>
                </a:lnTo>
                <a:cubicBezTo>
                  <a:pt x="732710" y="912265"/>
                  <a:pt x="730222" y="883612"/>
                  <a:pt x="727734" y="861189"/>
                </a:cubicBezTo>
                <a:cubicBezTo>
                  <a:pt x="725246" y="844994"/>
                  <a:pt x="722758" y="831290"/>
                  <a:pt x="721514" y="821324"/>
                </a:cubicBezTo>
                <a:cubicBezTo>
                  <a:pt x="711562" y="782705"/>
                  <a:pt x="699122" y="742841"/>
                  <a:pt x="680462" y="710451"/>
                </a:cubicBezTo>
                <a:lnTo>
                  <a:pt x="680462" y="861189"/>
                </a:lnTo>
                <a:lnTo>
                  <a:pt x="680462" y="988257"/>
                </a:lnTo>
                <a:cubicBezTo>
                  <a:pt x="681706" y="1028121"/>
                  <a:pt x="681706" y="1069231"/>
                  <a:pt x="681706" y="1107850"/>
                </a:cubicBezTo>
                <a:cubicBezTo>
                  <a:pt x="681706" y="1109096"/>
                  <a:pt x="681706" y="1109096"/>
                  <a:pt x="681706" y="1109096"/>
                </a:cubicBezTo>
                <a:lnTo>
                  <a:pt x="682950" y="1177613"/>
                </a:lnTo>
                <a:lnTo>
                  <a:pt x="684194" y="1278520"/>
                </a:lnTo>
                <a:lnTo>
                  <a:pt x="684194" y="1335825"/>
                </a:lnTo>
                <a:lnTo>
                  <a:pt x="684194" y="2057123"/>
                </a:lnTo>
                <a:cubicBezTo>
                  <a:pt x="684194" y="2115674"/>
                  <a:pt x="635680" y="2163013"/>
                  <a:pt x="578456" y="2163013"/>
                </a:cubicBezTo>
                <a:cubicBezTo>
                  <a:pt x="519988" y="2163013"/>
                  <a:pt x="472716" y="2115674"/>
                  <a:pt x="472716" y="2057123"/>
                </a:cubicBezTo>
                <a:lnTo>
                  <a:pt x="472716" y="1335825"/>
                </a:lnTo>
                <a:cubicBezTo>
                  <a:pt x="462764" y="1335825"/>
                  <a:pt x="451568" y="1335825"/>
                  <a:pt x="442860" y="1335825"/>
                </a:cubicBezTo>
                <a:lnTo>
                  <a:pt x="441616" y="1335825"/>
                </a:lnTo>
                <a:lnTo>
                  <a:pt x="441616" y="2057123"/>
                </a:lnTo>
                <a:cubicBezTo>
                  <a:pt x="441616" y="2115674"/>
                  <a:pt x="394344" y="2163013"/>
                  <a:pt x="337122" y="2163013"/>
                </a:cubicBezTo>
                <a:cubicBezTo>
                  <a:pt x="278654" y="2163013"/>
                  <a:pt x="230138" y="2115674"/>
                  <a:pt x="230138" y="2057123"/>
                </a:cubicBezTo>
                <a:lnTo>
                  <a:pt x="230138" y="1786792"/>
                </a:lnTo>
                <a:lnTo>
                  <a:pt x="230138" y="1335825"/>
                </a:lnTo>
                <a:cubicBezTo>
                  <a:pt x="230138" y="1269800"/>
                  <a:pt x="230138" y="1202528"/>
                  <a:pt x="230138" y="1135257"/>
                </a:cubicBezTo>
                <a:cubicBezTo>
                  <a:pt x="230138" y="1132765"/>
                  <a:pt x="230138" y="1131520"/>
                  <a:pt x="230138" y="1129028"/>
                </a:cubicBezTo>
                <a:cubicBezTo>
                  <a:pt x="230138" y="1125291"/>
                  <a:pt x="230138" y="1120308"/>
                  <a:pt x="230138" y="1116571"/>
                </a:cubicBezTo>
                <a:lnTo>
                  <a:pt x="230138" y="1023138"/>
                </a:lnTo>
                <a:lnTo>
                  <a:pt x="230138" y="861189"/>
                </a:lnTo>
                <a:lnTo>
                  <a:pt x="230138" y="715434"/>
                </a:lnTo>
                <a:cubicBezTo>
                  <a:pt x="211478" y="749070"/>
                  <a:pt x="199038" y="786443"/>
                  <a:pt x="190330" y="826307"/>
                </a:cubicBezTo>
                <a:cubicBezTo>
                  <a:pt x="187842" y="835028"/>
                  <a:pt x="185354" y="847485"/>
                  <a:pt x="184110" y="861189"/>
                </a:cubicBezTo>
                <a:cubicBezTo>
                  <a:pt x="180378" y="884858"/>
                  <a:pt x="177890" y="914757"/>
                  <a:pt x="177890" y="947146"/>
                </a:cubicBezTo>
                <a:lnTo>
                  <a:pt x="177890" y="1087918"/>
                </a:lnTo>
                <a:cubicBezTo>
                  <a:pt x="177890" y="1096638"/>
                  <a:pt x="176646" y="1104113"/>
                  <a:pt x="175402" y="1110342"/>
                </a:cubicBezTo>
                <a:cubicBezTo>
                  <a:pt x="170426" y="1148960"/>
                  <a:pt x="141814" y="1170138"/>
                  <a:pt x="108228" y="1175121"/>
                </a:cubicBezTo>
                <a:cubicBezTo>
                  <a:pt x="102008" y="1177613"/>
                  <a:pt x="95788" y="1177613"/>
                  <a:pt x="89568" y="1177613"/>
                </a:cubicBezTo>
                <a:cubicBezTo>
                  <a:pt x="75884" y="1177613"/>
                  <a:pt x="63444" y="1173876"/>
                  <a:pt x="51004" y="1168893"/>
                </a:cubicBezTo>
                <a:cubicBezTo>
                  <a:pt x="21148" y="1153943"/>
                  <a:pt x="0" y="1124045"/>
                  <a:pt x="0" y="1087918"/>
                </a:cubicBezTo>
                <a:lnTo>
                  <a:pt x="0" y="959604"/>
                </a:lnTo>
                <a:cubicBezTo>
                  <a:pt x="0" y="948392"/>
                  <a:pt x="1244" y="937180"/>
                  <a:pt x="1244" y="927214"/>
                </a:cubicBezTo>
                <a:lnTo>
                  <a:pt x="1244" y="861189"/>
                </a:lnTo>
                <a:cubicBezTo>
                  <a:pt x="1244" y="726646"/>
                  <a:pt x="60956" y="605807"/>
                  <a:pt x="153010" y="522340"/>
                </a:cubicBezTo>
                <a:cubicBezTo>
                  <a:pt x="176646" y="499917"/>
                  <a:pt x="201526" y="479984"/>
                  <a:pt x="230138" y="463789"/>
                </a:cubicBezTo>
                <a:cubicBezTo>
                  <a:pt x="263726" y="445103"/>
                  <a:pt x="299802" y="430154"/>
                  <a:pt x="340854" y="421433"/>
                </a:cubicBezTo>
                <a:cubicBezTo>
                  <a:pt x="371954" y="413959"/>
                  <a:pt x="404296" y="407730"/>
                  <a:pt x="437884" y="407730"/>
                </a:cubicBezTo>
                <a:cubicBezTo>
                  <a:pt x="442860" y="406484"/>
                  <a:pt x="447836" y="406484"/>
                  <a:pt x="452812" y="406484"/>
                </a:cubicBezTo>
                <a:close/>
                <a:moveTo>
                  <a:pt x="455918" y="0"/>
                </a:moveTo>
                <a:cubicBezTo>
                  <a:pt x="552472" y="0"/>
                  <a:pt x="630458" y="79223"/>
                  <a:pt x="630458" y="175777"/>
                </a:cubicBezTo>
                <a:cubicBezTo>
                  <a:pt x="630458" y="272330"/>
                  <a:pt x="552472" y="350316"/>
                  <a:pt x="455918" y="350316"/>
                </a:cubicBezTo>
                <a:cubicBezTo>
                  <a:pt x="358128" y="350316"/>
                  <a:pt x="280142" y="272330"/>
                  <a:pt x="280142" y="175777"/>
                </a:cubicBezTo>
                <a:cubicBezTo>
                  <a:pt x="280142" y="79223"/>
                  <a:pt x="358128" y="0"/>
                  <a:pt x="455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8B51DD1-1B99-CC4D-93FF-F19444B3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902" y="10186787"/>
            <a:ext cx="910599" cy="2168509"/>
          </a:xfrm>
          <a:custGeom>
            <a:avLst/>
            <a:gdLst>
              <a:gd name="connsiteX0" fmla="*/ 437237 w 910599"/>
              <a:gd name="connsiteY0" fmla="*/ 411981 h 2168509"/>
              <a:gd name="connsiteX1" fmla="*/ 453431 w 910599"/>
              <a:gd name="connsiteY1" fmla="*/ 411981 h 2168509"/>
              <a:gd name="connsiteX2" fmla="*/ 455922 w 910599"/>
              <a:gd name="connsiteY2" fmla="*/ 411981 h 2168509"/>
              <a:gd name="connsiteX3" fmla="*/ 467134 w 910599"/>
              <a:gd name="connsiteY3" fmla="*/ 411981 h 2168509"/>
              <a:gd name="connsiteX4" fmla="*/ 549349 w 910599"/>
              <a:gd name="connsiteY4" fmla="*/ 420708 h 2168509"/>
              <a:gd name="connsiteX5" fmla="*/ 678901 w 910599"/>
              <a:gd name="connsiteY5" fmla="*/ 464340 h 2168509"/>
              <a:gd name="connsiteX6" fmla="*/ 799733 w 910599"/>
              <a:gd name="connsiteY6" fmla="*/ 570305 h 2168509"/>
              <a:gd name="connsiteX7" fmla="*/ 909354 w 910599"/>
              <a:gd name="connsiteY7" fmla="*/ 865761 h 2168509"/>
              <a:gd name="connsiteX8" fmla="*/ 909354 w 910599"/>
              <a:gd name="connsiteY8" fmla="*/ 921860 h 2168509"/>
              <a:gd name="connsiteX9" fmla="*/ 910599 w 910599"/>
              <a:gd name="connsiteY9" fmla="*/ 960507 h 2168509"/>
              <a:gd name="connsiteX10" fmla="*/ 910599 w 910599"/>
              <a:gd name="connsiteY10" fmla="*/ 1088911 h 2168509"/>
              <a:gd name="connsiteX11" fmla="*/ 859526 w 910599"/>
              <a:gd name="connsiteY11" fmla="*/ 1169944 h 2168509"/>
              <a:gd name="connsiteX12" fmla="*/ 820910 w 910599"/>
              <a:gd name="connsiteY12" fmla="*/ 1177423 h 2168509"/>
              <a:gd name="connsiteX13" fmla="*/ 803470 w 910599"/>
              <a:gd name="connsiteY13" fmla="*/ 1174930 h 2168509"/>
              <a:gd name="connsiteX14" fmla="*/ 736203 w 910599"/>
              <a:gd name="connsiteY14" fmla="*/ 1111351 h 2168509"/>
              <a:gd name="connsiteX15" fmla="*/ 732466 w 910599"/>
              <a:gd name="connsiteY15" fmla="*/ 1088911 h 2168509"/>
              <a:gd name="connsiteX16" fmla="*/ 732466 w 910599"/>
              <a:gd name="connsiteY16" fmla="*/ 948040 h 2168509"/>
              <a:gd name="connsiteX17" fmla="*/ 727483 w 910599"/>
              <a:gd name="connsiteY17" fmla="*/ 865761 h 2168509"/>
              <a:gd name="connsiteX18" fmla="*/ 720009 w 910599"/>
              <a:gd name="connsiteY18" fmla="*/ 827115 h 2168509"/>
              <a:gd name="connsiteX19" fmla="*/ 678901 w 910599"/>
              <a:gd name="connsiteY19" fmla="*/ 714917 h 2168509"/>
              <a:gd name="connsiteX20" fmla="*/ 678901 w 910599"/>
              <a:gd name="connsiteY20" fmla="*/ 865761 h 2168509"/>
              <a:gd name="connsiteX21" fmla="*/ 678901 w 910599"/>
              <a:gd name="connsiteY21" fmla="*/ 992919 h 2168509"/>
              <a:gd name="connsiteX22" fmla="*/ 681392 w 910599"/>
              <a:gd name="connsiteY22" fmla="*/ 1113844 h 2168509"/>
              <a:gd name="connsiteX23" fmla="*/ 681392 w 910599"/>
              <a:gd name="connsiteY23" fmla="*/ 1182410 h 2168509"/>
              <a:gd name="connsiteX24" fmla="*/ 683884 w 910599"/>
              <a:gd name="connsiteY24" fmla="*/ 1283389 h 2168509"/>
              <a:gd name="connsiteX25" fmla="*/ 683884 w 910599"/>
              <a:gd name="connsiteY25" fmla="*/ 1340734 h 2168509"/>
              <a:gd name="connsiteX26" fmla="*/ 683884 w 910599"/>
              <a:gd name="connsiteY26" fmla="*/ 2062544 h 2168509"/>
              <a:gd name="connsiteX27" fmla="*/ 578000 w 910599"/>
              <a:gd name="connsiteY27" fmla="*/ 2168509 h 2168509"/>
              <a:gd name="connsiteX28" fmla="*/ 472116 w 910599"/>
              <a:gd name="connsiteY28" fmla="*/ 2062544 h 2168509"/>
              <a:gd name="connsiteX29" fmla="*/ 472116 w 910599"/>
              <a:gd name="connsiteY29" fmla="*/ 1340734 h 2168509"/>
              <a:gd name="connsiteX30" fmla="*/ 470871 w 910599"/>
              <a:gd name="connsiteY30" fmla="*/ 1340734 h 2168509"/>
              <a:gd name="connsiteX31" fmla="*/ 443466 w 910599"/>
              <a:gd name="connsiteY31" fmla="*/ 1340734 h 2168509"/>
              <a:gd name="connsiteX32" fmla="*/ 442220 w 910599"/>
              <a:gd name="connsiteY32" fmla="*/ 1340734 h 2168509"/>
              <a:gd name="connsiteX33" fmla="*/ 442220 w 910599"/>
              <a:gd name="connsiteY33" fmla="*/ 2062544 h 2168509"/>
              <a:gd name="connsiteX34" fmla="*/ 336336 w 910599"/>
              <a:gd name="connsiteY34" fmla="*/ 2168509 h 2168509"/>
              <a:gd name="connsiteX35" fmla="*/ 231698 w 910599"/>
              <a:gd name="connsiteY35" fmla="*/ 2062544 h 2168509"/>
              <a:gd name="connsiteX36" fmla="*/ 231698 w 910599"/>
              <a:gd name="connsiteY36" fmla="*/ 1792021 h 2168509"/>
              <a:gd name="connsiteX37" fmla="*/ 229207 w 910599"/>
              <a:gd name="connsiteY37" fmla="*/ 1340734 h 2168509"/>
              <a:gd name="connsiteX38" fmla="*/ 229207 w 910599"/>
              <a:gd name="connsiteY38" fmla="*/ 1140024 h 2168509"/>
              <a:gd name="connsiteX39" fmla="*/ 230453 w 910599"/>
              <a:gd name="connsiteY39" fmla="*/ 1133791 h 2168509"/>
              <a:gd name="connsiteX40" fmla="*/ 229207 w 910599"/>
              <a:gd name="connsiteY40" fmla="*/ 1120078 h 2168509"/>
              <a:gd name="connsiteX41" fmla="*/ 229207 w 910599"/>
              <a:gd name="connsiteY41" fmla="*/ 1027826 h 2168509"/>
              <a:gd name="connsiteX42" fmla="*/ 231698 w 910599"/>
              <a:gd name="connsiteY42" fmla="*/ 1027826 h 2168509"/>
              <a:gd name="connsiteX43" fmla="*/ 231698 w 910599"/>
              <a:gd name="connsiteY43" fmla="*/ 865761 h 2168509"/>
              <a:gd name="connsiteX44" fmla="*/ 231698 w 910599"/>
              <a:gd name="connsiteY44" fmla="*/ 719903 h 2168509"/>
              <a:gd name="connsiteX45" fmla="*/ 190591 w 910599"/>
              <a:gd name="connsiteY45" fmla="*/ 832102 h 2168509"/>
              <a:gd name="connsiteX46" fmla="*/ 184362 w 910599"/>
              <a:gd name="connsiteY46" fmla="*/ 865761 h 2168509"/>
              <a:gd name="connsiteX47" fmla="*/ 178134 w 910599"/>
              <a:gd name="connsiteY47" fmla="*/ 953027 h 2168509"/>
              <a:gd name="connsiteX48" fmla="*/ 178134 w 910599"/>
              <a:gd name="connsiteY48" fmla="*/ 1092651 h 2168509"/>
              <a:gd name="connsiteX49" fmla="*/ 175642 w 910599"/>
              <a:gd name="connsiteY49" fmla="*/ 1116338 h 2168509"/>
              <a:gd name="connsiteX50" fmla="*/ 107129 w 910599"/>
              <a:gd name="connsiteY50" fmla="*/ 1179917 h 2168509"/>
              <a:gd name="connsiteX51" fmla="*/ 89690 w 910599"/>
              <a:gd name="connsiteY51" fmla="*/ 1182410 h 2168509"/>
              <a:gd name="connsiteX52" fmla="*/ 51073 w 910599"/>
              <a:gd name="connsiteY52" fmla="*/ 1173683 h 2168509"/>
              <a:gd name="connsiteX53" fmla="*/ 0 w 910599"/>
              <a:gd name="connsiteY53" fmla="*/ 1092651 h 2168509"/>
              <a:gd name="connsiteX54" fmla="*/ 0 w 910599"/>
              <a:gd name="connsiteY54" fmla="*/ 965493 h 2168509"/>
              <a:gd name="connsiteX55" fmla="*/ 1246 w 910599"/>
              <a:gd name="connsiteY55" fmla="*/ 931834 h 2168509"/>
              <a:gd name="connsiteX56" fmla="*/ 1246 w 910599"/>
              <a:gd name="connsiteY56" fmla="*/ 865761 h 2168509"/>
              <a:gd name="connsiteX57" fmla="*/ 153220 w 910599"/>
              <a:gd name="connsiteY57" fmla="*/ 527919 h 2168509"/>
              <a:gd name="connsiteX58" fmla="*/ 231698 w 910599"/>
              <a:gd name="connsiteY58" fmla="*/ 469327 h 2168509"/>
              <a:gd name="connsiteX59" fmla="*/ 341319 w 910599"/>
              <a:gd name="connsiteY59" fmla="*/ 425694 h 2168509"/>
              <a:gd name="connsiteX60" fmla="*/ 437237 w 910599"/>
              <a:gd name="connsiteY60" fmla="*/ 411981 h 2168509"/>
              <a:gd name="connsiteX61" fmla="*/ 455298 w 910599"/>
              <a:gd name="connsiteY61" fmla="*/ 0 h 2168509"/>
              <a:gd name="connsiteX62" fmla="*/ 630454 w 910599"/>
              <a:gd name="connsiteY62" fmla="*/ 174539 h 2168509"/>
              <a:gd name="connsiteX63" fmla="*/ 455298 w 910599"/>
              <a:gd name="connsiteY63" fmla="*/ 350316 h 2168509"/>
              <a:gd name="connsiteX64" fmla="*/ 280142 w 910599"/>
              <a:gd name="connsiteY64" fmla="*/ 174539 h 2168509"/>
              <a:gd name="connsiteX65" fmla="*/ 455298 w 910599"/>
              <a:gd name="connsiteY65" fmla="*/ 0 h 21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10599" h="2168509">
                <a:moveTo>
                  <a:pt x="437237" y="411981"/>
                </a:moveTo>
                <a:cubicBezTo>
                  <a:pt x="443466" y="411981"/>
                  <a:pt x="448448" y="411981"/>
                  <a:pt x="453431" y="411981"/>
                </a:cubicBezTo>
                <a:lnTo>
                  <a:pt x="455922" y="411981"/>
                </a:lnTo>
                <a:cubicBezTo>
                  <a:pt x="459660" y="411981"/>
                  <a:pt x="463397" y="411981"/>
                  <a:pt x="467134" y="411981"/>
                </a:cubicBezTo>
                <a:cubicBezTo>
                  <a:pt x="495785" y="411981"/>
                  <a:pt x="521944" y="415721"/>
                  <a:pt x="549349" y="420708"/>
                </a:cubicBezTo>
                <a:cubicBezTo>
                  <a:pt x="597931" y="428187"/>
                  <a:pt x="641530" y="443147"/>
                  <a:pt x="678901" y="464340"/>
                </a:cubicBezTo>
                <a:cubicBezTo>
                  <a:pt x="727483" y="490520"/>
                  <a:pt x="767345" y="527919"/>
                  <a:pt x="799733" y="570305"/>
                </a:cubicBezTo>
                <a:cubicBezTo>
                  <a:pt x="868246" y="650091"/>
                  <a:pt x="909354" y="753563"/>
                  <a:pt x="909354" y="865761"/>
                </a:cubicBezTo>
                <a:lnTo>
                  <a:pt x="909354" y="921860"/>
                </a:lnTo>
                <a:cubicBezTo>
                  <a:pt x="910599" y="934327"/>
                  <a:pt x="910599" y="948040"/>
                  <a:pt x="910599" y="960507"/>
                </a:cubicBezTo>
                <a:lnTo>
                  <a:pt x="910599" y="1088911"/>
                </a:lnTo>
                <a:cubicBezTo>
                  <a:pt x="910599" y="1123818"/>
                  <a:pt x="889423" y="1154984"/>
                  <a:pt x="859526" y="1169944"/>
                </a:cubicBezTo>
                <a:cubicBezTo>
                  <a:pt x="848315" y="1174930"/>
                  <a:pt x="834612" y="1177423"/>
                  <a:pt x="820910" y="1177423"/>
                </a:cubicBezTo>
                <a:cubicBezTo>
                  <a:pt x="814681" y="1177423"/>
                  <a:pt x="808453" y="1177423"/>
                  <a:pt x="803470" y="1174930"/>
                </a:cubicBezTo>
                <a:cubicBezTo>
                  <a:pt x="769836" y="1171190"/>
                  <a:pt x="741186" y="1149997"/>
                  <a:pt x="736203" y="1111351"/>
                </a:cubicBezTo>
                <a:cubicBezTo>
                  <a:pt x="733711" y="1103871"/>
                  <a:pt x="732466" y="1096391"/>
                  <a:pt x="732466" y="1088911"/>
                </a:cubicBezTo>
                <a:lnTo>
                  <a:pt x="732466" y="948040"/>
                </a:lnTo>
                <a:cubicBezTo>
                  <a:pt x="732466" y="916874"/>
                  <a:pt x="729974" y="888201"/>
                  <a:pt x="727483" y="865761"/>
                </a:cubicBezTo>
                <a:cubicBezTo>
                  <a:pt x="724992" y="849555"/>
                  <a:pt x="722500" y="835842"/>
                  <a:pt x="720009" y="827115"/>
                </a:cubicBezTo>
                <a:cubicBezTo>
                  <a:pt x="711289" y="785976"/>
                  <a:pt x="698832" y="748576"/>
                  <a:pt x="678901" y="714917"/>
                </a:cubicBezTo>
                <a:lnTo>
                  <a:pt x="678901" y="865761"/>
                </a:lnTo>
                <a:lnTo>
                  <a:pt x="678901" y="992919"/>
                </a:lnTo>
                <a:cubicBezTo>
                  <a:pt x="680147" y="1034059"/>
                  <a:pt x="681392" y="1072705"/>
                  <a:pt x="681392" y="1113844"/>
                </a:cubicBezTo>
                <a:lnTo>
                  <a:pt x="681392" y="1182410"/>
                </a:lnTo>
                <a:lnTo>
                  <a:pt x="683884" y="1283389"/>
                </a:lnTo>
                <a:lnTo>
                  <a:pt x="683884" y="1340734"/>
                </a:lnTo>
                <a:lnTo>
                  <a:pt x="683884" y="2062544"/>
                </a:lnTo>
                <a:cubicBezTo>
                  <a:pt x="683884" y="2121137"/>
                  <a:pt x="636548" y="2168509"/>
                  <a:pt x="578000" y="2168509"/>
                </a:cubicBezTo>
                <a:cubicBezTo>
                  <a:pt x="519453" y="2168509"/>
                  <a:pt x="472116" y="2121137"/>
                  <a:pt x="472116" y="2062544"/>
                </a:cubicBezTo>
                <a:lnTo>
                  <a:pt x="472116" y="1340734"/>
                </a:lnTo>
                <a:lnTo>
                  <a:pt x="470871" y="1340734"/>
                </a:lnTo>
                <a:cubicBezTo>
                  <a:pt x="463397" y="1341981"/>
                  <a:pt x="453431" y="1341981"/>
                  <a:pt x="443466" y="1340734"/>
                </a:cubicBezTo>
                <a:lnTo>
                  <a:pt x="442220" y="1340734"/>
                </a:lnTo>
                <a:lnTo>
                  <a:pt x="442220" y="2062544"/>
                </a:lnTo>
                <a:cubicBezTo>
                  <a:pt x="442220" y="2121137"/>
                  <a:pt x="394884" y="2168509"/>
                  <a:pt x="336336" y="2168509"/>
                </a:cubicBezTo>
                <a:cubicBezTo>
                  <a:pt x="279035" y="2168509"/>
                  <a:pt x="231698" y="2121137"/>
                  <a:pt x="231698" y="2062544"/>
                </a:cubicBezTo>
                <a:lnTo>
                  <a:pt x="231698" y="1792021"/>
                </a:lnTo>
                <a:lnTo>
                  <a:pt x="229207" y="1340734"/>
                </a:lnTo>
                <a:cubicBezTo>
                  <a:pt x="229207" y="1274662"/>
                  <a:pt x="229207" y="1207343"/>
                  <a:pt x="229207" y="1140024"/>
                </a:cubicBezTo>
                <a:cubicBezTo>
                  <a:pt x="229207" y="1137531"/>
                  <a:pt x="230453" y="1136284"/>
                  <a:pt x="230453" y="1133791"/>
                </a:cubicBezTo>
                <a:cubicBezTo>
                  <a:pt x="230453" y="1130051"/>
                  <a:pt x="229207" y="1125064"/>
                  <a:pt x="229207" y="1120078"/>
                </a:cubicBezTo>
                <a:lnTo>
                  <a:pt x="229207" y="1027826"/>
                </a:lnTo>
                <a:lnTo>
                  <a:pt x="231698" y="1027826"/>
                </a:lnTo>
                <a:lnTo>
                  <a:pt x="231698" y="865761"/>
                </a:lnTo>
                <a:lnTo>
                  <a:pt x="231698" y="719903"/>
                </a:lnTo>
                <a:cubicBezTo>
                  <a:pt x="211767" y="753563"/>
                  <a:pt x="199310" y="790962"/>
                  <a:pt x="190591" y="832102"/>
                </a:cubicBezTo>
                <a:cubicBezTo>
                  <a:pt x="188099" y="839582"/>
                  <a:pt x="185608" y="850801"/>
                  <a:pt x="184362" y="865761"/>
                </a:cubicBezTo>
                <a:cubicBezTo>
                  <a:pt x="180625" y="889448"/>
                  <a:pt x="178134" y="919367"/>
                  <a:pt x="178134" y="953027"/>
                </a:cubicBezTo>
                <a:lnTo>
                  <a:pt x="178134" y="1092651"/>
                </a:lnTo>
                <a:cubicBezTo>
                  <a:pt x="178134" y="1101378"/>
                  <a:pt x="176888" y="1107611"/>
                  <a:pt x="175642" y="1116338"/>
                </a:cubicBezTo>
                <a:cubicBezTo>
                  <a:pt x="170660" y="1153737"/>
                  <a:pt x="142009" y="1174930"/>
                  <a:pt x="107129" y="1179917"/>
                </a:cubicBezTo>
                <a:cubicBezTo>
                  <a:pt x="102147" y="1181163"/>
                  <a:pt x="95918" y="1182410"/>
                  <a:pt x="89690" y="1182410"/>
                </a:cubicBezTo>
                <a:cubicBezTo>
                  <a:pt x="75987" y="1182410"/>
                  <a:pt x="63530" y="1178670"/>
                  <a:pt x="51073" y="1173683"/>
                </a:cubicBezTo>
                <a:cubicBezTo>
                  <a:pt x="21177" y="1158724"/>
                  <a:pt x="0" y="1128804"/>
                  <a:pt x="0" y="1092651"/>
                </a:cubicBezTo>
                <a:lnTo>
                  <a:pt x="0" y="965493"/>
                </a:lnTo>
                <a:cubicBezTo>
                  <a:pt x="0" y="953027"/>
                  <a:pt x="0" y="941807"/>
                  <a:pt x="1246" y="931834"/>
                </a:cubicBezTo>
                <a:lnTo>
                  <a:pt x="1246" y="865761"/>
                </a:lnTo>
                <a:cubicBezTo>
                  <a:pt x="1246" y="731123"/>
                  <a:pt x="59793" y="610198"/>
                  <a:pt x="153220" y="527919"/>
                </a:cubicBezTo>
                <a:cubicBezTo>
                  <a:pt x="176888" y="504233"/>
                  <a:pt x="201802" y="484287"/>
                  <a:pt x="231698" y="469327"/>
                </a:cubicBezTo>
                <a:cubicBezTo>
                  <a:pt x="264086" y="449380"/>
                  <a:pt x="300211" y="434421"/>
                  <a:pt x="341319" y="425694"/>
                </a:cubicBezTo>
                <a:cubicBezTo>
                  <a:pt x="372461" y="418214"/>
                  <a:pt x="404849" y="413228"/>
                  <a:pt x="437237" y="411981"/>
                </a:cubicBezTo>
                <a:close/>
                <a:moveTo>
                  <a:pt x="455298" y="0"/>
                </a:moveTo>
                <a:cubicBezTo>
                  <a:pt x="550950" y="0"/>
                  <a:pt x="630454" y="77986"/>
                  <a:pt x="630454" y="174539"/>
                </a:cubicBezTo>
                <a:cubicBezTo>
                  <a:pt x="630454" y="271093"/>
                  <a:pt x="550950" y="350316"/>
                  <a:pt x="455298" y="350316"/>
                </a:cubicBezTo>
                <a:cubicBezTo>
                  <a:pt x="358403" y="350316"/>
                  <a:pt x="280142" y="271093"/>
                  <a:pt x="280142" y="174539"/>
                </a:cubicBezTo>
                <a:cubicBezTo>
                  <a:pt x="280142" y="77986"/>
                  <a:pt x="358403" y="0"/>
                  <a:pt x="455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09667B1-AE65-AB44-A7EE-6B23630D9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719" y="10186787"/>
            <a:ext cx="910599" cy="2168509"/>
          </a:xfrm>
          <a:custGeom>
            <a:avLst/>
            <a:gdLst>
              <a:gd name="connsiteX0" fmla="*/ 438483 w 910599"/>
              <a:gd name="connsiteY0" fmla="*/ 411981 h 2168509"/>
              <a:gd name="connsiteX1" fmla="*/ 452185 w 910599"/>
              <a:gd name="connsiteY1" fmla="*/ 411981 h 2168509"/>
              <a:gd name="connsiteX2" fmla="*/ 455923 w 910599"/>
              <a:gd name="connsiteY2" fmla="*/ 411981 h 2168509"/>
              <a:gd name="connsiteX3" fmla="*/ 467134 w 910599"/>
              <a:gd name="connsiteY3" fmla="*/ 411981 h 2168509"/>
              <a:gd name="connsiteX4" fmla="*/ 468379 w 910599"/>
              <a:gd name="connsiteY4" fmla="*/ 411981 h 2168509"/>
              <a:gd name="connsiteX5" fmla="*/ 550595 w 910599"/>
              <a:gd name="connsiteY5" fmla="*/ 420708 h 2168509"/>
              <a:gd name="connsiteX6" fmla="*/ 681393 w 910599"/>
              <a:gd name="connsiteY6" fmla="*/ 464340 h 2168509"/>
              <a:gd name="connsiteX7" fmla="*/ 800979 w 910599"/>
              <a:gd name="connsiteY7" fmla="*/ 570305 h 2168509"/>
              <a:gd name="connsiteX8" fmla="*/ 910599 w 910599"/>
              <a:gd name="connsiteY8" fmla="*/ 865761 h 2168509"/>
              <a:gd name="connsiteX9" fmla="*/ 910599 w 910599"/>
              <a:gd name="connsiteY9" fmla="*/ 921860 h 2168509"/>
              <a:gd name="connsiteX10" fmla="*/ 910599 w 910599"/>
              <a:gd name="connsiteY10" fmla="*/ 960507 h 2168509"/>
              <a:gd name="connsiteX11" fmla="*/ 910599 w 910599"/>
              <a:gd name="connsiteY11" fmla="*/ 1088911 h 2168509"/>
              <a:gd name="connsiteX12" fmla="*/ 859525 w 910599"/>
              <a:gd name="connsiteY12" fmla="*/ 1169944 h 2168509"/>
              <a:gd name="connsiteX13" fmla="*/ 822155 w 910599"/>
              <a:gd name="connsiteY13" fmla="*/ 1177423 h 2168509"/>
              <a:gd name="connsiteX14" fmla="*/ 803469 w 910599"/>
              <a:gd name="connsiteY14" fmla="*/ 1174930 h 2168509"/>
              <a:gd name="connsiteX15" fmla="*/ 736203 w 910599"/>
              <a:gd name="connsiteY15" fmla="*/ 1111351 h 2168509"/>
              <a:gd name="connsiteX16" fmla="*/ 733711 w 910599"/>
              <a:gd name="connsiteY16" fmla="*/ 1088911 h 2168509"/>
              <a:gd name="connsiteX17" fmla="*/ 733711 w 910599"/>
              <a:gd name="connsiteY17" fmla="*/ 948040 h 2168509"/>
              <a:gd name="connsiteX18" fmla="*/ 728729 w 910599"/>
              <a:gd name="connsiteY18" fmla="*/ 865761 h 2168509"/>
              <a:gd name="connsiteX19" fmla="*/ 722501 w 910599"/>
              <a:gd name="connsiteY19" fmla="*/ 827115 h 2168509"/>
              <a:gd name="connsiteX20" fmla="*/ 681393 w 910599"/>
              <a:gd name="connsiteY20" fmla="*/ 714917 h 2168509"/>
              <a:gd name="connsiteX21" fmla="*/ 681393 w 910599"/>
              <a:gd name="connsiteY21" fmla="*/ 865761 h 2168509"/>
              <a:gd name="connsiteX22" fmla="*/ 681393 w 910599"/>
              <a:gd name="connsiteY22" fmla="*/ 992919 h 2168509"/>
              <a:gd name="connsiteX23" fmla="*/ 681393 w 910599"/>
              <a:gd name="connsiteY23" fmla="*/ 1113844 h 2168509"/>
              <a:gd name="connsiteX24" fmla="*/ 682639 w 910599"/>
              <a:gd name="connsiteY24" fmla="*/ 1182410 h 2168509"/>
              <a:gd name="connsiteX25" fmla="*/ 683883 w 910599"/>
              <a:gd name="connsiteY25" fmla="*/ 1283389 h 2168509"/>
              <a:gd name="connsiteX26" fmla="*/ 683883 w 910599"/>
              <a:gd name="connsiteY26" fmla="*/ 1340734 h 2168509"/>
              <a:gd name="connsiteX27" fmla="*/ 683883 w 910599"/>
              <a:gd name="connsiteY27" fmla="*/ 2062544 h 2168509"/>
              <a:gd name="connsiteX28" fmla="*/ 579245 w 910599"/>
              <a:gd name="connsiteY28" fmla="*/ 2168509 h 2168509"/>
              <a:gd name="connsiteX29" fmla="*/ 473362 w 910599"/>
              <a:gd name="connsiteY29" fmla="*/ 2062544 h 2168509"/>
              <a:gd name="connsiteX30" fmla="*/ 473362 w 910599"/>
              <a:gd name="connsiteY30" fmla="*/ 1340734 h 2168509"/>
              <a:gd name="connsiteX31" fmla="*/ 472116 w 910599"/>
              <a:gd name="connsiteY31" fmla="*/ 1340734 h 2168509"/>
              <a:gd name="connsiteX32" fmla="*/ 442220 w 910599"/>
              <a:gd name="connsiteY32" fmla="*/ 1340734 h 2168509"/>
              <a:gd name="connsiteX33" fmla="*/ 442220 w 910599"/>
              <a:gd name="connsiteY33" fmla="*/ 2062544 h 2168509"/>
              <a:gd name="connsiteX34" fmla="*/ 336336 w 910599"/>
              <a:gd name="connsiteY34" fmla="*/ 2168509 h 2168509"/>
              <a:gd name="connsiteX35" fmla="*/ 230453 w 910599"/>
              <a:gd name="connsiteY35" fmla="*/ 2062544 h 2168509"/>
              <a:gd name="connsiteX36" fmla="*/ 230453 w 910599"/>
              <a:gd name="connsiteY36" fmla="*/ 1792021 h 2168509"/>
              <a:gd name="connsiteX37" fmla="*/ 229207 w 910599"/>
              <a:gd name="connsiteY37" fmla="*/ 1340734 h 2168509"/>
              <a:gd name="connsiteX38" fmla="*/ 230453 w 910599"/>
              <a:gd name="connsiteY38" fmla="*/ 1140024 h 2168509"/>
              <a:gd name="connsiteX39" fmla="*/ 230453 w 910599"/>
              <a:gd name="connsiteY39" fmla="*/ 1133791 h 2168509"/>
              <a:gd name="connsiteX40" fmla="*/ 230453 w 910599"/>
              <a:gd name="connsiteY40" fmla="*/ 1120078 h 2168509"/>
              <a:gd name="connsiteX41" fmla="*/ 230453 w 910599"/>
              <a:gd name="connsiteY41" fmla="*/ 1027826 h 2168509"/>
              <a:gd name="connsiteX42" fmla="*/ 230453 w 910599"/>
              <a:gd name="connsiteY42" fmla="*/ 865761 h 2168509"/>
              <a:gd name="connsiteX43" fmla="*/ 230453 w 910599"/>
              <a:gd name="connsiteY43" fmla="*/ 719903 h 2168509"/>
              <a:gd name="connsiteX44" fmla="*/ 189345 w 910599"/>
              <a:gd name="connsiteY44" fmla="*/ 832102 h 2168509"/>
              <a:gd name="connsiteX45" fmla="*/ 183116 w 910599"/>
              <a:gd name="connsiteY45" fmla="*/ 865761 h 2168509"/>
              <a:gd name="connsiteX46" fmla="*/ 178134 w 910599"/>
              <a:gd name="connsiteY46" fmla="*/ 953027 h 2168509"/>
              <a:gd name="connsiteX47" fmla="*/ 178134 w 910599"/>
              <a:gd name="connsiteY47" fmla="*/ 1092651 h 2168509"/>
              <a:gd name="connsiteX48" fmla="*/ 174397 w 910599"/>
              <a:gd name="connsiteY48" fmla="*/ 1116338 h 2168509"/>
              <a:gd name="connsiteX49" fmla="*/ 107129 w 910599"/>
              <a:gd name="connsiteY49" fmla="*/ 1179917 h 2168509"/>
              <a:gd name="connsiteX50" fmla="*/ 89690 w 910599"/>
              <a:gd name="connsiteY50" fmla="*/ 1182410 h 2168509"/>
              <a:gd name="connsiteX51" fmla="*/ 51073 w 910599"/>
              <a:gd name="connsiteY51" fmla="*/ 1173683 h 2168509"/>
              <a:gd name="connsiteX52" fmla="*/ 0 w 910599"/>
              <a:gd name="connsiteY52" fmla="*/ 1092651 h 2168509"/>
              <a:gd name="connsiteX53" fmla="*/ 0 w 910599"/>
              <a:gd name="connsiteY53" fmla="*/ 965493 h 2168509"/>
              <a:gd name="connsiteX54" fmla="*/ 0 w 910599"/>
              <a:gd name="connsiteY54" fmla="*/ 931834 h 2168509"/>
              <a:gd name="connsiteX55" fmla="*/ 0 w 910599"/>
              <a:gd name="connsiteY55" fmla="*/ 865761 h 2168509"/>
              <a:gd name="connsiteX56" fmla="*/ 153220 w 910599"/>
              <a:gd name="connsiteY56" fmla="*/ 527919 h 2168509"/>
              <a:gd name="connsiteX57" fmla="*/ 230453 w 910599"/>
              <a:gd name="connsiteY57" fmla="*/ 469327 h 2168509"/>
              <a:gd name="connsiteX58" fmla="*/ 340073 w 910599"/>
              <a:gd name="connsiteY58" fmla="*/ 425694 h 2168509"/>
              <a:gd name="connsiteX59" fmla="*/ 438483 w 910599"/>
              <a:gd name="connsiteY59" fmla="*/ 411981 h 2168509"/>
              <a:gd name="connsiteX60" fmla="*/ 458045 w 910599"/>
              <a:gd name="connsiteY60" fmla="*/ 0 h 2168509"/>
              <a:gd name="connsiteX61" fmla="*/ 635943 w 910599"/>
              <a:gd name="connsiteY61" fmla="*/ 174539 h 2168509"/>
              <a:gd name="connsiteX62" fmla="*/ 458045 w 910599"/>
              <a:gd name="connsiteY62" fmla="*/ 350316 h 2168509"/>
              <a:gd name="connsiteX63" fmla="*/ 280148 w 910599"/>
              <a:gd name="connsiteY63" fmla="*/ 174539 h 2168509"/>
              <a:gd name="connsiteX64" fmla="*/ 458045 w 910599"/>
              <a:gd name="connsiteY64" fmla="*/ 0 h 21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10599" h="2168509">
                <a:moveTo>
                  <a:pt x="438483" y="411981"/>
                </a:moveTo>
                <a:cubicBezTo>
                  <a:pt x="442220" y="411981"/>
                  <a:pt x="448448" y="411981"/>
                  <a:pt x="452185" y="411981"/>
                </a:cubicBezTo>
                <a:cubicBezTo>
                  <a:pt x="454677" y="411981"/>
                  <a:pt x="454677" y="411981"/>
                  <a:pt x="455923" y="411981"/>
                </a:cubicBezTo>
                <a:cubicBezTo>
                  <a:pt x="459660" y="411981"/>
                  <a:pt x="463397" y="411981"/>
                  <a:pt x="467134" y="411981"/>
                </a:cubicBezTo>
                <a:lnTo>
                  <a:pt x="468379" y="411981"/>
                </a:lnTo>
                <a:cubicBezTo>
                  <a:pt x="495785" y="411981"/>
                  <a:pt x="524435" y="415721"/>
                  <a:pt x="550595" y="420708"/>
                </a:cubicBezTo>
                <a:cubicBezTo>
                  <a:pt x="599177" y="428187"/>
                  <a:pt x="642777" y="443147"/>
                  <a:pt x="681393" y="464340"/>
                </a:cubicBezTo>
                <a:cubicBezTo>
                  <a:pt x="728729" y="490520"/>
                  <a:pt x="767345" y="527919"/>
                  <a:pt x="800979" y="570305"/>
                </a:cubicBezTo>
                <a:cubicBezTo>
                  <a:pt x="869491" y="650091"/>
                  <a:pt x="910599" y="753563"/>
                  <a:pt x="910599" y="865761"/>
                </a:cubicBezTo>
                <a:lnTo>
                  <a:pt x="910599" y="921860"/>
                </a:lnTo>
                <a:cubicBezTo>
                  <a:pt x="910599" y="934327"/>
                  <a:pt x="910599" y="948040"/>
                  <a:pt x="910599" y="960507"/>
                </a:cubicBezTo>
                <a:lnTo>
                  <a:pt x="910599" y="1088911"/>
                </a:lnTo>
                <a:cubicBezTo>
                  <a:pt x="910599" y="1123818"/>
                  <a:pt x="890669" y="1154984"/>
                  <a:pt x="859525" y="1169944"/>
                </a:cubicBezTo>
                <a:cubicBezTo>
                  <a:pt x="848315" y="1174930"/>
                  <a:pt x="835857" y="1177423"/>
                  <a:pt x="822155" y="1177423"/>
                </a:cubicBezTo>
                <a:cubicBezTo>
                  <a:pt x="815927" y="1177423"/>
                  <a:pt x="809699" y="1177423"/>
                  <a:pt x="803469" y="1174930"/>
                </a:cubicBezTo>
                <a:cubicBezTo>
                  <a:pt x="769837" y="1171190"/>
                  <a:pt x="742431" y="1149997"/>
                  <a:pt x="736203" y="1111351"/>
                </a:cubicBezTo>
                <a:cubicBezTo>
                  <a:pt x="734957" y="1103871"/>
                  <a:pt x="733711" y="1096391"/>
                  <a:pt x="733711" y="1088911"/>
                </a:cubicBezTo>
                <a:lnTo>
                  <a:pt x="733711" y="948040"/>
                </a:lnTo>
                <a:cubicBezTo>
                  <a:pt x="733711" y="916874"/>
                  <a:pt x="731219" y="888201"/>
                  <a:pt x="728729" y="865761"/>
                </a:cubicBezTo>
                <a:cubicBezTo>
                  <a:pt x="726237" y="849555"/>
                  <a:pt x="723745" y="835842"/>
                  <a:pt x="722501" y="827115"/>
                </a:cubicBezTo>
                <a:cubicBezTo>
                  <a:pt x="712535" y="785976"/>
                  <a:pt x="698833" y="748576"/>
                  <a:pt x="681393" y="714917"/>
                </a:cubicBezTo>
                <a:lnTo>
                  <a:pt x="681393" y="865761"/>
                </a:lnTo>
                <a:lnTo>
                  <a:pt x="681393" y="992919"/>
                </a:lnTo>
                <a:cubicBezTo>
                  <a:pt x="681393" y="1034059"/>
                  <a:pt x="681393" y="1072705"/>
                  <a:pt x="681393" y="1113844"/>
                </a:cubicBezTo>
                <a:lnTo>
                  <a:pt x="682639" y="1182410"/>
                </a:lnTo>
                <a:lnTo>
                  <a:pt x="683883" y="1283389"/>
                </a:lnTo>
                <a:lnTo>
                  <a:pt x="683883" y="1340734"/>
                </a:lnTo>
                <a:lnTo>
                  <a:pt x="683883" y="2062544"/>
                </a:lnTo>
                <a:cubicBezTo>
                  <a:pt x="683883" y="2121137"/>
                  <a:pt x="636547" y="2168509"/>
                  <a:pt x="579245" y="2168509"/>
                </a:cubicBezTo>
                <a:cubicBezTo>
                  <a:pt x="520698" y="2168509"/>
                  <a:pt x="473362" y="2121137"/>
                  <a:pt x="473362" y="2062544"/>
                </a:cubicBezTo>
                <a:lnTo>
                  <a:pt x="473362" y="1340734"/>
                </a:lnTo>
                <a:lnTo>
                  <a:pt x="472116" y="1340734"/>
                </a:lnTo>
                <a:cubicBezTo>
                  <a:pt x="462151" y="1341981"/>
                  <a:pt x="452185" y="1341981"/>
                  <a:pt x="442220" y="1340734"/>
                </a:cubicBezTo>
                <a:lnTo>
                  <a:pt x="442220" y="2062544"/>
                </a:lnTo>
                <a:cubicBezTo>
                  <a:pt x="442220" y="2121137"/>
                  <a:pt x="394884" y="2168509"/>
                  <a:pt x="336336" y="2168509"/>
                </a:cubicBezTo>
                <a:cubicBezTo>
                  <a:pt x="277789" y="2168509"/>
                  <a:pt x="230453" y="2121137"/>
                  <a:pt x="230453" y="2062544"/>
                </a:cubicBezTo>
                <a:lnTo>
                  <a:pt x="230453" y="1792021"/>
                </a:lnTo>
                <a:lnTo>
                  <a:pt x="229207" y="1340734"/>
                </a:lnTo>
                <a:cubicBezTo>
                  <a:pt x="230453" y="1274662"/>
                  <a:pt x="230453" y="1207343"/>
                  <a:pt x="230453" y="1140024"/>
                </a:cubicBezTo>
                <a:cubicBezTo>
                  <a:pt x="230453" y="1137531"/>
                  <a:pt x="230453" y="1136284"/>
                  <a:pt x="230453" y="1133791"/>
                </a:cubicBezTo>
                <a:cubicBezTo>
                  <a:pt x="230453" y="1130051"/>
                  <a:pt x="230453" y="1125064"/>
                  <a:pt x="230453" y="1120078"/>
                </a:cubicBezTo>
                <a:lnTo>
                  <a:pt x="230453" y="1027826"/>
                </a:lnTo>
                <a:lnTo>
                  <a:pt x="230453" y="865761"/>
                </a:lnTo>
                <a:lnTo>
                  <a:pt x="230453" y="719903"/>
                </a:lnTo>
                <a:cubicBezTo>
                  <a:pt x="211767" y="753563"/>
                  <a:pt x="199310" y="790962"/>
                  <a:pt x="189345" y="832102"/>
                </a:cubicBezTo>
                <a:cubicBezTo>
                  <a:pt x="188099" y="839582"/>
                  <a:pt x="185608" y="850801"/>
                  <a:pt x="183116" y="865761"/>
                </a:cubicBezTo>
                <a:cubicBezTo>
                  <a:pt x="180625" y="889448"/>
                  <a:pt x="178134" y="919367"/>
                  <a:pt x="178134" y="953027"/>
                </a:cubicBezTo>
                <a:lnTo>
                  <a:pt x="178134" y="1092651"/>
                </a:lnTo>
                <a:cubicBezTo>
                  <a:pt x="178134" y="1101378"/>
                  <a:pt x="176888" y="1107611"/>
                  <a:pt x="174397" y="1116338"/>
                </a:cubicBezTo>
                <a:cubicBezTo>
                  <a:pt x="169414" y="1153737"/>
                  <a:pt x="140763" y="1174930"/>
                  <a:pt x="107129" y="1179917"/>
                </a:cubicBezTo>
                <a:cubicBezTo>
                  <a:pt x="102147" y="1181163"/>
                  <a:pt x="94672" y="1182410"/>
                  <a:pt x="89690" y="1182410"/>
                </a:cubicBezTo>
                <a:cubicBezTo>
                  <a:pt x="75987" y="1182410"/>
                  <a:pt x="62284" y="1178670"/>
                  <a:pt x="51073" y="1173683"/>
                </a:cubicBezTo>
                <a:cubicBezTo>
                  <a:pt x="21177" y="1158724"/>
                  <a:pt x="0" y="1128804"/>
                  <a:pt x="0" y="1092651"/>
                </a:cubicBezTo>
                <a:lnTo>
                  <a:pt x="0" y="965493"/>
                </a:lnTo>
                <a:cubicBezTo>
                  <a:pt x="0" y="953027"/>
                  <a:pt x="0" y="941807"/>
                  <a:pt x="0" y="931834"/>
                </a:cubicBezTo>
                <a:lnTo>
                  <a:pt x="0" y="865761"/>
                </a:lnTo>
                <a:cubicBezTo>
                  <a:pt x="0" y="731123"/>
                  <a:pt x="59793" y="610198"/>
                  <a:pt x="153220" y="527919"/>
                </a:cubicBezTo>
                <a:cubicBezTo>
                  <a:pt x="175642" y="504233"/>
                  <a:pt x="201802" y="484287"/>
                  <a:pt x="230453" y="469327"/>
                </a:cubicBezTo>
                <a:cubicBezTo>
                  <a:pt x="264086" y="449380"/>
                  <a:pt x="300211" y="434421"/>
                  <a:pt x="340073" y="425694"/>
                </a:cubicBezTo>
                <a:cubicBezTo>
                  <a:pt x="371216" y="418214"/>
                  <a:pt x="404849" y="413228"/>
                  <a:pt x="438483" y="411981"/>
                </a:cubicBezTo>
                <a:close/>
                <a:moveTo>
                  <a:pt x="458045" y="0"/>
                </a:moveTo>
                <a:cubicBezTo>
                  <a:pt x="555763" y="0"/>
                  <a:pt x="635943" y="77986"/>
                  <a:pt x="635943" y="174539"/>
                </a:cubicBezTo>
                <a:cubicBezTo>
                  <a:pt x="635943" y="271093"/>
                  <a:pt x="555763" y="350316"/>
                  <a:pt x="458045" y="350316"/>
                </a:cubicBezTo>
                <a:cubicBezTo>
                  <a:pt x="360327" y="350316"/>
                  <a:pt x="280148" y="271093"/>
                  <a:pt x="280148" y="174539"/>
                </a:cubicBezTo>
                <a:cubicBezTo>
                  <a:pt x="280148" y="77986"/>
                  <a:pt x="360327" y="0"/>
                  <a:pt x="4580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8AD1CFA-7625-3E4F-B21D-71F53D98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032" y="10186787"/>
            <a:ext cx="910600" cy="2168509"/>
          </a:xfrm>
          <a:custGeom>
            <a:avLst/>
            <a:gdLst>
              <a:gd name="connsiteX0" fmla="*/ 436640 w 910600"/>
              <a:gd name="connsiteY0" fmla="*/ 411981 h 2168509"/>
              <a:gd name="connsiteX1" fmla="*/ 451568 w 910600"/>
              <a:gd name="connsiteY1" fmla="*/ 411981 h 2168509"/>
              <a:gd name="connsiteX2" fmla="*/ 455300 w 910600"/>
              <a:gd name="connsiteY2" fmla="*/ 411981 h 2168509"/>
              <a:gd name="connsiteX3" fmla="*/ 465252 w 910600"/>
              <a:gd name="connsiteY3" fmla="*/ 411981 h 2168509"/>
              <a:gd name="connsiteX4" fmla="*/ 466496 w 910600"/>
              <a:gd name="connsiteY4" fmla="*/ 411981 h 2168509"/>
              <a:gd name="connsiteX5" fmla="*/ 549844 w 910600"/>
              <a:gd name="connsiteY5" fmla="*/ 420708 h 2168509"/>
              <a:gd name="connsiteX6" fmla="*/ 679218 w 910600"/>
              <a:gd name="connsiteY6" fmla="*/ 464340 h 2168509"/>
              <a:gd name="connsiteX7" fmla="*/ 799886 w 910600"/>
              <a:gd name="connsiteY7" fmla="*/ 570305 h 2168509"/>
              <a:gd name="connsiteX8" fmla="*/ 908112 w 910600"/>
              <a:gd name="connsiteY8" fmla="*/ 865761 h 2168509"/>
              <a:gd name="connsiteX9" fmla="*/ 909356 w 910600"/>
              <a:gd name="connsiteY9" fmla="*/ 921860 h 2168509"/>
              <a:gd name="connsiteX10" fmla="*/ 910600 w 910600"/>
              <a:gd name="connsiteY10" fmla="*/ 960507 h 2168509"/>
              <a:gd name="connsiteX11" fmla="*/ 910600 w 910600"/>
              <a:gd name="connsiteY11" fmla="*/ 1088911 h 2168509"/>
              <a:gd name="connsiteX12" fmla="*/ 859598 w 910600"/>
              <a:gd name="connsiteY12" fmla="*/ 1169944 h 2168509"/>
              <a:gd name="connsiteX13" fmla="*/ 821034 w 910600"/>
              <a:gd name="connsiteY13" fmla="*/ 1177423 h 2168509"/>
              <a:gd name="connsiteX14" fmla="*/ 802374 w 910600"/>
              <a:gd name="connsiteY14" fmla="*/ 1174930 h 2168509"/>
              <a:gd name="connsiteX15" fmla="*/ 735198 w 910600"/>
              <a:gd name="connsiteY15" fmla="*/ 1111351 h 2168509"/>
              <a:gd name="connsiteX16" fmla="*/ 732710 w 910600"/>
              <a:gd name="connsiteY16" fmla="*/ 1088911 h 2168509"/>
              <a:gd name="connsiteX17" fmla="*/ 732710 w 910600"/>
              <a:gd name="connsiteY17" fmla="*/ 948040 h 2168509"/>
              <a:gd name="connsiteX18" fmla="*/ 726490 w 910600"/>
              <a:gd name="connsiteY18" fmla="*/ 865761 h 2168509"/>
              <a:gd name="connsiteX19" fmla="*/ 720270 w 910600"/>
              <a:gd name="connsiteY19" fmla="*/ 827115 h 2168509"/>
              <a:gd name="connsiteX20" fmla="*/ 679218 w 910600"/>
              <a:gd name="connsiteY20" fmla="*/ 714917 h 2168509"/>
              <a:gd name="connsiteX21" fmla="*/ 679218 w 910600"/>
              <a:gd name="connsiteY21" fmla="*/ 865761 h 2168509"/>
              <a:gd name="connsiteX22" fmla="*/ 679218 w 910600"/>
              <a:gd name="connsiteY22" fmla="*/ 992919 h 2168509"/>
              <a:gd name="connsiteX23" fmla="*/ 681706 w 910600"/>
              <a:gd name="connsiteY23" fmla="*/ 1113844 h 2168509"/>
              <a:gd name="connsiteX24" fmla="*/ 681706 w 910600"/>
              <a:gd name="connsiteY24" fmla="*/ 1182410 h 2168509"/>
              <a:gd name="connsiteX25" fmla="*/ 682950 w 910600"/>
              <a:gd name="connsiteY25" fmla="*/ 1283389 h 2168509"/>
              <a:gd name="connsiteX26" fmla="*/ 682950 w 910600"/>
              <a:gd name="connsiteY26" fmla="*/ 1340734 h 2168509"/>
              <a:gd name="connsiteX27" fmla="*/ 682950 w 910600"/>
              <a:gd name="connsiteY27" fmla="*/ 2062544 h 2168509"/>
              <a:gd name="connsiteX28" fmla="*/ 577212 w 910600"/>
              <a:gd name="connsiteY28" fmla="*/ 2168509 h 2168509"/>
              <a:gd name="connsiteX29" fmla="*/ 471472 w 910600"/>
              <a:gd name="connsiteY29" fmla="*/ 2062544 h 2168509"/>
              <a:gd name="connsiteX30" fmla="*/ 471472 w 910600"/>
              <a:gd name="connsiteY30" fmla="*/ 1340734 h 2168509"/>
              <a:gd name="connsiteX31" fmla="*/ 441616 w 910600"/>
              <a:gd name="connsiteY31" fmla="*/ 1340734 h 2168509"/>
              <a:gd name="connsiteX32" fmla="*/ 441616 w 910600"/>
              <a:gd name="connsiteY32" fmla="*/ 2062544 h 2168509"/>
              <a:gd name="connsiteX33" fmla="*/ 335878 w 910600"/>
              <a:gd name="connsiteY33" fmla="*/ 2168509 h 2168509"/>
              <a:gd name="connsiteX34" fmla="*/ 230138 w 910600"/>
              <a:gd name="connsiteY34" fmla="*/ 2062544 h 2168509"/>
              <a:gd name="connsiteX35" fmla="*/ 230138 w 910600"/>
              <a:gd name="connsiteY35" fmla="*/ 1792021 h 2168509"/>
              <a:gd name="connsiteX36" fmla="*/ 228894 w 910600"/>
              <a:gd name="connsiteY36" fmla="*/ 1340734 h 2168509"/>
              <a:gd name="connsiteX37" fmla="*/ 228894 w 910600"/>
              <a:gd name="connsiteY37" fmla="*/ 1140024 h 2168509"/>
              <a:gd name="connsiteX38" fmla="*/ 230138 w 910600"/>
              <a:gd name="connsiteY38" fmla="*/ 1133791 h 2168509"/>
              <a:gd name="connsiteX39" fmla="*/ 228894 w 910600"/>
              <a:gd name="connsiteY39" fmla="*/ 1120078 h 2168509"/>
              <a:gd name="connsiteX40" fmla="*/ 228894 w 910600"/>
              <a:gd name="connsiteY40" fmla="*/ 1027826 h 2168509"/>
              <a:gd name="connsiteX41" fmla="*/ 230138 w 910600"/>
              <a:gd name="connsiteY41" fmla="*/ 1027826 h 2168509"/>
              <a:gd name="connsiteX42" fmla="*/ 230138 w 910600"/>
              <a:gd name="connsiteY42" fmla="*/ 865761 h 2168509"/>
              <a:gd name="connsiteX43" fmla="*/ 230138 w 910600"/>
              <a:gd name="connsiteY43" fmla="*/ 719903 h 2168509"/>
              <a:gd name="connsiteX44" fmla="*/ 189086 w 910600"/>
              <a:gd name="connsiteY44" fmla="*/ 832102 h 2168509"/>
              <a:gd name="connsiteX45" fmla="*/ 184110 w 910600"/>
              <a:gd name="connsiteY45" fmla="*/ 865761 h 2168509"/>
              <a:gd name="connsiteX46" fmla="*/ 177890 w 910600"/>
              <a:gd name="connsiteY46" fmla="*/ 953027 h 2168509"/>
              <a:gd name="connsiteX47" fmla="*/ 177890 w 910600"/>
              <a:gd name="connsiteY47" fmla="*/ 1092651 h 2168509"/>
              <a:gd name="connsiteX48" fmla="*/ 174158 w 910600"/>
              <a:gd name="connsiteY48" fmla="*/ 1116338 h 2168509"/>
              <a:gd name="connsiteX49" fmla="*/ 106984 w 910600"/>
              <a:gd name="connsiteY49" fmla="*/ 1179917 h 2168509"/>
              <a:gd name="connsiteX50" fmla="*/ 88324 w 910600"/>
              <a:gd name="connsiteY50" fmla="*/ 1182410 h 2168509"/>
              <a:gd name="connsiteX51" fmla="*/ 51004 w 910600"/>
              <a:gd name="connsiteY51" fmla="*/ 1173683 h 2168509"/>
              <a:gd name="connsiteX52" fmla="*/ 0 w 910600"/>
              <a:gd name="connsiteY52" fmla="*/ 1092651 h 2168509"/>
              <a:gd name="connsiteX53" fmla="*/ 0 w 910600"/>
              <a:gd name="connsiteY53" fmla="*/ 965493 h 2168509"/>
              <a:gd name="connsiteX54" fmla="*/ 0 w 910600"/>
              <a:gd name="connsiteY54" fmla="*/ 931834 h 2168509"/>
              <a:gd name="connsiteX55" fmla="*/ 1244 w 910600"/>
              <a:gd name="connsiteY55" fmla="*/ 865761 h 2168509"/>
              <a:gd name="connsiteX56" fmla="*/ 151766 w 910600"/>
              <a:gd name="connsiteY56" fmla="*/ 527919 h 2168509"/>
              <a:gd name="connsiteX57" fmla="*/ 230138 w 910600"/>
              <a:gd name="connsiteY57" fmla="*/ 469327 h 2168509"/>
              <a:gd name="connsiteX58" fmla="*/ 339610 w 910600"/>
              <a:gd name="connsiteY58" fmla="*/ 425694 h 2168509"/>
              <a:gd name="connsiteX59" fmla="*/ 436640 w 910600"/>
              <a:gd name="connsiteY59" fmla="*/ 411981 h 2168509"/>
              <a:gd name="connsiteX60" fmla="*/ 455922 w 910600"/>
              <a:gd name="connsiteY60" fmla="*/ 0 h 2168509"/>
              <a:gd name="connsiteX61" fmla="*/ 630462 w 910600"/>
              <a:gd name="connsiteY61" fmla="*/ 174539 h 2168509"/>
              <a:gd name="connsiteX62" fmla="*/ 455922 w 910600"/>
              <a:gd name="connsiteY62" fmla="*/ 350316 h 2168509"/>
              <a:gd name="connsiteX63" fmla="*/ 280144 w 910600"/>
              <a:gd name="connsiteY63" fmla="*/ 174539 h 2168509"/>
              <a:gd name="connsiteX64" fmla="*/ 455922 w 910600"/>
              <a:gd name="connsiteY64" fmla="*/ 0 h 21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10600" h="2168509">
                <a:moveTo>
                  <a:pt x="436640" y="411981"/>
                </a:moveTo>
                <a:cubicBezTo>
                  <a:pt x="441616" y="411981"/>
                  <a:pt x="446592" y="411981"/>
                  <a:pt x="451568" y="411981"/>
                </a:cubicBezTo>
                <a:cubicBezTo>
                  <a:pt x="452812" y="411981"/>
                  <a:pt x="454056" y="411981"/>
                  <a:pt x="455300" y="411981"/>
                </a:cubicBezTo>
                <a:cubicBezTo>
                  <a:pt x="459032" y="411981"/>
                  <a:pt x="462764" y="411981"/>
                  <a:pt x="465252" y="411981"/>
                </a:cubicBezTo>
                <a:lnTo>
                  <a:pt x="466496" y="411981"/>
                </a:lnTo>
                <a:cubicBezTo>
                  <a:pt x="495108" y="411981"/>
                  <a:pt x="522476" y="415721"/>
                  <a:pt x="549844" y="420708"/>
                </a:cubicBezTo>
                <a:cubicBezTo>
                  <a:pt x="598360" y="428187"/>
                  <a:pt x="641900" y="443147"/>
                  <a:pt x="679218" y="464340"/>
                </a:cubicBezTo>
                <a:cubicBezTo>
                  <a:pt x="726490" y="490520"/>
                  <a:pt x="766298" y="527919"/>
                  <a:pt x="799886" y="570305"/>
                </a:cubicBezTo>
                <a:cubicBezTo>
                  <a:pt x="867062" y="650091"/>
                  <a:pt x="908112" y="753563"/>
                  <a:pt x="908112" y="865761"/>
                </a:cubicBezTo>
                <a:lnTo>
                  <a:pt x="909356" y="921860"/>
                </a:lnTo>
                <a:cubicBezTo>
                  <a:pt x="909356" y="934327"/>
                  <a:pt x="910600" y="948040"/>
                  <a:pt x="910600" y="960507"/>
                </a:cubicBezTo>
                <a:lnTo>
                  <a:pt x="910600" y="1088911"/>
                </a:lnTo>
                <a:cubicBezTo>
                  <a:pt x="910600" y="1123818"/>
                  <a:pt x="889454" y="1154984"/>
                  <a:pt x="859598" y="1169944"/>
                </a:cubicBezTo>
                <a:cubicBezTo>
                  <a:pt x="847158" y="1174930"/>
                  <a:pt x="834718" y="1177423"/>
                  <a:pt x="821034" y="1177423"/>
                </a:cubicBezTo>
                <a:cubicBezTo>
                  <a:pt x="814814" y="1177423"/>
                  <a:pt x="808594" y="1177423"/>
                  <a:pt x="802374" y="1174930"/>
                </a:cubicBezTo>
                <a:cubicBezTo>
                  <a:pt x="768786" y="1171190"/>
                  <a:pt x="740174" y="1149997"/>
                  <a:pt x="735198" y="1111351"/>
                </a:cubicBezTo>
                <a:cubicBezTo>
                  <a:pt x="733954" y="1103871"/>
                  <a:pt x="732710" y="1096391"/>
                  <a:pt x="732710" y="1088911"/>
                </a:cubicBezTo>
                <a:lnTo>
                  <a:pt x="732710" y="948040"/>
                </a:lnTo>
                <a:cubicBezTo>
                  <a:pt x="732710" y="916874"/>
                  <a:pt x="730222" y="888201"/>
                  <a:pt x="726490" y="865761"/>
                </a:cubicBezTo>
                <a:cubicBezTo>
                  <a:pt x="724002" y="849555"/>
                  <a:pt x="721514" y="835842"/>
                  <a:pt x="720270" y="827115"/>
                </a:cubicBezTo>
                <a:cubicBezTo>
                  <a:pt x="711562" y="785976"/>
                  <a:pt x="697878" y="748576"/>
                  <a:pt x="679218" y="714917"/>
                </a:cubicBezTo>
                <a:lnTo>
                  <a:pt x="679218" y="865761"/>
                </a:lnTo>
                <a:lnTo>
                  <a:pt x="679218" y="992919"/>
                </a:lnTo>
                <a:cubicBezTo>
                  <a:pt x="680462" y="1034059"/>
                  <a:pt x="680462" y="1072705"/>
                  <a:pt x="681706" y="1113844"/>
                </a:cubicBezTo>
                <a:lnTo>
                  <a:pt x="681706" y="1182410"/>
                </a:lnTo>
                <a:lnTo>
                  <a:pt x="682950" y="1283389"/>
                </a:lnTo>
                <a:lnTo>
                  <a:pt x="682950" y="1340734"/>
                </a:lnTo>
                <a:lnTo>
                  <a:pt x="682950" y="2062544"/>
                </a:lnTo>
                <a:cubicBezTo>
                  <a:pt x="682950" y="2121137"/>
                  <a:pt x="635680" y="2168509"/>
                  <a:pt x="577212" y="2168509"/>
                </a:cubicBezTo>
                <a:cubicBezTo>
                  <a:pt x="518744" y="2168509"/>
                  <a:pt x="471472" y="2121137"/>
                  <a:pt x="471472" y="2062544"/>
                </a:cubicBezTo>
                <a:lnTo>
                  <a:pt x="471472" y="1340734"/>
                </a:lnTo>
                <a:cubicBezTo>
                  <a:pt x="462764" y="1341981"/>
                  <a:pt x="451568" y="1341981"/>
                  <a:pt x="441616" y="1340734"/>
                </a:cubicBezTo>
                <a:lnTo>
                  <a:pt x="441616" y="2062544"/>
                </a:lnTo>
                <a:cubicBezTo>
                  <a:pt x="441616" y="2121137"/>
                  <a:pt x="393100" y="2168509"/>
                  <a:pt x="335878" y="2168509"/>
                </a:cubicBezTo>
                <a:cubicBezTo>
                  <a:pt x="277410" y="2168509"/>
                  <a:pt x="230138" y="2121137"/>
                  <a:pt x="230138" y="2062544"/>
                </a:cubicBezTo>
                <a:lnTo>
                  <a:pt x="230138" y="1792021"/>
                </a:lnTo>
                <a:lnTo>
                  <a:pt x="228894" y="1340734"/>
                </a:lnTo>
                <a:cubicBezTo>
                  <a:pt x="228894" y="1274662"/>
                  <a:pt x="228894" y="1207343"/>
                  <a:pt x="228894" y="1140024"/>
                </a:cubicBezTo>
                <a:cubicBezTo>
                  <a:pt x="228894" y="1137531"/>
                  <a:pt x="230138" y="1136284"/>
                  <a:pt x="230138" y="1133791"/>
                </a:cubicBezTo>
                <a:cubicBezTo>
                  <a:pt x="230138" y="1130051"/>
                  <a:pt x="228894" y="1125064"/>
                  <a:pt x="228894" y="1120078"/>
                </a:cubicBezTo>
                <a:lnTo>
                  <a:pt x="228894" y="1027826"/>
                </a:lnTo>
                <a:lnTo>
                  <a:pt x="230138" y="1027826"/>
                </a:lnTo>
                <a:lnTo>
                  <a:pt x="230138" y="865761"/>
                </a:lnTo>
                <a:lnTo>
                  <a:pt x="230138" y="719903"/>
                </a:lnTo>
                <a:cubicBezTo>
                  <a:pt x="211478" y="753563"/>
                  <a:pt x="197794" y="790962"/>
                  <a:pt x="189086" y="832102"/>
                </a:cubicBezTo>
                <a:cubicBezTo>
                  <a:pt x="186598" y="839582"/>
                  <a:pt x="185354" y="850801"/>
                  <a:pt x="184110" y="865761"/>
                </a:cubicBezTo>
                <a:cubicBezTo>
                  <a:pt x="180378" y="889448"/>
                  <a:pt x="177890" y="919367"/>
                  <a:pt x="177890" y="953027"/>
                </a:cubicBezTo>
                <a:lnTo>
                  <a:pt x="177890" y="1092651"/>
                </a:lnTo>
                <a:cubicBezTo>
                  <a:pt x="177890" y="1101378"/>
                  <a:pt x="176646" y="1107611"/>
                  <a:pt x="174158" y="1116338"/>
                </a:cubicBezTo>
                <a:cubicBezTo>
                  <a:pt x="169182" y="1153737"/>
                  <a:pt x="140570" y="1174930"/>
                  <a:pt x="106984" y="1179917"/>
                </a:cubicBezTo>
                <a:cubicBezTo>
                  <a:pt x="100764" y="1181163"/>
                  <a:pt x="95788" y="1182410"/>
                  <a:pt x="88324" y="1182410"/>
                </a:cubicBezTo>
                <a:cubicBezTo>
                  <a:pt x="74640" y="1182410"/>
                  <a:pt x="62200" y="1178670"/>
                  <a:pt x="51004" y="1173683"/>
                </a:cubicBezTo>
                <a:cubicBezTo>
                  <a:pt x="21148" y="1158724"/>
                  <a:pt x="0" y="1128804"/>
                  <a:pt x="0" y="1092651"/>
                </a:cubicBezTo>
                <a:lnTo>
                  <a:pt x="0" y="965493"/>
                </a:lnTo>
                <a:cubicBezTo>
                  <a:pt x="0" y="953027"/>
                  <a:pt x="0" y="941807"/>
                  <a:pt x="0" y="931834"/>
                </a:cubicBezTo>
                <a:lnTo>
                  <a:pt x="1244" y="865761"/>
                </a:lnTo>
                <a:cubicBezTo>
                  <a:pt x="1244" y="731123"/>
                  <a:pt x="59712" y="610198"/>
                  <a:pt x="151766" y="527919"/>
                </a:cubicBezTo>
                <a:cubicBezTo>
                  <a:pt x="175402" y="504233"/>
                  <a:pt x="201526" y="484287"/>
                  <a:pt x="230138" y="469327"/>
                </a:cubicBezTo>
                <a:cubicBezTo>
                  <a:pt x="262482" y="449380"/>
                  <a:pt x="299802" y="434421"/>
                  <a:pt x="339610" y="425694"/>
                </a:cubicBezTo>
                <a:cubicBezTo>
                  <a:pt x="370710" y="418214"/>
                  <a:pt x="403052" y="413228"/>
                  <a:pt x="436640" y="411981"/>
                </a:cubicBezTo>
                <a:close/>
                <a:moveTo>
                  <a:pt x="455922" y="0"/>
                </a:moveTo>
                <a:cubicBezTo>
                  <a:pt x="552476" y="0"/>
                  <a:pt x="630462" y="77986"/>
                  <a:pt x="630462" y="174539"/>
                </a:cubicBezTo>
                <a:cubicBezTo>
                  <a:pt x="630462" y="271093"/>
                  <a:pt x="552476" y="350316"/>
                  <a:pt x="455922" y="350316"/>
                </a:cubicBezTo>
                <a:cubicBezTo>
                  <a:pt x="359368" y="350316"/>
                  <a:pt x="280144" y="271093"/>
                  <a:pt x="280144" y="174539"/>
                </a:cubicBezTo>
                <a:cubicBezTo>
                  <a:pt x="280144" y="77986"/>
                  <a:pt x="359368" y="0"/>
                  <a:pt x="4559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BC0373D-7601-C144-B198-474CFC37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769" y="10186787"/>
            <a:ext cx="910599" cy="2168509"/>
          </a:xfrm>
          <a:custGeom>
            <a:avLst/>
            <a:gdLst>
              <a:gd name="connsiteX0" fmla="*/ 437237 w 910599"/>
              <a:gd name="connsiteY0" fmla="*/ 411981 h 2168509"/>
              <a:gd name="connsiteX1" fmla="*/ 453431 w 910599"/>
              <a:gd name="connsiteY1" fmla="*/ 411981 h 2168509"/>
              <a:gd name="connsiteX2" fmla="*/ 454677 w 910599"/>
              <a:gd name="connsiteY2" fmla="*/ 411981 h 2168509"/>
              <a:gd name="connsiteX3" fmla="*/ 467134 w 910599"/>
              <a:gd name="connsiteY3" fmla="*/ 411981 h 2168509"/>
              <a:gd name="connsiteX4" fmla="*/ 550595 w 910599"/>
              <a:gd name="connsiteY4" fmla="*/ 420708 h 2168509"/>
              <a:gd name="connsiteX5" fmla="*/ 680147 w 910599"/>
              <a:gd name="connsiteY5" fmla="*/ 464340 h 2168509"/>
              <a:gd name="connsiteX6" fmla="*/ 800979 w 910599"/>
              <a:gd name="connsiteY6" fmla="*/ 570305 h 2168509"/>
              <a:gd name="connsiteX7" fmla="*/ 910599 w 910599"/>
              <a:gd name="connsiteY7" fmla="*/ 865761 h 2168509"/>
              <a:gd name="connsiteX8" fmla="*/ 910599 w 910599"/>
              <a:gd name="connsiteY8" fmla="*/ 921860 h 2168509"/>
              <a:gd name="connsiteX9" fmla="*/ 910599 w 910599"/>
              <a:gd name="connsiteY9" fmla="*/ 960507 h 2168509"/>
              <a:gd name="connsiteX10" fmla="*/ 910599 w 910599"/>
              <a:gd name="connsiteY10" fmla="*/ 1088911 h 2168509"/>
              <a:gd name="connsiteX11" fmla="*/ 859526 w 910599"/>
              <a:gd name="connsiteY11" fmla="*/ 1169944 h 2168509"/>
              <a:gd name="connsiteX12" fmla="*/ 822155 w 910599"/>
              <a:gd name="connsiteY12" fmla="*/ 1177423 h 2168509"/>
              <a:gd name="connsiteX13" fmla="*/ 803470 w 910599"/>
              <a:gd name="connsiteY13" fmla="*/ 1174930 h 2168509"/>
              <a:gd name="connsiteX14" fmla="*/ 736203 w 910599"/>
              <a:gd name="connsiteY14" fmla="*/ 1111351 h 2168509"/>
              <a:gd name="connsiteX15" fmla="*/ 733712 w 910599"/>
              <a:gd name="connsiteY15" fmla="*/ 1088911 h 2168509"/>
              <a:gd name="connsiteX16" fmla="*/ 733712 w 910599"/>
              <a:gd name="connsiteY16" fmla="*/ 948040 h 2168509"/>
              <a:gd name="connsiteX17" fmla="*/ 727483 w 910599"/>
              <a:gd name="connsiteY17" fmla="*/ 865761 h 2168509"/>
              <a:gd name="connsiteX18" fmla="*/ 721255 w 910599"/>
              <a:gd name="connsiteY18" fmla="*/ 827115 h 2168509"/>
              <a:gd name="connsiteX19" fmla="*/ 680147 w 910599"/>
              <a:gd name="connsiteY19" fmla="*/ 714917 h 2168509"/>
              <a:gd name="connsiteX20" fmla="*/ 680147 w 910599"/>
              <a:gd name="connsiteY20" fmla="*/ 865761 h 2168509"/>
              <a:gd name="connsiteX21" fmla="*/ 680147 w 910599"/>
              <a:gd name="connsiteY21" fmla="*/ 992919 h 2168509"/>
              <a:gd name="connsiteX22" fmla="*/ 681393 w 910599"/>
              <a:gd name="connsiteY22" fmla="*/ 1113844 h 2168509"/>
              <a:gd name="connsiteX23" fmla="*/ 682638 w 910599"/>
              <a:gd name="connsiteY23" fmla="*/ 1113844 h 2168509"/>
              <a:gd name="connsiteX24" fmla="*/ 682638 w 910599"/>
              <a:gd name="connsiteY24" fmla="*/ 1182410 h 2168509"/>
              <a:gd name="connsiteX25" fmla="*/ 683884 w 910599"/>
              <a:gd name="connsiteY25" fmla="*/ 1283389 h 2168509"/>
              <a:gd name="connsiteX26" fmla="*/ 683884 w 910599"/>
              <a:gd name="connsiteY26" fmla="*/ 1340734 h 2168509"/>
              <a:gd name="connsiteX27" fmla="*/ 683884 w 910599"/>
              <a:gd name="connsiteY27" fmla="*/ 2062544 h 2168509"/>
              <a:gd name="connsiteX28" fmla="*/ 578000 w 910599"/>
              <a:gd name="connsiteY28" fmla="*/ 2168509 h 2168509"/>
              <a:gd name="connsiteX29" fmla="*/ 472117 w 910599"/>
              <a:gd name="connsiteY29" fmla="*/ 2062544 h 2168509"/>
              <a:gd name="connsiteX30" fmla="*/ 472117 w 910599"/>
              <a:gd name="connsiteY30" fmla="*/ 1340734 h 2168509"/>
              <a:gd name="connsiteX31" fmla="*/ 442220 w 910599"/>
              <a:gd name="connsiteY31" fmla="*/ 1340734 h 2168509"/>
              <a:gd name="connsiteX32" fmla="*/ 442220 w 910599"/>
              <a:gd name="connsiteY32" fmla="*/ 2062544 h 2168509"/>
              <a:gd name="connsiteX33" fmla="*/ 336336 w 910599"/>
              <a:gd name="connsiteY33" fmla="*/ 2168509 h 2168509"/>
              <a:gd name="connsiteX34" fmla="*/ 230453 w 910599"/>
              <a:gd name="connsiteY34" fmla="*/ 2062544 h 2168509"/>
              <a:gd name="connsiteX35" fmla="*/ 230453 w 910599"/>
              <a:gd name="connsiteY35" fmla="*/ 1792021 h 2168509"/>
              <a:gd name="connsiteX36" fmla="*/ 229207 w 910599"/>
              <a:gd name="connsiteY36" fmla="*/ 1340734 h 2168509"/>
              <a:gd name="connsiteX37" fmla="*/ 229207 w 910599"/>
              <a:gd name="connsiteY37" fmla="*/ 1140024 h 2168509"/>
              <a:gd name="connsiteX38" fmla="*/ 230453 w 910599"/>
              <a:gd name="connsiteY38" fmla="*/ 1133791 h 2168509"/>
              <a:gd name="connsiteX39" fmla="*/ 229207 w 910599"/>
              <a:gd name="connsiteY39" fmla="*/ 1120078 h 2168509"/>
              <a:gd name="connsiteX40" fmla="*/ 229207 w 910599"/>
              <a:gd name="connsiteY40" fmla="*/ 1027826 h 2168509"/>
              <a:gd name="connsiteX41" fmla="*/ 230453 w 910599"/>
              <a:gd name="connsiteY41" fmla="*/ 1027826 h 2168509"/>
              <a:gd name="connsiteX42" fmla="*/ 230453 w 910599"/>
              <a:gd name="connsiteY42" fmla="*/ 865761 h 2168509"/>
              <a:gd name="connsiteX43" fmla="*/ 230453 w 910599"/>
              <a:gd name="connsiteY43" fmla="*/ 719903 h 2168509"/>
              <a:gd name="connsiteX44" fmla="*/ 189345 w 910599"/>
              <a:gd name="connsiteY44" fmla="*/ 832102 h 2168509"/>
              <a:gd name="connsiteX45" fmla="*/ 184362 w 910599"/>
              <a:gd name="connsiteY45" fmla="*/ 865761 h 2168509"/>
              <a:gd name="connsiteX46" fmla="*/ 178134 w 910599"/>
              <a:gd name="connsiteY46" fmla="*/ 953027 h 2168509"/>
              <a:gd name="connsiteX47" fmla="*/ 178134 w 910599"/>
              <a:gd name="connsiteY47" fmla="*/ 1092651 h 2168509"/>
              <a:gd name="connsiteX48" fmla="*/ 174397 w 910599"/>
              <a:gd name="connsiteY48" fmla="*/ 1116338 h 2168509"/>
              <a:gd name="connsiteX49" fmla="*/ 107129 w 910599"/>
              <a:gd name="connsiteY49" fmla="*/ 1179917 h 2168509"/>
              <a:gd name="connsiteX50" fmla="*/ 88444 w 910599"/>
              <a:gd name="connsiteY50" fmla="*/ 1182410 h 2168509"/>
              <a:gd name="connsiteX51" fmla="*/ 51073 w 910599"/>
              <a:gd name="connsiteY51" fmla="*/ 1173683 h 2168509"/>
              <a:gd name="connsiteX52" fmla="*/ 0 w 910599"/>
              <a:gd name="connsiteY52" fmla="*/ 1092651 h 2168509"/>
              <a:gd name="connsiteX53" fmla="*/ 0 w 910599"/>
              <a:gd name="connsiteY53" fmla="*/ 965493 h 2168509"/>
              <a:gd name="connsiteX54" fmla="*/ 0 w 910599"/>
              <a:gd name="connsiteY54" fmla="*/ 931834 h 2168509"/>
              <a:gd name="connsiteX55" fmla="*/ 1246 w 910599"/>
              <a:gd name="connsiteY55" fmla="*/ 865761 h 2168509"/>
              <a:gd name="connsiteX56" fmla="*/ 153220 w 910599"/>
              <a:gd name="connsiteY56" fmla="*/ 527919 h 2168509"/>
              <a:gd name="connsiteX57" fmla="*/ 230453 w 910599"/>
              <a:gd name="connsiteY57" fmla="*/ 469327 h 2168509"/>
              <a:gd name="connsiteX58" fmla="*/ 340073 w 910599"/>
              <a:gd name="connsiteY58" fmla="*/ 425694 h 2168509"/>
              <a:gd name="connsiteX59" fmla="*/ 437237 w 910599"/>
              <a:gd name="connsiteY59" fmla="*/ 411981 h 2168509"/>
              <a:gd name="connsiteX60" fmla="*/ 455922 w 910599"/>
              <a:gd name="connsiteY60" fmla="*/ 0 h 2168509"/>
              <a:gd name="connsiteX61" fmla="*/ 630461 w 910599"/>
              <a:gd name="connsiteY61" fmla="*/ 174539 h 2168509"/>
              <a:gd name="connsiteX62" fmla="*/ 455922 w 910599"/>
              <a:gd name="connsiteY62" fmla="*/ 350316 h 2168509"/>
              <a:gd name="connsiteX63" fmla="*/ 280145 w 910599"/>
              <a:gd name="connsiteY63" fmla="*/ 174539 h 2168509"/>
              <a:gd name="connsiteX64" fmla="*/ 455922 w 910599"/>
              <a:gd name="connsiteY64" fmla="*/ 0 h 21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10599" h="2168509">
                <a:moveTo>
                  <a:pt x="437237" y="411981"/>
                </a:moveTo>
                <a:cubicBezTo>
                  <a:pt x="442220" y="411981"/>
                  <a:pt x="447203" y="411981"/>
                  <a:pt x="453431" y="411981"/>
                </a:cubicBezTo>
                <a:lnTo>
                  <a:pt x="454677" y="411981"/>
                </a:lnTo>
                <a:cubicBezTo>
                  <a:pt x="458414" y="411981"/>
                  <a:pt x="462151" y="411981"/>
                  <a:pt x="467134" y="411981"/>
                </a:cubicBezTo>
                <a:cubicBezTo>
                  <a:pt x="495785" y="411981"/>
                  <a:pt x="523190" y="415721"/>
                  <a:pt x="550595" y="420708"/>
                </a:cubicBezTo>
                <a:cubicBezTo>
                  <a:pt x="599177" y="428187"/>
                  <a:pt x="642776" y="443147"/>
                  <a:pt x="680147" y="464340"/>
                </a:cubicBezTo>
                <a:cubicBezTo>
                  <a:pt x="727483" y="490520"/>
                  <a:pt x="767345" y="527919"/>
                  <a:pt x="800979" y="570305"/>
                </a:cubicBezTo>
                <a:cubicBezTo>
                  <a:pt x="868246" y="650091"/>
                  <a:pt x="910599" y="753563"/>
                  <a:pt x="910599" y="865761"/>
                </a:cubicBezTo>
                <a:lnTo>
                  <a:pt x="910599" y="921860"/>
                </a:lnTo>
                <a:cubicBezTo>
                  <a:pt x="910599" y="934327"/>
                  <a:pt x="910599" y="948040"/>
                  <a:pt x="910599" y="960507"/>
                </a:cubicBezTo>
                <a:lnTo>
                  <a:pt x="910599" y="1088911"/>
                </a:lnTo>
                <a:cubicBezTo>
                  <a:pt x="910599" y="1123818"/>
                  <a:pt x="890668" y="1154984"/>
                  <a:pt x="859526" y="1169944"/>
                </a:cubicBezTo>
                <a:cubicBezTo>
                  <a:pt x="848315" y="1174930"/>
                  <a:pt x="835858" y="1177423"/>
                  <a:pt x="822155" y="1177423"/>
                </a:cubicBezTo>
                <a:cubicBezTo>
                  <a:pt x="815927" y="1177423"/>
                  <a:pt x="809699" y="1177423"/>
                  <a:pt x="803470" y="1174930"/>
                </a:cubicBezTo>
                <a:cubicBezTo>
                  <a:pt x="769837" y="1171190"/>
                  <a:pt x="741186" y="1149997"/>
                  <a:pt x="736203" y="1111351"/>
                </a:cubicBezTo>
                <a:cubicBezTo>
                  <a:pt x="734957" y="1103871"/>
                  <a:pt x="733712" y="1096391"/>
                  <a:pt x="733712" y="1088911"/>
                </a:cubicBezTo>
                <a:lnTo>
                  <a:pt x="733712" y="948040"/>
                </a:lnTo>
                <a:cubicBezTo>
                  <a:pt x="733712" y="916874"/>
                  <a:pt x="731220" y="888201"/>
                  <a:pt x="727483" y="865761"/>
                </a:cubicBezTo>
                <a:cubicBezTo>
                  <a:pt x="724992" y="849555"/>
                  <a:pt x="723746" y="835842"/>
                  <a:pt x="721255" y="827115"/>
                </a:cubicBezTo>
                <a:cubicBezTo>
                  <a:pt x="712535" y="785976"/>
                  <a:pt x="698832" y="748576"/>
                  <a:pt x="680147" y="714917"/>
                </a:cubicBezTo>
                <a:lnTo>
                  <a:pt x="680147" y="865761"/>
                </a:lnTo>
                <a:lnTo>
                  <a:pt x="680147" y="992919"/>
                </a:lnTo>
                <a:cubicBezTo>
                  <a:pt x="681393" y="1034059"/>
                  <a:pt x="681393" y="1072705"/>
                  <a:pt x="681393" y="1113844"/>
                </a:cubicBezTo>
                <a:cubicBezTo>
                  <a:pt x="682638" y="1113844"/>
                  <a:pt x="682638" y="1113844"/>
                  <a:pt x="682638" y="1113844"/>
                </a:cubicBezTo>
                <a:lnTo>
                  <a:pt x="682638" y="1182410"/>
                </a:lnTo>
                <a:lnTo>
                  <a:pt x="683884" y="1283389"/>
                </a:lnTo>
                <a:lnTo>
                  <a:pt x="683884" y="1340734"/>
                </a:lnTo>
                <a:lnTo>
                  <a:pt x="683884" y="2062544"/>
                </a:lnTo>
                <a:cubicBezTo>
                  <a:pt x="683884" y="2121137"/>
                  <a:pt x="636548" y="2168509"/>
                  <a:pt x="578000" y="2168509"/>
                </a:cubicBezTo>
                <a:cubicBezTo>
                  <a:pt x="519453" y="2168509"/>
                  <a:pt x="472117" y="2121137"/>
                  <a:pt x="472117" y="2062544"/>
                </a:cubicBezTo>
                <a:lnTo>
                  <a:pt x="472117" y="1340734"/>
                </a:lnTo>
                <a:cubicBezTo>
                  <a:pt x="462151" y="1341981"/>
                  <a:pt x="452186" y="1341981"/>
                  <a:pt x="442220" y="1340734"/>
                </a:cubicBezTo>
                <a:lnTo>
                  <a:pt x="442220" y="2062544"/>
                </a:lnTo>
                <a:cubicBezTo>
                  <a:pt x="442220" y="2121137"/>
                  <a:pt x="393638" y="2168509"/>
                  <a:pt x="336336" y="2168509"/>
                </a:cubicBezTo>
                <a:cubicBezTo>
                  <a:pt x="277789" y="2168509"/>
                  <a:pt x="230453" y="2121137"/>
                  <a:pt x="230453" y="2062544"/>
                </a:cubicBezTo>
                <a:lnTo>
                  <a:pt x="230453" y="1792021"/>
                </a:lnTo>
                <a:lnTo>
                  <a:pt x="229207" y="1340734"/>
                </a:lnTo>
                <a:cubicBezTo>
                  <a:pt x="229207" y="1274662"/>
                  <a:pt x="229207" y="1207343"/>
                  <a:pt x="229207" y="1140024"/>
                </a:cubicBezTo>
                <a:cubicBezTo>
                  <a:pt x="229207" y="1137531"/>
                  <a:pt x="230453" y="1136284"/>
                  <a:pt x="230453" y="1133791"/>
                </a:cubicBezTo>
                <a:cubicBezTo>
                  <a:pt x="229207" y="1130051"/>
                  <a:pt x="229207" y="1125064"/>
                  <a:pt x="229207" y="1120078"/>
                </a:cubicBezTo>
                <a:lnTo>
                  <a:pt x="229207" y="1027826"/>
                </a:lnTo>
                <a:lnTo>
                  <a:pt x="230453" y="1027826"/>
                </a:lnTo>
                <a:lnTo>
                  <a:pt x="230453" y="865761"/>
                </a:lnTo>
                <a:lnTo>
                  <a:pt x="230453" y="719903"/>
                </a:lnTo>
                <a:cubicBezTo>
                  <a:pt x="211767" y="753563"/>
                  <a:pt x="198065" y="790962"/>
                  <a:pt x="189345" y="832102"/>
                </a:cubicBezTo>
                <a:cubicBezTo>
                  <a:pt x="188099" y="839582"/>
                  <a:pt x="185608" y="850801"/>
                  <a:pt x="184362" y="865761"/>
                </a:cubicBezTo>
                <a:cubicBezTo>
                  <a:pt x="180625" y="889448"/>
                  <a:pt x="178134" y="919367"/>
                  <a:pt x="178134" y="953027"/>
                </a:cubicBezTo>
                <a:lnTo>
                  <a:pt x="178134" y="1092651"/>
                </a:lnTo>
                <a:cubicBezTo>
                  <a:pt x="178134" y="1101378"/>
                  <a:pt x="175642" y="1107611"/>
                  <a:pt x="174397" y="1116338"/>
                </a:cubicBezTo>
                <a:cubicBezTo>
                  <a:pt x="169414" y="1153737"/>
                  <a:pt x="140763" y="1174930"/>
                  <a:pt x="107129" y="1179917"/>
                </a:cubicBezTo>
                <a:cubicBezTo>
                  <a:pt x="102147" y="1181163"/>
                  <a:pt x="95918" y="1182410"/>
                  <a:pt x="88444" y="1182410"/>
                </a:cubicBezTo>
                <a:cubicBezTo>
                  <a:pt x="74742" y="1182410"/>
                  <a:pt x="62285" y="1178670"/>
                  <a:pt x="51073" y="1173683"/>
                </a:cubicBezTo>
                <a:cubicBezTo>
                  <a:pt x="21177" y="1158724"/>
                  <a:pt x="0" y="1128804"/>
                  <a:pt x="0" y="1092651"/>
                </a:cubicBezTo>
                <a:lnTo>
                  <a:pt x="0" y="965493"/>
                </a:lnTo>
                <a:cubicBezTo>
                  <a:pt x="0" y="953027"/>
                  <a:pt x="0" y="941807"/>
                  <a:pt x="0" y="931834"/>
                </a:cubicBezTo>
                <a:lnTo>
                  <a:pt x="1246" y="865761"/>
                </a:lnTo>
                <a:cubicBezTo>
                  <a:pt x="1246" y="731123"/>
                  <a:pt x="59793" y="610198"/>
                  <a:pt x="153220" y="527919"/>
                </a:cubicBezTo>
                <a:cubicBezTo>
                  <a:pt x="175642" y="504233"/>
                  <a:pt x="201802" y="484287"/>
                  <a:pt x="230453" y="469327"/>
                </a:cubicBezTo>
                <a:cubicBezTo>
                  <a:pt x="262841" y="449380"/>
                  <a:pt x="298966" y="434421"/>
                  <a:pt x="340073" y="425694"/>
                </a:cubicBezTo>
                <a:cubicBezTo>
                  <a:pt x="371216" y="418214"/>
                  <a:pt x="403604" y="413228"/>
                  <a:pt x="437237" y="411981"/>
                </a:cubicBezTo>
                <a:close/>
                <a:moveTo>
                  <a:pt x="455922" y="0"/>
                </a:moveTo>
                <a:cubicBezTo>
                  <a:pt x="552476" y="0"/>
                  <a:pt x="630461" y="77986"/>
                  <a:pt x="630461" y="174539"/>
                </a:cubicBezTo>
                <a:cubicBezTo>
                  <a:pt x="630461" y="271093"/>
                  <a:pt x="552476" y="350316"/>
                  <a:pt x="455922" y="350316"/>
                </a:cubicBezTo>
                <a:cubicBezTo>
                  <a:pt x="359369" y="350316"/>
                  <a:pt x="280145" y="271093"/>
                  <a:pt x="280145" y="174539"/>
                </a:cubicBezTo>
                <a:cubicBezTo>
                  <a:pt x="280145" y="77986"/>
                  <a:pt x="359369" y="0"/>
                  <a:pt x="4559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C4552A-7F72-3841-B8DB-60B09494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36" y="3287520"/>
            <a:ext cx="910601" cy="2168510"/>
          </a:xfrm>
          <a:custGeom>
            <a:avLst/>
            <a:gdLst>
              <a:gd name="connsiteX0" fmla="*/ 437885 w 910601"/>
              <a:gd name="connsiteY0" fmla="*/ 411981 h 2168510"/>
              <a:gd name="connsiteX1" fmla="*/ 452813 w 910601"/>
              <a:gd name="connsiteY1" fmla="*/ 411981 h 2168510"/>
              <a:gd name="connsiteX2" fmla="*/ 455300 w 910601"/>
              <a:gd name="connsiteY2" fmla="*/ 411981 h 2168510"/>
              <a:gd name="connsiteX3" fmla="*/ 466496 w 910601"/>
              <a:gd name="connsiteY3" fmla="*/ 411981 h 2168510"/>
              <a:gd name="connsiteX4" fmla="*/ 551088 w 910601"/>
              <a:gd name="connsiteY4" fmla="*/ 420708 h 2168510"/>
              <a:gd name="connsiteX5" fmla="*/ 680463 w 910601"/>
              <a:gd name="connsiteY5" fmla="*/ 464340 h 2168510"/>
              <a:gd name="connsiteX6" fmla="*/ 799886 w 910601"/>
              <a:gd name="connsiteY6" fmla="*/ 570306 h 2168510"/>
              <a:gd name="connsiteX7" fmla="*/ 909357 w 910601"/>
              <a:gd name="connsiteY7" fmla="*/ 865761 h 2168510"/>
              <a:gd name="connsiteX8" fmla="*/ 909357 w 910601"/>
              <a:gd name="connsiteY8" fmla="*/ 921861 h 2168510"/>
              <a:gd name="connsiteX9" fmla="*/ 910601 w 910601"/>
              <a:gd name="connsiteY9" fmla="*/ 960507 h 2168510"/>
              <a:gd name="connsiteX10" fmla="*/ 910601 w 910601"/>
              <a:gd name="connsiteY10" fmla="*/ 1088912 h 2168510"/>
              <a:gd name="connsiteX11" fmla="*/ 859597 w 910601"/>
              <a:gd name="connsiteY11" fmla="*/ 1168697 h 2168510"/>
              <a:gd name="connsiteX12" fmla="*/ 821034 w 910601"/>
              <a:gd name="connsiteY12" fmla="*/ 1177424 h 2168510"/>
              <a:gd name="connsiteX13" fmla="*/ 803618 w 910601"/>
              <a:gd name="connsiteY13" fmla="*/ 1176177 h 2168510"/>
              <a:gd name="connsiteX14" fmla="*/ 736442 w 910601"/>
              <a:gd name="connsiteY14" fmla="*/ 1111351 h 2168510"/>
              <a:gd name="connsiteX15" fmla="*/ 732710 w 910601"/>
              <a:gd name="connsiteY15" fmla="*/ 1088912 h 2168510"/>
              <a:gd name="connsiteX16" fmla="*/ 732710 w 910601"/>
              <a:gd name="connsiteY16" fmla="*/ 948040 h 2168510"/>
              <a:gd name="connsiteX17" fmla="*/ 727734 w 910601"/>
              <a:gd name="connsiteY17" fmla="*/ 865761 h 2168510"/>
              <a:gd name="connsiteX18" fmla="*/ 721514 w 910601"/>
              <a:gd name="connsiteY18" fmla="*/ 827115 h 2168510"/>
              <a:gd name="connsiteX19" fmla="*/ 680463 w 910601"/>
              <a:gd name="connsiteY19" fmla="*/ 714917 h 2168510"/>
              <a:gd name="connsiteX20" fmla="*/ 680463 w 910601"/>
              <a:gd name="connsiteY20" fmla="*/ 865761 h 2168510"/>
              <a:gd name="connsiteX21" fmla="*/ 680463 w 910601"/>
              <a:gd name="connsiteY21" fmla="*/ 992920 h 2168510"/>
              <a:gd name="connsiteX22" fmla="*/ 681707 w 910601"/>
              <a:gd name="connsiteY22" fmla="*/ 1113845 h 2168510"/>
              <a:gd name="connsiteX23" fmla="*/ 681707 w 910601"/>
              <a:gd name="connsiteY23" fmla="*/ 1182410 h 2168510"/>
              <a:gd name="connsiteX24" fmla="*/ 684195 w 910601"/>
              <a:gd name="connsiteY24" fmla="*/ 1283389 h 2168510"/>
              <a:gd name="connsiteX25" fmla="*/ 684195 w 910601"/>
              <a:gd name="connsiteY25" fmla="*/ 1340735 h 2168510"/>
              <a:gd name="connsiteX26" fmla="*/ 684195 w 910601"/>
              <a:gd name="connsiteY26" fmla="*/ 1341981 h 2168510"/>
              <a:gd name="connsiteX27" fmla="*/ 684195 w 910601"/>
              <a:gd name="connsiteY27" fmla="*/ 2062544 h 2168510"/>
              <a:gd name="connsiteX28" fmla="*/ 578456 w 910601"/>
              <a:gd name="connsiteY28" fmla="*/ 2168510 h 2168510"/>
              <a:gd name="connsiteX29" fmla="*/ 472716 w 910601"/>
              <a:gd name="connsiteY29" fmla="*/ 2062544 h 2168510"/>
              <a:gd name="connsiteX30" fmla="*/ 472716 w 910601"/>
              <a:gd name="connsiteY30" fmla="*/ 1341981 h 2168510"/>
              <a:gd name="connsiteX31" fmla="*/ 472716 w 910601"/>
              <a:gd name="connsiteY31" fmla="*/ 1340735 h 2168510"/>
              <a:gd name="connsiteX32" fmla="*/ 442861 w 910601"/>
              <a:gd name="connsiteY32" fmla="*/ 1340735 h 2168510"/>
              <a:gd name="connsiteX33" fmla="*/ 442861 w 910601"/>
              <a:gd name="connsiteY33" fmla="*/ 1341981 h 2168510"/>
              <a:gd name="connsiteX34" fmla="*/ 441617 w 910601"/>
              <a:gd name="connsiteY34" fmla="*/ 1341981 h 2168510"/>
              <a:gd name="connsiteX35" fmla="*/ 441617 w 910601"/>
              <a:gd name="connsiteY35" fmla="*/ 2062544 h 2168510"/>
              <a:gd name="connsiteX36" fmla="*/ 335877 w 910601"/>
              <a:gd name="connsiteY36" fmla="*/ 2168510 h 2168510"/>
              <a:gd name="connsiteX37" fmla="*/ 231382 w 910601"/>
              <a:gd name="connsiteY37" fmla="*/ 2062544 h 2168510"/>
              <a:gd name="connsiteX38" fmla="*/ 231382 w 910601"/>
              <a:gd name="connsiteY38" fmla="*/ 1792022 h 2168510"/>
              <a:gd name="connsiteX39" fmla="*/ 230138 w 910601"/>
              <a:gd name="connsiteY39" fmla="*/ 1341981 h 2168510"/>
              <a:gd name="connsiteX40" fmla="*/ 230138 w 910601"/>
              <a:gd name="connsiteY40" fmla="*/ 1140024 h 2168510"/>
              <a:gd name="connsiteX41" fmla="*/ 230138 w 910601"/>
              <a:gd name="connsiteY41" fmla="*/ 1133791 h 2168510"/>
              <a:gd name="connsiteX42" fmla="*/ 230138 w 910601"/>
              <a:gd name="connsiteY42" fmla="*/ 1121324 h 2168510"/>
              <a:gd name="connsiteX43" fmla="*/ 230138 w 910601"/>
              <a:gd name="connsiteY43" fmla="*/ 1029072 h 2168510"/>
              <a:gd name="connsiteX44" fmla="*/ 231382 w 910601"/>
              <a:gd name="connsiteY44" fmla="*/ 1029072 h 2168510"/>
              <a:gd name="connsiteX45" fmla="*/ 231382 w 910601"/>
              <a:gd name="connsiteY45" fmla="*/ 865761 h 2168510"/>
              <a:gd name="connsiteX46" fmla="*/ 231382 w 910601"/>
              <a:gd name="connsiteY46" fmla="*/ 719903 h 2168510"/>
              <a:gd name="connsiteX47" fmla="*/ 190331 w 910601"/>
              <a:gd name="connsiteY47" fmla="*/ 830855 h 2168510"/>
              <a:gd name="connsiteX48" fmla="*/ 184111 w 910601"/>
              <a:gd name="connsiteY48" fmla="*/ 865761 h 2168510"/>
              <a:gd name="connsiteX49" fmla="*/ 177891 w 910601"/>
              <a:gd name="connsiteY49" fmla="*/ 953027 h 2168510"/>
              <a:gd name="connsiteX50" fmla="*/ 177891 w 910601"/>
              <a:gd name="connsiteY50" fmla="*/ 1093898 h 2168510"/>
              <a:gd name="connsiteX51" fmla="*/ 174159 w 910601"/>
              <a:gd name="connsiteY51" fmla="*/ 1116338 h 2168510"/>
              <a:gd name="connsiteX52" fmla="*/ 108227 w 910601"/>
              <a:gd name="connsiteY52" fmla="*/ 1181164 h 2168510"/>
              <a:gd name="connsiteX53" fmla="*/ 89567 w 910601"/>
              <a:gd name="connsiteY53" fmla="*/ 1182410 h 2168510"/>
              <a:gd name="connsiteX54" fmla="*/ 52248 w 910601"/>
              <a:gd name="connsiteY54" fmla="*/ 1173684 h 2168510"/>
              <a:gd name="connsiteX55" fmla="*/ 0 w 910601"/>
              <a:gd name="connsiteY55" fmla="*/ 1093898 h 2168510"/>
              <a:gd name="connsiteX56" fmla="*/ 0 w 910601"/>
              <a:gd name="connsiteY56" fmla="*/ 965493 h 2168510"/>
              <a:gd name="connsiteX57" fmla="*/ 1244 w 910601"/>
              <a:gd name="connsiteY57" fmla="*/ 931834 h 2168510"/>
              <a:gd name="connsiteX58" fmla="*/ 1244 w 910601"/>
              <a:gd name="connsiteY58" fmla="*/ 865761 h 2168510"/>
              <a:gd name="connsiteX59" fmla="*/ 153011 w 910601"/>
              <a:gd name="connsiteY59" fmla="*/ 527919 h 2168510"/>
              <a:gd name="connsiteX60" fmla="*/ 231382 w 910601"/>
              <a:gd name="connsiteY60" fmla="*/ 468080 h 2168510"/>
              <a:gd name="connsiteX61" fmla="*/ 340853 w 910601"/>
              <a:gd name="connsiteY61" fmla="*/ 425694 h 2168510"/>
              <a:gd name="connsiteX62" fmla="*/ 437885 w 910601"/>
              <a:gd name="connsiteY62" fmla="*/ 411981 h 2168510"/>
              <a:gd name="connsiteX63" fmla="*/ 460176 w 910601"/>
              <a:gd name="connsiteY63" fmla="*/ 0 h 2168510"/>
              <a:gd name="connsiteX64" fmla="*/ 635953 w 910601"/>
              <a:gd name="connsiteY64" fmla="*/ 177899 h 2168510"/>
              <a:gd name="connsiteX65" fmla="*/ 460176 w 910601"/>
              <a:gd name="connsiteY65" fmla="*/ 355798 h 2168510"/>
              <a:gd name="connsiteX66" fmla="*/ 285637 w 910601"/>
              <a:gd name="connsiteY66" fmla="*/ 177899 h 2168510"/>
              <a:gd name="connsiteX67" fmla="*/ 460176 w 910601"/>
              <a:gd name="connsiteY67" fmla="*/ 0 h 216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10601" h="2168510">
                <a:moveTo>
                  <a:pt x="437885" y="411981"/>
                </a:moveTo>
                <a:cubicBezTo>
                  <a:pt x="442861" y="411981"/>
                  <a:pt x="447837" y="411981"/>
                  <a:pt x="452813" y="411981"/>
                </a:cubicBezTo>
                <a:cubicBezTo>
                  <a:pt x="454056" y="411981"/>
                  <a:pt x="454056" y="411981"/>
                  <a:pt x="455300" y="411981"/>
                </a:cubicBezTo>
                <a:cubicBezTo>
                  <a:pt x="459032" y="411981"/>
                  <a:pt x="462764" y="411981"/>
                  <a:pt x="466496" y="411981"/>
                </a:cubicBezTo>
                <a:cubicBezTo>
                  <a:pt x="496352" y="411981"/>
                  <a:pt x="523720" y="415721"/>
                  <a:pt x="551088" y="420708"/>
                </a:cubicBezTo>
                <a:cubicBezTo>
                  <a:pt x="598359" y="428188"/>
                  <a:pt x="641899" y="443147"/>
                  <a:pt x="680463" y="464340"/>
                </a:cubicBezTo>
                <a:cubicBezTo>
                  <a:pt x="727734" y="490520"/>
                  <a:pt x="767542" y="527919"/>
                  <a:pt x="799886" y="570306"/>
                </a:cubicBezTo>
                <a:cubicBezTo>
                  <a:pt x="868305" y="650091"/>
                  <a:pt x="909357" y="752316"/>
                  <a:pt x="909357" y="865761"/>
                </a:cubicBezTo>
                <a:lnTo>
                  <a:pt x="909357" y="921861"/>
                </a:lnTo>
                <a:cubicBezTo>
                  <a:pt x="910601" y="934327"/>
                  <a:pt x="910601" y="946794"/>
                  <a:pt x="910601" y="960507"/>
                </a:cubicBezTo>
                <a:lnTo>
                  <a:pt x="910601" y="1088912"/>
                </a:lnTo>
                <a:cubicBezTo>
                  <a:pt x="910601" y="1123818"/>
                  <a:pt x="889453" y="1154984"/>
                  <a:pt x="859597" y="1168697"/>
                </a:cubicBezTo>
                <a:cubicBezTo>
                  <a:pt x="848402" y="1174930"/>
                  <a:pt x="834718" y="1177424"/>
                  <a:pt x="821034" y="1177424"/>
                </a:cubicBezTo>
                <a:cubicBezTo>
                  <a:pt x="814814" y="1177424"/>
                  <a:pt x="809838" y="1176177"/>
                  <a:pt x="803618" y="1176177"/>
                </a:cubicBezTo>
                <a:cubicBezTo>
                  <a:pt x="770030" y="1171190"/>
                  <a:pt x="741418" y="1149997"/>
                  <a:pt x="736442" y="1111351"/>
                </a:cubicBezTo>
                <a:cubicBezTo>
                  <a:pt x="733954" y="1103871"/>
                  <a:pt x="732710" y="1096391"/>
                  <a:pt x="732710" y="1088912"/>
                </a:cubicBezTo>
                <a:lnTo>
                  <a:pt x="732710" y="948040"/>
                </a:lnTo>
                <a:cubicBezTo>
                  <a:pt x="732710" y="916874"/>
                  <a:pt x="730222" y="888201"/>
                  <a:pt x="727734" y="865761"/>
                </a:cubicBezTo>
                <a:cubicBezTo>
                  <a:pt x="725246" y="849555"/>
                  <a:pt x="724002" y="835842"/>
                  <a:pt x="721514" y="827115"/>
                </a:cubicBezTo>
                <a:cubicBezTo>
                  <a:pt x="711563" y="787222"/>
                  <a:pt x="699123" y="748576"/>
                  <a:pt x="680463" y="714917"/>
                </a:cubicBezTo>
                <a:lnTo>
                  <a:pt x="680463" y="865761"/>
                </a:lnTo>
                <a:lnTo>
                  <a:pt x="680463" y="992920"/>
                </a:lnTo>
                <a:cubicBezTo>
                  <a:pt x="680463" y="1032812"/>
                  <a:pt x="681707" y="1072705"/>
                  <a:pt x="681707" y="1113845"/>
                </a:cubicBezTo>
                <a:lnTo>
                  <a:pt x="681707" y="1182410"/>
                </a:lnTo>
                <a:lnTo>
                  <a:pt x="684195" y="1283389"/>
                </a:lnTo>
                <a:lnTo>
                  <a:pt x="684195" y="1340735"/>
                </a:lnTo>
                <a:lnTo>
                  <a:pt x="684195" y="1341981"/>
                </a:lnTo>
                <a:lnTo>
                  <a:pt x="684195" y="2062544"/>
                </a:lnTo>
                <a:cubicBezTo>
                  <a:pt x="684195" y="2121137"/>
                  <a:pt x="636923" y="2168510"/>
                  <a:pt x="578456" y="2168510"/>
                </a:cubicBezTo>
                <a:cubicBezTo>
                  <a:pt x="519988" y="2168510"/>
                  <a:pt x="472716" y="2121137"/>
                  <a:pt x="472716" y="2062544"/>
                </a:cubicBezTo>
                <a:lnTo>
                  <a:pt x="472716" y="1341981"/>
                </a:lnTo>
                <a:lnTo>
                  <a:pt x="472716" y="1340735"/>
                </a:lnTo>
                <a:cubicBezTo>
                  <a:pt x="462764" y="1341981"/>
                  <a:pt x="452813" y="1341981"/>
                  <a:pt x="442861" y="1340735"/>
                </a:cubicBezTo>
                <a:lnTo>
                  <a:pt x="442861" y="1341981"/>
                </a:lnTo>
                <a:lnTo>
                  <a:pt x="441617" y="1341981"/>
                </a:lnTo>
                <a:lnTo>
                  <a:pt x="441617" y="2062544"/>
                </a:lnTo>
                <a:cubicBezTo>
                  <a:pt x="441617" y="2121137"/>
                  <a:pt x="394345" y="2168510"/>
                  <a:pt x="335877" y="2168510"/>
                </a:cubicBezTo>
                <a:cubicBezTo>
                  <a:pt x="278654" y="2168510"/>
                  <a:pt x="231382" y="2121137"/>
                  <a:pt x="231382" y="2062544"/>
                </a:cubicBezTo>
                <a:lnTo>
                  <a:pt x="231382" y="1792022"/>
                </a:lnTo>
                <a:lnTo>
                  <a:pt x="230138" y="1341981"/>
                </a:lnTo>
                <a:cubicBezTo>
                  <a:pt x="230138" y="1274662"/>
                  <a:pt x="230138" y="1207343"/>
                  <a:pt x="230138" y="1140024"/>
                </a:cubicBezTo>
                <a:cubicBezTo>
                  <a:pt x="230138" y="1137531"/>
                  <a:pt x="230138" y="1136284"/>
                  <a:pt x="230138" y="1133791"/>
                </a:cubicBezTo>
                <a:cubicBezTo>
                  <a:pt x="230138" y="1130051"/>
                  <a:pt x="230138" y="1125064"/>
                  <a:pt x="230138" y="1121324"/>
                </a:cubicBezTo>
                <a:lnTo>
                  <a:pt x="230138" y="1029072"/>
                </a:lnTo>
                <a:lnTo>
                  <a:pt x="231382" y="1029072"/>
                </a:lnTo>
                <a:lnTo>
                  <a:pt x="231382" y="865761"/>
                </a:lnTo>
                <a:lnTo>
                  <a:pt x="231382" y="719903"/>
                </a:lnTo>
                <a:cubicBezTo>
                  <a:pt x="211478" y="752316"/>
                  <a:pt x="199038" y="792209"/>
                  <a:pt x="190331" y="830855"/>
                </a:cubicBezTo>
                <a:cubicBezTo>
                  <a:pt x="189087" y="839582"/>
                  <a:pt x="186599" y="850802"/>
                  <a:pt x="184111" y="865761"/>
                </a:cubicBezTo>
                <a:cubicBezTo>
                  <a:pt x="180379" y="889448"/>
                  <a:pt x="177891" y="919367"/>
                  <a:pt x="177891" y="953027"/>
                </a:cubicBezTo>
                <a:lnTo>
                  <a:pt x="177891" y="1093898"/>
                </a:lnTo>
                <a:cubicBezTo>
                  <a:pt x="177891" y="1101378"/>
                  <a:pt x="176647" y="1108858"/>
                  <a:pt x="174159" y="1116338"/>
                </a:cubicBezTo>
                <a:cubicBezTo>
                  <a:pt x="170427" y="1153737"/>
                  <a:pt x="140571" y="1174930"/>
                  <a:pt x="108227" y="1181164"/>
                </a:cubicBezTo>
                <a:cubicBezTo>
                  <a:pt x="102007" y="1181164"/>
                  <a:pt x="95787" y="1182410"/>
                  <a:pt x="89567" y="1182410"/>
                </a:cubicBezTo>
                <a:cubicBezTo>
                  <a:pt x="75883" y="1182410"/>
                  <a:pt x="62200" y="1178670"/>
                  <a:pt x="52248" y="1173684"/>
                </a:cubicBezTo>
                <a:cubicBezTo>
                  <a:pt x="22392" y="1158724"/>
                  <a:pt x="0" y="1128804"/>
                  <a:pt x="0" y="1093898"/>
                </a:cubicBezTo>
                <a:lnTo>
                  <a:pt x="0" y="965493"/>
                </a:lnTo>
                <a:cubicBezTo>
                  <a:pt x="0" y="953027"/>
                  <a:pt x="0" y="943054"/>
                  <a:pt x="1244" y="931834"/>
                </a:cubicBezTo>
                <a:lnTo>
                  <a:pt x="1244" y="865761"/>
                </a:lnTo>
                <a:cubicBezTo>
                  <a:pt x="1244" y="731123"/>
                  <a:pt x="59712" y="610198"/>
                  <a:pt x="153011" y="527919"/>
                </a:cubicBezTo>
                <a:cubicBezTo>
                  <a:pt x="176647" y="504233"/>
                  <a:pt x="202770" y="484287"/>
                  <a:pt x="231382" y="468080"/>
                </a:cubicBezTo>
                <a:cubicBezTo>
                  <a:pt x="263726" y="449381"/>
                  <a:pt x="299802" y="434421"/>
                  <a:pt x="340853" y="425694"/>
                </a:cubicBezTo>
                <a:cubicBezTo>
                  <a:pt x="371953" y="418214"/>
                  <a:pt x="404297" y="413228"/>
                  <a:pt x="437885" y="411981"/>
                </a:cubicBezTo>
                <a:close/>
                <a:moveTo>
                  <a:pt x="460176" y="0"/>
                </a:moveTo>
                <a:cubicBezTo>
                  <a:pt x="556730" y="0"/>
                  <a:pt x="635953" y="80180"/>
                  <a:pt x="635953" y="177899"/>
                </a:cubicBezTo>
                <a:cubicBezTo>
                  <a:pt x="635953" y="275618"/>
                  <a:pt x="556730" y="355798"/>
                  <a:pt x="460176" y="355798"/>
                </a:cubicBezTo>
                <a:cubicBezTo>
                  <a:pt x="363623" y="355798"/>
                  <a:pt x="285637" y="275618"/>
                  <a:pt x="285637" y="177899"/>
                </a:cubicBezTo>
                <a:cubicBezTo>
                  <a:pt x="285637" y="80180"/>
                  <a:pt x="363623" y="0"/>
                  <a:pt x="4601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4" name="Freeform 185">
            <a:extLst>
              <a:ext uri="{FF2B5EF4-FFF2-40B4-BE49-F238E27FC236}">
                <a16:creationId xmlns:a16="http://schemas.microsoft.com/office/drawing/2014/main" id="{B9A2E3F8-4E1B-D641-8F22-5D78CEAC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252" y="3968661"/>
            <a:ext cx="4053868" cy="801984"/>
          </a:xfrm>
          <a:custGeom>
            <a:avLst/>
            <a:gdLst>
              <a:gd name="T0" fmla="*/ 2931 w 3255"/>
              <a:gd name="T1" fmla="*/ 644 h 645"/>
              <a:gd name="T2" fmla="*/ 0 w 3255"/>
              <a:gd name="T3" fmla="*/ 644 h 645"/>
              <a:gd name="T4" fmla="*/ 0 w 3255"/>
              <a:gd name="T5" fmla="*/ 0 h 645"/>
              <a:gd name="T6" fmla="*/ 2931 w 3255"/>
              <a:gd name="T7" fmla="*/ 0 h 645"/>
              <a:gd name="T8" fmla="*/ 2931 w 3255"/>
              <a:gd name="T9" fmla="*/ 0 h 645"/>
              <a:gd name="T10" fmla="*/ 3254 w 3255"/>
              <a:gd name="T11" fmla="*/ 322 h 645"/>
              <a:gd name="T12" fmla="*/ 3254 w 3255"/>
              <a:gd name="T13" fmla="*/ 322 h 645"/>
              <a:gd name="T14" fmla="*/ 2931 w 3255"/>
              <a:gd name="T15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5" h="645">
                <a:moveTo>
                  <a:pt x="2931" y="644"/>
                </a:moveTo>
                <a:lnTo>
                  <a:pt x="0" y="644"/>
                </a:lnTo>
                <a:lnTo>
                  <a:pt x="0" y="0"/>
                </a:lnTo>
                <a:lnTo>
                  <a:pt x="2931" y="0"/>
                </a:lnTo>
                <a:lnTo>
                  <a:pt x="2931" y="0"/>
                </a:lnTo>
                <a:cubicBezTo>
                  <a:pt x="3109" y="0"/>
                  <a:pt x="3254" y="144"/>
                  <a:pt x="3254" y="322"/>
                </a:cubicBezTo>
                <a:lnTo>
                  <a:pt x="3254" y="322"/>
                </a:lnTo>
                <a:cubicBezTo>
                  <a:pt x="3254" y="499"/>
                  <a:pt x="3109" y="644"/>
                  <a:pt x="2931" y="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5" name="Freeform 196">
            <a:extLst>
              <a:ext uri="{FF2B5EF4-FFF2-40B4-BE49-F238E27FC236}">
                <a16:creationId xmlns:a16="http://schemas.microsoft.com/office/drawing/2014/main" id="{01A1857F-C954-DC4F-B56D-C27E5DC9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347" y="5819820"/>
            <a:ext cx="13474446" cy="642684"/>
          </a:xfrm>
          <a:custGeom>
            <a:avLst/>
            <a:gdLst>
              <a:gd name="T0" fmla="*/ 0 w 10815"/>
              <a:gd name="T1" fmla="*/ 515 h 516"/>
              <a:gd name="T2" fmla="*/ 0 w 10815"/>
              <a:gd name="T3" fmla="*/ 0 h 516"/>
              <a:gd name="T4" fmla="*/ 10814 w 10815"/>
              <a:gd name="T5" fmla="*/ 0 h 516"/>
              <a:gd name="T6" fmla="*/ 10814 w 10815"/>
              <a:gd name="T7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15" h="516">
                <a:moveTo>
                  <a:pt x="0" y="515"/>
                </a:moveTo>
                <a:lnTo>
                  <a:pt x="0" y="0"/>
                </a:lnTo>
                <a:lnTo>
                  <a:pt x="10814" y="0"/>
                </a:lnTo>
                <a:lnTo>
                  <a:pt x="10814" y="515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197">
            <a:extLst>
              <a:ext uri="{FF2B5EF4-FFF2-40B4-BE49-F238E27FC236}">
                <a16:creationId xmlns:a16="http://schemas.microsoft.com/office/drawing/2014/main" id="{EC93BDA3-7C41-124A-8417-CA67EB3C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94" y="9736359"/>
            <a:ext cx="4493311" cy="450430"/>
          </a:xfrm>
          <a:custGeom>
            <a:avLst/>
            <a:gdLst>
              <a:gd name="T0" fmla="*/ 0 w 3605"/>
              <a:gd name="T1" fmla="*/ 362 h 363"/>
              <a:gd name="T2" fmla="*/ 0 w 3605"/>
              <a:gd name="T3" fmla="*/ 0 h 363"/>
              <a:gd name="T4" fmla="*/ 3604 w 3605"/>
              <a:gd name="T5" fmla="*/ 0 h 363"/>
              <a:gd name="T6" fmla="*/ 3604 w 3605"/>
              <a:gd name="T7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5" h="363">
                <a:moveTo>
                  <a:pt x="0" y="362"/>
                </a:moveTo>
                <a:lnTo>
                  <a:pt x="0" y="0"/>
                </a:lnTo>
                <a:lnTo>
                  <a:pt x="3604" y="0"/>
                </a:lnTo>
                <a:lnTo>
                  <a:pt x="3604" y="362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Line 198">
            <a:extLst>
              <a:ext uri="{FF2B5EF4-FFF2-40B4-BE49-F238E27FC236}">
                <a16:creationId xmlns:a16="http://schemas.microsoft.com/office/drawing/2014/main" id="{D5850B7B-7D35-A74E-A160-4F188E60F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5155159"/>
            <a:ext cx="0" cy="1307345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Line 199">
            <a:extLst>
              <a:ext uri="{FF2B5EF4-FFF2-40B4-BE49-F238E27FC236}">
                <a16:creationId xmlns:a16="http://schemas.microsoft.com/office/drawing/2014/main" id="{F767D1A1-4A28-9A4E-A8AC-AAF132200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347" y="9362831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200">
            <a:extLst>
              <a:ext uri="{FF2B5EF4-FFF2-40B4-BE49-F238E27FC236}">
                <a16:creationId xmlns:a16="http://schemas.microsoft.com/office/drawing/2014/main" id="{136756E9-50D6-0242-B9AE-425B2821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45" y="9736359"/>
            <a:ext cx="4493311" cy="450430"/>
          </a:xfrm>
          <a:custGeom>
            <a:avLst/>
            <a:gdLst>
              <a:gd name="T0" fmla="*/ 0 w 3606"/>
              <a:gd name="T1" fmla="*/ 362 h 363"/>
              <a:gd name="T2" fmla="*/ 0 w 3606"/>
              <a:gd name="T3" fmla="*/ 0 h 363"/>
              <a:gd name="T4" fmla="*/ 3605 w 3606"/>
              <a:gd name="T5" fmla="*/ 0 h 363"/>
              <a:gd name="T6" fmla="*/ 3605 w 3606"/>
              <a:gd name="T7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6" h="363">
                <a:moveTo>
                  <a:pt x="0" y="362"/>
                </a:moveTo>
                <a:lnTo>
                  <a:pt x="0" y="0"/>
                </a:lnTo>
                <a:lnTo>
                  <a:pt x="3605" y="0"/>
                </a:lnTo>
                <a:lnTo>
                  <a:pt x="3605" y="362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Line 201">
            <a:extLst>
              <a:ext uri="{FF2B5EF4-FFF2-40B4-BE49-F238E27FC236}">
                <a16:creationId xmlns:a16="http://schemas.microsoft.com/office/drawing/2014/main" id="{1F1454D0-98CE-694F-AB2B-DCBAF9E57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296" y="9362831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Line 202">
            <a:extLst>
              <a:ext uri="{FF2B5EF4-FFF2-40B4-BE49-F238E27FC236}">
                <a16:creationId xmlns:a16="http://schemas.microsoft.com/office/drawing/2014/main" id="{33C00A92-8CD5-3141-BCD9-FB1E48250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9362832"/>
            <a:ext cx="0" cy="823956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67CF1-7E59-2A45-A516-DC493BC669A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BCE49-9684-414C-A853-4E4BA0872C0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D92EF-5B67-194A-A171-366C203E8640}"/>
              </a:ext>
            </a:extLst>
          </p:cNvPr>
          <p:cNvSpPr txBox="1"/>
          <p:nvPr/>
        </p:nvSpPr>
        <p:spPr>
          <a:xfrm>
            <a:off x="10913464" y="4063953"/>
            <a:ext cx="355823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3A412-6923-4542-BA54-2474E20DD202}"/>
              </a:ext>
            </a:extLst>
          </p:cNvPr>
          <p:cNvSpPr txBox="1"/>
          <p:nvPr/>
        </p:nvSpPr>
        <p:spPr>
          <a:xfrm>
            <a:off x="3884580" y="8660950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BUSINESS UNIT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938EB-2AEA-6A43-A939-140C0212830A}"/>
              </a:ext>
            </a:extLst>
          </p:cNvPr>
          <p:cNvSpPr txBox="1"/>
          <p:nvPr/>
        </p:nvSpPr>
        <p:spPr>
          <a:xfrm>
            <a:off x="1634248" y="12403629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WORKFORCE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8C7B2-63FF-EA4F-B32A-A29A4F7B9466}"/>
              </a:ext>
            </a:extLst>
          </p:cNvPr>
          <p:cNvSpPr txBox="1"/>
          <p:nvPr/>
        </p:nvSpPr>
        <p:spPr>
          <a:xfrm>
            <a:off x="6128427" y="12403629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WORKFORCE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EE15-458F-6A49-B188-90EA03E39472}"/>
              </a:ext>
            </a:extLst>
          </p:cNvPr>
          <p:cNvSpPr txBox="1"/>
          <p:nvPr/>
        </p:nvSpPr>
        <p:spPr>
          <a:xfrm>
            <a:off x="10610474" y="8660950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BUSINESS UNIT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2FA54-21C3-7840-9C71-B2626DBE8B18}"/>
              </a:ext>
            </a:extLst>
          </p:cNvPr>
          <p:cNvSpPr txBox="1"/>
          <p:nvPr/>
        </p:nvSpPr>
        <p:spPr>
          <a:xfrm>
            <a:off x="10610474" y="12403629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WORKFORCE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667D7-D1DF-AB48-A5C4-A9C961BEAF64}"/>
              </a:ext>
            </a:extLst>
          </p:cNvPr>
          <p:cNvSpPr txBox="1"/>
          <p:nvPr/>
        </p:nvSpPr>
        <p:spPr>
          <a:xfrm>
            <a:off x="17342853" y="8660950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BUSINESS UNIT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633E1-61EC-9C49-8A77-5BD9A9879852}"/>
              </a:ext>
            </a:extLst>
          </p:cNvPr>
          <p:cNvSpPr txBox="1"/>
          <p:nvPr/>
        </p:nvSpPr>
        <p:spPr>
          <a:xfrm>
            <a:off x="15092521" y="12403629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WORKFORCE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07FEF-101F-5641-8863-3599027BFDF4}"/>
              </a:ext>
            </a:extLst>
          </p:cNvPr>
          <p:cNvSpPr txBox="1"/>
          <p:nvPr/>
        </p:nvSpPr>
        <p:spPr>
          <a:xfrm>
            <a:off x="19586700" y="12403629"/>
            <a:ext cx="3156702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WORKFORCE 05</a:t>
            </a:r>
          </a:p>
        </p:txBody>
      </p:sp>
    </p:spTree>
    <p:extLst>
      <p:ext uri="{BB962C8B-B14F-4D97-AF65-F5344CB8AC3E}">
        <p14:creationId xmlns:p14="http://schemas.microsoft.com/office/powerpoint/2010/main" val="293299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F2314CCF-D0A6-3E40-8B4D-0D455199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722" y="3831334"/>
            <a:ext cx="3575972" cy="1049170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B929F76D-D7FD-E84B-A1A0-B523941E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952" y="3287521"/>
            <a:ext cx="1071146" cy="2136797"/>
          </a:xfrm>
          <a:custGeom>
            <a:avLst/>
            <a:gdLst>
              <a:gd name="T0" fmla="*/ 858 w 859"/>
              <a:gd name="T1" fmla="*/ 1715 h 1716"/>
              <a:gd name="T2" fmla="*/ 858 w 859"/>
              <a:gd name="T3" fmla="*/ 1715 h 1716"/>
              <a:gd name="T4" fmla="*/ 0 w 859"/>
              <a:gd name="T5" fmla="*/ 857 h 1716"/>
              <a:gd name="T6" fmla="*/ 0 w 859"/>
              <a:gd name="T7" fmla="*/ 857 h 1716"/>
              <a:gd name="T8" fmla="*/ 858 w 859"/>
              <a:gd name="T9" fmla="*/ 0 h 1716"/>
              <a:gd name="T10" fmla="*/ 858 w 859"/>
              <a:gd name="T11" fmla="*/ 1715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1716">
                <a:moveTo>
                  <a:pt x="858" y="1715"/>
                </a:moveTo>
                <a:lnTo>
                  <a:pt x="858" y="1715"/>
                </a:lnTo>
                <a:cubicBezTo>
                  <a:pt x="384" y="1715"/>
                  <a:pt x="0" y="1331"/>
                  <a:pt x="0" y="857"/>
                </a:cubicBezTo>
                <a:lnTo>
                  <a:pt x="0" y="857"/>
                </a:lnTo>
                <a:cubicBezTo>
                  <a:pt x="0" y="384"/>
                  <a:pt x="384" y="0"/>
                  <a:pt x="858" y="0"/>
                </a:cubicBezTo>
                <a:lnTo>
                  <a:pt x="858" y="17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04708DE0-99D1-F042-A576-1CE50E5D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3" y="3523724"/>
            <a:ext cx="1664392" cy="1664392"/>
          </a:xfrm>
          <a:custGeom>
            <a:avLst/>
            <a:gdLst>
              <a:gd name="T0" fmla="*/ 1333 w 1334"/>
              <a:gd name="T1" fmla="*/ 666 h 1334"/>
              <a:gd name="T2" fmla="*/ 1333 w 1334"/>
              <a:gd name="T3" fmla="*/ 666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6 h 1334"/>
              <a:gd name="T10" fmla="*/ 0 w 1334"/>
              <a:gd name="T11" fmla="*/ 666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6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6"/>
                </a:moveTo>
                <a:lnTo>
                  <a:pt x="1333" y="666"/>
                </a:lnTo>
                <a:cubicBezTo>
                  <a:pt x="1333" y="1034"/>
                  <a:pt x="1034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4"/>
                  <a:pt x="0" y="666"/>
                </a:cubicBezTo>
                <a:lnTo>
                  <a:pt x="0" y="666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4" y="0"/>
                  <a:pt x="1333" y="299"/>
                  <a:pt x="1333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6F0D035-7C1F-074B-883B-54A1FBCB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3" y="3523724"/>
            <a:ext cx="1664392" cy="1664392"/>
          </a:xfrm>
          <a:custGeom>
            <a:avLst/>
            <a:gdLst>
              <a:gd name="T0" fmla="*/ 1333 w 1334"/>
              <a:gd name="T1" fmla="*/ 666 h 1334"/>
              <a:gd name="T2" fmla="*/ 1333 w 1334"/>
              <a:gd name="T3" fmla="*/ 666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6 h 1334"/>
              <a:gd name="T10" fmla="*/ 0 w 1334"/>
              <a:gd name="T11" fmla="*/ 666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6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6"/>
                </a:moveTo>
                <a:lnTo>
                  <a:pt x="1333" y="666"/>
                </a:lnTo>
                <a:cubicBezTo>
                  <a:pt x="1333" y="1034"/>
                  <a:pt x="1034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4"/>
                  <a:pt x="0" y="666"/>
                </a:cubicBezTo>
                <a:lnTo>
                  <a:pt x="0" y="666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4" y="0"/>
                  <a:pt x="1333" y="299"/>
                  <a:pt x="1333" y="666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Freeform 81">
            <a:extLst>
              <a:ext uri="{FF2B5EF4-FFF2-40B4-BE49-F238E27FC236}">
                <a16:creationId xmlns:a16="http://schemas.microsoft.com/office/drawing/2014/main" id="{A6E5D626-D7E5-DA46-B3EA-B844ED30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615" y="7319418"/>
            <a:ext cx="3575976" cy="1049174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0" name="Freeform 82">
            <a:extLst>
              <a:ext uri="{FF2B5EF4-FFF2-40B4-BE49-F238E27FC236}">
                <a16:creationId xmlns:a16="http://schemas.microsoft.com/office/drawing/2014/main" id="{8D50ADFC-022B-DD4D-B594-53F2BF32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6775609"/>
            <a:ext cx="1071142" cy="2136794"/>
          </a:xfrm>
          <a:custGeom>
            <a:avLst/>
            <a:gdLst>
              <a:gd name="T0" fmla="*/ 858 w 859"/>
              <a:gd name="T1" fmla="*/ 1713 h 1714"/>
              <a:gd name="T2" fmla="*/ 858 w 859"/>
              <a:gd name="T3" fmla="*/ 1713 h 1714"/>
              <a:gd name="T4" fmla="*/ 0 w 859"/>
              <a:gd name="T5" fmla="*/ 856 h 1714"/>
              <a:gd name="T6" fmla="*/ 0 w 859"/>
              <a:gd name="T7" fmla="*/ 856 h 1714"/>
              <a:gd name="T8" fmla="*/ 858 w 859"/>
              <a:gd name="T9" fmla="*/ 0 h 1714"/>
              <a:gd name="T10" fmla="*/ 858 w 859"/>
              <a:gd name="T11" fmla="*/ 1713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1714">
                <a:moveTo>
                  <a:pt x="858" y="1713"/>
                </a:moveTo>
                <a:lnTo>
                  <a:pt x="858" y="1713"/>
                </a:lnTo>
                <a:cubicBezTo>
                  <a:pt x="384" y="1713"/>
                  <a:pt x="0" y="1329"/>
                  <a:pt x="0" y="856"/>
                </a:cubicBezTo>
                <a:lnTo>
                  <a:pt x="0" y="856"/>
                </a:lnTo>
                <a:cubicBezTo>
                  <a:pt x="0" y="383"/>
                  <a:pt x="384" y="0"/>
                  <a:pt x="858" y="0"/>
                </a:cubicBezTo>
                <a:lnTo>
                  <a:pt x="858" y="17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" name="Freeform 83">
            <a:extLst>
              <a:ext uri="{FF2B5EF4-FFF2-40B4-BE49-F238E27FC236}">
                <a16:creationId xmlns:a16="http://schemas.microsoft.com/office/drawing/2014/main" id="{DB46E2BD-AD8C-6D47-99C8-A0E94E90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8" y="7011808"/>
            <a:ext cx="1664396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5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5" y="0"/>
                  <a:pt x="1333" y="299"/>
                  <a:pt x="1333" y="6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" name="Freeform 84">
            <a:extLst>
              <a:ext uri="{FF2B5EF4-FFF2-40B4-BE49-F238E27FC236}">
                <a16:creationId xmlns:a16="http://schemas.microsoft.com/office/drawing/2014/main" id="{0B598A4C-5EF7-F340-9010-6EA45A9A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8" y="7011808"/>
            <a:ext cx="1664396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5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5" y="0"/>
                  <a:pt x="1333" y="299"/>
                  <a:pt x="1333" y="667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2008676C-90C3-454A-BE89-4B583DF6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48" y="8835498"/>
            <a:ext cx="3043149" cy="1049174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" name="Freeform 98">
            <a:extLst>
              <a:ext uri="{FF2B5EF4-FFF2-40B4-BE49-F238E27FC236}">
                <a16:creationId xmlns:a16="http://schemas.microsoft.com/office/drawing/2014/main" id="{50B5C9DD-FFA2-3A4A-84B0-D7460E9B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48" y="10351580"/>
            <a:ext cx="3043149" cy="1049174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5" name="Freeform 105">
            <a:extLst>
              <a:ext uri="{FF2B5EF4-FFF2-40B4-BE49-F238E27FC236}">
                <a16:creationId xmlns:a16="http://schemas.microsoft.com/office/drawing/2014/main" id="{F7E7591A-F2AF-2F42-87AD-7DCE3C7D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48" y="11862167"/>
            <a:ext cx="3043149" cy="1049170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E220AD4D-4F28-9748-88C7-9F01F686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7" y="8835498"/>
            <a:ext cx="3043149" cy="1049174"/>
          </a:xfrm>
          <a:prstGeom prst="rect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7" name="Freeform 119">
            <a:extLst>
              <a:ext uri="{FF2B5EF4-FFF2-40B4-BE49-F238E27FC236}">
                <a16:creationId xmlns:a16="http://schemas.microsoft.com/office/drawing/2014/main" id="{C17220F7-3CFB-364F-8E7D-BAFCB489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7" y="10351580"/>
            <a:ext cx="3043149" cy="1049174"/>
          </a:xfrm>
          <a:prstGeom prst="rect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8" name="Freeform 126">
            <a:extLst>
              <a:ext uri="{FF2B5EF4-FFF2-40B4-BE49-F238E27FC236}">
                <a16:creationId xmlns:a16="http://schemas.microsoft.com/office/drawing/2014/main" id="{2F9D7D9C-A1F7-0440-9460-C7D66064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7" y="11862167"/>
            <a:ext cx="3043149" cy="1049170"/>
          </a:xfrm>
          <a:prstGeom prst="rect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Freeform 133">
            <a:extLst>
              <a:ext uri="{FF2B5EF4-FFF2-40B4-BE49-F238E27FC236}">
                <a16:creationId xmlns:a16="http://schemas.microsoft.com/office/drawing/2014/main" id="{CAAEEA94-3B2C-2342-A097-2F8BB90C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722" y="7319418"/>
            <a:ext cx="3575972" cy="1049174"/>
          </a:xfrm>
          <a:prstGeom prst="rect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0" name="Freeform 134">
            <a:extLst>
              <a:ext uri="{FF2B5EF4-FFF2-40B4-BE49-F238E27FC236}">
                <a16:creationId xmlns:a16="http://schemas.microsoft.com/office/drawing/2014/main" id="{AF26A962-25DB-E742-ACCA-EC27C81F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952" y="6775609"/>
            <a:ext cx="1071146" cy="2136794"/>
          </a:xfrm>
          <a:custGeom>
            <a:avLst/>
            <a:gdLst>
              <a:gd name="T0" fmla="*/ 858 w 859"/>
              <a:gd name="T1" fmla="*/ 1713 h 1714"/>
              <a:gd name="T2" fmla="*/ 858 w 859"/>
              <a:gd name="T3" fmla="*/ 1713 h 1714"/>
              <a:gd name="T4" fmla="*/ 0 w 859"/>
              <a:gd name="T5" fmla="*/ 856 h 1714"/>
              <a:gd name="T6" fmla="*/ 0 w 859"/>
              <a:gd name="T7" fmla="*/ 856 h 1714"/>
              <a:gd name="T8" fmla="*/ 858 w 859"/>
              <a:gd name="T9" fmla="*/ 0 h 1714"/>
              <a:gd name="T10" fmla="*/ 858 w 859"/>
              <a:gd name="T11" fmla="*/ 1713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1714">
                <a:moveTo>
                  <a:pt x="858" y="1713"/>
                </a:moveTo>
                <a:lnTo>
                  <a:pt x="858" y="1713"/>
                </a:lnTo>
                <a:cubicBezTo>
                  <a:pt x="384" y="1713"/>
                  <a:pt x="0" y="1329"/>
                  <a:pt x="0" y="856"/>
                </a:cubicBezTo>
                <a:lnTo>
                  <a:pt x="0" y="856"/>
                </a:lnTo>
                <a:cubicBezTo>
                  <a:pt x="0" y="383"/>
                  <a:pt x="384" y="0"/>
                  <a:pt x="858" y="0"/>
                </a:cubicBezTo>
                <a:lnTo>
                  <a:pt x="858" y="17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1" name="Freeform 135">
            <a:extLst>
              <a:ext uri="{FF2B5EF4-FFF2-40B4-BE49-F238E27FC236}">
                <a16:creationId xmlns:a16="http://schemas.microsoft.com/office/drawing/2014/main" id="{28597202-09A8-FB47-9BF7-561C8E76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3" y="7011808"/>
            <a:ext cx="1664392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4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4" y="0"/>
                  <a:pt x="1333" y="299"/>
                  <a:pt x="1333" y="6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2" name="Freeform 136">
            <a:extLst>
              <a:ext uri="{FF2B5EF4-FFF2-40B4-BE49-F238E27FC236}">
                <a16:creationId xmlns:a16="http://schemas.microsoft.com/office/drawing/2014/main" id="{05255CD4-6DC1-5043-9EB3-50A54CDD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3" y="7011808"/>
            <a:ext cx="1664392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4" y="1333"/>
                  <a:pt x="667" y="1333"/>
                </a:cubicBezTo>
                <a:lnTo>
                  <a:pt x="667" y="1333"/>
                </a:lnTo>
                <a:cubicBezTo>
                  <a:pt x="298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8" y="0"/>
                  <a:pt x="667" y="0"/>
                </a:cubicBezTo>
                <a:lnTo>
                  <a:pt x="667" y="0"/>
                </a:lnTo>
                <a:cubicBezTo>
                  <a:pt x="1034" y="0"/>
                  <a:pt x="1333" y="299"/>
                  <a:pt x="1333" y="667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3" name="Freeform 143">
            <a:extLst>
              <a:ext uri="{FF2B5EF4-FFF2-40B4-BE49-F238E27FC236}">
                <a16:creationId xmlns:a16="http://schemas.microsoft.com/office/drawing/2014/main" id="{5F31EDB9-3313-D140-BAF7-1DB7D8A4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826" y="7319418"/>
            <a:ext cx="3575976" cy="1049174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4" name="Freeform 144">
            <a:extLst>
              <a:ext uri="{FF2B5EF4-FFF2-40B4-BE49-F238E27FC236}">
                <a16:creationId xmlns:a16="http://schemas.microsoft.com/office/drawing/2014/main" id="{877678AF-C3B6-9B4E-B1C9-3AD9E64BA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056" y="6775609"/>
            <a:ext cx="1071142" cy="2136794"/>
          </a:xfrm>
          <a:custGeom>
            <a:avLst/>
            <a:gdLst>
              <a:gd name="T0" fmla="*/ 857 w 858"/>
              <a:gd name="T1" fmla="*/ 1713 h 1714"/>
              <a:gd name="T2" fmla="*/ 857 w 858"/>
              <a:gd name="T3" fmla="*/ 1713 h 1714"/>
              <a:gd name="T4" fmla="*/ 0 w 858"/>
              <a:gd name="T5" fmla="*/ 856 h 1714"/>
              <a:gd name="T6" fmla="*/ 0 w 858"/>
              <a:gd name="T7" fmla="*/ 856 h 1714"/>
              <a:gd name="T8" fmla="*/ 857 w 858"/>
              <a:gd name="T9" fmla="*/ 0 h 1714"/>
              <a:gd name="T10" fmla="*/ 857 w 858"/>
              <a:gd name="T11" fmla="*/ 1713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8" h="1714">
                <a:moveTo>
                  <a:pt x="857" y="1713"/>
                </a:moveTo>
                <a:lnTo>
                  <a:pt x="857" y="1713"/>
                </a:lnTo>
                <a:cubicBezTo>
                  <a:pt x="384" y="1713"/>
                  <a:pt x="0" y="1329"/>
                  <a:pt x="0" y="856"/>
                </a:cubicBezTo>
                <a:lnTo>
                  <a:pt x="0" y="856"/>
                </a:lnTo>
                <a:cubicBezTo>
                  <a:pt x="0" y="383"/>
                  <a:pt x="384" y="0"/>
                  <a:pt x="857" y="0"/>
                </a:cubicBezTo>
                <a:lnTo>
                  <a:pt x="857" y="17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5" name="Freeform 145">
            <a:extLst>
              <a:ext uri="{FF2B5EF4-FFF2-40B4-BE49-F238E27FC236}">
                <a16:creationId xmlns:a16="http://schemas.microsoft.com/office/drawing/2014/main" id="{CC89F7DD-E4C1-C84C-B26E-62197366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257" y="7011808"/>
            <a:ext cx="1664396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5" y="1333"/>
                  <a:pt x="667" y="1333"/>
                </a:cubicBezTo>
                <a:lnTo>
                  <a:pt x="667" y="1333"/>
                </a:lnTo>
                <a:cubicBezTo>
                  <a:pt x="299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9" y="0"/>
                  <a:pt x="667" y="0"/>
                </a:cubicBezTo>
                <a:lnTo>
                  <a:pt x="667" y="0"/>
                </a:lnTo>
                <a:cubicBezTo>
                  <a:pt x="1035" y="0"/>
                  <a:pt x="1333" y="299"/>
                  <a:pt x="1333" y="6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6" name="Freeform 146">
            <a:extLst>
              <a:ext uri="{FF2B5EF4-FFF2-40B4-BE49-F238E27FC236}">
                <a16:creationId xmlns:a16="http://schemas.microsoft.com/office/drawing/2014/main" id="{58B97BFB-EDFC-9541-9636-725CF841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257" y="7011808"/>
            <a:ext cx="1664396" cy="1664396"/>
          </a:xfrm>
          <a:custGeom>
            <a:avLst/>
            <a:gdLst>
              <a:gd name="T0" fmla="*/ 1333 w 1334"/>
              <a:gd name="T1" fmla="*/ 667 h 1334"/>
              <a:gd name="T2" fmla="*/ 1333 w 1334"/>
              <a:gd name="T3" fmla="*/ 667 h 1334"/>
              <a:gd name="T4" fmla="*/ 667 w 1334"/>
              <a:gd name="T5" fmla="*/ 1333 h 1334"/>
              <a:gd name="T6" fmla="*/ 667 w 1334"/>
              <a:gd name="T7" fmla="*/ 1333 h 1334"/>
              <a:gd name="T8" fmla="*/ 0 w 1334"/>
              <a:gd name="T9" fmla="*/ 667 h 1334"/>
              <a:gd name="T10" fmla="*/ 0 w 1334"/>
              <a:gd name="T11" fmla="*/ 667 h 1334"/>
              <a:gd name="T12" fmla="*/ 667 w 1334"/>
              <a:gd name="T13" fmla="*/ 0 h 1334"/>
              <a:gd name="T14" fmla="*/ 667 w 1334"/>
              <a:gd name="T15" fmla="*/ 0 h 1334"/>
              <a:gd name="T16" fmla="*/ 1333 w 1334"/>
              <a:gd name="T17" fmla="*/ 66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4" h="1334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5" y="1333"/>
                  <a:pt x="667" y="1333"/>
                </a:cubicBezTo>
                <a:lnTo>
                  <a:pt x="667" y="1333"/>
                </a:lnTo>
                <a:cubicBezTo>
                  <a:pt x="299" y="1333"/>
                  <a:pt x="0" y="1035"/>
                  <a:pt x="0" y="667"/>
                </a:cubicBezTo>
                <a:lnTo>
                  <a:pt x="0" y="667"/>
                </a:lnTo>
                <a:cubicBezTo>
                  <a:pt x="0" y="299"/>
                  <a:pt x="299" y="0"/>
                  <a:pt x="667" y="0"/>
                </a:cubicBezTo>
                <a:lnTo>
                  <a:pt x="667" y="0"/>
                </a:lnTo>
                <a:cubicBezTo>
                  <a:pt x="1035" y="0"/>
                  <a:pt x="1333" y="299"/>
                  <a:pt x="1333" y="667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CD36224-E783-2640-BCC2-B82181EF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40" y="7291954"/>
            <a:ext cx="882036" cy="1102856"/>
          </a:xfrm>
          <a:custGeom>
            <a:avLst/>
            <a:gdLst>
              <a:gd name="connsiteX0" fmla="*/ 520780 w 882036"/>
              <a:gd name="connsiteY0" fmla="*/ 584622 h 1102856"/>
              <a:gd name="connsiteX1" fmla="*/ 519535 w 882036"/>
              <a:gd name="connsiteY1" fmla="*/ 587107 h 1102856"/>
              <a:gd name="connsiteX2" fmla="*/ 483422 w 882036"/>
              <a:gd name="connsiteY2" fmla="*/ 649246 h 1102856"/>
              <a:gd name="connsiteX3" fmla="*/ 596744 w 882036"/>
              <a:gd name="connsiteY3" fmla="*/ 584622 h 1102856"/>
              <a:gd name="connsiteX4" fmla="*/ 286665 w 882036"/>
              <a:gd name="connsiteY4" fmla="*/ 584622 h 1102856"/>
              <a:gd name="connsiteX5" fmla="*/ 397496 w 882036"/>
              <a:gd name="connsiteY5" fmla="*/ 649246 h 1102856"/>
              <a:gd name="connsiteX6" fmla="*/ 362628 w 882036"/>
              <a:gd name="connsiteY6" fmla="*/ 587107 h 1102856"/>
              <a:gd name="connsiteX7" fmla="*/ 358892 w 882036"/>
              <a:gd name="connsiteY7" fmla="*/ 584622 h 1102856"/>
              <a:gd name="connsiteX8" fmla="*/ 627876 w 882036"/>
              <a:gd name="connsiteY8" fmla="*/ 583379 h 1102856"/>
              <a:gd name="connsiteX9" fmla="*/ 454780 w 882036"/>
              <a:gd name="connsiteY9" fmla="*/ 680315 h 1102856"/>
              <a:gd name="connsiteX10" fmla="*/ 454780 w 882036"/>
              <a:gd name="connsiteY10" fmla="*/ 1073030 h 1102856"/>
              <a:gd name="connsiteX11" fmla="*/ 663990 w 882036"/>
              <a:gd name="connsiteY11" fmla="*/ 1030776 h 1102856"/>
              <a:gd name="connsiteX12" fmla="*/ 663990 w 882036"/>
              <a:gd name="connsiteY12" fmla="*/ 805835 h 1102856"/>
              <a:gd name="connsiteX13" fmla="*/ 678933 w 882036"/>
              <a:gd name="connsiteY13" fmla="*/ 792164 h 1102856"/>
              <a:gd name="connsiteX14" fmla="*/ 693877 w 882036"/>
              <a:gd name="connsiteY14" fmla="*/ 805835 h 1102856"/>
              <a:gd name="connsiteX15" fmla="*/ 693877 w 882036"/>
              <a:gd name="connsiteY15" fmla="*/ 1018348 h 1102856"/>
              <a:gd name="connsiteX16" fmla="*/ 828369 w 882036"/>
              <a:gd name="connsiteY16" fmla="*/ 933840 h 1102856"/>
              <a:gd name="connsiteX17" fmla="*/ 850784 w 882036"/>
              <a:gd name="connsiteY17" fmla="*/ 865488 h 1102856"/>
              <a:gd name="connsiteX18" fmla="*/ 825878 w 882036"/>
              <a:gd name="connsiteY18" fmla="*/ 752396 h 1102856"/>
              <a:gd name="connsiteX19" fmla="*/ 677688 w 882036"/>
              <a:gd name="connsiteY19" fmla="*/ 583379 h 1102856"/>
              <a:gd name="connsiteX20" fmla="*/ 203230 w 882036"/>
              <a:gd name="connsiteY20" fmla="*/ 583379 h 1102856"/>
              <a:gd name="connsiteX21" fmla="*/ 56285 w 882036"/>
              <a:gd name="connsiteY21" fmla="*/ 752396 h 1102856"/>
              <a:gd name="connsiteX22" fmla="*/ 30133 w 882036"/>
              <a:gd name="connsiteY22" fmla="*/ 865488 h 1102856"/>
              <a:gd name="connsiteX23" fmla="*/ 52549 w 882036"/>
              <a:gd name="connsiteY23" fmla="*/ 933840 h 1102856"/>
              <a:gd name="connsiteX24" fmla="*/ 188286 w 882036"/>
              <a:gd name="connsiteY24" fmla="*/ 1018348 h 1102856"/>
              <a:gd name="connsiteX25" fmla="*/ 188286 w 882036"/>
              <a:gd name="connsiteY25" fmla="*/ 805835 h 1102856"/>
              <a:gd name="connsiteX26" fmla="*/ 201985 w 882036"/>
              <a:gd name="connsiteY26" fmla="*/ 792164 h 1102856"/>
              <a:gd name="connsiteX27" fmla="*/ 216928 w 882036"/>
              <a:gd name="connsiteY27" fmla="*/ 805835 h 1102856"/>
              <a:gd name="connsiteX28" fmla="*/ 216928 w 882036"/>
              <a:gd name="connsiteY28" fmla="*/ 1030776 h 1102856"/>
              <a:gd name="connsiteX29" fmla="*/ 426138 w 882036"/>
              <a:gd name="connsiteY29" fmla="*/ 1073030 h 1102856"/>
              <a:gd name="connsiteX30" fmla="*/ 426138 w 882036"/>
              <a:gd name="connsiteY30" fmla="*/ 680315 h 1102856"/>
              <a:gd name="connsiteX31" fmla="*/ 254287 w 882036"/>
              <a:gd name="connsiteY31" fmla="*/ 583379 h 1102856"/>
              <a:gd name="connsiteX32" fmla="*/ 203230 w 882036"/>
              <a:gd name="connsiteY32" fmla="*/ 554795 h 1102856"/>
              <a:gd name="connsiteX33" fmla="*/ 353911 w 882036"/>
              <a:gd name="connsiteY33" fmla="*/ 554795 h 1102856"/>
              <a:gd name="connsiteX34" fmla="*/ 366364 w 882036"/>
              <a:gd name="connsiteY34" fmla="*/ 556038 h 1102856"/>
              <a:gd name="connsiteX35" fmla="*/ 375081 w 882036"/>
              <a:gd name="connsiteY35" fmla="*/ 561009 h 1102856"/>
              <a:gd name="connsiteX36" fmla="*/ 386288 w 882036"/>
              <a:gd name="connsiteY36" fmla="*/ 572194 h 1102856"/>
              <a:gd name="connsiteX37" fmla="*/ 427383 w 882036"/>
              <a:gd name="connsiteY37" fmla="*/ 644275 h 1102856"/>
              <a:gd name="connsiteX38" fmla="*/ 441081 w 882036"/>
              <a:gd name="connsiteY38" fmla="*/ 650488 h 1102856"/>
              <a:gd name="connsiteX39" fmla="*/ 453534 w 882036"/>
              <a:gd name="connsiteY39" fmla="*/ 644275 h 1102856"/>
              <a:gd name="connsiteX40" fmla="*/ 494629 w 882036"/>
              <a:gd name="connsiteY40" fmla="*/ 572194 h 1102856"/>
              <a:gd name="connsiteX41" fmla="*/ 512063 w 882036"/>
              <a:gd name="connsiteY41" fmla="*/ 557281 h 1102856"/>
              <a:gd name="connsiteX42" fmla="*/ 527007 w 882036"/>
              <a:gd name="connsiteY42" fmla="*/ 554795 h 1102856"/>
              <a:gd name="connsiteX43" fmla="*/ 677688 w 882036"/>
              <a:gd name="connsiteY43" fmla="*/ 554795 h 1102856"/>
              <a:gd name="connsiteX44" fmla="*/ 853275 w 882036"/>
              <a:gd name="connsiteY44" fmla="*/ 744939 h 1102856"/>
              <a:gd name="connsiteX45" fmla="*/ 879426 w 882036"/>
              <a:gd name="connsiteY45" fmla="*/ 859274 h 1102856"/>
              <a:gd name="connsiteX46" fmla="*/ 847048 w 882036"/>
              <a:gd name="connsiteY46" fmla="*/ 956210 h 1102856"/>
              <a:gd name="connsiteX47" fmla="*/ 441081 w 882036"/>
              <a:gd name="connsiteY47" fmla="*/ 1102856 h 1102856"/>
              <a:gd name="connsiteX48" fmla="*/ 35115 w 882036"/>
              <a:gd name="connsiteY48" fmla="*/ 956210 h 1102856"/>
              <a:gd name="connsiteX49" fmla="*/ 2737 w 882036"/>
              <a:gd name="connsiteY49" fmla="*/ 859274 h 1102856"/>
              <a:gd name="connsiteX50" fmla="*/ 27643 w 882036"/>
              <a:gd name="connsiteY50" fmla="*/ 744939 h 1102856"/>
              <a:gd name="connsiteX51" fmla="*/ 203230 w 882036"/>
              <a:gd name="connsiteY51" fmla="*/ 554795 h 1102856"/>
              <a:gd name="connsiteX52" fmla="*/ 558683 w 882036"/>
              <a:gd name="connsiteY52" fmla="*/ 183708 h 1102856"/>
              <a:gd name="connsiteX53" fmla="*/ 260309 w 882036"/>
              <a:gd name="connsiteY53" fmla="*/ 328226 h 1102856"/>
              <a:gd name="connsiteX54" fmla="*/ 321739 w 882036"/>
              <a:gd name="connsiteY54" fmla="*/ 442843 h 1102856"/>
              <a:gd name="connsiteX55" fmla="*/ 449613 w 882036"/>
              <a:gd name="connsiteY55" fmla="*/ 485202 h 1102856"/>
              <a:gd name="connsiteX56" fmla="*/ 612590 w 882036"/>
              <a:gd name="connsiteY56" fmla="*/ 313275 h 1102856"/>
              <a:gd name="connsiteX57" fmla="*/ 559936 w 882036"/>
              <a:gd name="connsiteY57" fmla="*/ 183708 h 1102856"/>
              <a:gd name="connsiteX58" fmla="*/ 558683 w 882036"/>
              <a:gd name="connsiteY58" fmla="*/ 183708 h 1102856"/>
              <a:gd name="connsiteX59" fmla="*/ 556175 w 882036"/>
              <a:gd name="connsiteY59" fmla="*/ 153807 h 1102856"/>
              <a:gd name="connsiteX60" fmla="*/ 578741 w 882036"/>
              <a:gd name="connsiteY60" fmla="*/ 161282 h 1102856"/>
              <a:gd name="connsiteX61" fmla="*/ 641425 w 882036"/>
              <a:gd name="connsiteY61" fmla="*/ 313275 h 1102856"/>
              <a:gd name="connsiteX62" fmla="*/ 450867 w 882036"/>
              <a:gd name="connsiteY62" fmla="*/ 513857 h 1102856"/>
              <a:gd name="connsiteX63" fmla="*/ 435823 w 882036"/>
              <a:gd name="connsiteY63" fmla="*/ 515102 h 1102856"/>
              <a:gd name="connsiteX64" fmla="*/ 301680 w 882036"/>
              <a:gd name="connsiteY64" fmla="*/ 464023 h 1102856"/>
              <a:gd name="connsiteX65" fmla="*/ 231475 w 882036"/>
              <a:gd name="connsiteY65" fmla="*/ 321996 h 1102856"/>
              <a:gd name="connsiteX66" fmla="*/ 236489 w 882036"/>
              <a:gd name="connsiteY66" fmla="*/ 307046 h 1102856"/>
              <a:gd name="connsiteX67" fmla="*/ 250280 w 882036"/>
              <a:gd name="connsiteY67" fmla="*/ 299571 h 1102856"/>
              <a:gd name="connsiteX68" fmla="*/ 534863 w 882036"/>
              <a:gd name="connsiteY68" fmla="*/ 166266 h 1102856"/>
              <a:gd name="connsiteX69" fmla="*/ 556175 w 882036"/>
              <a:gd name="connsiteY69" fmla="*/ 153807 h 1102856"/>
              <a:gd name="connsiteX70" fmla="*/ 434241 w 882036"/>
              <a:gd name="connsiteY70" fmla="*/ 0 h 1102856"/>
              <a:gd name="connsiteX71" fmla="*/ 632027 w 882036"/>
              <a:gd name="connsiteY71" fmla="*/ 80651 h 1102856"/>
              <a:gd name="connsiteX72" fmla="*/ 717859 w 882036"/>
              <a:gd name="connsiteY72" fmla="*/ 285380 h 1102856"/>
              <a:gd name="connsiteX73" fmla="*/ 717859 w 882036"/>
              <a:gd name="connsiteY73" fmla="*/ 419384 h 1102856"/>
              <a:gd name="connsiteX74" fmla="*/ 610880 w 882036"/>
              <a:gd name="connsiteY74" fmla="*/ 526091 h 1102856"/>
              <a:gd name="connsiteX75" fmla="*/ 548683 w 882036"/>
              <a:gd name="connsiteY75" fmla="*/ 526091 h 1102856"/>
              <a:gd name="connsiteX76" fmla="*/ 535000 w 882036"/>
              <a:gd name="connsiteY76" fmla="*/ 511202 h 1102856"/>
              <a:gd name="connsiteX77" fmla="*/ 548683 w 882036"/>
              <a:gd name="connsiteY77" fmla="*/ 497553 h 1102856"/>
              <a:gd name="connsiteX78" fmla="*/ 610880 w 882036"/>
              <a:gd name="connsiteY78" fmla="*/ 497553 h 1102856"/>
              <a:gd name="connsiteX79" fmla="*/ 689249 w 882036"/>
              <a:gd name="connsiteY79" fmla="*/ 419384 h 1102856"/>
              <a:gd name="connsiteX80" fmla="*/ 689249 w 882036"/>
              <a:gd name="connsiteY80" fmla="*/ 285380 h 1102856"/>
              <a:gd name="connsiteX81" fmla="*/ 612124 w 882036"/>
              <a:gd name="connsiteY81" fmla="*/ 100504 h 1102856"/>
              <a:gd name="connsiteX82" fmla="*/ 437973 w 882036"/>
              <a:gd name="connsiteY82" fmla="*/ 28538 h 1102856"/>
              <a:gd name="connsiteX83" fmla="*/ 434241 w 882036"/>
              <a:gd name="connsiteY83" fmla="*/ 28538 h 1102856"/>
              <a:gd name="connsiteX84" fmla="*/ 192917 w 882036"/>
              <a:gd name="connsiteY84" fmla="*/ 310196 h 1102856"/>
              <a:gd name="connsiteX85" fmla="*/ 192917 w 882036"/>
              <a:gd name="connsiteY85" fmla="*/ 419384 h 1102856"/>
              <a:gd name="connsiteX86" fmla="*/ 271285 w 882036"/>
              <a:gd name="connsiteY86" fmla="*/ 497553 h 1102856"/>
              <a:gd name="connsiteX87" fmla="*/ 333482 w 882036"/>
              <a:gd name="connsiteY87" fmla="*/ 497553 h 1102856"/>
              <a:gd name="connsiteX88" fmla="*/ 347165 w 882036"/>
              <a:gd name="connsiteY88" fmla="*/ 511202 h 1102856"/>
              <a:gd name="connsiteX89" fmla="*/ 333482 w 882036"/>
              <a:gd name="connsiteY89" fmla="*/ 526091 h 1102856"/>
              <a:gd name="connsiteX90" fmla="*/ 271285 w 882036"/>
              <a:gd name="connsiteY90" fmla="*/ 526091 h 1102856"/>
              <a:gd name="connsiteX91" fmla="*/ 164306 w 882036"/>
              <a:gd name="connsiteY91" fmla="*/ 419384 h 1102856"/>
              <a:gd name="connsiteX92" fmla="*/ 164306 w 882036"/>
              <a:gd name="connsiteY92" fmla="*/ 310196 h 1102856"/>
              <a:gd name="connsiteX93" fmla="*/ 434241 w 882036"/>
              <a:gd name="connsiteY93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82036" h="1102856">
                <a:moveTo>
                  <a:pt x="520780" y="584622"/>
                </a:moveTo>
                <a:cubicBezTo>
                  <a:pt x="520780" y="585864"/>
                  <a:pt x="519535" y="587107"/>
                  <a:pt x="519535" y="587107"/>
                </a:cubicBezTo>
                <a:lnTo>
                  <a:pt x="483422" y="649246"/>
                </a:lnTo>
                <a:cubicBezTo>
                  <a:pt x="559385" y="640546"/>
                  <a:pt x="586781" y="605749"/>
                  <a:pt x="596744" y="584622"/>
                </a:cubicBezTo>
                <a:close/>
                <a:moveTo>
                  <a:pt x="286665" y="584622"/>
                </a:moveTo>
                <a:cubicBezTo>
                  <a:pt x="296627" y="605749"/>
                  <a:pt x="322778" y="639304"/>
                  <a:pt x="397496" y="649246"/>
                </a:cubicBezTo>
                <a:lnTo>
                  <a:pt x="362628" y="587107"/>
                </a:lnTo>
                <a:cubicBezTo>
                  <a:pt x="361383" y="587107"/>
                  <a:pt x="360137" y="585864"/>
                  <a:pt x="358892" y="584622"/>
                </a:cubicBezTo>
                <a:close/>
                <a:moveTo>
                  <a:pt x="627876" y="583379"/>
                </a:moveTo>
                <a:cubicBezTo>
                  <a:pt x="620404" y="609477"/>
                  <a:pt x="586781" y="676587"/>
                  <a:pt x="454780" y="680315"/>
                </a:cubicBezTo>
                <a:lnTo>
                  <a:pt x="454780" y="1073030"/>
                </a:lnTo>
                <a:cubicBezTo>
                  <a:pt x="527007" y="1071787"/>
                  <a:pt x="597989" y="1056874"/>
                  <a:pt x="663990" y="1030776"/>
                </a:cubicBezTo>
                <a:lnTo>
                  <a:pt x="663990" y="805835"/>
                </a:lnTo>
                <a:cubicBezTo>
                  <a:pt x="663990" y="798378"/>
                  <a:pt x="671461" y="792164"/>
                  <a:pt x="678933" y="792164"/>
                </a:cubicBezTo>
                <a:cubicBezTo>
                  <a:pt x="686405" y="792164"/>
                  <a:pt x="693877" y="798378"/>
                  <a:pt x="693877" y="805835"/>
                </a:cubicBezTo>
                <a:lnTo>
                  <a:pt x="693877" y="1018348"/>
                </a:lnTo>
                <a:cubicBezTo>
                  <a:pt x="741198" y="995978"/>
                  <a:pt x="787274" y="968637"/>
                  <a:pt x="828369" y="933840"/>
                </a:cubicBezTo>
                <a:cubicBezTo>
                  <a:pt x="848293" y="916441"/>
                  <a:pt x="855765" y="891586"/>
                  <a:pt x="850784" y="865488"/>
                </a:cubicBezTo>
                <a:lnTo>
                  <a:pt x="825878" y="752396"/>
                </a:lnTo>
                <a:cubicBezTo>
                  <a:pt x="782293" y="598292"/>
                  <a:pt x="759877" y="583379"/>
                  <a:pt x="677688" y="583379"/>
                </a:cubicBezTo>
                <a:close/>
                <a:moveTo>
                  <a:pt x="203230" y="583379"/>
                </a:moveTo>
                <a:cubicBezTo>
                  <a:pt x="121040" y="583379"/>
                  <a:pt x="99870" y="598292"/>
                  <a:pt x="56285" y="752396"/>
                </a:cubicBezTo>
                <a:lnTo>
                  <a:pt x="30133" y="865488"/>
                </a:lnTo>
                <a:cubicBezTo>
                  <a:pt x="23907" y="891586"/>
                  <a:pt x="32624" y="916441"/>
                  <a:pt x="52549" y="933840"/>
                </a:cubicBezTo>
                <a:cubicBezTo>
                  <a:pt x="94889" y="968637"/>
                  <a:pt x="139720" y="995978"/>
                  <a:pt x="188286" y="1018348"/>
                </a:cubicBezTo>
                <a:lnTo>
                  <a:pt x="188286" y="805835"/>
                </a:lnTo>
                <a:cubicBezTo>
                  <a:pt x="188286" y="798378"/>
                  <a:pt x="194513" y="792164"/>
                  <a:pt x="201985" y="792164"/>
                </a:cubicBezTo>
                <a:cubicBezTo>
                  <a:pt x="209456" y="792164"/>
                  <a:pt x="216928" y="798378"/>
                  <a:pt x="216928" y="805835"/>
                </a:cubicBezTo>
                <a:lnTo>
                  <a:pt x="216928" y="1030776"/>
                </a:lnTo>
                <a:cubicBezTo>
                  <a:pt x="282929" y="1056874"/>
                  <a:pt x="353911" y="1071787"/>
                  <a:pt x="426138" y="1073030"/>
                </a:cubicBezTo>
                <a:lnTo>
                  <a:pt x="426138" y="680315"/>
                </a:lnTo>
                <a:cubicBezTo>
                  <a:pt x="295382" y="676587"/>
                  <a:pt x="261759" y="609477"/>
                  <a:pt x="254287" y="583379"/>
                </a:cubicBezTo>
                <a:close/>
                <a:moveTo>
                  <a:pt x="203230" y="554795"/>
                </a:moveTo>
                <a:lnTo>
                  <a:pt x="353911" y="554795"/>
                </a:lnTo>
                <a:cubicBezTo>
                  <a:pt x="358892" y="554795"/>
                  <a:pt x="362628" y="556038"/>
                  <a:pt x="366364" y="556038"/>
                </a:cubicBezTo>
                <a:cubicBezTo>
                  <a:pt x="370100" y="557281"/>
                  <a:pt x="372590" y="558524"/>
                  <a:pt x="375081" y="561009"/>
                </a:cubicBezTo>
                <a:cubicBezTo>
                  <a:pt x="380062" y="564737"/>
                  <a:pt x="383798" y="568466"/>
                  <a:pt x="386288" y="572194"/>
                </a:cubicBezTo>
                <a:lnTo>
                  <a:pt x="427383" y="644275"/>
                </a:lnTo>
                <a:cubicBezTo>
                  <a:pt x="431119" y="650488"/>
                  <a:pt x="438591" y="650488"/>
                  <a:pt x="441081" y="650488"/>
                </a:cubicBezTo>
                <a:cubicBezTo>
                  <a:pt x="442327" y="650488"/>
                  <a:pt x="449799" y="650488"/>
                  <a:pt x="453534" y="644275"/>
                </a:cubicBezTo>
                <a:lnTo>
                  <a:pt x="494629" y="572194"/>
                </a:lnTo>
                <a:cubicBezTo>
                  <a:pt x="498365" y="565980"/>
                  <a:pt x="504592" y="561009"/>
                  <a:pt x="512063" y="557281"/>
                </a:cubicBezTo>
                <a:cubicBezTo>
                  <a:pt x="517045" y="556038"/>
                  <a:pt x="522026" y="554795"/>
                  <a:pt x="527007" y="554795"/>
                </a:cubicBezTo>
                <a:lnTo>
                  <a:pt x="677688" y="554795"/>
                </a:lnTo>
                <a:cubicBezTo>
                  <a:pt x="781047" y="554795"/>
                  <a:pt x="807199" y="584622"/>
                  <a:pt x="853275" y="744939"/>
                </a:cubicBezTo>
                <a:lnTo>
                  <a:pt x="879426" y="859274"/>
                </a:lnTo>
                <a:cubicBezTo>
                  <a:pt x="888143" y="895314"/>
                  <a:pt x="874445" y="932597"/>
                  <a:pt x="847048" y="956210"/>
                </a:cubicBezTo>
                <a:cubicBezTo>
                  <a:pt x="732481" y="1050660"/>
                  <a:pt x="588026" y="1102856"/>
                  <a:pt x="441081" y="1102856"/>
                </a:cubicBezTo>
                <a:cubicBezTo>
                  <a:pt x="291646" y="1102856"/>
                  <a:pt x="148437" y="1050660"/>
                  <a:pt x="35115" y="956210"/>
                </a:cubicBezTo>
                <a:cubicBezTo>
                  <a:pt x="6473" y="932597"/>
                  <a:pt x="-5980" y="895314"/>
                  <a:pt x="2737" y="859274"/>
                </a:cubicBezTo>
                <a:lnTo>
                  <a:pt x="27643" y="744939"/>
                </a:lnTo>
                <a:cubicBezTo>
                  <a:pt x="73719" y="584622"/>
                  <a:pt x="101115" y="554795"/>
                  <a:pt x="203230" y="554795"/>
                </a:cubicBezTo>
                <a:close/>
                <a:moveTo>
                  <a:pt x="558683" y="183708"/>
                </a:moveTo>
                <a:cubicBezTo>
                  <a:pt x="460896" y="303309"/>
                  <a:pt x="307949" y="324488"/>
                  <a:pt x="260309" y="328226"/>
                </a:cubicBezTo>
                <a:cubicBezTo>
                  <a:pt x="265324" y="371830"/>
                  <a:pt x="287890" y="412943"/>
                  <a:pt x="321739" y="442843"/>
                </a:cubicBezTo>
                <a:cubicBezTo>
                  <a:pt x="356842" y="473989"/>
                  <a:pt x="401974" y="488940"/>
                  <a:pt x="449613" y="485202"/>
                </a:cubicBezTo>
                <a:cubicBezTo>
                  <a:pt x="539878" y="478973"/>
                  <a:pt x="611337" y="402976"/>
                  <a:pt x="612590" y="313275"/>
                </a:cubicBezTo>
                <a:cubicBezTo>
                  <a:pt x="617605" y="241016"/>
                  <a:pt x="581249" y="201149"/>
                  <a:pt x="559936" y="183708"/>
                </a:cubicBezTo>
                <a:cubicBezTo>
                  <a:pt x="559936" y="183708"/>
                  <a:pt x="559936" y="183708"/>
                  <a:pt x="558683" y="183708"/>
                </a:cubicBezTo>
                <a:close/>
                <a:moveTo>
                  <a:pt x="556175" y="153807"/>
                </a:moveTo>
                <a:cubicBezTo>
                  <a:pt x="563697" y="153807"/>
                  <a:pt x="572473" y="156299"/>
                  <a:pt x="578741" y="161282"/>
                </a:cubicBezTo>
                <a:cubicBezTo>
                  <a:pt x="605068" y="182462"/>
                  <a:pt x="646439" y="231050"/>
                  <a:pt x="641425" y="313275"/>
                </a:cubicBezTo>
                <a:cubicBezTo>
                  <a:pt x="640171" y="419172"/>
                  <a:pt x="556175" y="506381"/>
                  <a:pt x="450867" y="513857"/>
                </a:cubicBezTo>
                <a:cubicBezTo>
                  <a:pt x="445852" y="515102"/>
                  <a:pt x="440838" y="515102"/>
                  <a:pt x="435823" y="515102"/>
                </a:cubicBezTo>
                <a:cubicBezTo>
                  <a:pt x="386930" y="515102"/>
                  <a:pt x="339290" y="497661"/>
                  <a:pt x="301680" y="464023"/>
                </a:cubicBezTo>
                <a:cubicBezTo>
                  <a:pt x="260309" y="427893"/>
                  <a:pt x="235236" y="375568"/>
                  <a:pt x="231475" y="321996"/>
                </a:cubicBezTo>
                <a:cubicBezTo>
                  <a:pt x="230221" y="315767"/>
                  <a:pt x="232728" y="310784"/>
                  <a:pt x="236489" y="307046"/>
                </a:cubicBezTo>
                <a:cubicBezTo>
                  <a:pt x="240250" y="302063"/>
                  <a:pt x="245265" y="299571"/>
                  <a:pt x="250280" y="299571"/>
                </a:cubicBezTo>
                <a:cubicBezTo>
                  <a:pt x="281622" y="298325"/>
                  <a:pt x="438330" y="284621"/>
                  <a:pt x="534863" y="166266"/>
                </a:cubicBezTo>
                <a:cubicBezTo>
                  <a:pt x="539878" y="158791"/>
                  <a:pt x="547400" y="155053"/>
                  <a:pt x="556175" y="153807"/>
                </a:cubicBezTo>
                <a:close/>
                <a:moveTo>
                  <a:pt x="434241" y="0"/>
                </a:moveTo>
                <a:cubicBezTo>
                  <a:pt x="507633" y="0"/>
                  <a:pt x="578538" y="27297"/>
                  <a:pt x="632027" y="80651"/>
                </a:cubicBezTo>
                <a:cubicBezTo>
                  <a:pt x="686761" y="134005"/>
                  <a:pt x="717859" y="208451"/>
                  <a:pt x="717859" y="285380"/>
                </a:cubicBezTo>
                <a:lnTo>
                  <a:pt x="717859" y="419384"/>
                </a:lnTo>
                <a:cubicBezTo>
                  <a:pt x="717859" y="477701"/>
                  <a:pt x="670590" y="526091"/>
                  <a:pt x="610880" y="526091"/>
                </a:cubicBezTo>
                <a:lnTo>
                  <a:pt x="548683" y="526091"/>
                </a:lnTo>
                <a:cubicBezTo>
                  <a:pt x="541220" y="526091"/>
                  <a:pt x="535000" y="519888"/>
                  <a:pt x="535000" y="511202"/>
                </a:cubicBezTo>
                <a:cubicBezTo>
                  <a:pt x="535000" y="503757"/>
                  <a:pt x="541220" y="497553"/>
                  <a:pt x="548683" y="497553"/>
                </a:cubicBezTo>
                <a:lnTo>
                  <a:pt x="610880" y="497553"/>
                </a:lnTo>
                <a:cubicBezTo>
                  <a:pt x="654418" y="497553"/>
                  <a:pt x="689249" y="462812"/>
                  <a:pt x="689249" y="419384"/>
                </a:cubicBezTo>
                <a:lnTo>
                  <a:pt x="689249" y="285380"/>
                </a:lnTo>
                <a:cubicBezTo>
                  <a:pt x="689249" y="217137"/>
                  <a:pt x="660638" y="148894"/>
                  <a:pt x="612124" y="100504"/>
                </a:cubicBezTo>
                <a:cubicBezTo>
                  <a:pt x="564855" y="54595"/>
                  <a:pt x="502658" y="28538"/>
                  <a:pt x="437973" y="28538"/>
                </a:cubicBezTo>
                <a:cubicBezTo>
                  <a:pt x="436729" y="28538"/>
                  <a:pt x="435485" y="28538"/>
                  <a:pt x="434241" y="28538"/>
                </a:cubicBezTo>
                <a:cubicBezTo>
                  <a:pt x="289944" y="31020"/>
                  <a:pt x="192917" y="143931"/>
                  <a:pt x="192917" y="310196"/>
                </a:cubicBezTo>
                <a:lnTo>
                  <a:pt x="192917" y="419384"/>
                </a:lnTo>
                <a:cubicBezTo>
                  <a:pt x="192917" y="462812"/>
                  <a:pt x="227747" y="497553"/>
                  <a:pt x="271285" y="497553"/>
                </a:cubicBezTo>
                <a:lnTo>
                  <a:pt x="333482" y="497553"/>
                </a:lnTo>
                <a:cubicBezTo>
                  <a:pt x="340946" y="497553"/>
                  <a:pt x="347165" y="503757"/>
                  <a:pt x="347165" y="511202"/>
                </a:cubicBezTo>
                <a:cubicBezTo>
                  <a:pt x="347165" y="519888"/>
                  <a:pt x="340946" y="526091"/>
                  <a:pt x="333482" y="526091"/>
                </a:cubicBezTo>
                <a:lnTo>
                  <a:pt x="271285" y="526091"/>
                </a:lnTo>
                <a:cubicBezTo>
                  <a:pt x="212820" y="526091"/>
                  <a:pt x="164306" y="477701"/>
                  <a:pt x="164306" y="419384"/>
                </a:cubicBezTo>
                <a:lnTo>
                  <a:pt x="164306" y="310196"/>
                </a:lnTo>
                <a:cubicBezTo>
                  <a:pt x="164306" y="130282"/>
                  <a:pt x="275017" y="2482"/>
                  <a:pt x="434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69DACC9-D883-1745-B5A2-06F2211E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249" y="7874217"/>
            <a:ext cx="826003" cy="493125"/>
          </a:xfrm>
          <a:custGeom>
            <a:avLst/>
            <a:gdLst>
              <a:gd name="connsiteX0" fmla="*/ 602291 w 826003"/>
              <a:gd name="connsiteY0" fmla="*/ 2 h 493125"/>
              <a:gd name="connsiteX1" fmla="*/ 651950 w 826003"/>
              <a:gd name="connsiteY1" fmla="*/ 2 h 493125"/>
              <a:gd name="connsiteX2" fmla="*/ 799684 w 826003"/>
              <a:gd name="connsiteY2" fmla="*/ 170217 h 493125"/>
              <a:gd name="connsiteX3" fmla="*/ 824514 w 826003"/>
              <a:gd name="connsiteY3" fmla="*/ 284111 h 493125"/>
              <a:gd name="connsiteX4" fmla="*/ 802167 w 826003"/>
              <a:gd name="connsiteY4" fmla="*/ 352948 h 493125"/>
              <a:gd name="connsiteX5" fmla="*/ 668089 w 826003"/>
              <a:gd name="connsiteY5" fmla="*/ 438055 h 493125"/>
              <a:gd name="connsiteX6" fmla="*/ 668089 w 826003"/>
              <a:gd name="connsiteY6" fmla="*/ 224035 h 493125"/>
              <a:gd name="connsiteX7" fmla="*/ 653191 w 826003"/>
              <a:gd name="connsiteY7" fmla="*/ 210268 h 493125"/>
              <a:gd name="connsiteX8" fmla="*/ 638294 w 826003"/>
              <a:gd name="connsiteY8" fmla="*/ 224035 h 493125"/>
              <a:gd name="connsiteX9" fmla="*/ 638294 w 826003"/>
              <a:gd name="connsiteY9" fmla="*/ 450571 h 493125"/>
              <a:gd name="connsiteX10" fmla="*/ 429727 w 826003"/>
              <a:gd name="connsiteY10" fmla="*/ 493125 h 493125"/>
              <a:gd name="connsiteX11" fmla="*/ 429727 w 826003"/>
              <a:gd name="connsiteY11" fmla="*/ 97625 h 493125"/>
              <a:gd name="connsiteX12" fmla="*/ 602291 w 826003"/>
              <a:gd name="connsiteY12" fmla="*/ 2 h 493125"/>
              <a:gd name="connsiteX13" fmla="*/ 173998 w 826003"/>
              <a:gd name="connsiteY13" fmla="*/ 2 h 493125"/>
              <a:gd name="connsiteX14" fmla="*/ 224740 w 826003"/>
              <a:gd name="connsiteY14" fmla="*/ 2 h 493125"/>
              <a:gd name="connsiteX15" fmla="*/ 395532 w 826003"/>
              <a:gd name="connsiteY15" fmla="*/ 97625 h 493125"/>
              <a:gd name="connsiteX16" fmla="*/ 395532 w 826003"/>
              <a:gd name="connsiteY16" fmla="*/ 493125 h 493125"/>
              <a:gd name="connsiteX17" fmla="*/ 187612 w 826003"/>
              <a:gd name="connsiteY17" fmla="*/ 450571 h 493125"/>
              <a:gd name="connsiteX18" fmla="*/ 187612 w 826003"/>
              <a:gd name="connsiteY18" fmla="*/ 224035 h 493125"/>
              <a:gd name="connsiteX19" fmla="*/ 172760 w 826003"/>
              <a:gd name="connsiteY19" fmla="*/ 210268 h 493125"/>
              <a:gd name="connsiteX20" fmla="*/ 159146 w 826003"/>
              <a:gd name="connsiteY20" fmla="*/ 224035 h 493125"/>
              <a:gd name="connsiteX21" fmla="*/ 159146 w 826003"/>
              <a:gd name="connsiteY21" fmla="*/ 438055 h 493125"/>
              <a:gd name="connsiteX22" fmla="*/ 24245 w 826003"/>
              <a:gd name="connsiteY22" fmla="*/ 352948 h 493125"/>
              <a:gd name="connsiteX23" fmla="*/ 1968 w 826003"/>
              <a:gd name="connsiteY23" fmla="*/ 284111 h 493125"/>
              <a:gd name="connsiteX24" fmla="*/ 27958 w 826003"/>
              <a:gd name="connsiteY24" fmla="*/ 170217 h 493125"/>
              <a:gd name="connsiteX25" fmla="*/ 173998 w 826003"/>
              <a:gd name="connsiteY25" fmla="*/ 2 h 493125"/>
              <a:gd name="connsiteX26" fmla="*/ 494810 w 826003"/>
              <a:gd name="connsiteY26" fmla="*/ 0 h 493125"/>
              <a:gd name="connsiteX27" fmla="*/ 571292 w 826003"/>
              <a:gd name="connsiteY27" fmla="*/ 0 h 493125"/>
              <a:gd name="connsiteX28" fmla="*/ 457195 w 826003"/>
              <a:gd name="connsiteY28" fmla="*/ 64674 h 493125"/>
              <a:gd name="connsiteX29" fmla="*/ 493556 w 826003"/>
              <a:gd name="connsiteY29" fmla="*/ 2488 h 493125"/>
              <a:gd name="connsiteX30" fmla="*/ 494810 w 826003"/>
              <a:gd name="connsiteY30" fmla="*/ 0 h 493125"/>
              <a:gd name="connsiteX31" fmla="*/ 259444 w 826003"/>
              <a:gd name="connsiteY31" fmla="*/ 0 h 493125"/>
              <a:gd name="connsiteX32" fmla="*/ 330243 w 826003"/>
              <a:gd name="connsiteY32" fmla="*/ 0 h 493125"/>
              <a:gd name="connsiteX33" fmla="*/ 333905 w 826003"/>
              <a:gd name="connsiteY33" fmla="*/ 2488 h 493125"/>
              <a:gd name="connsiteX34" fmla="*/ 368084 w 826003"/>
              <a:gd name="connsiteY34" fmla="*/ 64674 h 493125"/>
              <a:gd name="connsiteX35" fmla="*/ 259444 w 826003"/>
              <a:gd name="connsiteY35" fmla="*/ 0 h 49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26003" h="493125">
                <a:moveTo>
                  <a:pt x="602291" y="2"/>
                </a:moveTo>
                <a:lnTo>
                  <a:pt x="651950" y="2"/>
                </a:lnTo>
                <a:cubicBezTo>
                  <a:pt x="733887" y="2"/>
                  <a:pt x="756233" y="15021"/>
                  <a:pt x="799684" y="170217"/>
                </a:cubicBezTo>
                <a:lnTo>
                  <a:pt x="824514" y="284111"/>
                </a:lnTo>
                <a:cubicBezTo>
                  <a:pt x="829480" y="310394"/>
                  <a:pt x="822031" y="335426"/>
                  <a:pt x="802167" y="352948"/>
                </a:cubicBezTo>
                <a:cubicBezTo>
                  <a:pt x="761199" y="387992"/>
                  <a:pt x="715265" y="415527"/>
                  <a:pt x="668089" y="438055"/>
                </a:cubicBezTo>
                <a:lnTo>
                  <a:pt x="668089" y="224035"/>
                </a:lnTo>
                <a:cubicBezTo>
                  <a:pt x="668089" y="216526"/>
                  <a:pt x="660640" y="210268"/>
                  <a:pt x="653191" y="210268"/>
                </a:cubicBezTo>
                <a:cubicBezTo>
                  <a:pt x="645742" y="210268"/>
                  <a:pt x="638294" y="216526"/>
                  <a:pt x="638294" y="224035"/>
                </a:cubicBezTo>
                <a:lnTo>
                  <a:pt x="638294" y="450571"/>
                </a:lnTo>
                <a:cubicBezTo>
                  <a:pt x="572496" y="476854"/>
                  <a:pt x="501732" y="491873"/>
                  <a:pt x="429727" y="493125"/>
                </a:cubicBezTo>
                <a:lnTo>
                  <a:pt x="429727" y="97625"/>
                </a:lnTo>
                <a:cubicBezTo>
                  <a:pt x="561323" y="93871"/>
                  <a:pt x="594842" y="26285"/>
                  <a:pt x="602291" y="2"/>
                </a:cubicBezTo>
                <a:close/>
                <a:moveTo>
                  <a:pt x="173998" y="2"/>
                </a:moveTo>
                <a:lnTo>
                  <a:pt x="224740" y="2"/>
                </a:lnTo>
                <a:cubicBezTo>
                  <a:pt x="232166" y="26285"/>
                  <a:pt x="265582" y="93871"/>
                  <a:pt x="395532" y="97625"/>
                </a:cubicBezTo>
                <a:lnTo>
                  <a:pt x="395532" y="493125"/>
                </a:lnTo>
                <a:cubicBezTo>
                  <a:pt x="323750" y="491873"/>
                  <a:pt x="253206" y="476854"/>
                  <a:pt x="187612" y="450571"/>
                </a:cubicBezTo>
                <a:lnTo>
                  <a:pt x="187612" y="224035"/>
                </a:lnTo>
                <a:cubicBezTo>
                  <a:pt x="187612" y="216526"/>
                  <a:pt x="180186" y="210268"/>
                  <a:pt x="172760" y="210268"/>
                </a:cubicBezTo>
                <a:cubicBezTo>
                  <a:pt x="165334" y="210268"/>
                  <a:pt x="159146" y="216526"/>
                  <a:pt x="159146" y="224035"/>
                </a:cubicBezTo>
                <a:lnTo>
                  <a:pt x="159146" y="438055"/>
                </a:lnTo>
                <a:cubicBezTo>
                  <a:pt x="110879" y="415527"/>
                  <a:pt x="66324" y="387992"/>
                  <a:pt x="24245" y="352948"/>
                </a:cubicBezTo>
                <a:cubicBezTo>
                  <a:pt x="4443" y="335426"/>
                  <a:pt x="-4220" y="310394"/>
                  <a:pt x="1968" y="284111"/>
                </a:cubicBezTo>
                <a:lnTo>
                  <a:pt x="27958" y="170217"/>
                </a:lnTo>
                <a:cubicBezTo>
                  <a:pt x="71275" y="15021"/>
                  <a:pt x="92315" y="2"/>
                  <a:pt x="173998" y="2"/>
                </a:cubicBezTo>
                <a:close/>
                <a:moveTo>
                  <a:pt x="494810" y="0"/>
                </a:moveTo>
                <a:lnTo>
                  <a:pt x="571292" y="0"/>
                </a:lnTo>
                <a:cubicBezTo>
                  <a:pt x="561262" y="21143"/>
                  <a:pt x="533678" y="55968"/>
                  <a:pt x="457195" y="64674"/>
                </a:cubicBezTo>
                <a:lnTo>
                  <a:pt x="493556" y="2488"/>
                </a:lnTo>
                <a:cubicBezTo>
                  <a:pt x="493556" y="2488"/>
                  <a:pt x="494810" y="1244"/>
                  <a:pt x="494810" y="0"/>
                </a:cubicBezTo>
                <a:close/>
                <a:moveTo>
                  <a:pt x="259444" y="0"/>
                </a:moveTo>
                <a:lnTo>
                  <a:pt x="330243" y="0"/>
                </a:lnTo>
                <a:cubicBezTo>
                  <a:pt x="331464" y="1244"/>
                  <a:pt x="332685" y="2488"/>
                  <a:pt x="333905" y="2488"/>
                </a:cubicBezTo>
                <a:lnTo>
                  <a:pt x="368084" y="64674"/>
                </a:lnTo>
                <a:cubicBezTo>
                  <a:pt x="294844" y="54724"/>
                  <a:pt x="269209" y="21143"/>
                  <a:pt x="2594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9FE3D5D-F5B3-DB42-9CF5-65EBBB54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227" y="7302941"/>
            <a:ext cx="964368" cy="1086379"/>
          </a:xfrm>
          <a:custGeom>
            <a:avLst/>
            <a:gdLst>
              <a:gd name="connsiteX0" fmla="*/ 475387 w 964368"/>
              <a:gd name="connsiteY0" fmla="*/ 644153 h 1086379"/>
              <a:gd name="connsiteX1" fmla="*/ 409288 w 964368"/>
              <a:gd name="connsiteY1" fmla="*/ 898806 h 1086379"/>
              <a:gd name="connsiteX2" fmla="*/ 404299 w 964368"/>
              <a:gd name="connsiteY2" fmla="*/ 933588 h 1086379"/>
              <a:gd name="connsiteX3" fmla="*/ 404299 w 964368"/>
              <a:gd name="connsiteY3" fmla="*/ 1052839 h 1086379"/>
              <a:gd name="connsiteX4" fmla="*/ 413029 w 964368"/>
              <a:gd name="connsiteY4" fmla="*/ 1054082 h 1086379"/>
              <a:gd name="connsiteX5" fmla="*/ 435478 w 964368"/>
              <a:gd name="connsiteY5" fmla="*/ 1055324 h 1086379"/>
              <a:gd name="connsiteX6" fmla="*/ 446702 w 964368"/>
              <a:gd name="connsiteY6" fmla="*/ 1055324 h 1086379"/>
              <a:gd name="connsiteX7" fmla="*/ 480375 w 964368"/>
              <a:gd name="connsiteY7" fmla="*/ 1056566 h 1086379"/>
              <a:gd name="connsiteX8" fmla="*/ 484117 w 964368"/>
              <a:gd name="connsiteY8" fmla="*/ 1056566 h 1086379"/>
              <a:gd name="connsiteX9" fmla="*/ 516542 w 964368"/>
              <a:gd name="connsiteY9" fmla="*/ 1055324 h 1086379"/>
              <a:gd name="connsiteX10" fmla="*/ 526520 w 964368"/>
              <a:gd name="connsiteY10" fmla="*/ 1055324 h 1086379"/>
              <a:gd name="connsiteX11" fmla="*/ 548968 w 964368"/>
              <a:gd name="connsiteY11" fmla="*/ 1054082 h 1086379"/>
              <a:gd name="connsiteX12" fmla="*/ 555204 w 964368"/>
              <a:gd name="connsiteY12" fmla="*/ 1052839 h 1086379"/>
              <a:gd name="connsiteX13" fmla="*/ 555204 w 964368"/>
              <a:gd name="connsiteY13" fmla="*/ 933588 h 1086379"/>
              <a:gd name="connsiteX14" fmla="*/ 551463 w 964368"/>
              <a:gd name="connsiteY14" fmla="*/ 900048 h 1086379"/>
              <a:gd name="connsiteX15" fmla="*/ 484117 w 964368"/>
              <a:gd name="connsiteY15" fmla="*/ 644153 h 1086379"/>
              <a:gd name="connsiteX16" fmla="*/ 482869 w 964368"/>
              <a:gd name="connsiteY16" fmla="*/ 644153 h 1086379"/>
              <a:gd name="connsiteX17" fmla="*/ 482869 w 964368"/>
              <a:gd name="connsiteY17" fmla="*/ 645395 h 1086379"/>
              <a:gd name="connsiteX18" fmla="*/ 480375 w 964368"/>
              <a:gd name="connsiteY18" fmla="*/ 644153 h 1086379"/>
              <a:gd name="connsiteX19" fmla="*/ 683660 w 964368"/>
              <a:gd name="connsiteY19" fmla="*/ 517448 h 1086379"/>
              <a:gd name="connsiteX20" fmla="*/ 514048 w 964368"/>
              <a:gd name="connsiteY20" fmla="*/ 644153 h 1086379"/>
              <a:gd name="connsiteX21" fmla="*/ 578900 w 964368"/>
              <a:gd name="connsiteY21" fmla="*/ 892595 h 1086379"/>
              <a:gd name="connsiteX22" fmla="*/ 585135 w 964368"/>
              <a:gd name="connsiteY22" fmla="*/ 933588 h 1086379"/>
              <a:gd name="connsiteX23" fmla="*/ 585135 w 964368"/>
              <a:gd name="connsiteY23" fmla="*/ 1049113 h 1086379"/>
              <a:gd name="connsiteX24" fmla="*/ 728557 w 964368"/>
              <a:gd name="connsiteY24" fmla="*/ 1009362 h 1086379"/>
              <a:gd name="connsiteX25" fmla="*/ 728557 w 964368"/>
              <a:gd name="connsiteY25" fmla="*/ 763405 h 1086379"/>
              <a:gd name="connsiteX26" fmla="*/ 743523 w 964368"/>
              <a:gd name="connsiteY26" fmla="*/ 748499 h 1086379"/>
              <a:gd name="connsiteX27" fmla="*/ 757242 w 964368"/>
              <a:gd name="connsiteY27" fmla="*/ 763405 h 1086379"/>
              <a:gd name="connsiteX28" fmla="*/ 757242 w 964368"/>
              <a:gd name="connsiteY28" fmla="*/ 996940 h 1086379"/>
              <a:gd name="connsiteX29" fmla="*/ 908147 w 964368"/>
              <a:gd name="connsiteY29" fmla="*/ 903775 h 1086379"/>
              <a:gd name="connsiteX30" fmla="*/ 933089 w 964368"/>
              <a:gd name="connsiteY30" fmla="*/ 828000 h 1086379"/>
              <a:gd name="connsiteX31" fmla="*/ 905652 w 964368"/>
              <a:gd name="connsiteY31" fmla="*/ 703779 h 1086379"/>
              <a:gd name="connsiteX32" fmla="*/ 742276 w 964368"/>
              <a:gd name="connsiteY32" fmla="*/ 517448 h 1086379"/>
              <a:gd name="connsiteX33" fmla="*/ 576405 w 964368"/>
              <a:gd name="connsiteY33" fmla="*/ 517448 h 1086379"/>
              <a:gd name="connsiteX34" fmla="*/ 567675 w 964368"/>
              <a:gd name="connsiteY34" fmla="*/ 522417 h 1086379"/>
              <a:gd name="connsiteX35" fmla="*/ 514048 w 964368"/>
              <a:gd name="connsiteY35" fmla="*/ 614340 h 1086379"/>
              <a:gd name="connsiteX36" fmla="*/ 654976 w 964368"/>
              <a:gd name="connsiteY36" fmla="*/ 517448 h 1086379"/>
              <a:gd name="connsiteX37" fmla="*/ 307022 w 964368"/>
              <a:gd name="connsiteY37" fmla="*/ 517448 h 1086379"/>
              <a:gd name="connsiteX38" fmla="*/ 450444 w 964368"/>
              <a:gd name="connsiteY38" fmla="*/ 614340 h 1086379"/>
              <a:gd name="connsiteX39" fmla="*/ 396816 w 964368"/>
              <a:gd name="connsiteY39" fmla="*/ 522417 h 1086379"/>
              <a:gd name="connsiteX40" fmla="*/ 386839 w 964368"/>
              <a:gd name="connsiteY40" fmla="*/ 517448 h 1086379"/>
              <a:gd name="connsiteX41" fmla="*/ 222216 w 964368"/>
              <a:gd name="connsiteY41" fmla="*/ 517448 h 1086379"/>
              <a:gd name="connsiteX42" fmla="*/ 58840 w 964368"/>
              <a:gd name="connsiteY42" fmla="*/ 705021 h 1086379"/>
              <a:gd name="connsiteX43" fmla="*/ 31402 w 964368"/>
              <a:gd name="connsiteY43" fmla="*/ 828000 h 1086379"/>
              <a:gd name="connsiteX44" fmla="*/ 56345 w 964368"/>
              <a:gd name="connsiteY44" fmla="*/ 903775 h 1086379"/>
              <a:gd name="connsiteX45" fmla="*/ 206003 w 964368"/>
              <a:gd name="connsiteY45" fmla="*/ 996940 h 1086379"/>
              <a:gd name="connsiteX46" fmla="*/ 206003 w 964368"/>
              <a:gd name="connsiteY46" fmla="*/ 763405 h 1086379"/>
              <a:gd name="connsiteX47" fmla="*/ 220969 w 964368"/>
              <a:gd name="connsiteY47" fmla="*/ 748499 h 1086379"/>
              <a:gd name="connsiteX48" fmla="*/ 234687 w 964368"/>
              <a:gd name="connsiteY48" fmla="*/ 763405 h 1086379"/>
              <a:gd name="connsiteX49" fmla="*/ 234687 w 964368"/>
              <a:gd name="connsiteY49" fmla="*/ 1009362 h 1086379"/>
              <a:gd name="connsiteX50" fmla="*/ 375615 w 964368"/>
              <a:gd name="connsiteY50" fmla="*/ 1047871 h 1086379"/>
              <a:gd name="connsiteX51" fmla="*/ 375615 w 964368"/>
              <a:gd name="connsiteY51" fmla="*/ 933588 h 1086379"/>
              <a:gd name="connsiteX52" fmla="*/ 380603 w 964368"/>
              <a:gd name="connsiteY52" fmla="*/ 892595 h 1086379"/>
              <a:gd name="connsiteX53" fmla="*/ 445455 w 964368"/>
              <a:gd name="connsiteY53" fmla="*/ 644153 h 1086379"/>
              <a:gd name="connsiteX54" fmla="*/ 277090 w 964368"/>
              <a:gd name="connsiteY54" fmla="*/ 517448 h 1086379"/>
              <a:gd name="connsiteX55" fmla="*/ 222216 w 964368"/>
              <a:gd name="connsiteY55" fmla="*/ 488877 h 1086379"/>
              <a:gd name="connsiteX56" fmla="*/ 273349 w 964368"/>
              <a:gd name="connsiteY56" fmla="*/ 488877 h 1086379"/>
              <a:gd name="connsiteX57" fmla="*/ 386839 w 964368"/>
              <a:gd name="connsiteY57" fmla="*/ 488877 h 1086379"/>
              <a:gd name="connsiteX58" fmla="*/ 396816 w 964368"/>
              <a:gd name="connsiteY58" fmla="*/ 488877 h 1086379"/>
              <a:gd name="connsiteX59" fmla="*/ 408041 w 964368"/>
              <a:gd name="connsiteY59" fmla="*/ 496330 h 1086379"/>
              <a:gd name="connsiteX60" fmla="*/ 421759 w 964368"/>
              <a:gd name="connsiteY60" fmla="*/ 508753 h 1086379"/>
              <a:gd name="connsiteX61" fmla="*/ 482869 w 964368"/>
              <a:gd name="connsiteY61" fmla="*/ 613098 h 1086379"/>
              <a:gd name="connsiteX62" fmla="*/ 541485 w 964368"/>
              <a:gd name="connsiteY62" fmla="*/ 508753 h 1086379"/>
              <a:gd name="connsiteX63" fmla="*/ 551463 w 964368"/>
              <a:gd name="connsiteY63" fmla="*/ 497573 h 1086379"/>
              <a:gd name="connsiteX64" fmla="*/ 565181 w 964368"/>
              <a:gd name="connsiteY64" fmla="*/ 488877 h 1086379"/>
              <a:gd name="connsiteX65" fmla="*/ 576405 w 964368"/>
              <a:gd name="connsiteY65" fmla="*/ 488877 h 1086379"/>
              <a:gd name="connsiteX66" fmla="*/ 688649 w 964368"/>
              <a:gd name="connsiteY66" fmla="*/ 488877 h 1086379"/>
              <a:gd name="connsiteX67" fmla="*/ 742276 w 964368"/>
              <a:gd name="connsiteY67" fmla="*/ 488877 h 1086379"/>
              <a:gd name="connsiteX68" fmla="*/ 933089 w 964368"/>
              <a:gd name="connsiteY68" fmla="*/ 696326 h 1086379"/>
              <a:gd name="connsiteX69" fmla="*/ 961774 w 964368"/>
              <a:gd name="connsiteY69" fmla="*/ 821789 h 1086379"/>
              <a:gd name="connsiteX70" fmla="*/ 926854 w 964368"/>
              <a:gd name="connsiteY70" fmla="*/ 926134 h 1086379"/>
              <a:gd name="connsiteX71" fmla="*/ 585135 w 964368"/>
              <a:gd name="connsiteY71" fmla="*/ 1077684 h 1086379"/>
              <a:gd name="connsiteX72" fmla="*/ 571417 w 964368"/>
              <a:gd name="connsiteY72" fmla="*/ 1080168 h 1086379"/>
              <a:gd name="connsiteX73" fmla="*/ 545227 w 964368"/>
              <a:gd name="connsiteY73" fmla="*/ 1082652 h 1086379"/>
              <a:gd name="connsiteX74" fmla="*/ 537744 w 964368"/>
              <a:gd name="connsiteY74" fmla="*/ 1083895 h 1086379"/>
              <a:gd name="connsiteX75" fmla="*/ 519037 w 964368"/>
              <a:gd name="connsiteY75" fmla="*/ 1083895 h 1086379"/>
              <a:gd name="connsiteX76" fmla="*/ 509060 w 964368"/>
              <a:gd name="connsiteY76" fmla="*/ 1085137 h 1086379"/>
              <a:gd name="connsiteX77" fmla="*/ 484117 w 964368"/>
              <a:gd name="connsiteY77" fmla="*/ 1085137 h 1086379"/>
              <a:gd name="connsiteX78" fmla="*/ 482869 w 964368"/>
              <a:gd name="connsiteY78" fmla="*/ 1086379 h 1086379"/>
              <a:gd name="connsiteX79" fmla="*/ 480375 w 964368"/>
              <a:gd name="connsiteY79" fmla="*/ 1085137 h 1086379"/>
              <a:gd name="connsiteX80" fmla="*/ 455432 w 964368"/>
              <a:gd name="connsiteY80" fmla="*/ 1085137 h 1086379"/>
              <a:gd name="connsiteX81" fmla="*/ 445455 w 964368"/>
              <a:gd name="connsiteY81" fmla="*/ 1083895 h 1086379"/>
              <a:gd name="connsiteX82" fmla="*/ 425501 w 964368"/>
              <a:gd name="connsiteY82" fmla="*/ 1082652 h 1086379"/>
              <a:gd name="connsiteX83" fmla="*/ 419265 w 964368"/>
              <a:gd name="connsiteY83" fmla="*/ 1082652 h 1086379"/>
              <a:gd name="connsiteX84" fmla="*/ 388086 w 964368"/>
              <a:gd name="connsiteY84" fmla="*/ 1078926 h 1086379"/>
              <a:gd name="connsiteX85" fmla="*/ 375615 w 964368"/>
              <a:gd name="connsiteY85" fmla="*/ 1077684 h 1086379"/>
              <a:gd name="connsiteX86" fmla="*/ 375615 w 964368"/>
              <a:gd name="connsiteY86" fmla="*/ 1076441 h 1086379"/>
              <a:gd name="connsiteX87" fmla="*/ 37638 w 964368"/>
              <a:gd name="connsiteY87" fmla="*/ 926134 h 1086379"/>
              <a:gd name="connsiteX88" fmla="*/ 2718 w 964368"/>
              <a:gd name="connsiteY88" fmla="*/ 821789 h 1086379"/>
              <a:gd name="connsiteX89" fmla="*/ 31402 w 964368"/>
              <a:gd name="connsiteY89" fmla="*/ 697568 h 1086379"/>
              <a:gd name="connsiteX90" fmla="*/ 222216 w 964368"/>
              <a:gd name="connsiteY90" fmla="*/ 488877 h 1086379"/>
              <a:gd name="connsiteX91" fmla="*/ 544229 w 964368"/>
              <a:gd name="connsiteY91" fmla="*/ 139198 h 1086379"/>
              <a:gd name="connsiteX92" fmla="*/ 329218 w 964368"/>
              <a:gd name="connsiteY92" fmla="*/ 202583 h 1086379"/>
              <a:gd name="connsiteX93" fmla="*/ 283233 w 964368"/>
              <a:gd name="connsiteY93" fmla="*/ 200097 h 1086379"/>
              <a:gd name="connsiteX94" fmla="*/ 281990 w 964368"/>
              <a:gd name="connsiteY94" fmla="*/ 221225 h 1086379"/>
              <a:gd name="connsiteX95" fmla="*/ 474630 w 964368"/>
              <a:gd name="connsiteY95" fmla="*/ 415108 h 1086379"/>
              <a:gd name="connsiteX96" fmla="*/ 666027 w 964368"/>
              <a:gd name="connsiteY96" fmla="*/ 234897 h 1086379"/>
              <a:gd name="connsiteX97" fmla="*/ 544229 w 964368"/>
              <a:gd name="connsiteY97" fmla="*/ 139198 h 1086379"/>
              <a:gd name="connsiteX98" fmla="*/ 606371 w 964368"/>
              <a:gd name="connsiteY98" fmla="*/ 82028 h 1086379"/>
              <a:gd name="connsiteX99" fmla="*/ 567843 w 964368"/>
              <a:gd name="connsiteY99" fmla="*/ 120556 h 1086379"/>
              <a:gd name="connsiteX100" fmla="*/ 666027 w 964368"/>
              <a:gd name="connsiteY100" fmla="*/ 206311 h 1086379"/>
              <a:gd name="connsiteX101" fmla="*/ 606371 w 964368"/>
              <a:gd name="connsiteY101" fmla="*/ 82028 h 1086379"/>
              <a:gd name="connsiteX102" fmla="*/ 474630 w 964368"/>
              <a:gd name="connsiteY102" fmla="*/ 28586 h 1086379"/>
              <a:gd name="connsiteX103" fmla="*/ 288204 w 964368"/>
              <a:gd name="connsiteY103" fmla="*/ 171512 h 1086379"/>
              <a:gd name="connsiteX104" fmla="*/ 584000 w 964368"/>
              <a:gd name="connsiteY104" fmla="*/ 63385 h 1086379"/>
              <a:gd name="connsiteX105" fmla="*/ 474630 w 964368"/>
              <a:gd name="connsiteY105" fmla="*/ 28586 h 1086379"/>
              <a:gd name="connsiteX106" fmla="*/ 474630 w 964368"/>
              <a:gd name="connsiteY106" fmla="*/ 0 h 1086379"/>
              <a:gd name="connsiteX107" fmla="*/ 695855 w 964368"/>
              <a:gd name="connsiteY107" fmla="*/ 221225 h 1086379"/>
              <a:gd name="connsiteX108" fmla="*/ 474630 w 964368"/>
              <a:gd name="connsiteY108" fmla="*/ 443693 h 1086379"/>
              <a:gd name="connsiteX109" fmla="*/ 252162 w 964368"/>
              <a:gd name="connsiteY109" fmla="*/ 221225 h 1086379"/>
              <a:gd name="connsiteX110" fmla="*/ 474630 w 964368"/>
              <a:gd name="connsiteY110" fmla="*/ 0 h 108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964368" h="1086379">
                <a:moveTo>
                  <a:pt x="475387" y="644153"/>
                </a:moveTo>
                <a:lnTo>
                  <a:pt x="409288" y="898806"/>
                </a:lnTo>
                <a:cubicBezTo>
                  <a:pt x="405546" y="911228"/>
                  <a:pt x="404299" y="921165"/>
                  <a:pt x="404299" y="933588"/>
                </a:cubicBezTo>
                <a:lnTo>
                  <a:pt x="404299" y="1052839"/>
                </a:lnTo>
                <a:cubicBezTo>
                  <a:pt x="408041" y="1052839"/>
                  <a:pt x="410535" y="1052839"/>
                  <a:pt x="413029" y="1054082"/>
                </a:cubicBezTo>
                <a:cubicBezTo>
                  <a:pt x="420512" y="1054082"/>
                  <a:pt x="427995" y="1055324"/>
                  <a:pt x="435478" y="1055324"/>
                </a:cubicBezTo>
                <a:cubicBezTo>
                  <a:pt x="439219" y="1055324"/>
                  <a:pt x="442961" y="1055324"/>
                  <a:pt x="446702" y="1055324"/>
                </a:cubicBezTo>
                <a:cubicBezTo>
                  <a:pt x="456679" y="1056566"/>
                  <a:pt x="469151" y="1056566"/>
                  <a:pt x="480375" y="1056566"/>
                </a:cubicBezTo>
                <a:lnTo>
                  <a:pt x="484117" y="1056566"/>
                </a:lnTo>
                <a:cubicBezTo>
                  <a:pt x="495341" y="1056566"/>
                  <a:pt x="506565" y="1056566"/>
                  <a:pt x="516542" y="1055324"/>
                </a:cubicBezTo>
                <a:cubicBezTo>
                  <a:pt x="520284" y="1055324"/>
                  <a:pt x="522778" y="1055324"/>
                  <a:pt x="526520" y="1055324"/>
                </a:cubicBezTo>
                <a:cubicBezTo>
                  <a:pt x="534003" y="1055324"/>
                  <a:pt x="541485" y="1054082"/>
                  <a:pt x="548968" y="1054082"/>
                </a:cubicBezTo>
                <a:cubicBezTo>
                  <a:pt x="551463" y="1054082"/>
                  <a:pt x="553957" y="1052839"/>
                  <a:pt x="555204" y="1052839"/>
                </a:cubicBezTo>
                <a:lnTo>
                  <a:pt x="555204" y="933588"/>
                </a:lnTo>
                <a:cubicBezTo>
                  <a:pt x="555204" y="922408"/>
                  <a:pt x="553957" y="911228"/>
                  <a:pt x="551463" y="900048"/>
                </a:cubicBezTo>
                <a:lnTo>
                  <a:pt x="484117" y="644153"/>
                </a:lnTo>
                <a:cubicBezTo>
                  <a:pt x="482869" y="644153"/>
                  <a:pt x="482869" y="644153"/>
                  <a:pt x="482869" y="644153"/>
                </a:cubicBezTo>
                <a:lnTo>
                  <a:pt x="482869" y="645395"/>
                </a:lnTo>
                <a:cubicBezTo>
                  <a:pt x="481622" y="645395"/>
                  <a:pt x="481622" y="644153"/>
                  <a:pt x="480375" y="644153"/>
                </a:cubicBezTo>
                <a:close/>
                <a:moveTo>
                  <a:pt x="683660" y="517448"/>
                </a:moveTo>
                <a:cubicBezTo>
                  <a:pt x="676177" y="549745"/>
                  <a:pt x="642504" y="632973"/>
                  <a:pt x="514048" y="644153"/>
                </a:cubicBezTo>
                <a:lnTo>
                  <a:pt x="578900" y="892595"/>
                </a:lnTo>
                <a:cubicBezTo>
                  <a:pt x="582641" y="906259"/>
                  <a:pt x="585135" y="919923"/>
                  <a:pt x="585135" y="933588"/>
                </a:cubicBezTo>
                <a:lnTo>
                  <a:pt x="585135" y="1049113"/>
                </a:lnTo>
                <a:cubicBezTo>
                  <a:pt x="633774" y="1041660"/>
                  <a:pt x="682413" y="1027995"/>
                  <a:pt x="728557" y="1009362"/>
                </a:cubicBezTo>
                <a:lnTo>
                  <a:pt x="728557" y="763405"/>
                </a:lnTo>
                <a:cubicBezTo>
                  <a:pt x="728557" y="754710"/>
                  <a:pt x="736040" y="748499"/>
                  <a:pt x="743523" y="748499"/>
                </a:cubicBezTo>
                <a:cubicBezTo>
                  <a:pt x="751006" y="748499"/>
                  <a:pt x="757242" y="754710"/>
                  <a:pt x="757242" y="763405"/>
                </a:cubicBezTo>
                <a:lnTo>
                  <a:pt x="757242" y="996940"/>
                </a:lnTo>
                <a:cubicBezTo>
                  <a:pt x="810869" y="972096"/>
                  <a:pt x="862002" y="941041"/>
                  <a:pt x="908147" y="903775"/>
                </a:cubicBezTo>
                <a:cubicBezTo>
                  <a:pt x="929348" y="885141"/>
                  <a:pt x="940572" y="856571"/>
                  <a:pt x="933089" y="828000"/>
                </a:cubicBezTo>
                <a:lnTo>
                  <a:pt x="905652" y="703779"/>
                </a:lnTo>
                <a:cubicBezTo>
                  <a:pt x="857013" y="533597"/>
                  <a:pt x="832071" y="517448"/>
                  <a:pt x="742276" y="517448"/>
                </a:cubicBezTo>
                <a:close/>
                <a:moveTo>
                  <a:pt x="576405" y="517448"/>
                </a:moveTo>
                <a:cubicBezTo>
                  <a:pt x="572664" y="517448"/>
                  <a:pt x="568923" y="519932"/>
                  <a:pt x="567675" y="522417"/>
                </a:cubicBezTo>
                <a:lnTo>
                  <a:pt x="514048" y="614340"/>
                </a:lnTo>
                <a:cubicBezTo>
                  <a:pt x="616314" y="605645"/>
                  <a:pt x="646246" y="547261"/>
                  <a:pt x="654976" y="517448"/>
                </a:cubicBezTo>
                <a:close/>
                <a:moveTo>
                  <a:pt x="307022" y="517448"/>
                </a:moveTo>
                <a:cubicBezTo>
                  <a:pt x="315752" y="547261"/>
                  <a:pt x="346931" y="606887"/>
                  <a:pt x="450444" y="614340"/>
                </a:cubicBezTo>
                <a:lnTo>
                  <a:pt x="396816" y="522417"/>
                </a:lnTo>
                <a:cubicBezTo>
                  <a:pt x="394322" y="519932"/>
                  <a:pt x="391828" y="517448"/>
                  <a:pt x="386839" y="517448"/>
                </a:cubicBezTo>
                <a:close/>
                <a:moveTo>
                  <a:pt x="222216" y="517448"/>
                </a:moveTo>
                <a:cubicBezTo>
                  <a:pt x="131174" y="517448"/>
                  <a:pt x="107478" y="533597"/>
                  <a:pt x="58840" y="705021"/>
                </a:cubicBezTo>
                <a:lnTo>
                  <a:pt x="31402" y="828000"/>
                </a:lnTo>
                <a:cubicBezTo>
                  <a:pt x="25167" y="856571"/>
                  <a:pt x="33897" y="885141"/>
                  <a:pt x="56345" y="903775"/>
                </a:cubicBezTo>
                <a:cubicBezTo>
                  <a:pt x="101243" y="941041"/>
                  <a:pt x="153623" y="972096"/>
                  <a:pt x="206003" y="996940"/>
                </a:cubicBezTo>
                <a:lnTo>
                  <a:pt x="206003" y="763405"/>
                </a:lnTo>
                <a:cubicBezTo>
                  <a:pt x="206003" y="754710"/>
                  <a:pt x="213486" y="748499"/>
                  <a:pt x="220969" y="748499"/>
                </a:cubicBezTo>
                <a:cubicBezTo>
                  <a:pt x="228452" y="748499"/>
                  <a:pt x="234687" y="754710"/>
                  <a:pt x="234687" y="763405"/>
                </a:cubicBezTo>
                <a:lnTo>
                  <a:pt x="234687" y="1009362"/>
                </a:lnTo>
                <a:cubicBezTo>
                  <a:pt x="280832" y="1027995"/>
                  <a:pt x="326976" y="1040417"/>
                  <a:pt x="375615" y="1047871"/>
                </a:cubicBezTo>
                <a:lnTo>
                  <a:pt x="375615" y="933588"/>
                </a:lnTo>
                <a:cubicBezTo>
                  <a:pt x="375615" y="919923"/>
                  <a:pt x="376862" y="906259"/>
                  <a:pt x="380603" y="892595"/>
                </a:cubicBezTo>
                <a:lnTo>
                  <a:pt x="445455" y="644153"/>
                </a:lnTo>
                <a:cubicBezTo>
                  <a:pt x="319493" y="632973"/>
                  <a:pt x="285820" y="549745"/>
                  <a:pt x="277090" y="517448"/>
                </a:cubicBezTo>
                <a:close/>
                <a:moveTo>
                  <a:pt x="222216" y="488877"/>
                </a:moveTo>
                <a:lnTo>
                  <a:pt x="273349" y="488877"/>
                </a:lnTo>
                <a:lnTo>
                  <a:pt x="386839" y="488877"/>
                </a:lnTo>
                <a:lnTo>
                  <a:pt x="396816" y="488877"/>
                </a:lnTo>
                <a:cubicBezTo>
                  <a:pt x="401805" y="488877"/>
                  <a:pt x="405546" y="491362"/>
                  <a:pt x="408041" y="496330"/>
                </a:cubicBezTo>
                <a:cubicBezTo>
                  <a:pt x="413029" y="498815"/>
                  <a:pt x="418018" y="503784"/>
                  <a:pt x="421759" y="508753"/>
                </a:cubicBezTo>
                <a:lnTo>
                  <a:pt x="482869" y="613098"/>
                </a:lnTo>
                <a:lnTo>
                  <a:pt x="541485" y="508753"/>
                </a:lnTo>
                <a:cubicBezTo>
                  <a:pt x="545227" y="505026"/>
                  <a:pt x="547721" y="501299"/>
                  <a:pt x="551463" y="497573"/>
                </a:cubicBezTo>
                <a:cubicBezTo>
                  <a:pt x="553957" y="492604"/>
                  <a:pt x="558945" y="488877"/>
                  <a:pt x="565181" y="488877"/>
                </a:cubicBezTo>
                <a:lnTo>
                  <a:pt x="576405" y="488877"/>
                </a:lnTo>
                <a:lnTo>
                  <a:pt x="688649" y="488877"/>
                </a:lnTo>
                <a:lnTo>
                  <a:pt x="742276" y="488877"/>
                </a:lnTo>
                <a:cubicBezTo>
                  <a:pt x="853272" y="488877"/>
                  <a:pt x="883204" y="522417"/>
                  <a:pt x="933089" y="696326"/>
                </a:cubicBezTo>
                <a:lnTo>
                  <a:pt x="961774" y="821789"/>
                </a:lnTo>
                <a:cubicBezTo>
                  <a:pt x="970504" y="860297"/>
                  <a:pt x="956785" y="900048"/>
                  <a:pt x="926854" y="926134"/>
                </a:cubicBezTo>
                <a:cubicBezTo>
                  <a:pt x="828329" y="1006878"/>
                  <a:pt x="709850" y="1059050"/>
                  <a:pt x="585135" y="1077684"/>
                </a:cubicBezTo>
                <a:lnTo>
                  <a:pt x="571417" y="1080168"/>
                </a:lnTo>
                <a:cubicBezTo>
                  <a:pt x="562687" y="1080168"/>
                  <a:pt x="553957" y="1082652"/>
                  <a:pt x="545227" y="1082652"/>
                </a:cubicBezTo>
                <a:cubicBezTo>
                  <a:pt x="542733" y="1082652"/>
                  <a:pt x="540238" y="1082652"/>
                  <a:pt x="537744" y="1083895"/>
                </a:cubicBezTo>
                <a:cubicBezTo>
                  <a:pt x="531508" y="1083895"/>
                  <a:pt x="525273" y="1083895"/>
                  <a:pt x="519037" y="1083895"/>
                </a:cubicBezTo>
                <a:cubicBezTo>
                  <a:pt x="515295" y="1083895"/>
                  <a:pt x="512801" y="1085137"/>
                  <a:pt x="509060" y="1085137"/>
                </a:cubicBezTo>
                <a:cubicBezTo>
                  <a:pt x="500330" y="1085137"/>
                  <a:pt x="491600" y="1085137"/>
                  <a:pt x="484117" y="1085137"/>
                </a:cubicBezTo>
                <a:cubicBezTo>
                  <a:pt x="482869" y="1085137"/>
                  <a:pt x="482869" y="1086379"/>
                  <a:pt x="482869" y="1086379"/>
                </a:cubicBezTo>
                <a:cubicBezTo>
                  <a:pt x="481622" y="1086379"/>
                  <a:pt x="480375" y="1085137"/>
                  <a:pt x="480375" y="1085137"/>
                </a:cubicBezTo>
                <a:cubicBezTo>
                  <a:pt x="471645" y="1085137"/>
                  <a:pt x="462915" y="1085137"/>
                  <a:pt x="455432" y="1085137"/>
                </a:cubicBezTo>
                <a:cubicBezTo>
                  <a:pt x="451691" y="1085137"/>
                  <a:pt x="449197" y="1083895"/>
                  <a:pt x="445455" y="1083895"/>
                </a:cubicBezTo>
                <a:cubicBezTo>
                  <a:pt x="439219" y="1083895"/>
                  <a:pt x="431737" y="1083895"/>
                  <a:pt x="425501" y="1082652"/>
                </a:cubicBezTo>
                <a:cubicBezTo>
                  <a:pt x="423006" y="1082652"/>
                  <a:pt x="420512" y="1082652"/>
                  <a:pt x="419265" y="1082652"/>
                </a:cubicBezTo>
                <a:cubicBezTo>
                  <a:pt x="408041" y="1081410"/>
                  <a:pt x="398064" y="1080168"/>
                  <a:pt x="388086" y="1078926"/>
                </a:cubicBezTo>
                <a:lnTo>
                  <a:pt x="375615" y="1077684"/>
                </a:lnTo>
                <a:lnTo>
                  <a:pt x="375615" y="1076441"/>
                </a:lnTo>
                <a:cubicBezTo>
                  <a:pt x="252147" y="1057808"/>
                  <a:pt x="134916" y="1005636"/>
                  <a:pt x="37638" y="926134"/>
                </a:cubicBezTo>
                <a:cubicBezTo>
                  <a:pt x="6459" y="900048"/>
                  <a:pt x="-6012" y="860297"/>
                  <a:pt x="2718" y="821789"/>
                </a:cubicBezTo>
                <a:lnTo>
                  <a:pt x="31402" y="697568"/>
                </a:lnTo>
                <a:cubicBezTo>
                  <a:pt x="80041" y="522417"/>
                  <a:pt x="111220" y="488877"/>
                  <a:pt x="222216" y="488877"/>
                </a:cubicBezTo>
                <a:close/>
                <a:moveTo>
                  <a:pt x="544229" y="139198"/>
                </a:moveTo>
                <a:cubicBezTo>
                  <a:pt x="470901" y="191397"/>
                  <a:pt x="383903" y="202583"/>
                  <a:pt x="329218" y="202583"/>
                </a:cubicBezTo>
                <a:cubicBezTo>
                  <a:pt x="309333" y="202583"/>
                  <a:pt x="294418" y="201340"/>
                  <a:pt x="283233" y="200097"/>
                </a:cubicBezTo>
                <a:cubicBezTo>
                  <a:pt x="281990" y="207554"/>
                  <a:pt x="281990" y="215011"/>
                  <a:pt x="281990" y="221225"/>
                </a:cubicBezTo>
                <a:cubicBezTo>
                  <a:pt x="281990" y="328109"/>
                  <a:pt x="367746" y="415108"/>
                  <a:pt x="474630" y="415108"/>
                </a:cubicBezTo>
                <a:cubicBezTo>
                  <a:pt x="575300" y="415108"/>
                  <a:pt x="659813" y="335566"/>
                  <a:pt x="666027" y="234897"/>
                </a:cubicBezTo>
                <a:cubicBezTo>
                  <a:pt x="595185" y="228682"/>
                  <a:pt x="559143" y="170269"/>
                  <a:pt x="544229" y="139198"/>
                </a:cubicBezTo>
                <a:close/>
                <a:moveTo>
                  <a:pt x="606371" y="82028"/>
                </a:moveTo>
                <a:cubicBezTo>
                  <a:pt x="593942" y="96942"/>
                  <a:pt x="581514" y="109370"/>
                  <a:pt x="567843" y="120556"/>
                </a:cubicBezTo>
                <a:cubicBezTo>
                  <a:pt x="576543" y="142927"/>
                  <a:pt x="603885" y="198854"/>
                  <a:pt x="666027" y="206311"/>
                </a:cubicBezTo>
                <a:cubicBezTo>
                  <a:pt x="662299" y="157841"/>
                  <a:pt x="639927" y="113099"/>
                  <a:pt x="606371" y="82028"/>
                </a:cubicBezTo>
                <a:close/>
                <a:moveTo>
                  <a:pt x="474630" y="28586"/>
                </a:moveTo>
                <a:cubicBezTo>
                  <a:pt x="386389" y="28586"/>
                  <a:pt x="310575" y="89485"/>
                  <a:pt x="288204" y="171512"/>
                </a:cubicBezTo>
                <a:cubicBezTo>
                  <a:pt x="336675" y="176483"/>
                  <a:pt x="487058" y="181455"/>
                  <a:pt x="584000" y="63385"/>
                </a:cubicBezTo>
                <a:cubicBezTo>
                  <a:pt x="552929" y="41014"/>
                  <a:pt x="515644" y="28586"/>
                  <a:pt x="474630" y="28586"/>
                </a:cubicBezTo>
                <a:close/>
                <a:moveTo>
                  <a:pt x="474630" y="0"/>
                </a:moveTo>
                <a:cubicBezTo>
                  <a:pt x="596428" y="0"/>
                  <a:pt x="695855" y="99427"/>
                  <a:pt x="695855" y="221225"/>
                </a:cubicBezTo>
                <a:cubicBezTo>
                  <a:pt x="695855" y="344266"/>
                  <a:pt x="596428" y="443693"/>
                  <a:pt x="474630" y="443693"/>
                </a:cubicBezTo>
                <a:cubicBezTo>
                  <a:pt x="352832" y="443693"/>
                  <a:pt x="252162" y="344266"/>
                  <a:pt x="252162" y="221225"/>
                </a:cubicBezTo>
                <a:cubicBezTo>
                  <a:pt x="252162" y="99427"/>
                  <a:pt x="352832" y="0"/>
                  <a:pt x="47463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8DD050EF-356F-2044-9D2D-614DBEED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974" y="7819288"/>
            <a:ext cx="906625" cy="531581"/>
          </a:xfrm>
          <a:custGeom>
            <a:avLst/>
            <a:gdLst>
              <a:gd name="connsiteX0" fmla="*/ 654472 w 906625"/>
              <a:gd name="connsiteY0" fmla="*/ 0 h 531581"/>
              <a:gd name="connsiteX1" fmla="*/ 713182 w 906625"/>
              <a:gd name="connsiteY1" fmla="*/ 0 h 531581"/>
              <a:gd name="connsiteX2" fmla="*/ 876821 w 906625"/>
              <a:gd name="connsiteY2" fmla="*/ 186302 h 531581"/>
              <a:gd name="connsiteX3" fmla="*/ 904302 w 906625"/>
              <a:gd name="connsiteY3" fmla="*/ 310503 h 531581"/>
              <a:gd name="connsiteX4" fmla="*/ 879319 w 906625"/>
              <a:gd name="connsiteY4" fmla="*/ 386266 h 531581"/>
              <a:gd name="connsiteX5" fmla="*/ 728172 w 906625"/>
              <a:gd name="connsiteY5" fmla="*/ 479417 h 531581"/>
              <a:gd name="connsiteX6" fmla="*/ 728172 w 906625"/>
              <a:gd name="connsiteY6" fmla="*/ 245919 h 531581"/>
              <a:gd name="connsiteX7" fmla="*/ 714431 w 906625"/>
              <a:gd name="connsiteY7" fmla="*/ 231014 h 531581"/>
              <a:gd name="connsiteX8" fmla="*/ 699442 w 906625"/>
              <a:gd name="connsiteY8" fmla="*/ 245919 h 531581"/>
              <a:gd name="connsiteX9" fmla="*/ 699442 w 906625"/>
              <a:gd name="connsiteY9" fmla="*/ 491837 h 531581"/>
              <a:gd name="connsiteX10" fmla="*/ 555789 w 906625"/>
              <a:gd name="connsiteY10" fmla="*/ 531581 h 531581"/>
              <a:gd name="connsiteX11" fmla="*/ 555789 w 906625"/>
              <a:gd name="connsiteY11" fmla="*/ 416074 h 531581"/>
              <a:gd name="connsiteX12" fmla="*/ 549544 w 906625"/>
              <a:gd name="connsiteY12" fmla="*/ 375088 h 531581"/>
              <a:gd name="connsiteX13" fmla="*/ 484588 w 906625"/>
              <a:gd name="connsiteY13" fmla="*/ 126685 h 531581"/>
              <a:gd name="connsiteX14" fmla="*/ 654472 w 906625"/>
              <a:gd name="connsiteY14" fmla="*/ 0 h 531581"/>
              <a:gd name="connsiteX15" fmla="*/ 547228 w 906625"/>
              <a:gd name="connsiteY15" fmla="*/ 0 h 531581"/>
              <a:gd name="connsiteX16" fmla="*/ 626154 w 906625"/>
              <a:gd name="connsiteY16" fmla="*/ 0 h 531581"/>
              <a:gd name="connsiteX17" fmla="*/ 484588 w 906625"/>
              <a:gd name="connsiteY17" fmla="*/ 97623 h 531581"/>
              <a:gd name="connsiteX18" fmla="*/ 538458 w 906625"/>
              <a:gd name="connsiteY18" fmla="*/ 5007 h 531581"/>
              <a:gd name="connsiteX19" fmla="*/ 547228 w 906625"/>
              <a:gd name="connsiteY19" fmla="*/ 0 h 531581"/>
              <a:gd name="connsiteX20" fmla="*/ 281346 w 906625"/>
              <a:gd name="connsiteY20" fmla="*/ 0 h 531581"/>
              <a:gd name="connsiteX21" fmla="*/ 360143 w 906625"/>
              <a:gd name="connsiteY21" fmla="*/ 0 h 531581"/>
              <a:gd name="connsiteX22" fmla="*/ 369992 w 906625"/>
              <a:gd name="connsiteY22" fmla="*/ 5007 h 531581"/>
              <a:gd name="connsiteX23" fmla="*/ 422934 w 906625"/>
              <a:gd name="connsiteY23" fmla="*/ 97623 h 531581"/>
              <a:gd name="connsiteX24" fmla="*/ 281346 w 906625"/>
              <a:gd name="connsiteY24" fmla="*/ 0 h 531581"/>
              <a:gd name="connsiteX25" fmla="*/ 193425 w 906625"/>
              <a:gd name="connsiteY25" fmla="*/ 0 h 531581"/>
              <a:gd name="connsiteX26" fmla="*/ 248485 w 906625"/>
              <a:gd name="connsiteY26" fmla="*/ 0 h 531581"/>
              <a:gd name="connsiteX27" fmla="*/ 417420 w 906625"/>
              <a:gd name="connsiteY27" fmla="*/ 126981 h 531581"/>
              <a:gd name="connsiteX28" fmla="*/ 352349 w 906625"/>
              <a:gd name="connsiteY28" fmla="*/ 375964 h 531581"/>
              <a:gd name="connsiteX29" fmla="*/ 347343 w 906625"/>
              <a:gd name="connsiteY29" fmla="*/ 417046 h 531581"/>
              <a:gd name="connsiteX30" fmla="*/ 347343 w 906625"/>
              <a:gd name="connsiteY30" fmla="*/ 531578 h 531581"/>
              <a:gd name="connsiteX31" fmla="*/ 205939 w 906625"/>
              <a:gd name="connsiteY31" fmla="*/ 492986 h 531581"/>
              <a:gd name="connsiteX32" fmla="*/ 205939 w 906625"/>
              <a:gd name="connsiteY32" fmla="*/ 246493 h 531581"/>
              <a:gd name="connsiteX33" fmla="*/ 192174 w 906625"/>
              <a:gd name="connsiteY33" fmla="*/ 231554 h 531581"/>
              <a:gd name="connsiteX34" fmla="*/ 177157 w 906625"/>
              <a:gd name="connsiteY34" fmla="*/ 246493 h 531581"/>
              <a:gd name="connsiteX35" fmla="*/ 177157 w 906625"/>
              <a:gd name="connsiteY35" fmla="*/ 480537 h 531581"/>
              <a:gd name="connsiteX36" fmla="*/ 26993 w 906625"/>
              <a:gd name="connsiteY36" fmla="*/ 387168 h 531581"/>
              <a:gd name="connsiteX37" fmla="*/ 1966 w 906625"/>
              <a:gd name="connsiteY37" fmla="*/ 311229 h 531581"/>
              <a:gd name="connsiteX38" fmla="*/ 29496 w 906625"/>
              <a:gd name="connsiteY38" fmla="*/ 187982 h 531581"/>
              <a:gd name="connsiteX39" fmla="*/ 193425 w 906625"/>
              <a:gd name="connsiteY39" fmla="*/ 0 h 53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6625" h="531581">
                <a:moveTo>
                  <a:pt x="654472" y="0"/>
                </a:moveTo>
                <a:lnTo>
                  <a:pt x="713182" y="0"/>
                </a:lnTo>
                <a:cubicBezTo>
                  <a:pt x="803121" y="0"/>
                  <a:pt x="828104" y="16146"/>
                  <a:pt x="876821" y="186302"/>
                </a:cubicBezTo>
                <a:lnTo>
                  <a:pt x="904302" y="310503"/>
                </a:lnTo>
                <a:cubicBezTo>
                  <a:pt x="911797" y="339069"/>
                  <a:pt x="900554" y="367636"/>
                  <a:pt x="879319" y="386266"/>
                </a:cubicBezTo>
                <a:cubicBezTo>
                  <a:pt x="833100" y="423526"/>
                  <a:pt x="781885" y="454577"/>
                  <a:pt x="728172" y="479417"/>
                </a:cubicBezTo>
                <a:lnTo>
                  <a:pt x="728172" y="245919"/>
                </a:lnTo>
                <a:cubicBezTo>
                  <a:pt x="728172" y="237224"/>
                  <a:pt x="721926" y="231014"/>
                  <a:pt x="714431" y="231014"/>
                </a:cubicBezTo>
                <a:cubicBezTo>
                  <a:pt x="706936" y="231014"/>
                  <a:pt x="699442" y="237224"/>
                  <a:pt x="699442" y="245919"/>
                </a:cubicBezTo>
                <a:lnTo>
                  <a:pt x="699442" y="491837"/>
                </a:lnTo>
                <a:cubicBezTo>
                  <a:pt x="653223" y="510467"/>
                  <a:pt x="604506" y="524129"/>
                  <a:pt x="555789" y="531581"/>
                </a:cubicBezTo>
                <a:lnTo>
                  <a:pt x="555789" y="416074"/>
                </a:lnTo>
                <a:cubicBezTo>
                  <a:pt x="555789" y="402412"/>
                  <a:pt x="553291" y="388750"/>
                  <a:pt x="549544" y="375088"/>
                </a:cubicBezTo>
                <a:lnTo>
                  <a:pt x="484588" y="126685"/>
                </a:lnTo>
                <a:cubicBezTo>
                  <a:pt x="613250" y="115507"/>
                  <a:pt x="646977" y="32293"/>
                  <a:pt x="654472" y="0"/>
                </a:cubicBezTo>
                <a:close/>
                <a:moveTo>
                  <a:pt x="547228" y="0"/>
                </a:moveTo>
                <a:lnTo>
                  <a:pt x="626154" y="0"/>
                </a:lnTo>
                <a:cubicBezTo>
                  <a:pt x="617385" y="30038"/>
                  <a:pt x="587317" y="88862"/>
                  <a:pt x="484588" y="97623"/>
                </a:cubicBezTo>
                <a:lnTo>
                  <a:pt x="538458" y="5007"/>
                </a:lnTo>
                <a:cubicBezTo>
                  <a:pt x="539711" y="2503"/>
                  <a:pt x="543470" y="0"/>
                  <a:pt x="547228" y="0"/>
                </a:cubicBezTo>
                <a:close/>
                <a:moveTo>
                  <a:pt x="281346" y="0"/>
                </a:moveTo>
                <a:lnTo>
                  <a:pt x="360143" y="0"/>
                </a:lnTo>
                <a:cubicBezTo>
                  <a:pt x="365067" y="0"/>
                  <a:pt x="367530" y="2503"/>
                  <a:pt x="369992" y="5007"/>
                </a:cubicBezTo>
                <a:lnTo>
                  <a:pt x="422934" y="97623"/>
                </a:lnTo>
                <a:cubicBezTo>
                  <a:pt x="320744" y="90113"/>
                  <a:pt x="289964" y="30038"/>
                  <a:pt x="281346" y="0"/>
                </a:cubicBezTo>
                <a:close/>
                <a:moveTo>
                  <a:pt x="193425" y="0"/>
                </a:moveTo>
                <a:lnTo>
                  <a:pt x="248485" y="0"/>
                </a:lnTo>
                <a:cubicBezTo>
                  <a:pt x="257245" y="32368"/>
                  <a:pt x="291032" y="115777"/>
                  <a:pt x="417420" y="126981"/>
                </a:cubicBezTo>
                <a:lnTo>
                  <a:pt x="352349" y="375964"/>
                </a:lnTo>
                <a:cubicBezTo>
                  <a:pt x="348594" y="389658"/>
                  <a:pt x="347343" y="403352"/>
                  <a:pt x="347343" y="417046"/>
                </a:cubicBezTo>
                <a:lnTo>
                  <a:pt x="347343" y="531578"/>
                </a:lnTo>
                <a:cubicBezTo>
                  <a:pt x="298540" y="524109"/>
                  <a:pt x="252239" y="511660"/>
                  <a:pt x="205939" y="492986"/>
                </a:cubicBezTo>
                <a:lnTo>
                  <a:pt x="205939" y="246493"/>
                </a:lnTo>
                <a:cubicBezTo>
                  <a:pt x="205939" y="237779"/>
                  <a:pt x="199682" y="231554"/>
                  <a:pt x="192174" y="231554"/>
                </a:cubicBezTo>
                <a:cubicBezTo>
                  <a:pt x="184665" y="231554"/>
                  <a:pt x="177157" y="237779"/>
                  <a:pt x="177157" y="246493"/>
                </a:cubicBezTo>
                <a:lnTo>
                  <a:pt x="177157" y="480537"/>
                </a:lnTo>
                <a:cubicBezTo>
                  <a:pt x="124600" y="455639"/>
                  <a:pt x="72042" y="424516"/>
                  <a:pt x="26993" y="387168"/>
                </a:cubicBezTo>
                <a:cubicBezTo>
                  <a:pt x="4469" y="368495"/>
                  <a:pt x="-4291" y="339862"/>
                  <a:pt x="1966" y="311229"/>
                </a:cubicBezTo>
                <a:lnTo>
                  <a:pt x="29496" y="187982"/>
                </a:lnTo>
                <a:cubicBezTo>
                  <a:pt x="78299" y="16184"/>
                  <a:pt x="102075" y="0"/>
                  <a:pt x="1934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FAD4487-7315-EC4C-961D-998E4F7E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999" y="7291954"/>
            <a:ext cx="882904" cy="1102856"/>
          </a:xfrm>
          <a:custGeom>
            <a:avLst/>
            <a:gdLst>
              <a:gd name="connsiteX0" fmla="*/ 522266 w 882904"/>
              <a:gd name="connsiteY0" fmla="*/ 584622 h 1102856"/>
              <a:gd name="connsiteX1" fmla="*/ 519772 w 882904"/>
              <a:gd name="connsiteY1" fmla="*/ 587107 h 1102856"/>
              <a:gd name="connsiteX2" fmla="*/ 484856 w 882904"/>
              <a:gd name="connsiteY2" fmla="*/ 649246 h 1102856"/>
              <a:gd name="connsiteX3" fmla="*/ 597088 w 882904"/>
              <a:gd name="connsiteY3" fmla="*/ 584622 h 1102856"/>
              <a:gd name="connsiteX4" fmla="*/ 286578 w 882904"/>
              <a:gd name="connsiteY4" fmla="*/ 584622 h 1102856"/>
              <a:gd name="connsiteX5" fmla="*/ 398810 w 882904"/>
              <a:gd name="connsiteY5" fmla="*/ 649246 h 1102856"/>
              <a:gd name="connsiteX6" fmla="*/ 362646 w 882904"/>
              <a:gd name="connsiteY6" fmla="*/ 587107 h 1102856"/>
              <a:gd name="connsiteX7" fmla="*/ 360152 w 882904"/>
              <a:gd name="connsiteY7" fmla="*/ 584622 h 1102856"/>
              <a:gd name="connsiteX8" fmla="*/ 628264 w 882904"/>
              <a:gd name="connsiteY8" fmla="*/ 583379 h 1102856"/>
              <a:gd name="connsiteX9" fmla="*/ 454926 w 882904"/>
              <a:gd name="connsiteY9" fmla="*/ 680315 h 1102856"/>
              <a:gd name="connsiteX10" fmla="*/ 454926 w 882904"/>
              <a:gd name="connsiteY10" fmla="*/ 1073030 h 1102856"/>
              <a:gd name="connsiteX11" fmla="*/ 665674 w 882904"/>
              <a:gd name="connsiteY11" fmla="*/ 1030776 h 1102856"/>
              <a:gd name="connsiteX12" fmla="*/ 665674 w 882904"/>
              <a:gd name="connsiteY12" fmla="*/ 805835 h 1102856"/>
              <a:gd name="connsiteX13" fmla="*/ 679392 w 882904"/>
              <a:gd name="connsiteY13" fmla="*/ 792164 h 1102856"/>
              <a:gd name="connsiteX14" fmla="*/ 694356 w 882904"/>
              <a:gd name="connsiteY14" fmla="*/ 805835 h 1102856"/>
              <a:gd name="connsiteX15" fmla="*/ 694356 w 882904"/>
              <a:gd name="connsiteY15" fmla="*/ 1018348 h 1102856"/>
              <a:gd name="connsiteX16" fmla="*/ 829036 w 882904"/>
              <a:gd name="connsiteY16" fmla="*/ 933840 h 1102856"/>
              <a:gd name="connsiteX17" fmla="*/ 852730 w 882904"/>
              <a:gd name="connsiteY17" fmla="*/ 865488 h 1102856"/>
              <a:gd name="connsiteX18" fmla="*/ 826542 w 882904"/>
              <a:gd name="connsiteY18" fmla="*/ 752396 h 1102856"/>
              <a:gd name="connsiteX19" fmla="*/ 679392 w 882904"/>
              <a:gd name="connsiteY19" fmla="*/ 583379 h 1102856"/>
              <a:gd name="connsiteX20" fmla="*/ 204274 w 882904"/>
              <a:gd name="connsiteY20" fmla="*/ 583379 h 1102856"/>
              <a:gd name="connsiteX21" fmla="*/ 55876 w 882904"/>
              <a:gd name="connsiteY21" fmla="*/ 752396 h 1102856"/>
              <a:gd name="connsiteX22" fmla="*/ 29688 w 882904"/>
              <a:gd name="connsiteY22" fmla="*/ 865488 h 1102856"/>
              <a:gd name="connsiteX23" fmla="*/ 53382 w 882904"/>
              <a:gd name="connsiteY23" fmla="*/ 933840 h 1102856"/>
              <a:gd name="connsiteX24" fmla="*/ 188062 w 882904"/>
              <a:gd name="connsiteY24" fmla="*/ 1018348 h 1102856"/>
              <a:gd name="connsiteX25" fmla="*/ 188062 w 882904"/>
              <a:gd name="connsiteY25" fmla="*/ 805835 h 1102856"/>
              <a:gd name="connsiteX26" fmla="*/ 203026 w 882904"/>
              <a:gd name="connsiteY26" fmla="*/ 792164 h 1102856"/>
              <a:gd name="connsiteX27" fmla="*/ 216744 w 882904"/>
              <a:gd name="connsiteY27" fmla="*/ 805835 h 1102856"/>
              <a:gd name="connsiteX28" fmla="*/ 216744 w 882904"/>
              <a:gd name="connsiteY28" fmla="*/ 1030776 h 1102856"/>
              <a:gd name="connsiteX29" fmla="*/ 426244 w 882904"/>
              <a:gd name="connsiteY29" fmla="*/ 1073030 h 1102856"/>
              <a:gd name="connsiteX30" fmla="*/ 426244 w 882904"/>
              <a:gd name="connsiteY30" fmla="*/ 680315 h 1102856"/>
              <a:gd name="connsiteX31" fmla="*/ 255402 w 882904"/>
              <a:gd name="connsiteY31" fmla="*/ 583379 h 1102856"/>
              <a:gd name="connsiteX32" fmla="*/ 204274 w 882904"/>
              <a:gd name="connsiteY32" fmla="*/ 554795 h 1102856"/>
              <a:gd name="connsiteX33" fmla="*/ 355164 w 882904"/>
              <a:gd name="connsiteY33" fmla="*/ 554795 h 1102856"/>
              <a:gd name="connsiteX34" fmla="*/ 366388 w 882904"/>
              <a:gd name="connsiteY34" fmla="*/ 556038 h 1102856"/>
              <a:gd name="connsiteX35" fmla="*/ 376364 w 882904"/>
              <a:gd name="connsiteY35" fmla="*/ 561009 h 1102856"/>
              <a:gd name="connsiteX36" fmla="*/ 387586 w 882904"/>
              <a:gd name="connsiteY36" fmla="*/ 572194 h 1102856"/>
              <a:gd name="connsiteX37" fmla="*/ 427492 w 882904"/>
              <a:gd name="connsiteY37" fmla="*/ 644275 h 1102856"/>
              <a:gd name="connsiteX38" fmla="*/ 441208 w 882904"/>
              <a:gd name="connsiteY38" fmla="*/ 650488 h 1102856"/>
              <a:gd name="connsiteX39" fmla="*/ 453680 w 882904"/>
              <a:gd name="connsiteY39" fmla="*/ 644275 h 1102856"/>
              <a:gd name="connsiteX40" fmla="*/ 494832 w 882904"/>
              <a:gd name="connsiteY40" fmla="*/ 572194 h 1102856"/>
              <a:gd name="connsiteX41" fmla="*/ 512290 w 882904"/>
              <a:gd name="connsiteY41" fmla="*/ 557281 h 1102856"/>
              <a:gd name="connsiteX42" fmla="*/ 513536 w 882904"/>
              <a:gd name="connsiteY42" fmla="*/ 557281 h 1102856"/>
              <a:gd name="connsiteX43" fmla="*/ 528502 w 882904"/>
              <a:gd name="connsiteY43" fmla="*/ 554795 h 1102856"/>
              <a:gd name="connsiteX44" fmla="*/ 679392 w 882904"/>
              <a:gd name="connsiteY44" fmla="*/ 554795 h 1102856"/>
              <a:gd name="connsiteX45" fmla="*/ 853976 w 882904"/>
              <a:gd name="connsiteY45" fmla="*/ 744939 h 1102856"/>
              <a:gd name="connsiteX46" fmla="*/ 880164 w 882904"/>
              <a:gd name="connsiteY46" fmla="*/ 859274 h 1102856"/>
              <a:gd name="connsiteX47" fmla="*/ 847740 w 882904"/>
              <a:gd name="connsiteY47" fmla="*/ 956210 h 1102856"/>
              <a:gd name="connsiteX48" fmla="*/ 441208 w 882904"/>
              <a:gd name="connsiteY48" fmla="*/ 1102856 h 1102856"/>
              <a:gd name="connsiteX49" fmla="*/ 34676 w 882904"/>
              <a:gd name="connsiteY49" fmla="*/ 956210 h 1102856"/>
              <a:gd name="connsiteX50" fmla="*/ 2254 w 882904"/>
              <a:gd name="connsiteY50" fmla="*/ 859274 h 1102856"/>
              <a:gd name="connsiteX51" fmla="*/ 27194 w 882904"/>
              <a:gd name="connsiteY51" fmla="*/ 744939 h 1102856"/>
              <a:gd name="connsiteX52" fmla="*/ 204274 w 882904"/>
              <a:gd name="connsiteY52" fmla="*/ 554795 h 1102856"/>
              <a:gd name="connsiteX53" fmla="*/ 563672 w 882904"/>
              <a:gd name="connsiteY53" fmla="*/ 183708 h 1102856"/>
              <a:gd name="connsiteX54" fmla="*/ 266552 w 882904"/>
              <a:gd name="connsiteY54" fmla="*/ 328226 h 1102856"/>
              <a:gd name="connsiteX55" fmla="*/ 326728 w 882904"/>
              <a:gd name="connsiteY55" fmla="*/ 442843 h 1102856"/>
              <a:gd name="connsiteX56" fmla="*/ 454602 w 882904"/>
              <a:gd name="connsiteY56" fmla="*/ 485202 h 1102856"/>
              <a:gd name="connsiteX57" fmla="*/ 618834 w 882904"/>
              <a:gd name="connsiteY57" fmla="*/ 313275 h 1102856"/>
              <a:gd name="connsiteX58" fmla="*/ 566180 w 882904"/>
              <a:gd name="connsiteY58" fmla="*/ 183708 h 1102856"/>
              <a:gd name="connsiteX59" fmla="*/ 564926 w 882904"/>
              <a:gd name="connsiteY59" fmla="*/ 183708 h 1102856"/>
              <a:gd name="connsiteX60" fmla="*/ 563672 w 882904"/>
              <a:gd name="connsiteY60" fmla="*/ 183708 h 1102856"/>
              <a:gd name="connsiteX61" fmla="*/ 562418 w 882904"/>
              <a:gd name="connsiteY61" fmla="*/ 153807 h 1102856"/>
              <a:gd name="connsiteX62" fmla="*/ 584984 w 882904"/>
              <a:gd name="connsiteY62" fmla="*/ 161282 h 1102856"/>
              <a:gd name="connsiteX63" fmla="*/ 647668 w 882904"/>
              <a:gd name="connsiteY63" fmla="*/ 313275 h 1102856"/>
              <a:gd name="connsiteX64" fmla="*/ 457110 w 882904"/>
              <a:gd name="connsiteY64" fmla="*/ 513857 h 1102856"/>
              <a:gd name="connsiteX65" fmla="*/ 442066 w 882904"/>
              <a:gd name="connsiteY65" fmla="*/ 515102 h 1102856"/>
              <a:gd name="connsiteX66" fmla="*/ 306670 w 882904"/>
              <a:gd name="connsiteY66" fmla="*/ 464023 h 1102856"/>
              <a:gd name="connsiteX67" fmla="*/ 236464 w 882904"/>
              <a:gd name="connsiteY67" fmla="*/ 321996 h 1102856"/>
              <a:gd name="connsiteX68" fmla="*/ 241478 w 882904"/>
              <a:gd name="connsiteY68" fmla="*/ 307046 h 1102856"/>
              <a:gd name="connsiteX69" fmla="*/ 256522 w 882904"/>
              <a:gd name="connsiteY69" fmla="*/ 299571 h 1102856"/>
              <a:gd name="connsiteX70" fmla="*/ 541106 w 882904"/>
              <a:gd name="connsiteY70" fmla="*/ 166266 h 1102856"/>
              <a:gd name="connsiteX71" fmla="*/ 562418 w 882904"/>
              <a:gd name="connsiteY71" fmla="*/ 153807 h 1102856"/>
              <a:gd name="connsiteX72" fmla="*/ 434388 w 882904"/>
              <a:gd name="connsiteY72" fmla="*/ 0 h 1102856"/>
              <a:gd name="connsiteX73" fmla="*/ 631732 w 882904"/>
              <a:gd name="connsiteY73" fmla="*/ 80651 h 1102856"/>
              <a:gd name="connsiteX74" fmla="*/ 718614 w 882904"/>
              <a:gd name="connsiteY74" fmla="*/ 285380 h 1102856"/>
              <a:gd name="connsiteX75" fmla="*/ 718614 w 882904"/>
              <a:gd name="connsiteY75" fmla="*/ 419384 h 1102856"/>
              <a:gd name="connsiteX76" fmla="*/ 610634 w 882904"/>
              <a:gd name="connsiteY76" fmla="*/ 526091 h 1102856"/>
              <a:gd name="connsiteX77" fmla="*/ 549816 w 882904"/>
              <a:gd name="connsiteY77" fmla="*/ 526091 h 1102856"/>
              <a:gd name="connsiteX78" fmla="*/ 536164 w 882904"/>
              <a:gd name="connsiteY78" fmla="*/ 511202 h 1102856"/>
              <a:gd name="connsiteX79" fmla="*/ 549816 w 882904"/>
              <a:gd name="connsiteY79" fmla="*/ 497553 h 1102856"/>
              <a:gd name="connsiteX80" fmla="*/ 610634 w 882904"/>
              <a:gd name="connsiteY80" fmla="*/ 497553 h 1102856"/>
              <a:gd name="connsiteX81" fmla="*/ 690068 w 882904"/>
              <a:gd name="connsiteY81" fmla="*/ 419384 h 1102856"/>
              <a:gd name="connsiteX82" fmla="*/ 690068 w 882904"/>
              <a:gd name="connsiteY82" fmla="*/ 285380 h 1102856"/>
              <a:gd name="connsiteX83" fmla="*/ 611874 w 882904"/>
              <a:gd name="connsiteY83" fmla="*/ 100504 h 1102856"/>
              <a:gd name="connsiteX84" fmla="*/ 439354 w 882904"/>
              <a:gd name="connsiteY84" fmla="*/ 28538 h 1102856"/>
              <a:gd name="connsiteX85" fmla="*/ 434388 w 882904"/>
              <a:gd name="connsiteY85" fmla="*/ 28538 h 1102856"/>
              <a:gd name="connsiteX86" fmla="*/ 194846 w 882904"/>
              <a:gd name="connsiteY86" fmla="*/ 310196 h 1102856"/>
              <a:gd name="connsiteX87" fmla="*/ 194846 w 882904"/>
              <a:gd name="connsiteY87" fmla="*/ 419384 h 1102856"/>
              <a:gd name="connsiteX88" fmla="*/ 273038 w 882904"/>
              <a:gd name="connsiteY88" fmla="*/ 497553 h 1102856"/>
              <a:gd name="connsiteX89" fmla="*/ 333856 w 882904"/>
              <a:gd name="connsiteY89" fmla="*/ 497553 h 1102856"/>
              <a:gd name="connsiteX90" fmla="*/ 348750 w 882904"/>
              <a:gd name="connsiteY90" fmla="*/ 511202 h 1102856"/>
              <a:gd name="connsiteX91" fmla="*/ 333856 w 882904"/>
              <a:gd name="connsiteY91" fmla="*/ 526091 h 1102856"/>
              <a:gd name="connsiteX92" fmla="*/ 273038 w 882904"/>
              <a:gd name="connsiteY92" fmla="*/ 526091 h 1102856"/>
              <a:gd name="connsiteX93" fmla="*/ 165058 w 882904"/>
              <a:gd name="connsiteY93" fmla="*/ 419384 h 1102856"/>
              <a:gd name="connsiteX94" fmla="*/ 165058 w 882904"/>
              <a:gd name="connsiteY94" fmla="*/ 310196 h 1102856"/>
              <a:gd name="connsiteX95" fmla="*/ 434388 w 882904"/>
              <a:gd name="connsiteY95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882904" h="1102856">
                <a:moveTo>
                  <a:pt x="522266" y="584622"/>
                </a:moveTo>
                <a:cubicBezTo>
                  <a:pt x="522266" y="585864"/>
                  <a:pt x="519772" y="587107"/>
                  <a:pt x="519772" y="587107"/>
                </a:cubicBezTo>
                <a:lnTo>
                  <a:pt x="484856" y="649246"/>
                </a:lnTo>
                <a:cubicBezTo>
                  <a:pt x="559676" y="640546"/>
                  <a:pt x="587112" y="605749"/>
                  <a:pt x="597088" y="584622"/>
                </a:cubicBezTo>
                <a:close/>
                <a:moveTo>
                  <a:pt x="286578" y="584622"/>
                </a:moveTo>
                <a:cubicBezTo>
                  <a:pt x="296554" y="605749"/>
                  <a:pt x="323988" y="639304"/>
                  <a:pt x="398810" y="649246"/>
                </a:cubicBezTo>
                <a:lnTo>
                  <a:pt x="362646" y="587107"/>
                </a:lnTo>
                <a:cubicBezTo>
                  <a:pt x="361400" y="587107"/>
                  <a:pt x="361400" y="585864"/>
                  <a:pt x="360152" y="584622"/>
                </a:cubicBezTo>
                <a:close/>
                <a:moveTo>
                  <a:pt x="628264" y="583379"/>
                </a:moveTo>
                <a:cubicBezTo>
                  <a:pt x="620782" y="609477"/>
                  <a:pt x="587112" y="676587"/>
                  <a:pt x="454926" y="680315"/>
                </a:cubicBezTo>
                <a:lnTo>
                  <a:pt x="454926" y="1073030"/>
                </a:lnTo>
                <a:cubicBezTo>
                  <a:pt x="528502" y="1071787"/>
                  <a:pt x="598334" y="1056874"/>
                  <a:pt x="665674" y="1030776"/>
                </a:cubicBezTo>
                <a:lnTo>
                  <a:pt x="665674" y="805835"/>
                </a:lnTo>
                <a:cubicBezTo>
                  <a:pt x="665674" y="798378"/>
                  <a:pt x="671910" y="792164"/>
                  <a:pt x="679392" y="792164"/>
                </a:cubicBezTo>
                <a:cubicBezTo>
                  <a:pt x="688122" y="792164"/>
                  <a:pt x="694356" y="798378"/>
                  <a:pt x="694356" y="805835"/>
                </a:cubicBezTo>
                <a:lnTo>
                  <a:pt x="694356" y="1018348"/>
                </a:lnTo>
                <a:cubicBezTo>
                  <a:pt x="742990" y="995978"/>
                  <a:pt x="787884" y="968637"/>
                  <a:pt x="829036" y="933840"/>
                </a:cubicBezTo>
                <a:cubicBezTo>
                  <a:pt x="848988" y="916441"/>
                  <a:pt x="857718" y="891586"/>
                  <a:pt x="852730" y="865488"/>
                </a:cubicBezTo>
                <a:lnTo>
                  <a:pt x="826542" y="752396"/>
                </a:lnTo>
                <a:cubicBezTo>
                  <a:pt x="782896" y="598292"/>
                  <a:pt x="760448" y="583379"/>
                  <a:pt x="679392" y="583379"/>
                </a:cubicBezTo>
                <a:close/>
                <a:moveTo>
                  <a:pt x="204274" y="583379"/>
                </a:moveTo>
                <a:cubicBezTo>
                  <a:pt x="121970" y="583379"/>
                  <a:pt x="99522" y="598292"/>
                  <a:pt x="55876" y="752396"/>
                </a:cubicBezTo>
                <a:lnTo>
                  <a:pt x="29688" y="865488"/>
                </a:lnTo>
                <a:cubicBezTo>
                  <a:pt x="24700" y="891586"/>
                  <a:pt x="33430" y="916441"/>
                  <a:pt x="53382" y="933840"/>
                </a:cubicBezTo>
                <a:cubicBezTo>
                  <a:pt x="94534" y="968637"/>
                  <a:pt x="139428" y="995978"/>
                  <a:pt x="188062" y="1018348"/>
                </a:cubicBezTo>
                <a:lnTo>
                  <a:pt x="188062" y="805835"/>
                </a:lnTo>
                <a:cubicBezTo>
                  <a:pt x="188062" y="798378"/>
                  <a:pt x="194296" y="792164"/>
                  <a:pt x="203026" y="792164"/>
                </a:cubicBezTo>
                <a:cubicBezTo>
                  <a:pt x="210508" y="792164"/>
                  <a:pt x="216744" y="798378"/>
                  <a:pt x="216744" y="805835"/>
                </a:cubicBezTo>
                <a:lnTo>
                  <a:pt x="216744" y="1030776"/>
                </a:lnTo>
                <a:cubicBezTo>
                  <a:pt x="282836" y="1056874"/>
                  <a:pt x="355164" y="1071787"/>
                  <a:pt x="426244" y="1073030"/>
                </a:cubicBezTo>
                <a:lnTo>
                  <a:pt x="426244" y="680315"/>
                </a:lnTo>
                <a:cubicBezTo>
                  <a:pt x="296554" y="676587"/>
                  <a:pt x="262884" y="609477"/>
                  <a:pt x="255402" y="583379"/>
                </a:cubicBezTo>
                <a:close/>
                <a:moveTo>
                  <a:pt x="204274" y="554795"/>
                </a:moveTo>
                <a:lnTo>
                  <a:pt x="355164" y="554795"/>
                </a:lnTo>
                <a:cubicBezTo>
                  <a:pt x="358904" y="554795"/>
                  <a:pt x="362646" y="556038"/>
                  <a:pt x="366388" y="556038"/>
                </a:cubicBezTo>
                <a:cubicBezTo>
                  <a:pt x="370128" y="557281"/>
                  <a:pt x="373870" y="558524"/>
                  <a:pt x="376364" y="561009"/>
                </a:cubicBezTo>
                <a:cubicBezTo>
                  <a:pt x="381352" y="564737"/>
                  <a:pt x="385092" y="568466"/>
                  <a:pt x="387586" y="572194"/>
                </a:cubicBezTo>
                <a:lnTo>
                  <a:pt x="427492" y="644275"/>
                </a:lnTo>
                <a:cubicBezTo>
                  <a:pt x="432480" y="650488"/>
                  <a:pt x="438714" y="650488"/>
                  <a:pt x="441208" y="650488"/>
                </a:cubicBezTo>
                <a:cubicBezTo>
                  <a:pt x="443704" y="650488"/>
                  <a:pt x="449938" y="650488"/>
                  <a:pt x="453680" y="644275"/>
                </a:cubicBezTo>
                <a:lnTo>
                  <a:pt x="494832" y="572194"/>
                </a:lnTo>
                <a:cubicBezTo>
                  <a:pt x="498572" y="565980"/>
                  <a:pt x="504808" y="561009"/>
                  <a:pt x="512290" y="557281"/>
                </a:cubicBezTo>
                <a:cubicBezTo>
                  <a:pt x="512290" y="557281"/>
                  <a:pt x="512290" y="557281"/>
                  <a:pt x="513536" y="557281"/>
                </a:cubicBezTo>
                <a:cubicBezTo>
                  <a:pt x="518524" y="556038"/>
                  <a:pt x="522266" y="554795"/>
                  <a:pt x="528502" y="554795"/>
                </a:cubicBezTo>
                <a:lnTo>
                  <a:pt x="679392" y="554795"/>
                </a:lnTo>
                <a:cubicBezTo>
                  <a:pt x="781648" y="554795"/>
                  <a:pt x="809084" y="584622"/>
                  <a:pt x="853976" y="744939"/>
                </a:cubicBezTo>
                <a:lnTo>
                  <a:pt x="880164" y="859274"/>
                </a:lnTo>
                <a:cubicBezTo>
                  <a:pt x="888892" y="895314"/>
                  <a:pt x="876422" y="932597"/>
                  <a:pt x="847740" y="956210"/>
                </a:cubicBezTo>
                <a:cubicBezTo>
                  <a:pt x="734262" y="1050660"/>
                  <a:pt x="589606" y="1102856"/>
                  <a:pt x="441208" y="1102856"/>
                </a:cubicBezTo>
                <a:cubicBezTo>
                  <a:pt x="292812" y="1102856"/>
                  <a:pt x="148156" y="1050660"/>
                  <a:pt x="34676" y="956210"/>
                </a:cubicBezTo>
                <a:cubicBezTo>
                  <a:pt x="5996" y="932597"/>
                  <a:pt x="-5228" y="895314"/>
                  <a:pt x="2254" y="859274"/>
                </a:cubicBezTo>
                <a:lnTo>
                  <a:pt x="27194" y="744939"/>
                </a:lnTo>
                <a:cubicBezTo>
                  <a:pt x="73334" y="584622"/>
                  <a:pt x="102016" y="554795"/>
                  <a:pt x="204274" y="554795"/>
                </a:cubicBezTo>
                <a:close/>
                <a:moveTo>
                  <a:pt x="563672" y="183708"/>
                </a:moveTo>
                <a:cubicBezTo>
                  <a:pt x="465886" y="303309"/>
                  <a:pt x="312938" y="324488"/>
                  <a:pt x="266552" y="328226"/>
                </a:cubicBezTo>
                <a:cubicBezTo>
                  <a:pt x="271566" y="371830"/>
                  <a:pt x="292880" y="412943"/>
                  <a:pt x="326728" y="442843"/>
                </a:cubicBezTo>
                <a:cubicBezTo>
                  <a:pt x="361830" y="473989"/>
                  <a:pt x="408216" y="488940"/>
                  <a:pt x="454602" y="485202"/>
                </a:cubicBezTo>
                <a:cubicBezTo>
                  <a:pt x="544866" y="478973"/>
                  <a:pt x="616326" y="402976"/>
                  <a:pt x="618834" y="313275"/>
                </a:cubicBezTo>
                <a:cubicBezTo>
                  <a:pt x="622594" y="241016"/>
                  <a:pt x="587492" y="201149"/>
                  <a:pt x="566180" y="183708"/>
                </a:cubicBezTo>
                <a:lnTo>
                  <a:pt x="564926" y="183708"/>
                </a:lnTo>
                <a:cubicBezTo>
                  <a:pt x="563672" y="183708"/>
                  <a:pt x="563672" y="183708"/>
                  <a:pt x="563672" y="183708"/>
                </a:cubicBezTo>
                <a:close/>
                <a:moveTo>
                  <a:pt x="562418" y="153807"/>
                </a:moveTo>
                <a:cubicBezTo>
                  <a:pt x="569940" y="153807"/>
                  <a:pt x="577462" y="156299"/>
                  <a:pt x="584984" y="161282"/>
                </a:cubicBezTo>
                <a:cubicBezTo>
                  <a:pt x="610058" y="182462"/>
                  <a:pt x="652682" y="231050"/>
                  <a:pt x="647668" y="313275"/>
                </a:cubicBezTo>
                <a:cubicBezTo>
                  <a:pt x="646414" y="419172"/>
                  <a:pt x="562418" y="506381"/>
                  <a:pt x="457110" y="513857"/>
                </a:cubicBezTo>
                <a:cubicBezTo>
                  <a:pt x="450842" y="515102"/>
                  <a:pt x="447080" y="515102"/>
                  <a:pt x="442066" y="515102"/>
                </a:cubicBezTo>
                <a:cubicBezTo>
                  <a:pt x="391920" y="515102"/>
                  <a:pt x="344280" y="497661"/>
                  <a:pt x="306670" y="464023"/>
                </a:cubicBezTo>
                <a:cubicBezTo>
                  <a:pt x="265298" y="427893"/>
                  <a:pt x="240226" y="375568"/>
                  <a:pt x="236464" y="321996"/>
                </a:cubicBezTo>
                <a:cubicBezTo>
                  <a:pt x="236464" y="315767"/>
                  <a:pt x="237718" y="310784"/>
                  <a:pt x="241478" y="307046"/>
                </a:cubicBezTo>
                <a:cubicBezTo>
                  <a:pt x="246494" y="302063"/>
                  <a:pt x="250254" y="299571"/>
                  <a:pt x="256522" y="299571"/>
                </a:cubicBezTo>
                <a:cubicBezTo>
                  <a:pt x="286610" y="298325"/>
                  <a:pt x="444574" y="284621"/>
                  <a:pt x="541106" y="166266"/>
                </a:cubicBezTo>
                <a:cubicBezTo>
                  <a:pt x="546120" y="158791"/>
                  <a:pt x="553642" y="155053"/>
                  <a:pt x="562418" y="153807"/>
                </a:cubicBezTo>
                <a:close/>
                <a:moveTo>
                  <a:pt x="434388" y="0"/>
                </a:moveTo>
                <a:cubicBezTo>
                  <a:pt x="508858" y="0"/>
                  <a:pt x="579604" y="27297"/>
                  <a:pt x="631732" y="80651"/>
                </a:cubicBezTo>
                <a:cubicBezTo>
                  <a:pt x="687584" y="134005"/>
                  <a:pt x="718614" y="208451"/>
                  <a:pt x="718614" y="285380"/>
                </a:cubicBezTo>
                <a:lnTo>
                  <a:pt x="718614" y="419384"/>
                </a:lnTo>
                <a:cubicBezTo>
                  <a:pt x="718614" y="477701"/>
                  <a:pt x="670208" y="526091"/>
                  <a:pt x="610634" y="526091"/>
                </a:cubicBezTo>
                <a:lnTo>
                  <a:pt x="549816" y="526091"/>
                </a:lnTo>
                <a:cubicBezTo>
                  <a:pt x="542370" y="526091"/>
                  <a:pt x="536164" y="519888"/>
                  <a:pt x="536164" y="511202"/>
                </a:cubicBezTo>
                <a:cubicBezTo>
                  <a:pt x="536164" y="503757"/>
                  <a:pt x="542370" y="497553"/>
                  <a:pt x="549816" y="497553"/>
                </a:cubicBezTo>
                <a:lnTo>
                  <a:pt x="610634" y="497553"/>
                </a:lnTo>
                <a:cubicBezTo>
                  <a:pt x="654074" y="497553"/>
                  <a:pt x="690068" y="462812"/>
                  <a:pt x="690068" y="419384"/>
                </a:cubicBezTo>
                <a:lnTo>
                  <a:pt x="690068" y="285380"/>
                </a:lnTo>
                <a:cubicBezTo>
                  <a:pt x="690068" y="217137"/>
                  <a:pt x="661520" y="148894"/>
                  <a:pt x="611874" y="100504"/>
                </a:cubicBezTo>
                <a:cubicBezTo>
                  <a:pt x="565952" y="54595"/>
                  <a:pt x="503894" y="28538"/>
                  <a:pt x="439354" y="28538"/>
                </a:cubicBezTo>
                <a:cubicBezTo>
                  <a:pt x="436872" y="28538"/>
                  <a:pt x="436872" y="28538"/>
                  <a:pt x="434388" y="28538"/>
                </a:cubicBezTo>
                <a:cubicBezTo>
                  <a:pt x="290414" y="31020"/>
                  <a:pt x="194846" y="143931"/>
                  <a:pt x="194846" y="310196"/>
                </a:cubicBezTo>
                <a:lnTo>
                  <a:pt x="194846" y="419384"/>
                </a:lnTo>
                <a:cubicBezTo>
                  <a:pt x="194846" y="462812"/>
                  <a:pt x="229598" y="497553"/>
                  <a:pt x="273038" y="497553"/>
                </a:cubicBezTo>
                <a:lnTo>
                  <a:pt x="333856" y="497553"/>
                </a:lnTo>
                <a:cubicBezTo>
                  <a:pt x="341302" y="497553"/>
                  <a:pt x="348750" y="503757"/>
                  <a:pt x="348750" y="511202"/>
                </a:cubicBezTo>
                <a:cubicBezTo>
                  <a:pt x="348750" y="519888"/>
                  <a:pt x="341302" y="526091"/>
                  <a:pt x="333856" y="526091"/>
                </a:cubicBezTo>
                <a:lnTo>
                  <a:pt x="273038" y="526091"/>
                </a:lnTo>
                <a:cubicBezTo>
                  <a:pt x="213464" y="526091"/>
                  <a:pt x="165058" y="477701"/>
                  <a:pt x="165058" y="419384"/>
                </a:cubicBezTo>
                <a:lnTo>
                  <a:pt x="165058" y="310196"/>
                </a:lnTo>
                <a:cubicBezTo>
                  <a:pt x="165058" y="130282"/>
                  <a:pt x="276762" y="2482"/>
                  <a:pt x="4343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97D49EE7-FBA0-0D45-9813-0D89EB82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6323" y="7874217"/>
            <a:ext cx="821032" cy="493125"/>
          </a:xfrm>
          <a:custGeom>
            <a:avLst/>
            <a:gdLst>
              <a:gd name="connsiteX0" fmla="*/ 596892 w 821032"/>
              <a:gd name="connsiteY0" fmla="*/ 2 h 493125"/>
              <a:gd name="connsiteX1" fmla="*/ 647636 w 821032"/>
              <a:gd name="connsiteY1" fmla="*/ 2 h 493125"/>
              <a:gd name="connsiteX2" fmla="*/ 793676 w 821032"/>
              <a:gd name="connsiteY2" fmla="*/ 170217 h 493125"/>
              <a:gd name="connsiteX3" fmla="*/ 819666 w 821032"/>
              <a:gd name="connsiteY3" fmla="*/ 284111 h 493125"/>
              <a:gd name="connsiteX4" fmla="*/ 796152 w 821032"/>
              <a:gd name="connsiteY4" fmla="*/ 352948 h 493125"/>
              <a:gd name="connsiteX5" fmla="*/ 662488 w 821032"/>
              <a:gd name="connsiteY5" fmla="*/ 438055 h 493125"/>
              <a:gd name="connsiteX6" fmla="*/ 662488 w 821032"/>
              <a:gd name="connsiteY6" fmla="*/ 224035 h 493125"/>
              <a:gd name="connsiteX7" fmla="*/ 647636 w 821032"/>
              <a:gd name="connsiteY7" fmla="*/ 210268 h 493125"/>
              <a:gd name="connsiteX8" fmla="*/ 634022 w 821032"/>
              <a:gd name="connsiteY8" fmla="*/ 224035 h 493125"/>
              <a:gd name="connsiteX9" fmla="*/ 634022 w 821032"/>
              <a:gd name="connsiteY9" fmla="*/ 450571 h 493125"/>
              <a:gd name="connsiteX10" fmla="*/ 424860 w 821032"/>
              <a:gd name="connsiteY10" fmla="*/ 493125 h 493125"/>
              <a:gd name="connsiteX11" fmla="*/ 424860 w 821032"/>
              <a:gd name="connsiteY11" fmla="*/ 97625 h 493125"/>
              <a:gd name="connsiteX12" fmla="*/ 596892 w 821032"/>
              <a:gd name="connsiteY12" fmla="*/ 2 h 493125"/>
              <a:gd name="connsiteX13" fmla="*/ 175174 w 821032"/>
              <a:gd name="connsiteY13" fmla="*/ 2 h 493125"/>
              <a:gd name="connsiteX14" fmla="*/ 226074 w 821032"/>
              <a:gd name="connsiteY14" fmla="*/ 2 h 493125"/>
              <a:gd name="connsiteX15" fmla="*/ 396156 w 821032"/>
              <a:gd name="connsiteY15" fmla="*/ 97625 h 493125"/>
              <a:gd name="connsiteX16" fmla="*/ 396156 w 821032"/>
              <a:gd name="connsiteY16" fmla="*/ 493125 h 493125"/>
              <a:gd name="connsiteX17" fmla="*/ 187588 w 821032"/>
              <a:gd name="connsiteY17" fmla="*/ 450571 h 493125"/>
              <a:gd name="connsiteX18" fmla="*/ 187588 w 821032"/>
              <a:gd name="connsiteY18" fmla="*/ 224035 h 493125"/>
              <a:gd name="connsiteX19" fmla="*/ 173932 w 821032"/>
              <a:gd name="connsiteY19" fmla="*/ 210268 h 493125"/>
              <a:gd name="connsiteX20" fmla="*/ 159036 w 821032"/>
              <a:gd name="connsiteY20" fmla="*/ 224035 h 493125"/>
              <a:gd name="connsiteX21" fmla="*/ 159036 w 821032"/>
              <a:gd name="connsiteY21" fmla="*/ 438055 h 493125"/>
              <a:gd name="connsiteX22" fmla="*/ 24956 w 821032"/>
              <a:gd name="connsiteY22" fmla="*/ 352948 h 493125"/>
              <a:gd name="connsiteX23" fmla="*/ 1368 w 821032"/>
              <a:gd name="connsiteY23" fmla="*/ 284111 h 493125"/>
              <a:gd name="connsiteX24" fmla="*/ 27440 w 821032"/>
              <a:gd name="connsiteY24" fmla="*/ 170217 h 493125"/>
              <a:gd name="connsiteX25" fmla="*/ 175174 w 821032"/>
              <a:gd name="connsiteY25" fmla="*/ 2 h 493125"/>
              <a:gd name="connsiteX26" fmla="*/ 490358 w 821032"/>
              <a:gd name="connsiteY26" fmla="*/ 0 h 493125"/>
              <a:gd name="connsiteX27" fmla="*/ 566414 w 821032"/>
              <a:gd name="connsiteY27" fmla="*/ 0 h 493125"/>
              <a:gd name="connsiteX28" fmla="*/ 452332 w 821032"/>
              <a:gd name="connsiteY28" fmla="*/ 64674 h 493125"/>
              <a:gd name="connsiteX29" fmla="*/ 487824 w 821032"/>
              <a:gd name="connsiteY29" fmla="*/ 2488 h 493125"/>
              <a:gd name="connsiteX30" fmla="*/ 490358 w 821032"/>
              <a:gd name="connsiteY30" fmla="*/ 0 h 493125"/>
              <a:gd name="connsiteX31" fmla="*/ 254582 w 821032"/>
              <a:gd name="connsiteY31" fmla="*/ 0 h 493125"/>
              <a:gd name="connsiteX32" fmla="*/ 329370 w 821032"/>
              <a:gd name="connsiteY32" fmla="*/ 0 h 493125"/>
              <a:gd name="connsiteX33" fmla="*/ 331906 w 821032"/>
              <a:gd name="connsiteY33" fmla="*/ 2488 h 493125"/>
              <a:gd name="connsiteX34" fmla="*/ 368666 w 821032"/>
              <a:gd name="connsiteY34" fmla="*/ 64674 h 493125"/>
              <a:gd name="connsiteX35" fmla="*/ 254582 w 821032"/>
              <a:gd name="connsiteY35" fmla="*/ 0 h 49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21032" h="493125">
                <a:moveTo>
                  <a:pt x="596892" y="2"/>
                </a:moveTo>
                <a:lnTo>
                  <a:pt x="647636" y="2"/>
                </a:lnTo>
                <a:cubicBezTo>
                  <a:pt x="728082" y="2"/>
                  <a:pt x="750360" y="15021"/>
                  <a:pt x="793676" y="170217"/>
                </a:cubicBezTo>
                <a:lnTo>
                  <a:pt x="819666" y="284111"/>
                </a:lnTo>
                <a:cubicBezTo>
                  <a:pt x="824618" y="310394"/>
                  <a:pt x="815954" y="335426"/>
                  <a:pt x="796152" y="352948"/>
                </a:cubicBezTo>
                <a:cubicBezTo>
                  <a:pt x="755310" y="387992"/>
                  <a:pt x="710754" y="415527"/>
                  <a:pt x="662488" y="438055"/>
                </a:cubicBezTo>
                <a:lnTo>
                  <a:pt x="662488" y="224035"/>
                </a:lnTo>
                <a:cubicBezTo>
                  <a:pt x="662488" y="216526"/>
                  <a:pt x="656298" y="210268"/>
                  <a:pt x="647636" y="210268"/>
                </a:cubicBezTo>
                <a:cubicBezTo>
                  <a:pt x="640210" y="210268"/>
                  <a:pt x="634022" y="216526"/>
                  <a:pt x="634022" y="224035"/>
                </a:cubicBezTo>
                <a:lnTo>
                  <a:pt x="634022" y="450571"/>
                </a:lnTo>
                <a:cubicBezTo>
                  <a:pt x="567190" y="476854"/>
                  <a:pt x="497882" y="491873"/>
                  <a:pt x="424860" y="493125"/>
                </a:cubicBezTo>
                <a:lnTo>
                  <a:pt x="424860" y="97625"/>
                </a:lnTo>
                <a:cubicBezTo>
                  <a:pt x="556050" y="93871"/>
                  <a:pt x="589466" y="26285"/>
                  <a:pt x="596892" y="2"/>
                </a:cubicBezTo>
                <a:close/>
                <a:moveTo>
                  <a:pt x="175174" y="2"/>
                </a:moveTo>
                <a:lnTo>
                  <a:pt x="226074" y="2"/>
                </a:lnTo>
                <a:cubicBezTo>
                  <a:pt x="233524" y="26285"/>
                  <a:pt x="267042" y="93871"/>
                  <a:pt x="396156" y="97625"/>
                </a:cubicBezTo>
                <a:lnTo>
                  <a:pt x="396156" y="493125"/>
                </a:lnTo>
                <a:cubicBezTo>
                  <a:pt x="324150" y="491873"/>
                  <a:pt x="253386" y="476854"/>
                  <a:pt x="187588" y="450571"/>
                </a:cubicBezTo>
                <a:lnTo>
                  <a:pt x="187588" y="224035"/>
                </a:lnTo>
                <a:cubicBezTo>
                  <a:pt x="187588" y="216526"/>
                  <a:pt x="181382" y="210268"/>
                  <a:pt x="173932" y="210268"/>
                </a:cubicBezTo>
                <a:cubicBezTo>
                  <a:pt x="165242" y="210268"/>
                  <a:pt x="159036" y="216526"/>
                  <a:pt x="159036" y="224035"/>
                </a:cubicBezTo>
                <a:lnTo>
                  <a:pt x="159036" y="438055"/>
                </a:lnTo>
                <a:cubicBezTo>
                  <a:pt x="110618" y="415527"/>
                  <a:pt x="65926" y="387992"/>
                  <a:pt x="24956" y="352948"/>
                </a:cubicBezTo>
                <a:cubicBezTo>
                  <a:pt x="5094" y="335426"/>
                  <a:pt x="-3596" y="310394"/>
                  <a:pt x="1368" y="284111"/>
                </a:cubicBezTo>
                <a:lnTo>
                  <a:pt x="27440" y="170217"/>
                </a:lnTo>
                <a:cubicBezTo>
                  <a:pt x="70892" y="15021"/>
                  <a:pt x="93238" y="2"/>
                  <a:pt x="175174" y="2"/>
                </a:cubicBezTo>
                <a:close/>
                <a:moveTo>
                  <a:pt x="490358" y="0"/>
                </a:moveTo>
                <a:lnTo>
                  <a:pt x="566414" y="0"/>
                </a:lnTo>
                <a:cubicBezTo>
                  <a:pt x="556274" y="21143"/>
                  <a:pt x="528386" y="55968"/>
                  <a:pt x="452332" y="64674"/>
                </a:cubicBezTo>
                <a:lnTo>
                  <a:pt x="487824" y="2488"/>
                </a:lnTo>
                <a:cubicBezTo>
                  <a:pt x="487824" y="2488"/>
                  <a:pt x="490358" y="1244"/>
                  <a:pt x="490358" y="0"/>
                </a:cubicBezTo>
                <a:close/>
                <a:moveTo>
                  <a:pt x="254582" y="0"/>
                </a:moveTo>
                <a:lnTo>
                  <a:pt x="329370" y="0"/>
                </a:lnTo>
                <a:cubicBezTo>
                  <a:pt x="330638" y="1244"/>
                  <a:pt x="330638" y="2488"/>
                  <a:pt x="331906" y="2488"/>
                </a:cubicBezTo>
                <a:lnTo>
                  <a:pt x="368666" y="64674"/>
                </a:lnTo>
                <a:cubicBezTo>
                  <a:pt x="292610" y="54724"/>
                  <a:pt x="264722" y="21143"/>
                  <a:pt x="254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A9A2325-381B-3542-B7A9-945D1BDA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722" y="3864293"/>
            <a:ext cx="982007" cy="982009"/>
          </a:xfrm>
          <a:custGeom>
            <a:avLst/>
            <a:gdLst>
              <a:gd name="connsiteX0" fmla="*/ 309058 w 982007"/>
              <a:gd name="connsiteY0" fmla="*/ 582484 h 982009"/>
              <a:gd name="connsiteX1" fmla="*/ 199392 w 982007"/>
              <a:gd name="connsiteY1" fmla="*/ 710681 h 982009"/>
              <a:gd name="connsiteX2" fmla="*/ 173222 w 982007"/>
              <a:gd name="connsiteY2" fmla="*/ 825186 h 982009"/>
              <a:gd name="connsiteX3" fmla="*/ 294104 w 982007"/>
              <a:gd name="connsiteY3" fmla="*/ 908576 h 982009"/>
              <a:gd name="connsiteX4" fmla="*/ 294104 w 982007"/>
              <a:gd name="connsiteY4" fmla="*/ 750509 h 982009"/>
              <a:gd name="connsiteX5" fmla="*/ 307812 w 982007"/>
              <a:gd name="connsiteY5" fmla="*/ 735573 h 982009"/>
              <a:gd name="connsiteX6" fmla="*/ 322766 w 982007"/>
              <a:gd name="connsiteY6" fmla="*/ 750509 h 982009"/>
              <a:gd name="connsiteX7" fmla="*/ 322766 w 982007"/>
              <a:gd name="connsiteY7" fmla="*/ 921022 h 982009"/>
              <a:gd name="connsiteX8" fmla="*/ 375107 w 982007"/>
              <a:gd name="connsiteY8" fmla="*/ 937202 h 982009"/>
              <a:gd name="connsiteX9" fmla="*/ 376353 w 982007"/>
              <a:gd name="connsiteY9" fmla="*/ 938447 h 982009"/>
              <a:gd name="connsiteX10" fmla="*/ 396292 w 982007"/>
              <a:gd name="connsiteY10" fmla="*/ 943425 h 982009"/>
              <a:gd name="connsiteX11" fmla="*/ 400031 w 982007"/>
              <a:gd name="connsiteY11" fmla="*/ 943425 h 982009"/>
              <a:gd name="connsiteX12" fmla="*/ 417478 w 982007"/>
              <a:gd name="connsiteY12" fmla="*/ 945914 h 982009"/>
              <a:gd name="connsiteX13" fmla="*/ 422462 w 982007"/>
              <a:gd name="connsiteY13" fmla="*/ 947159 h 982009"/>
              <a:gd name="connsiteX14" fmla="*/ 438663 w 982007"/>
              <a:gd name="connsiteY14" fmla="*/ 949648 h 982009"/>
              <a:gd name="connsiteX15" fmla="*/ 444894 w 982007"/>
              <a:gd name="connsiteY15" fmla="*/ 950893 h 982009"/>
              <a:gd name="connsiteX16" fmla="*/ 462341 w 982007"/>
              <a:gd name="connsiteY16" fmla="*/ 950893 h 982009"/>
              <a:gd name="connsiteX17" fmla="*/ 468572 w 982007"/>
              <a:gd name="connsiteY17" fmla="*/ 952138 h 982009"/>
              <a:gd name="connsiteX18" fmla="*/ 492250 w 982007"/>
              <a:gd name="connsiteY18" fmla="*/ 952138 h 982009"/>
              <a:gd name="connsiteX19" fmla="*/ 514681 w 982007"/>
              <a:gd name="connsiteY19" fmla="*/ 952138 h 982009"/>
              <a:gd name="connsiteX20" fmla="*/ 520912 w 982007"/>
              <a:gd name="connsiteY20" fmla="*/ 950893 h 982009"/>
              <a:gd name="connsiteX21" fmla="*/ 537113 w 982007"/>
              <a:gd name="connsiteY21" fmla="*/ 950893 h 982009"/>
              <a:gd name="connsiteX22" fmla="*/ 543344 w 982007"/>
              <a:gd name="connsiteY22" fmla="*/ 949648 h 982009"/>
              <a:gd name="connsiteX23" fmla="*/ 560791 w 982007"/>
              <a:gd name="connsiteY23" fmla="*/ 947159 h 982009"/>
              <a:gd name="connsiteX24" fmla="*/ 564529 w 982007"/>
              <a:gd name="connsiteY24" fmla="*/ 945914 h 982009"/>
              <a:gd name="connsiteX25" fmla="*/ 584468 w 982007"/>
              <a:gd name="connsiteY25" fmla="*/ 943425 h 982009"/>
              <a:gd name="connsiteX26" fmla="*/ 585715 w 982007"/>
              <a:gd name="connsiteY26" fmla="*/ 943425 h 982009"/>
              <a:gd name="connsiteX27" fmla="*/ 606900 w 982007"/>
              <a:gd name="connsiteY27" fmla="*/ 938447 h 982009"/>
              <a:gd name="connsiteX28" fmla="*/ 608146 w 982007"/>
              <a:gd name="connsiteY28" fmla="*/ 937202 h 982009"/>
              <a:gd name="connsiteX29" fmla="*/ 660487 w 982007"/>
              <a:gd name="connsiteY29" fmla="*/ 921022 h 982009"/>
              <a:gd name="connsiteX30" fmla="*/ 660487 w 982007"/>
              <a:gd name="connsiteY30" fmla="*/ 750509 h 982009"/>
              <a:gd name="connsiteX31" fmla="*/ 674195 w 982007"/>
              <a:gd name="connsiteY31" fmla="*/ 735573 h 982009"/>
              <a:gd name="connsiteX32" fmla="*/ 689149 w 982007"/>
              <a:gd name="connsiteY32" fmla="*/ 750509 h 982009"/>
              <a:gd name="connsiteX33" fmla="*/ 689149 w 982007"/>
              <a:gd name="connsiteY33" fmla="*/ 908576 h 982009"/>
              <a:gd name="connsiteX34" fmla="*/ 810031 w 982007"/>
              <a:gd name="connsiteY34" fmla="*/ 825186 h 982009"/>
              <a:gd name="connsiteX35" fmla="*/ 783861 w 982007"/>
              <a:gd name="connsiteY35" fmla="*/ 709436 h 982009"/>
              <a:gd name="connsiteX36" fmla="*/ 672949 w 982007"/>
              <a:gd name="connsiteY36" fmla="*/ 582484 h 982009"/>
              <a:gd name="connsiteX37" fmla="*/ 491627 w 982007"/>
              <a:gd name="connsiteY37" fmla="*/ 197920 h 982009"/>
              <a:gd name="connsiteX38" fmla="*/ 358475 w 982007"/>
              <a:gd name="connsiteY38" fmla="*/ 331074 h 982009"/>
              <a:gd name="connsiteX39" fmla="*/ 491627 w 982007"/>
              <a:gd name="connsiteY39" fmla="*/ 462972 h 982009"/>
              <a:gd name="connsiteX40" fmla="*/ 623523 w 982007"/>
              <a:gd name="connsiteY40" fmla="*/ 331074 h 982009"/>
              <a:gd name="connsiteX41" fmla="*/ 491627 w 982007"/>
              <a:gd name="connsiteY41" fmla="*/ 197920 h 982009"/>
              <a:gd name="connsiteX42" fmla="*/ 491627 w 982007"/>
              <a:gd name="connsiteY42" fmla="*/ 170284 h 982009"/>
              <a:gd name="connsiteX43" fmla="*/ 652415 w 982007"/>
              <a:gd name="connsiteY43" fmla="*/ 331074 h 982009"/>
              <a:gd name="connsiteX44" fmla="*/ 491627 w 982007"/>
              <a:gd name="connsiteY44" fmla="*/ 493120 h 982009"/>
              <a:gd name="connsiteX45" fmla="*/ 329583 w 982007"/>
              <a:gd name="connsiteY45" fmla="*/ 331074 h 982009"/>
              <a:gd name="connsiteX46" fmla="*/ 491627 w 982007"/>
              <a:gd name="connsiteY46" fmla="*/ 170284 h 982009"/>
              <a:gd name="connsiteX47" fmla="*/ 492250 w 982007"/>
              <a:gd name="connsiteY47" fmla="*/ 29871 h 982009"/>
              <a:gd name="connsiteX48" fmla="*/ 28663 w 982007"/>
              <a:gd name="connsiteY48" fmla="*/ 490382 h 982009"/>
              <a:gd name="connsiteX49" fmla="*/ 149544 w 982007"/>
              <a:gd name="connsiteY49" fmla="*/ 801538 h 982009"/>
              <a:gd name="connsiteX50" fmla="*/ 171976 w 982007"/>
              <a:gd name="connsiteY50" fmla="*/ 703213 h 982009"/>
              <a:gd name="connsiteX51" fmla="*/ 309058 w 982007"/>
              <a:gd name="connsiteY51" fmla="*/ 553858 h 982009"/>
              <a:gd name="connsiteX52" fmla="*/ 672949 w 982007"/>
              <a:gd name="connsiteY52" fmla="*/ 553858 h 982009"/>
              <a:gd name="connsiteX53" fmla="*/ 811277 w 982007"/>
              <a:gd name="connsiteY53" fmla="*/ 701968 h 982009"/>
              <a:gd name="connsiteX54" fmla="*/ 833709 w 982007"/>
              <a:gd name="connsiteY54" fmla="*/ 801538 h 982009"/>
              <a:gd name="connsiteX55" fmla="*/ 953344 w 982007"/>
              <a:gd name="connsiteY55" fmla="*/ 490382 h 982009"/>
              <a:gd name="connsiteX56" fmla="*/ 492250 w 982007"/>
              <a:gd name="connsiteY56" fmla="*/ 29871 h 982009"/>
              <a:gd name="connsiteX57" fmla="*/ 492250 w 982007"/>
              <a:gd name="connsiteY57" fmla="*/ 0 h 982009"/>
              <a:gd name="connsiteX58" fmla="*/ 982007 w 982007"/>
              <a:gd name="connsiteY58" fmla="*/ 490382 h 982009"/>
              <a:gd name="connsiteX59" fmla="*/ 841186 w 982007"/>
              <a:gd name="connsiteY59" fmla="*/ 835143 h 982009"/>
              <a:gd name="connsiteX60" fmla="*/ 836201 w 982007"/>
              <a:gd name="connsiteY60" fmla="*/ 841366 h 982009"/>
              <a:gd name="connsiteX61" fmla="*/ 590700 w 982007"/>
              <a:gd name="connsiteY61" fmla="*/ 970807 h 982009"/>
              <a:gd name="connsiteX62" fmla="*/ 589453 w 982007"/>
              <a:gd name="connsiteY62" fmla="*/ 972052 h 982009"/>
              <a:gd name="connsiteX63" fmla="*/ 568268 w 982007"/>
              <a:gd name="connsiteY63" fmla="*/ 975785 h 982009"/>
              <a:gd name="connsiteX64" fmla="*/ 565776 w 982007"/>
              <a:gd name="connsiteY64" fmla="*/ 975785 h 982009"/>
              <a:gd name="connsiteX65" fmla="*/ 545836 w 982007"/>
              <a:gd name="connsiteY65" fmla="*/ 978275 h 982009"/>
              <a:gd name="connsiteX66" fmla="*/ 540851 w 982007"/>
              <a:gd name="connsiteY66" fmla="*/ 978275 h 982009"/>
              <a:gd name="connsiteX67" fmla="*/ 522158 w 982007"/>
              <a:gd name="connsiteY67" fmla="*/ 980764 h 982009"/>
              <a:gd name="connsiteX68" fmla="*/ 515927 w 982007"/>
              <a:gd name="connsiteY68" fmla="*/ 980764 h 982009"/>
              <a:gd name="connsiteX69" fmla="*/ 492250 w 982007"/>
              <a:gd name="connsiteY69" fmla="*/ 982009 h 982009"/>
              <a:gd name="connsiteX70" fmla="*/ 466079 w 982007"/>
              <a:gd name="connsiteY70" fmla="*/ 980764 h 982009"/>
              <a:gd name="connsiteX71" fmla="*/ 459848 w 982007"/>
              <a:gd name="connsiteY71" fmla="*/ 980764 h 982009"/>
              <a:gd name="connsiteX72" fmla="*/ 442402 w 982007"/>
              <a:gd name="connsiteY72" fmla="*/ 978275 h 982009"/>
              <a:gd name="connsiteX73" fmla="*/ 437417 w 982007"/>
              <a:gd name="connsiteY73" fmla="*/ 978275 h 982009"/>
              <a:gd name="connsiteX74" fmla="*/ 417478 w 982007"/>
              <a:gd name="connsiteY74" fmla="*/ 975785 h 982009"/>
              <a:gd name="connsiteX75" fmla="*/ 413739 w 982007"/>
              <a:gd name="connsiteY75" fmla="*/ 975785 h 982009"/>
              <a:gd name="connsiteX76" fmla="*/ 392553 w 982007"/>
              <a:gd name="connsiteY76" fmla="*/ 972052 h 982009"/>
              <a:gd name="connsiteX77" fmla="*/ 392553 w 982007"/>
              <a:gd name="connsiteY77" fmla="*/ 970807 h 982009"/>
              <a:gd name="connsiteX78" fmla="*/ 147052 w 982007"/>
              <a:gd name="connsiteY78" fmla="*/ 841366 h 982009"/>
              <a:gd name="connsiteX79" fmla="*/ 140821 w 982007"/>
              <a:gd name="connsiteY79" fmla="*/ 835143 h 982009"/>
              <a:gd name="connsiteX80" fmla="*/ 142067 w 982007"/>
              <a:gd name="connsiteY80" fmla="*/ 835143 h 982009"/>
              <a:gd name="connsiteX81" fmla="*/ 0 w 982007"/>
              <a:gd name="connsiteY81" fmla="*/ 490382 h 982009"/>
              <a:gd name="connsiteX82" fmla="*/ 492250 w 982007"/>
              <a:gd name="connsiteY82" fmla="*/ 0 h 9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982007" h="982009">
                <a:moveTo>
                  <a:pt x="309058" y="582484"/>
                </a:moveTo>
                <a:cubicBezTo>
                  <a:pt x="250486" y="582484"/>
                  <a:pt x="234286" y="587463"/>
                  <a:pt x="199392" y="710681"/>
                </a:cubicBezTo>
                <a:lnTo>
                  <a:pt x="173222" y="825186"/>
                </a:lnTo>
                <a:cubicBezTo>
                  <a:pt x="209362" y="858791"/>
                  <a:pt x="249240" y="887417"/>
                  <a:pt x="294104" y="908576"/>
                </a:cubicBezTo>
                <a:lnTo>
                  <a:pt x="294104" y="750509"/>
                </a:lnTo>
                <a:cubicBezTo>
                  <a:pt x="294104" y="743041"/>
                  <a:pt x="300335" y="735573"/>
                  <a:pt x="307812" y="735573"/>
                </a:cubicBezTo>
                <a:cubicBezTo>
                  <a:pt x="316535" y="735573"/>
                  <a:pt x="322766" y="743041"/>
                  <a:pt x="322766" y="750509"/>
                </a:cubicBezTo>
                <a:lnTo>
                  <a:pt x="322766" y="921022"/>
                </a:lnTo>
                <a:cubicBezTo>
                  <a:pt x="340213" y="927245"/>
                  <a:pt x="357660" y="932224"/>
                  <a:pt x="375107" y="937202"/>
                </a:cubicBezTo>
                <a:cubicBezTo>
                  <a:pt x="376353" y="938447"/>
                  <a:pt x="376353" y="938447"/>
                  <a:pt x="376353" y="938447"/>
                </a:cubicBezTo>
                <a:cubicBezTo>
                  <a:pt x="382584" y="939691"/>
                  <a:pt x="390061" y="940936"/>
                  <a:pt x="396292" y="943425"/>
                </a:cubicBezTo>
                <a:cubicBezTo>
                  <a:pt x="397538" y="943425"/>
                  <a:pt x="397538" y="943425"/>
                  <a:pt x="400031" y="943425"/>
                </a:cubicBezTo>
                <a:cubicBezTo>
                  <a:pt x="406262" y="944670"/>
                  <a:pt x="411246" y="945914"/>
                  <a:pt x="417478" y="945914"/>
                </a:cubicBezTo>
                <a:cubicBezTo>
                  <a:pt x="419970" y="945914"/>
                  <a:pt x="421216" y="947159"/>
                  <a:pt x="422462" y="947159"/>
                </a:cubicBezTo>
                <a:cubicBezTo>
                  <a:pt x="427447" y="948404"/>
                  <a:pt x="433678" y="948404"/>
                  <a:pt x="438663" y="949648"/>
                </a:cubicBezTo>
                <a:cubicBezTo>
                  <a:pt x="441155" y="949648"/>
                  <a:pt x="442402" y="950893"/>
                  <a:pt x="444894" y="950893"/>
                </a:cubicBezTo>
                <a:cubicBezTo>
                  <a:pt x="451125" y="950893"/>
                  <a:pt x="457356" y="950893"/>
                  <a:pt x="462341" y="950893"/>
                </a:cubicBezTo>
                <a:cubicBezTo>
                  <a:pt x="464833" y="952138"/>
                  <a:pt x="466079" y="952138"/>
                  <a:pt x="468572" y="952138"/>
                </a:cubicBezTo>
                <a:cubicBezTo>
                  <a:pt x="476049" y="952138"/>
                  <a:pt x="483526" y="952138"/>
                  <a:pt x="492250" y="952138"/>
                </a:cubicBezTo>
                <a:cubicBezTo>
                  <a:pt x="499727" y="952138"/>
                  <a:pt x="507204" y="952138"/>
                  <a:pt x="514681" y="952138"/>
                </a:cubicBezTo>
                <a:cubicBezTo>
                  <a:pt x="517174" y="952138"/>
                  <a:pt x="518420" y="952138"/>
                  <a:pt x="520912" y="950893"/>
                </a:cubicBezTo>
                <a:cubicBezTo>
                  <a:pt x="525897" y="950893"/>
                  <a:pt x="532128" y="950893"/>
                  <a:pt x="537113" y="950893"/>
                </a:cubicBezTo>
                <a:cubicBezTo>
                  <a:pt x="539605" y="950893"/>
                  <a:pt x="540851" y="949648"/>
                  <a:pt x="543344" y="949648"/>
                </a:cubicBezTo>
                <a:cubicBezTo>
                  <a:pt x="549575" y="948404"/>
                  <a:pt x="554560" y="948404"/>
                  <a:pt x="560791" y="947159"/>
                </a:cubicBezTo>
                <a:cubicBezTo>
                  <a:pt x="562037" y="947159"/>
                  <a:pt x="563283" y="945914"/>
                  <a:pt x="564529" y="945914"/>
                </a:cubicBezTo>
                <a:cubicBezTo>
                  <a:pt x="572006" y="945914"/>
                  <a:pt x="578238" y="944670"/>
                  <a:pt x="584468" y="943425"/>
                </a:cubicBezTo>
                <a:lnTo>
                  <a:pt x="585715" y="943425"/>
                </a:lnTo>
                <a:cubicBezTo>
                  <a:pt x="593192" y="940936"/>
                  <a:pt x="600669" y="939691"/>
                  <a:pt x="606900" y="938447"/>
                </a:cubicBezTo>
                <a:cubicBezTo>
                  <a:pt x="606900" y="938447"/>
                  <a:pt x="606900" y="938447"/>
                  <a:pt x="608146" y="937202"/>
                </a:cubicBezTo>
                <a:cubicBezTo>
                  <a:pt x="625593" y="932224"/>
                  <a:pt x="643040" y="927245"/>
                  <a:pt x="660487" y="921022"/>
                </a:cubicBezTo>
                <a:lnTo>
                  <a:pt x="660487" y="750509"/>
                </a:lnTo>
                <a:cubicBezTo>
                  <a:pt x="660487" y="743041"/>
                  <a:pt x="666718" y="735573"/>
                  <a:pt x="674195" y="735573"/>
                </a:cubicBezTo>
                <a:cubicBezTo>
                  <a:pt x="681672" y="735573"/>
                  <a:pt x="689149" y="743041"/>
                  <a:pt x="689149" y="750509"/>
                </a:cubicBezTo>
                <a:lnTo>
                  <a:pt x="689149" y="908576"/>
                </a:lnTo>
                <a:cubicBezTo>
                  <a:pt x="732766" y="887417"/>
                  <a:pt x="773891" y="858791"/>
                  <a:pt x="810031" y="825186"/>
                </a:cubicBezTo>
                <a:lnTo>
                  <a:pt x="783861" y="709436"/>
                </a:lnTo>
                <a:cubicBezTo>
                  <a:pt x="748967" y="587463"/>
                  <a:pt x="731520" y="582484"/>
                  <a:pt x="672949" y="582484"/>
                </a:cubicBezTo>
                <a:close/>
                <a:moveTo>
                  <a:pt x="491627" y="197920"/>
                </a:moveTo>
                <a:cubicBezTo>
                  <a:pt x="418770" y="197920"/>
                  <a:pt x="358475" y="258216"/>
                  <a:pt x="358475" y="331074"/>
                </a:cubicBezTo>
                <a:cubicBezTo>
                  <a:pt x="358475" y="403932"/>
                  <a:pt x="418770" y="462972"/>
                  <a:pt x="491627" y="462972"/>
                </a:cubicBezTo>
                <a:cubicBezTo>
                  <a:pt x="563228" y="462972"/>
                  <a:pt x="623523" y="403932"/>
                  <a:pt x="623523" y="331074"/>
                </a:cubicBezTo>
                <a:cubicBezTo>
                  <a:pt x="623523" y="258216"/>
                  <a:pt x="563228" y="197920"/>
                  <a:pt x="491627" y="197920"/>
                </a:cubicBezTo>
                <a:close/>
                <a:moveTo>
                  <a:pt x="491627" y="170284"/>
                </a:moveTo>
                <a:cubicBezTo>
                  <a:pt x="579558" y="170284"/>
                  <a:pt x="652415" y="241886"/>
                  <a:pt x="652415" y="331074"/>
                </a:cubicBezTo>
                <a:cubicBezTo>
                  <a:pt x="652415" y="419006"/>
                  <a:pt x="579558" y="493120"/>
                  <a:pt x="491627" y="493120"/>
                </a:cubicBezTo>
                <a:cubicBezTo>
                  <a:pt x="402440" y="493120"/>
                  <a:pt x="329583" y="419006"/>
                  <a:pt x="329583" y="331074"/>
                </a:cubicBezTo>
                <a:cubicBezTo>
                  <a:pt x="329583" y="241886"/>
                  <a:pt x="402440" y="170284"/>
                  <a:pt x="491627" y="170284"/>
                </a:cubicBezTo>
                <a:close/>
                <a:moveTo>
                  <a:pt x="492250" y="29871"/>
                </a:moveTo>
                <a:cubicBezTo>
                  <a:pt x="236778" y="29871"/>
                  <a:pt x="28663" y="236479"/>
                  <a:pt x="28663" y="490382"/>
                </a:cubicBezTo>
                <a:cubicBezTo>
                  <a:pt x="28663" y="609866"/>
                  <a:pt x="74772" y="719393"/>
                  <a:pt x="149544" y="801538"/>
                </a:cubicBezTo>
                <a:lnTo>
                  <a:pt x="171976" y="703213"/>
                </a:lnTo>
                <a:cubicBezTo>
                  <a:pt x="206869" y="578750"/>
                  <a:pt x="229301" y="553858"/>
                  <a:pt x="309058" y="553858"/>
                </a:cubicBezTo>
                <a:lnTo>
                  <a:pt x="672949" y="553858"/>
                </a:lnTo>
                <a:cubicBezTo>
                  <a:pt x="752706" y="553858"/>
                  <a:pt x="776384" y="578750"/>
                  <a:pt x="811277" y="701968"/>
                </a:cubicBezTo>
                <a:lnTo>
                  <a:pt x="833709" y="801538"/>
                </a:lnTo>
                <a:cubicBezTo>
                  <a:pt x="908481" y="719393"/>
                  <a:pt x="953344" y="609866"/>
                  <a:pt x="953344" y="490382"/>
                </a:cubicBezTo>
                <a:cubicBezTo>
                  <a:pt x="953344" y="236479"/>
                  <a:pt x="746475" y="29871"/>
                  <a:pt x="492250" y="29871"/>
                </a:cubicBezTo>
                <a:close/>
                <a:moveTo>
                  <a:pt x="492250" y="0"/>
                </a:moveTo>
                <a:cubicBezTo>
                  <a:pt x="762675" y="0"/>
                  <a:pt x="982007" y="220299"/>
                  <a:pt x="982007" y="490382"/>
                </a:cubicBezTo>
                <a:cubicBezTo>
                  <a:pt x="982007" y="624801"/>
                  <a:pt x="928420" y="746775"/>
                  <a:pt x="841186" y="835143"/>
                </a:cubicBezTo>
                <a:lnTo>
                  <a:pt x="836201" y="841366"/>
                </a:lnTo>
                <a:cubicBezTo>
                  <a:pt x="766414" y="907331"/>
                  <a:pt x="681672" y="952138"/>
                  <a:pt x="590700" y="970807"/>
                </a:cubicBezTo>
                <a:lnTo>
                  <a:pt x="589453" y="972052"/>
                </a:lnTo>
                <a:cubicBezTo>
                  <a:pt x="583222" y="972052"/>
                  <a:pt x="575745" y="974541"/>
                  <a:pt x="568268" y="975785"/>
                </a:cubicBezTo>
                <a:lnTo>
                  <a:pt x="565776" y="975785"/>
                </a:lnTo>
                <a:cubicBezTo>
                  <a:pt x="558298" y="977030"/>
                  <a:pt x="552067" y="978275"/>
                  <a:pt x="545836" y="978275"/>
                </a:cubicBezTo>
                <a:cubicBezTo>
                  <a:pt x="544590" y="978275"/>
                  <a:pt x="543344" y="978275"/>
                  <a:pt x="540851" y="978275"/>
                </a:cubicBezTo>
                <a:cubicBezTo>
                  <a:pt x="534620" y="979519"/>
                  <a:pt x="528389" y="980764"/>
                  <a:pt x="522158" y="980764"/>
                </a:cubicBezTo>
                <a:cubicBezTo>
                  <a:pt x="519666" y="980764"/>
                  <a:pt x="518420" y="980764"/>
                  <a:pt x="515927" y="980764"/>
                </a:cubicBezTo>
                <a:cubicBezTo>
                  <a:pt x="507204" y="980764"/>
                  <a:pt x="499727" y="982009"/>
                  <a:pt x="492250" y="982009"/>
                </a:cubicBezTo>
                <a:cubicBezTo>
                  <a:pt x="483526" y="982009"/>
                  <a:pt x="474803" y="980764"/>
                  <a:pt x="466079" y="980764"/>
                </a:cubicBezTo>
                <a:cubicBezTo>
                  <a:pt x="464833" y="980764"/>
                  <a:pt x="462341" y="980764"/>
                  <a:pt x="459848" y="980764"/>
                </a:cubicBezTo>
                <a:cubicBezTo>
                  <a:pt x="454864" y="980764"/>
                  <a:pt x="448633" y="979519"/>
                  <a:pt x="442402" y="978275"/>
                </a:cubicBezTo>
                <a:cubicBezTo>
                  <a:pt x="439909" y="978275"/>
                  <a:pt x="438663" y="978275"/>
                  <a:pt x="437417" y="978275"/>
                </a:cubicBezTo>
                <a:cubicBezTo>
                  <a:pt x="429940" y="978275"/>
                  <a:pt x="423709" y="977030"/>
                  <a:pt x="417478" y="975785"/>
                </a:cubicBezTo>
                <a:cubicBezTo>
                  <a:pt x="416231" y="975785"/>
                  <a:pt x="414985" y="975785"/>
                  <a:pt x="413739" y="975785"/>
                </a:cubicBezTo>
                <a:cubicBezTo>
                  <a:pt x="407508" y="974541"/>
                  <a:pt x="400031" y="972052"/>
                  <a:pt x="392553" y="972052"/>
                </a:cubicBezTo>
                <a:lnTo>
                  <a:pt x="392553" y="970807"/>
                </a:lnTo>
                <a:cubicBezTo>
                  <a:pt x="300335" y="952138"/>
                  <a:pt x="215593" y="907331"/>
                  <a:pt x="147052" y="841366"/>
                </a:cubicBezTo>
                <a:lnTo>
                  <a:pt x="140821" y="835143"/>
                </a:lnTo>
                <a:lnTo>
                  <a:pt x="142067" y="835143"/>
                </a:lnTo>
                <a:cubicBezTo>
                  <a:pt x="54833" y="746775"/>
                  <a:pt x="0" y="624801"/>
                  <a:pt x="0" y="490382"/>
                </a:cubicBezTo>
                <a:cubicBezTo>
                  <a:pt x="0" y="220299"/>
                  <a:pt x="220578" y="0"/>
                  <a:pt x="49225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ABE24EB-9D86-BA47-AC85-C5A7F7E8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500" y="4062043"/>
            <a:ext cx="635948" cy="756788"/>
          </a:xfrm>
          <a:custGeom>
            <a:avLst/>
            <a:gdLst>
              <a:gd name="connsiteX0" fmla="*/ 135652 w 635948"/>
              <a:gd name="connsiteY0" fmla="*/ 384513 h 756788"/>
              <a:gd name="connsiteX1" fmla="*/ 499052 w 635948"/>
              <a:gd name="connsiteY1" fmla="*/ 384513 h 756788"/>
              <a:gd name="connsiteX2" fmla="*/ 609814 w 635948"/>
              <a:gd name="connsiteY2" fmla="*/ 512365 h 756788"/>
              <a:gd name="connsiteX3" fmla="*/ 635948 w 635948"/>
              <a:gd name="connsiteY3" fmla="*/ 628936 h 756788"/>
              <a:gd name="connsiteX4" fmla="*/ 515230 w 635948"/>
              <a:gd name="connsiteY4" fmla="*/ 712917 h 756788"/>
              <a:gd name="connsiteX5" fmla="*/ 515230 w 635948"/>
              <a:gd name="connsiteY5" fmla="*/ 553729 h 756788"/>
              <a:gd name="connsiteX6" fmla="*/ 500296 w 635948"/>
              <a:gd name="connsiteY6" fmla="*/ 538688 h 756788"/>
              <a:gd name="connsiteX7" fmla="*/ 486606 w 635948"/>
              <a:gd name="connsiteY7" fmla="*/ 553729 h 756788"/>
              <a:gd name="connsiteX8" fmla="*/ 486606 w 635948"/>
              <a:gd name="connsiteY8" fmla="*/ 725452 h 756788"/>
              <a:gd name="connsiteX9" fmla="*/ 434337 w 635948"/>
              <a:gd name="connsiteY9" fmla="*/ 741746 h 756788"/>
              <a:gd name="connsiteX10" fmla="*/ 433092 w 635948"/>
              <a:gd name="connsiteY10" fmla="*/ 743000 h 756788"/>
              <a:gd name="connsiteX11" fmla="*/ 411935 w 635948"/>
              <a:gd name="connsiteY11" fmla="*/ 748014 h 756788"/>
              <a:gd name="connsiteX12" fmla="*/ 410691 w 635948"/>
              <a:gd name="connsiteY12" fmla="*/ 748014 h 756788"/>
              <a:gd name="connsiteX13" fmla="*/ 390779 w 635948"/>
              <a:gd name="connsiteY13" fmla="*/ 750521 h 756788"/>
              <a:gd name="connsiteX14" fmla="*/ 387045 w 635948"/>
              <a:gd name="connsiteY14" fmla="*/ 751774 h 756788"/>
              <a:gd name="connsiteX15" fmla="*/ 369622 w 635948"/>
              <a:gd name="connsiteY15" fmla="*/ 754281 h 756788"/>
              <a:gd name="connsiteX16" fmla="*/ 363399 w 635948"/>
              <a:gd name="connsiteY16" fmla="*/ 755534 h 756788"/>
              <a:gd name="connsiteX17" fmla="*/ 347220 w 635948"/>
              <a:gd name="connsiteY17" fmla="*/ 755534 h 756788"/>
              <a:gd name="connsiteX18" fmla="*/ 340998 w 635948"/>
              <a:gd name="connsiteY18" fmla="*/ 756788 h 756788"/>
              <a:gd name="connsiteX19" fmla="*/ 318596 w 635948"/>
              <a:gd name="connsiteY19" fmla="*/ 756788 h 756788"/>
              <a:gd name="connsiteX20" fmla="*/ 294951 w 635948"/>
              <a:gd name="connsiteY20" fmla="*/ 756788 h 756788"/>
              <a:gd name="connsiteX21" fmla="*/ 288728 w 635948"/>
              <a:gd name="connsiteY21" fmla="*/ 755534 h 756788"/>
              <a:gd name="connsiteX22" fmla="*/ 271305 w 635948"/>
              <a:gd name="connsiteY22" fmla="*/ 755534 h 756788"/>
              <a:gd name="connsiteX23" fmla="*/ 265082 w 635948"/>
              <a:gd name="connsiteY23" fmla="*/ 754281 h 756788"/>
              <a:gd name="connsiteX24" fmla="*/ 248904 w 635948"/>
              <a:gd name="connsiteY24" fmla="*/ 751774 h 756788"/>
              <a:gd name="connsiteX25" fmla="*/ 243925 w 635948"/>
              <a:gd name="connsiteY25" fmla="*/ 750521 h 756788"/>
              <a:gd name="connsiteX26" fmla="*/ 226502 w 635948"/>
              <a:gd name="connsiteY26" fmla="*/ 748014 h 756788"/>
              <a:gd name="connsiteX27" fmla="*/ 222769 w 635948"/>
              <a:gd name="connsiteY27" fmla="*/ 748014 h 756788"/>
              <a:gd name="connsiteX28" fmla="*/ 202856 w 635948"/>
              <a:gd name="connsiteY28" fmla="*/ 743000 h 756788"/>
              <a:gd name="connsiteX29" fmla="*/ 201612 w 635948"/>
              <a:gd name="connsiteY29" fmla="*/ 741746 h 756788"/>
              <a:gd name="connsiteX30" fmla="*/ 149342 w 635948"/>
              <a:gd name="connsiteY30" fmla="*/ 725452 h 756788"/>
              <a:gd name="connsiteX31" fmla="*/ 149342 w 635948"/>
              <a:gd name="connsiteY31" fmla="*/ 553729 h 756788"/>
              <a:gd name="connsiteX32" fmla="*/ 134408 w 635948"/>
              <a:gd name="connsiteY32" fmla="*/ 538688 h 756788"/>
              <a:gd name="connsiteX33" fmla="*/ 120718 w 635948"/>
              <a:gd name="connsiteY33" fmla="*/ 553729 h 756788"/>
              <a:gd name="connsiteX34" fmla="*/ 120718 w 635948"/>
              <a:gd name="connsiteY34" fmla="*/ 712917 h 756788"/>
              <a:gd name="connsiteX35" fmla="*/ 0 w 635948"/>
              <a:gd name="connsiteY35" fmla="*/ 628936 h 756788"/>
              <a:gd name="connsiteX36" fmla="*/ 26135 w 635948"/>
              <a:gd name="connsiteY36" fmla="*/ 513619 h 756788"/>
              <a:gd name="connsiteX37" fmla="*/ 135652 w 635948"/>
              <a:gd name="connsiteY37" fmla="*/ 384513 h 756788"/>
              <a:gd name="connsiteX38" fmla="*/ 318596 w 635948"/>
              <a:gd name="connsiteY38" fmla="*/ 0 h 756788"/>
              <a:gd name="connsiteX39" fmla="*/ 449186 w 635948"/>
              <a:gd name="connsiteY39" fmla="*/ 131833 h 756788"/>
              <a:gd name="connsiteX40" fmla="*/ 318596 w 635948"/>
              <a:gd name="connsiteY40" fmla="*/ 262423 h 756788"/>
              <a:gd name="connsiteX41" fmla="*/ 186763 w 635948"/>
              <a:gd name="connsiteY41" fmla="*/ 131833 h 756788"/>
              <a:gd name="connsiteX42" fmla="*/ 318596 w 635948"/>
              <a:gd name="connsiteY42" fmla="*/ 0 h 7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35948" h="756788">
                <a:moveTo>
                  <a:pt x="135652" y="384513"/>
                </a:moveTo>
                <a:lnTo>
                  <a:pt x="499052" y="384513"/>
                </a:lnTo>
                <a:cubicBezTo>
                  <a:pt x="557544" y="384513"/>
                  <a:pt x="574967" y="389527"/>
                  <a:pt x="609814" y="512365"/>
                </a:cubicBezTo>
                <a:lnTo>
                  <a:pt x="635948" y="628936"/>
                </a:lnTo>
                <a:cubicBezTo>
                  <a:pt x="599858" y="662779"/>
                  <a:pt x="558788" y="691608"/>
                  <a:pt x="515230" y="712917"/>
                </a:cubicBezTo>
                <a:lnTo>
                  <a:pt x="515230" y="553729"/>
                </a:lnTo>
                <a:cubicBezTo>
                  <a:pt x="515230" y="546208"/>
                  <a:pt x="507763" y="538688"/>
                  <a:pt x="500296" y="538688"/>
                </a:cubicBezTo>
                <a:cubicBezTo>
                  <a:pt x="492829" y="538688"/>
                  <a:pt x="486606" y="546208"/>
                  <a:pt x="486606" y="553729"/>
                </a:cubicBezTo>
                <a:lnTo>
                  <a:pt x="486606" y="725452"/>
                </a:lnTo>
                <a:cubicBezTo>
                  <a:pt x="469183" y="731719"/>
                  <a:pt x="451760" y="736733"/>
                  <a:pt x="434337" y="741746"/>
                </a:cubicBezTo>
                <a:cubicBezTo>
                  <a:pt x="433092" y="743000"/>
                  <a:pt x="433092" y="743000"/>
                  <a:pt x="433092" y="743000"/>
                </a:cubicBezTo>
                <a:cubicBezTo>
                  <a:pt x="426870" y="744253"/>
                  <a:pt x="419402" y="745507"/>
                  <a:pt x="411935" y="748014"/>
                </a:cubicBezTo>
                <a:lnTo>
                  <a:pt x="410691" y="748014"/>
                </a:lnTo>
                <a:cubicBezTo>
                  <a:pt x="404468" y="749267"/>
                  <a:pt x="398246" y="750521"/>
                  <a:pt x="390779" y="750521"/>
                </a:cubicBezTo>
                <a:cubicBezTo>
                  <a:pt x="389534" y="750521"/>
                  <a:pt x="388290" y="751774"/>
                  <a:pt x="387045" y="751774"/>
                </a:cubicBezTo>
                <a:cubicBezTo>
                  <a:pt x="380822" y="753027"/>
                  <a:pt x="375844" y="753027"/>
                  <a:pt x="369622" y="754281"/>
                </a:cubicBezTo>
                <a:cubicBezTo>
                  <a:pt x="367133" y="754281"/>
                  <a:pt x="365888" y="755534"/>
                  <a:pt x="363399" y="755534"/>
                </a:cubicBezTo>
                <a:cubicBezTo>
                  <a:pt x="358421" y="755534"/>
                  <a:pt x="352198" y="755534"/>
                  <a:pt x="347220" y="755534"/>
                </a:cubicBezTo>
                <a:cubicBezTo>
                  <a:pt x="344731" y="756788"/>
                  <a:pt x="343487" y="756788"/>
                  <a:pt x="340998" y="756788"/>
                </a:cubicBezTo>
                <a:cubicBezTo>
                  <a:pt x="333531" y="756788"/>
                  <a:pt x="326064" y="756788"/>
                  <a:pt x="318596" y="756788"/>
                </a:cubicBezTo>
                <a:cubicBezTo>
                  <a:pt x="309885" y="756788"/>
                  <a:pt x="302418" y="756788"/>
                  <a:pt x="294951" y="756788"/>
                </a:cubicBezTo>
                <a:cubicBezTo>
                  <a:pt x="292462" y="756788"/>
                  <a:pt x="291217" y="756788"/>
                  <a:pt x="288728" y="755534"/>
                </a:cubicBezTo>
                <a:cubicBezTo>
                  <a:pt x="283750" y="755534"/>
                  <a:pt x="277527" y="755534"/>
                  <a:pt x="271305" y="755534"/>
                </a:cubicBezTo>
                <a:cubicBezTo>
                  <a:pt x="268816" y="755534"/>
                  <a:pt x="267571" y="754281"/>
                  <a:pt x="265082" y="754281"/>
                </a:cubicBezTo>
                <a:cubicBezTo>
                  <a:pt x="260104" y="753027"/>
                  <a:pt x="253882" y="753027"/>
                  <a:pt x="248904" y="751774"/>
                </a:cubicBezTo>
                <a:cubicBezTo>
                  <a:pt x="247659" y="751774"/>
                  <a:pt x="246414" y="750521"/>
                  <a:pt x="243925" y="750521"/>
                </a:cubicBezTo>
                <a:cubicBezTo>
                  <a:pt x="237703" y="750521"/>
                  <a:pt x="232725" y="749267"/>
                  <a:pt x="226502" y="748014"/>
                </a:cubicBezTo>
                <a:cubicBezTo>
                  <a:pt x="224013" y="748014"/>
                  <a:pt x="224013" y="748014"/>
                  <a:pt x="222769" y="748014"/>
                </a:cubicBezTo>
                <a:cubicBezTo>
                  <a:pt x="216546" y="745507"/>
                  <a:pt x="209079" y="744253"/>
                  <a:pt x="202856" y="743000"/>
                </a:cubicBezTo>
                <a:cubicBezTo>
                  <a:pt x="202856" y="743000"/>
                  <a:pt x="202856" y="743000"/>
                  <a:pt x="201612" y="741746"/>
                </a:cubicBezTo>
                <a:cubicBezTo>
                  <a:pt x="184189" y="736733"/>
                  <a:pt x="166765" y="731719"/>
                  <a:pt x="149342" y="725452"/>
                </a:cubicBezTo>
                <a:lnTo>
                  <a:pt x="149342" y="553729"/>
                </a:lnTo>
                <a:cubicBezTo>
                  <a:pt x="149342" y="546208"/>
                  <a:pt x="143120" y="538688"/>
                  <a:pt x="134408" y="538688"/>
                </a:cubicBezTo>
                <a:cubicBezTo>
                  <a:pt x="126941" y="538688"/>
                  <a:pt x="120718" y="546208"/>
                  <a:pt x="120718" y="553729"/>
                </a:cubicBezTo>
                <a:lnTo>
                  <a:pt x="120718" y="712917"/>
                </a:lnTo>
                <a:cubicBezTo>
                  <a:pt x="75916" y="691608"/>
                  <a:pt x="36091" y="662779"/>
                  <a:pt x="0" y="628936"/>
                </a:cubicBezTo>
                <a:lnTo>
                  <a:pt x="26135" y="513619"/>
                </a:lnTo>
                <a:cubicBezTo>
                  <a:pt x="60981" y="389527"/>
                  <a:pt x="77160" y="384513"/>
                  <a:pt x="135652" y="384513"/>
                </a:cubicBezTo>
                <a:close/>
                <a:moveTo>
                  <a:pt x="318596" y="0"/>
                </a:moveTo>
                <a:cubicBezTo>
                  <a:pt x="389488" y="0"/>
                  <a:pt x="449186" y="59698"/>
                  <a:pt x="449186" y="131833"/>
                </a:cubicBezTo>
                <a:cubicBezTo>
                  <a:pt x="449186" y="203969"/>
                  <a:pt x="389488" y="262423"/>
                  <a:pt x="318596" y="262423"/>
                </a:cubicBezTo>
                <a:cubicBezTo>
                  <a:pt x="246461" y="262423"/>
                  <a:pt x="186763" y="203969"/>
                  <a:pt x="186763" y="131833"/>
                </a:cubicBezTo>
                <a:cubicBezTo>
                  <a:pt x="186763" y="59698"/>
                  <a:pt x="246461" y="0"/>
                  <a:pt x="318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5" name="Freeform 177">
            <a:extLst>
              <a:ext uri="{FF2B5EF4-FFF2-40B4-BE49-F238E27FC236}">
                <a16:creationId xmlns:a16="http://schemas.microsoft.com/office/drawing/2014/main" id="{CDF966BD-A915-2740-8224-6EE8C48E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9651" y="8835498"/>
            <a:ext cx="3048639" cy="1049174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6" name="Freeform 184">
            <a:extLst>
              <a:ext uri="{FF2B5EF4-FFF2-40B4-BE49-F238E27FC236}">
                <a16:creationId xmlns:a16="http://schemas.microsoft.com/office/drawing/2014/main" id="{84747CAC-7DB3-3B46-A643-4B8ACE20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9651" y="10351580"/>
            <a:ext cx="3048639" cy="1049174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7" name="Freeform 191">
            <a:extLst>
              <a:ext uri="{FF2B5EF4-FFF2-40B4-BE49-F238E27FC236}">
                <a16:creationId xmlns:a16="http://schemas.microsoft.com/office/drawing/2014/main" id="{FAE57DFA-5EBB-1044-9158-BAE02352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9651" y="11862167"/>
            <a:ext cx="3048639" cy="1049170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8" name="Line 201">
            <a:extLst>
              <a:ext uri="{FF2B5EF4-FFF2-40B4-BE49-F238E27FC236}">
                <a16:creationId xmlns:a16="http://schemas.microsoft.com/office/drawing/2014/main" id="{1F82D2E9-82EA-3749-8127-D83FA4D56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9123" y="5517698"/>
            <a:ext cx="0" cy="1592984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A290A15C-735D-1447-ADCA-F31692F81D18}"/>
              </a:ext>
            </a:extLst>
          </p:cNvPr>
          <p:cNvSpPr/>
          <p:nvPr/>
        </p:nvSpPr>
        <p:spPr>
          <a:xfrm rot="5400000">
            <a:off x="12652987" y="-1582060"/>
            <a:ext cx="961283" cy="16424210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15" h="7433187">
                <a:moveTo>
                  <a:pt x="1418215" y="0"/>
                </a:moveTo>
                <a:lnTo>
                  <a:pt x="2370" y="0"/>
                </a:ln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25400">
            <a:solidFill>
              <a:schemeClr val="accent6"/>
            </a:solidFill>
            <a:headEnd type="arrow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7267E-8286-AB4C-8593-2ADB338034C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341A-F53A-9649-A7C4-C54D4FFBA5F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675C-8651-6F49-A4D2-219681259D82}"/>
              </a:ext>
            </a:extLst>
          </p:cNvPr>
          <p:cNvSpPr txBox="1"/>
          <p:nvPr/>
        </p:nvSpPr>
        <p:spPr>
          <a:xfrm>
            <a:off x="11727052" y="4069159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FAC25-4E0D-3D49-8E7E-15D692106480}"/>
              </a:ext>
            </a:extLst>
          </p:cNvPr>
          <p:cNvSpPr txBox="1"/>
          <p:nvPr/>
        </p:nvSpPr>
        <p:spPr>
          <a:xfrm>
            <a:off x="3506206" y="7558129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HEAD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81E81-8974-2941-9049-9B1956359D7C}"/>
              </a:ext>
            </a:extLst>
          </p:cNvPr>
          <p:cNvSpPr txBox="1"/>
          <p:nvPr/>
        </p:nvSpPr>
        <p:spPr>
          <a:xfrm>
            <a:off x="3506206" y="9072822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6832B-1AA7-7744-A462-2EC14689CEE3}"/>
              </a:ext>
            </a:extLst>
          </p:cNvPr>
          <p:cNvSpPr txBox="1"/>
          <p:nvPr/>
        </p:nvSpPr>
        <p:spPr>
          <a:xfrm>
            <a:off x="3506206" y="10580535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467C9-DF9A-724E-A41D-018D75B1846F}"/>
              </a:ext>
            </a:extLst>
          </p:cNvPr>
          <p:cNvSpPr txBox="1"/>
          <p:nvPr/>
        </p:nvSpPr>
        <p:spPr>
          <a:xfrm>
            <a:off x="3506206" y="12102208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3064-ED7E-814F-909D-80E723B0BAE0}"/>
              </a:ext>
            </a:extLst>
          </p:cNvPr>
          <p:cNvSpPr txBox="1"/>
          <p:nvPr/>
        </p:nvSpPr>
        <p:spPr>
          <a:xfrm>
            <a:off x="11727052" y="7558129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HEAD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68DF7-C70B-054C-B891-9E4436165226}"/>
              </a:ext>
            </a:extLst>
          </p:cNvPr>
          <p:cNvSpPr txBox="1"/>
          <p:nvPr/>
        </p:nvSpPr>
        <p:spPr>
          <a:xfrm>
            <a:off x="11727052" y="9072822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8531-E37E-E44F-9386-3BBB02AC6CCA}"/>
              </a:ext>
            </a:extLst>
          </p:cNvPr>
          <p:cNvSpPr txBox="1"/>
          <p:nvPr/>
        </p:nvSpPr>
        <p:spPr>
          <a:xfrm>
            <a:off x="11727052" y="10580535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C565A-7834-0843-8793-D995DF465286}"/>
              </a:ext>
            </a:extLst>
          </p:cNvPr>
          <p:cNvSpPr txBox="1"/>
          <p:nvPr/>
        </p:nvSpPr>
        <p:spPr>
          <a:xfrm>
            <a:off x="11727052" y="12102208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E3B03-DDF8-DC4F-B3C3-A52E84896655}"/>
              </a:ext>
            </a:extLst>
          </p:cNvPr>
          <p:cNvSpPr txBox="1"/>
          <p:nvPr/>
        </p:nvSpPr>
        <p:spPr>
          <a:xfrm>
            <a:off x="19937798" y="7558129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HEAD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CDE72-F4ED-094D-82A7-5ECD483A7D01}"/>
              </a:ext>
            </a:extLst>
          </p:cNvPr>
          <p:cNvSpPr txBox="1"/>
          <p:nvPr/>
        </p:nvSpPr>
        <p:spPr>
          <a:xfrm>
            <a:off x="19937798" y="9072822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467A1-F07C-8F4C-857D-7098E539CF96}"/>
              </a:ext>
            </a:extLst>
          </p:cNvPr>
          <p:cNvSpPr txBox="1"/>
          <p:nvPr/>
        </p:nvSpPr>
        <p:spPr>
          <a:xfrm>
            <a:off x="19937798" y="10580535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43106-47B0-2D46-BE0C-AE8A8760630C}"/>
              </a:ext>
            </a:extLst>
          </p:cNvPr>
          <p:cNvSpPr txBox="1"/>
          <p:nvPr/>
        </p:nvSpPr>
        <p:spPr>
          <a:xfrm>
            <a:off x="19937798" y="12102208"/>
            <a:ext cx="28362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</p:spTree>
    <p:extLst>
      <p:ext uri="{BB962C8B-B14F-4D97-AF65-F5344CB8AC3E}">
        <p14:creationId xmlns:p14="http://schemas.microsoft.com/office/powerpoint/2010/main" val="341531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50">
            <a:extLst>
              <a:ext uri="{FF2B5EF4-FFF2-40B4-BE49-F238E27FC236}">
                <a16:creationId xmlns:a16="http://schemas.microsoft.com/office/drawing/2014/main" id="{40FFDFA7-61DB-0E49-9636-3B546CF9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60" y="3523724"/>
            <a:ext cx="2746523" cy="2746523"/>
          </a:xfrm>
          <a:custGeom>
            <a:avLst/>
            <a:gdLst>
              <a:gd name="T0" fmla="*/ 2202 w 2203"/>
              <a:gd name="T1" fmla="*/ 1101 h 2205"/>
              <a:gd name="T2" fmla="*/ 2202 w 2203"/>
              <a:gd name="T3" fmla="*/ 1101 h 2205"/>
              <a:gd name="T4" fmla="*/ 1101 w 2203"/>
              <a:gd name="T5" fmla="*/ 2204 h 2205"/>
              <a:gd name="T6" fmla="*/ 1101 w 2203"/>
              <a:gd name="T7" fmla="*/ 2204 h 2205"/>
              <a:gd name="T8" fmla="*/ 0 w 2203"/>
              <a:gd name="T9" fmla="*/ 1101 h 2205"/>
              <a:gd name="T10" fmla="*/ 0 w 2203"/>
              <a:gd name="T11" fmla="*/ 1101 h 2205"/>
              <a:gd name="T12" fmla="*/ 1101 w 2203"/>
              <a:gd name="T13" fmla="*/ 0 h 2205"/>
              <a:gd name="T14" fmla="*/ 1101 w 2203"/>
              <a:gd name="T15" fmla="*/ 0 h 2205"/>
              <a:gd name="T16" fmla="*/ 2202 w 2203"/>
              <a:gd name="T17" fmla="*/ 1101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3" h="2205">
                <a:moveTo>
                  <a:pt x="2202" y="1101"/>
                </a:moveTo>
                <a:lnTo>
                  <a:pt x="2202" y="1101"/>
                </a:lnTo>
                <a:cubicBezTo>
                  <a:pt x="2202" y="1710"/>
                  <a:pt x="1709" y="2204"/>
                  <a:pt x="1101" y="2204"/>
                </a:cubicBezTo>
                <a:lnTo>
                  <a:pt x="1101" y="2204"/>
                </a:lnTo>
                <a:cubicBezTo>
                  <a:pt x="493" y="2204"/>
                  <a:pt x="0" y="1710"/>
                  <a:pt x="0" y="1101"/>
                </a:cubicBezTo>
                <a:lnTo>
                  <a:pt x="0" y="1101"/>
                </a:lnTo>
                <a:cubicBezTo>
                  <a:pt x="0" y="493"/>
                  <a:pt x="493" y="0"/>
                  <a:pt x="1101" y="0"/>
                </a:cubicBezTo>
                <a:lnTo>
                  <a:pt x="1101" y="0"/>
                </a:lnTo>
                <a:cubicBezTo>
                  <a:pt x="1709" y="0"/>
                  <a:pt x="2202" y="493"/>
                  <a:pt x="2202" y="1101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" name="Freeform 351">
            <a:extLst>
              <a:ext uri="{FF2B5EF4-FFF2-40B4-BE49-F238E27FC236}">
                <a16:creationId xmlns:a16="http://schemas.microsoft.com/office/drawing/2014/main" id="{725DCB54-1D12-344E-BE42-9DD4495E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363" y="3287523"/>
            <a:ext cx="3218925" cy="3218925"/>
          </a:xfrm>
          <a:custGeom>
            <a:avLst/>
            <a:gdLst>
              <a:gd name="T0" fmla="*/ 2581 w 2582"/>
              <a:gd name="T1" fmla="*/ 1291 h 2584"/>
              <a:gd name="T2" fmla="*/ 2581 w 2582"/>
              <a:gd name="T3" fmla="*/ 1291 h 2584"/>
              <a:gd name="T4" fmla="*/ 1291 w 2582"/>
              <a:gd name="T5" fmla="*/ 2583 h 2584"/>
              <a:gd name="T6" fmla="*/ 1291 w 2582"/>
              <a:gd name="T7" fmla="*/ 2583 h 2584"/>
              <a:gd name="T8" fmla="*/ 0 w 2582"/>
              <a:gd name="T9" fmla="*/ 1291 h 2584"/>
              <a:gd name="T10" fmla="*/ 0 w 2582"/>
              <a:gd name="T11" fmla="*/ 1291 h 2584"/>
              <a:gd name="T12" fmla="*/ 1291 w 2582"/>
              <a:gd name="T13" fmla="*/ 0 h 2584"/>
              <a:gd name="T14" fmla="*/ 1291 w 2582"/>
              <a:gd name="T15" fmla="*/ 0 h 2584"/>
              <a:gd name="T16" fmla="*/ 2581 w 2582"/>
              <a:gd name="T17" fmla="*/ 1291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2" h="2584">
                <a:moveTo>
                  <a:pt x="2581" y="1291"/>
                </a:moveTo>
                <a:lnTo>
                  <a:pt x="2581" y="1291"/>
                </a:lnTo>
                <a:cubicBezTo>
                  <a:pt x="2581" y="2004"/>
                  <a:pt x="2003" y="2583"/>
                  <a:pt x="1291" y="2583"/>
                </a:cubicBezTo>
                <a:lnTo>
                  <a:pt x="1291" y="2583"/>
                </a:lnTo>
                <a:cubicBezTo>
                  <a:pt x="578" y="2583"/>
                  <a:pt x="0" y="2004"/>
                  <a:pt x="0" y="1291"/>
                </a:cubicBezTo>
                <a:lnTo>
                  <a:pt x="0" y="1291"/>
                </a:lnTo>
                <a:cubicBezTo>
                  <a:pt x="0" y="578"/>
                  <a:pt x="578" y="0"/>
                  <a:pt x="1291" y="0"/>
                </a:cubicBezTo>
                <a:lnTo>
                  <a:pt x="1291" y="0"/>
                </a:lnTo>
                <a:cubicBezTo>
                  <a:pt x="2003" y="0"/>
                  <a:pt x="2581" y="578"/>
                  <a:pt x="2581" y="1291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" name="Freeform 352">
            <a:extLst>
              <a:ext uri="{FF2B5EF4-FFF2-40B4-BE49-F238E27FC236}">
                <a16:creationId xmlns:a16="http://schemas.microsoft.com/office/drawing/2014/main" id="{DF56EA48-1059-5545-8B45-EA18387E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192" y="7484208"/>
            <a:ext cx="2746523" cy="2746523"/>
          </a:xfrm>
          <a:custGeom>
            <a:avLst/>
            <a:gdLst>
              <a:gd name="T0" fmla="*/ 2203 w 2204"/>
              <a:gd name="T1" fmla="*/ 1102 h 2205"/>
              <a:gd name="T2" fmla="*/ 2203 w 2204"/>
              <a:gd name="T3" fmla="*/ 1102 h 2205"/>
              <a:gd name="T4" fmla="*/ 1102 w 2204"/>
              <a:gd name="T5" fmla="*/ 2204 h 2205"/>
              <a:gd name="T6" fmla="*/ 1102 w 2204"/>
              <a:gd name="T7" fmla="*/ 2204 h 2205"/>
              <a:gd name="T8" fmla="*/ 0 w 2204"/>
              <a:gd name="T9" fmla="*/ 1102 h 2205"/>
              <a:gd name="T10" fmla="*/ 0 w 2204"/>
              <a:gd name="T11" fmla="*/ 1102 h 2205"/>
              <a:gd name="T12" fmla="*/ 1102 w 2204"/>
              <a:gd name="T13" fmla="*/ 0 h 2205"/>
              <a:gd name="T14" fmla="*/ 1102 w 2204"/>
              <a:gd name="T15" fmla="*/ 0 h 2205"/>
              <a:gd name="T16" fmla="*/ 2203 w 2204"/>
              <a:gd name="T17" fmla="*/ 1102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4" h="2205">
                <a:moveTo>
                  <a:pt x="2203" y="1102"/>
                </a:moveTo>
                <a:lnTo>
                  <a:pt x="2203" y="1102"/>
                </a:lnTo>
                <a:cubicBezTo>
                  <a:pt x="2203" y="1711"/>
                  <a:pt x="1710" y="2204"/>
                  <a:pt x="1102" y="2204"/>
                </a:cubicBezTo>
                <a:lnTo>
                  <a:pt x="1102" y="2204"/>
                </a:lnTo>
                <a:cubicBezTo>
                  <a:pt x="493" y="2204"/>
                  <a:pt x="0" y="1711"/>
                  <a:pt x="0" y="1102"/>
                </a:cubicBezTo>
                <a:lnTo>
                  <a:pt x="0" y="1102"/>
                </a:lnTo>
                <a:cubicBezTo>
                  <a:pt x="0" y="493"/>
                  <a:pt x="493" y="0"/>
                  <a:pt x="1102" y="0"/>
                </a:cubicBezTo>
                <a:lnTo>
                  <a:pt x="1102" y="0"/>
                </a:lnTo>
                <a:cubicBezTo>
                  <a:pt x="1710" y="0"/>
                  <a:pt x="2203" y="493"/>
                  <a:pt x="2203" y="110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" name="Freeform 353">
            <a:extLst>
              <a:ext uri="{FF2B5EF4-FFF2-40B4-BE49-F238E27FC236}">
                <a16:creationId xmlns:a16="http://schemas.microsoft.com/office/drawing/2014/main" id="{A773976A-0431-444F-BA3F-422220A3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1" y="7248011"/>
            <a:ext cx="3218925" cy="3218925"/>
          </a:xfrm>
          <a:custGeom>
            <a:avLst/>
            <a:gdLst>
              <a:gd name="T0" fmla="*/ 2582 w 2583"/>
              <a:gd name="T1" fmla="*/ 1292 h 2584"/>
              <a:gd name="T2" fmla="*/ 2582 w 2583"/>
              <a:gd name="T3" fmla="*/ 1292 h 2584"/>
              <a:gd name="T4" fmla="*/ 1291 w 2583"/>
              <a:gd name="T5" fmla="*/ 2583 h 2584"/>
              <a:gd name="T6" fmla="*/ 1291 w 2583"/>
              <a:gd name="T7" fmla="*/ 2583 h 2584"/>
              <a:gd name="T8" fmla="*/ 0 w 2583"/>
              <a:gd name="T9" fmla="*/ 1292 h 2584"/>
              <a:gd name="T10" fmla="*/ 0 w 2583"/>
              <a:gd name="T11" fmla="*/ 1292 h 2584"/>
              <a:gd name="T12" fmla="*/ 1291 w 2583"/>
              <a:gd name="T13" fmla="*/ 0 h 2584"/>
              <a:gd name="T14" fmla="*/ 1291 w 2583"/>
              <a:gd name="T15" fmla="*/ 0 h 2584"/>
              <a:gd name="T16" fmla="*/ 2582 w 2583"/>
              <a:gd name="T17" fmla="*/ 1292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3" h="2584">
                <a:moveTo>
                  <a:pt x="2582" y="1292"/>
                </a:moveTo>
                <a:lnTo>
                  <a:pt x="2582" y="1292"/>
                </a:lnTo>
                <a:cubicBezTo>
                  <a:pt x="2582" y="2005"/>
                  <a:pt x="2004" y="2583"/>
                  <a:pt x="1291" y="2583"/>
                </a:cubicBezTo>
                <a:lnTo>
                  <a:pt x="1291" y="2583"/>
                </a:lnTo>
                <a:cubicBezTo>
                  <a:pt x="578" y="2583"/>
                  <a:pt x="0" y="2005"/>
                  <a:pt x="0" y="1292"/>
                </a:cubicBezTo>
                <a:lnTo>
                  <a:pt x="0" y="1292"/>
                </a:lnTo>
                <a:cubicBezTo>
                  <a:pt x="0" y="579"/>
                  <a:pt x="578" y="0"/>
                  <a:pt x="1291" y="0"/>
                </a:cubicBezTo>
                <a:lnTo>
                  <a:pt x="1291" y="0"/>
                </a:lnTo>
                <a:cubicBezTo>
                  <a:pt x="2004" y="0"/>
                  <a:pt x="2582" y="579"/>
                  <a:pt x="2582" y="1292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" name="Freeform 354">
            <a:extLst>
              <a:ext uri="{FF2B5EF4-FFF2-40B4-BE49-F238E27FC236}">
                <a16:creationId xmlns:a16="http://schemas.microsoft.com/office/drawing/2014/main" id="{843B7FDE-59AB-7F44-BAEB-D04B1F4E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939" y="7484208"/>
            <a:ext cx="2746523" cy="2746523"/>
          </a:xfrm>
          <a:custGeom>
            <a:avLst/>
            <a:gdLst>
              <a:gd name="T0" fmla="*/ 2204 w 2205"/>
              <a:gd name="T1" fmla="*/ 1102 h 2205"/>
              <a:gd name="T2" fmla="*/ 2204 w 2205"/>
              <a:gd name="T3" fmla="*/ 1102 h 2205"/>
              <a:gd name="T4" fmla="*/ 1102 w 2205"/>
              <a:gd name="T5" fmla="*/ 2204 h 2205"/>
              <a:gd name="T6" fmla="*/ 1102 w 2205"/>
              <a:gd name="T7" fmla="*/ 2204 h 2205"/>
              <a:gd name="T8" fmla="*/ 0 w 2205"/>
              <a:gd name="T9" fmla="*/ 1102 h 2205"/>
              <a:gd name="T10" fmla="*/ 0 w 2205"/>
              <a:gd name="T11" fmla="*/ 1102 h 2205"/>
              <a:gd name="T12" fmla="*/ 1102 w 2205"/>
              <a:gd name="T13" fmla="*/ 0 h 2205"/>
              <a:gd name="T14" fmla="*/ 1102 w 2205"/>
              <a:gd name="T15" fmla="*/ 0 h 2205"/>
              <a:gd name="T16" fmla="*/ 2204 w 2205"/>
              <a:gd name="T17" fmla="*/ 1102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5" h="2205">
                <a:moveTo>
                  <a:pt x="2204" y="1102"/>
                </a:moveTo>
                <a:lnTo>
                  <a:pt x="2204" y="1102"/>
                </a:lnTo>
                <a:cubicBezTo>
                  <a:pt x="2204" y="1711"/>
                  <a:pt x="1710" y="2204"/>
                  <a:pt x="1102" y="2204"/>
                </a:cubicBezTo>
                <a:lnTo>
                  <a:pt x="1102" y="2204"/>
                </a:lnTo>
                <a:cubicBezTo>
                  <a:pt x="494" y="2204"/>
                  <a:pt x="0" y="1711"/>
                  <a:pt x="0" y="1102"/>
                </a:cubicBezTo>
                <a:lnTo>
                  <a:pt x="0" y="1102"/>
                </a:lnTo>
                <a:cubicBezTo>
                  <a:pt x="0" y="493"/>
                  <a:pt x="494" y="0"/>
                  <a:pt x="1102" y="0"/>
                </a:cubicBezTo>
                <a:lnTo>
                  <a:pt x="1102" y="0"/>
                </a:lnTo>
                <a:cubicBezTo>
                  <a:pt x="1710" y="0"/>
                  <a:pt x="2204" y="493"/>
                  <a:pt x="2204" y="110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1A19239-5692-494F-B31E-25AC3130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742" y="7248011"/>
            <a:ext cx="3218925" cy="3218925"/>
          </a:xfrm>
          <a:custGeom>
            <a:avLst/>
            <a:gdLst>
              <a:gd name="T0" fmla="*/ 2583 w 2584"/>
              <a:gd name="T1" fmla="*/ 1292 h 2584"/>
              <a:gd name="T2" fmla="*/ 2583 w 2584"/>
              <a:gd name="T3" fmla="*/ 1292 h 2584"/>
              <a:gd name="T4" fmla="*/ 1291 w 2584"/>
              <a:gd name="T5" fmla="*/ 2583 h 2584"/>
              <a:gd name="T6" fmla="*/ 1291 w 2584"/>
              <a:gd name="T7" fmla="*/ 2583 h 2584"/>
              <a:gd name="T8" fmla="*/ 0 w 2584"/>
              <a:gd name="T9" fmla="*/ 1292 h 2584"/>
              <a:gd name="T10" fmla="*/ 0 w 2584"/>
              <a:gd name="T11" fmla="*/ 1292 h 2584"/>
              <a:gd name="T12" fmla="*/ 1291 w 2584"/>
              <a:gd name="T13" fmla="*/ 0 h 2584"/>
              <a:gd name="T14" fmla="*/ 1291 w 2584"/>
              <a:gd name="T15" fmla="*/ 0 h 2584"/>
              <a:gd name="T16" fmla="*/ 2583 w 2584"/>
              <a:gd name="T17" fmla="*/ 1292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4" h="2584">
                <a:moveTo>
                  <a:pt x="2583" y="1292"/>
                </a:moveTo>
                <a:lnTo>
                  <a:pt x="2583" y="1292"/>
                </a:lnTo>
                <a:cubicBezTo>
                  <a:pt x="2583" y="2005"/>
                  <a:pt x="2004" y="2583"/>
                  <a:pt x="1291" y="2583"/>
                </a:cubicBezTo>
                <a:lnTo>
                  <a:pt x="1291" y="2583"/>
                </a:lnTo>
                <a:cubicBezTo>
                  <a:pt x="578" y="2583"/>
                  <a:pt x="0" y="2005"/>
                  <a:pt x="0" y="1292"/>
                </a:cubicBezTo>
                <a:lnTo>
                  <a:pt x="0" y="1292"/>
                </a:lnTo>
                <a:cubicBezTo>
                  <a:pt x="0" y="579"/>
                  <a:pt x="578" y="0"/>
                  <a:pt x="1291" y="0"/>
                </a:cubicBezTo>
                <a:lnTo>
                  <a:pt x="1291" y="0"/>
                </a:lnTo>
                <a:cubicBezTo>
                  <a:pt x="2004" y="0"/>
                  <a:pt x="2583" y="579"/>
                  <a:pt x="2583" y="1292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" name="Freeform 356">
            <a:extLst>
              <a:ext uri="{FF2B5EF4-FFF2-40B4-BE49-F238E27FC236}">
                <a16:creationId xmlns:a16="http://schemas.microsoft.com/office/drawing/2014/main" id="{1D1675EA-E536-F442-83C0-2E22AF88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81" y="7484208"/>
            <a:ext cx="2746523" cy="2746523"/>
          </a:xfrm>
          <a:custGeom>
            <a:avLst/>
            <a:gdLst>
              <a:gd name="T0" fmla="*/ 2204 w 2205"/>
              <a:gd name="T1" fmla="*/ 1102 h 2205"/>
              <a:gd name="T2" fmla="*/ 2204 w 2205"/>
              <a:gd name="T3" fmla="*/ 1102 h 2205"/>
              <a:gd name="T4" fmla="*/ 1102 w 2205"/>
              <a:gd name="T5" fmla="*/ 2204 h 2205"/>
              <a:gd name="T6" fmla="*/ 1102 w 2205"/>
              <a:gd name="T7" fmla="*/ 2204 h 2205"/>
              <a:gd name="T8" fmla="*/ 0 w 2205"/>
              <a:gd name="T9" fmla="*/ 1102 h 2205"/>
              <a:gd name="T10" fmla="*/ 0 w 2205"/>
              <a:gd name="T11" fmla="*/ 1102 h 2205"/>
              <a:gd name="T12" fmla="*/ 1102 w 2205"/>
              <a:gd name="T13" fmla="*/ 0 h 2205"/>
              <a:gd name="T14" fmla="*/ 1102 w 2205"/>
              <a:gd name="T15" fmla="*/ 0 h 2205"/>
              <a:gd name="T16" fmla="*/ 2204 w 2205"/>
              <a:gd name="T17" fmla="*/ 1102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5" h="2205">
                <a:moveTo>
                  <a:pt x="2204" y="1102"/>
                </a:moveTo>
                <a:lnTo>
                  <a:pt x="2204" y="1102"/>
                </a:lnTo>
                <a:cubicBezTo>
                  <a:pt x="2204" y="1711"/>
                  <a:pt x="1710" y="2204"/>
                  <a:pt x="1102" y="2204"/>
                </a:cubicBezTo>
                <a:lnTo>
                  <a:pt x="1102" y="2204"/>
                </a:lnTo>
                <a:cubicBezTo>
                  <a:pt x="494" y="2204"/>
                  <a:pt x="0" y="1711"/>
                  <a:pt x="0" y="1102"/>
                </a:cubicBezTo>
                <a:lnTo>
                  <a:pt x="0" y="1102"/>
                </a:lnTo>
                <a:cubicBezTo>
                  <a:pt x="0" y="493"/>
                  <a:pt x="494" y="0"/>
                  <a:pt x="1102" y="0"/>
                </a:cubicBezTo>
                <a:lnTo>
                  <a:pt x="1102" y="0"/>
                </a:lnTo>
                <a:cubicBezTo>
                  <a:pt x="1710" y="0"/>
                  <a:pt x="2204" y="493"/>
                  <a:pt x="2204" y="110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" name="Freeform 357">
            <a:extLst>
              <a:ext uri="{FF2B5EF4-FFF2-40B4-BE49-F238E27FC236}">
                <a16:creationId xmlns:a16="http://schemas.microsoft.com/office/drawing/2014/main" id="{F16E8FA4-063F-C74E-87C2-00D9ADE0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984" y="7248011"/>
            <a:ext cx="3218925" cy="3218925"/>
          </a:xfrm>
          <a:custGeom>
            <a:avLst/>
            <a:gdLst>
              <a:gd name="T0" fmla="*/ 2582 w 2583"/>
              <a:gd name="T1" fmla="*/ 1292 h 2584"/>
              <a:gd name="T2" fmla="*/ 2582 w 2583"/>
              <a:gd name="T3" fmla="*/ 1292 h 2584"/>
              <a:gd name="T4" fmla="*/ 1291 w 2583"/>
              <a:gd name="T5" fmla="*/ 2583 h 2584"/>
              <a:gd name="T6" fmla="*/ 1291 w 2583"/>
              <a:gd name="T7" fmla="*/ 2583 h 2584"/>
              <a:gd name="T8" fmla="*/ 0 w 2583"/>
              <a:gd name="T9" fmla="*/ 1292 h 2584"/>
              <a:gd name="T10" fmla="*/ 0 w 2583"/>
              <a:gd name="T11" fmla="*/ 1292 h 2584"/>
              <a:gd name="T12" fmla="*/ 1291 w 2583"/>
              <a:gd name="T13" fmla="*/ 0 h 2584"/>
              <a:gd name="T14" fmla="*/ 1291 w 2583"/>
              <a:gd name="T15" fmla="*/ 0 h 2584"/>
              <a:gd name="T16" fmla="*/ 2582 w 2583"/>
              <a:gd name="T17" fmla="*/ 1292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3" h="2584">
                <a:moveTo>
                  <a:pt x="2582" y="1292"/>
                </a:moveTo>
                <a:lnTo>
                  <a:pt x="2582" y="1292"/>
                </a:lnTo>
                <a:cubicBezTo>
                  <a:pt x="2582" y="2005"/>
                  <a:pt x="2004" y="2583"/>
                  <a:pt x="1291" y="2583"/>
                </a:cubicBezTo>
                <a:lnTo>
                  <a:pt x="1291" y="2583"/>
                </a:lnTo>
                <a:cubicBezTo>
                  <a:pt x="578" y="2583"/>
                  <a:pt x="0" y="2005"/>
                  <a:pt x="0" y="1292"/>
                </a:cubicBezTo>
                <a:lnTo>
                  <a:pt x="0" y="1292"/>
                </a:lnTo>
                <a:cubicBezTo>
                  <a:pt x="0" y="579"/>
                  <a:pt x="578" y="0"/>
                  <a:pt x="1291" y="0"/>
                </a:cubicBezTo>
                <a:lnTo>
                  <a:pt x="1291" y="0"/>
                </a:lnTo>
                <a:cubicBezTo>
                  <a:pt x="2004" y="0"/>
                  <a:pt x="2582" y="579"/>
                  <a:pt x="2582" y="1292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4" name="Freeform 358">
            <a:extLst>
              <a:ext uri="{FF2B5EF4-FFF2-40B4-BE49-F238E27FC236}">
                <a16:creationId xmlns:a16="http://schemas.microsoft.com/office/drawing/2014/main" id="{CEE0A650-9757-DD4C-87C4-AA5A4B4F1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930" y="7484208"/>
            <a:ext cx="2746523" cy="2746523"/>
          </a:xfrm>
          <a:custGeom>
            <a:avLst/>
            <a:gdLst>
              <a:gd name="T0" fmla="*/ 2203 w 2204"/>
              <a:gd name="T1" fmla="*/ 1102 h 2205"/>
              <a:gd name="T2" fmla="*/ 2203 w 2204"/>
              <a:gd name="T3" fmla="*/ 1102 h 2205"/>
              <a:gd name="T4" fmla="*/ 1101 w 2204"/>
              <a:gd name="T5" fmla="*/ 2204 h 2205"/>
              <a:gd name="T6" fmla="*/ 1101 w 2204"/>
              <a:gd name="T7" fmla="*/ 2204 h 2205"/>
              <a:gd name="T8" fmla="*/ 0 w 2204"/>
              <a:gd name="T9" fmla="*/ 1102 h 2205"/>
              <a:gd name="T10" fmla="*/ 0 w 2204"/>
              <a:gd name="T11" fmla="*/ 1102 h 2205"/>
              <a:gd name="T12" fmla="*/ 1101 w 2204"/>
              <a:gd name="T13" fmla="*/ 0 h 2205"/>
              <a:gd name="T14" fmla="*/ 1101 w 2204"/>
              <a:gd name="T15" fmla="*/ 0 h 2205"/>
              <a:gd name="T16" fmla="*/ 2203 w 2204"/>
              <a:gd name="T17" fmla="*/ 1102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4" h="2205">
                <a:moveTo>
                  <a:pt x="2203" y="1102"/>
                </a:moveTo>
                <a:lnTo>
                  <a:pt x="2203" y="1102"/>
                </a:lnTo>
                <a:cubicBezTo>
                  <a:pt x="2203" y="1711"/>
                  <a:pt x="1710" y="2204"/>
                  <a:pt x="1101" y="2204"/>
                </a:cubicBezTo>
                <a:lnTo>
                  <a:pt x="1101" y="2204"/>
                </a:lnTo>
                <a:cubicBezTo>
                  <a:pt x="493" y="2204"/>
                  <a:pt x="0" y="1711"/>
                  <a:pt x="0" y="1102"/>
                </a:cubicBezTo>
                <a:lnTo>
                  <a:pt x="0" y="1102"/>
                </a:lnTo>
                <a:cubicBezTo>
                  <a:pt x="0" y="493"/>
                  <a:pt x="493" y="0"/>
                  <a:pt x="1101" y="0"/>
                </a:cubicBezTo>
                <a:lnTo>
                  <a:pt x="1101" y="0"/>
                </a:lnTo>
                <a:cubicBezTo>
                  <a:pt x="1710" y="0"/>
                  <a:pt x="2203" y="493"/>
                  <a:pt x="2203" y="110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5" name="Freeform 359">
            <a:extLst>
              <a:ext uri="{FF2B5EF4-FFF2-40B4-BE49-F238E27FC236}">
                <a16:creationId xmlns:a16="http://schemas.microsoft.com/office/drawing/2014/main" id="{32D65083-9F32-E34F-8874-0FDE7D21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729" y="7248011"/>
            <a:ext cx="3218925" cy="3218925"/>
          </a:xfrm>
          <a:custGeom>
            <a:avLst/>
            <a:gdLst>
              <a:gd name="T0" fmla="*/ 2582 w 2583"/>
              <a:gd name="T1" fmla="*/ 1292 h 2584"/>
              <a:gd name="T2" fmla="*/ 2582 w 2583"/>
              <a:gd name="T3" fmla="*/ 1292 h 2584"/>
              <a:gd name="T4" fmla="*/ 1291 w 2583"/>
              <a:gd name="T5" fmla="*/ 2583 h 2584"/>
              <a:gd name="T6" fmla="*/ 1291 w 2583"/>
              <a:gd name="T7" fmla="*/ 2583 h 2584"/>
              <a:gd name="T8" fmla="*/ 0 w 2583"/>
              <a:gd name="T9" fmla="*/ 1292 h 2584"/>
              <a:gd name="T10" fmla="*/ 0 w 2583"/>
              <a:gd name="T11" fmla="*/ 1292 h 2584"/>
              <a:gd name="T12" fmla="*/ 1291 w 2583"/>
              <a:gd name="T13" fmla="*/ 0 h 2584"/>
              <a:gd name="T14" fmla="*/ 1291 w 2583"/>
              <a:gd name="T15" fmla="*/ 0 h 2584"/>
              <a:gd name="T16" fmla="*/ 2582 w 2583"/>
              <a:gd name="T17" fmla="*/ 1292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3" h="2584">
                <a:moveTo>
                  <a:pt x="2582" y="1292"/>
                </a:moveTo>
                <a:lnTo>
                  <a:pt x="2582" y="1292"/>
                </a:lnTo>
                <a:cubicBezTo>
                  <a:pt x="2582" y="2005"/>
                  <a:pt x="2005" y="2583"/>
                  <a:pt x="1291" y="2583"/>
                </a:cubicBezTo>
                <a:lnTo>
                  <a:pt x="1291" y="2583"/>
                </a:lnTo>
                <a:cubicBezTo>
                  <a:pt x="578" y="2583"/>
                  <a:pt x="0" y="2005"/>
                  <a:pt x="0" y="1292"/>
                </a:cubicBezTo>
                <a:lnTo>
                  <a:pt x="0" y="1292"/>
                </a:lnTo>
                <a:cubicBezTo>
                  <a:pt x="0" y="579"/>
                  <a:pt x="578" y="0"/>
                  <a:pt x="1291" y="0"/>
                </a:cubicBezTo>
                <a:lnTo>
                  <a:pt x="1291" y="0"/>
                </a:lnTo>
                <a:cubicBezTo>
                  <a:pt x="2005" y="0"/>
                  <a:pt x="2582" y="579"/>
                  <a:pt x="2582" y="1292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" name="Freeform 360">
            <a:extLst>
              <a:ext uri="{FF2B5EF4-FFF2-40B4-BE49-F238E27FC236}">
                <a16:creationId xmlns:a16="http://schemas.microsoft.com/office/drawing/2014/main" id="{AC8D90C2-A385-3C40-8528-0CA9616D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457" y="6874481"/>
            <a:ext cx="16006738" cy="373528"/>
          </a:xfrm>
          <a:custGeom>
            <a:avLst/>
            <a:gdLst>
              <a:gd name="T0" fmla="*/ 0 w 12852"/>
              <a:gd name="T1" fmla="*/ 299 h 300"/>
              <a:gd name="T2" fmla="*/ 0 w 12852"/>
              <a:gd name="T3" fmla="*/ 0 h 300"/>
              <a:gd name="T4" fmla="*/ 12851 w 12852"/>
              <a:gd name="T5" fmla="*/ 0 h 300"/>
              <a:gd name="T6" fmla="*/ 12851 w 12852"/>
              <a:gd name="T7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52" h="300">
                <a:moveTo>
                  <a:pt x="0" y="299"/>
                </a:moveTo>
                <a:lnTo>
                  <a:pt x="0" y="0"/>
                </a:lnTo>
                <a:lnTo>
                  <a:pt x="12851" y="0"/>
                </a:lnTo>
                <a:lnTo>
                  <a:pt x="12851" y="299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7" name="Line 361">
            <a:extLst>
              <a:ext uri="{FF2B5EF4-FFF2-40B4-BE49-F238E27FC236}">
                <a16:creationId xmlns:a16="http://schemas.microsoft.com/office/drawing/2014/main" id="{8D9622F9-E382-124F-AACB-B4520D2CD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6506445"/>
            <a:ext cx="5494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" name="Line 362">
            <a:extLst>
              <a:ext uri="{FF2B5EF4-FFF2-40B4-BE49-F238E27FC236}">
                <a16:creationId xmlns:a16="http://schemas.microsoft.com/office/drawing/2014/main" id="{1C15FD04-5BB7-6C44-BC7F-B06579BE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9202" y="6874481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" name="Line 363">
            <a:extLst>
              <a:ext uri="{FF2B5EF4-FFF2-40B4-BE49-F238E27FC236}">
                <a16:creationId xmlns:a16="http://schemas.microsoft.com/office/drawing/2014/main" id="{AA57281B-8E35-2645-BE51-AAFD22EB7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2953" y="6874481"/>
            <a:ext cx="0" cy="373528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3498C-653E-1F4C-AC35-372398DA3C8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9C36C-5AED-2A4C-B898-77492F7F223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F4BD3-A4D9-4D4A-897D-F4657CF0BA78}"/>
              </a:ext>
            </a:extLst>
          </p:cNvPr>
          <p:cNvSpPr txBox="1"/>
          <p:nvPr/>
        </p:nvSpPr>
        <p:spPr>
          <a:xfrm>
            <a:off x="14104764" y="3992973"/>
            <a:ext cx="61721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6BE91-1AFC-6446-85F1-E9A6DEE12235}"/>
              </a:ext>
            </a:extLst>
          </p:cNvPr>
          <p:cNvSpPr txBox="1"/>
          <p:nvPr/>
        </p:nvSpPr>
        <p:spPr>
          <a:xfrm>
            <a:off x="14104765" y="4651303"/>
            <a:ext cx="61722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F5FC8-7788-FC46-9B27-C4F88C732768}"/>
              </a:ext>
            </a:extLst>
          </p:cNvPr>
          <p:cNvSpPr txBox="1"/>
          <p:nvPr/>
        </p:nvSpPr>
        <p:spPr>
          <a:xfrm>
            <a:off x="1990939" y="10752208"/>
            <a:ext cx="43793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E65A3-2E89-C841-9A15-56711D80D249}"/>
              </a:ext>
            </a:extLst>
          </p:cNvPr>
          <p:cNvSpPr txBox="1"/>
          <p:nvPr/>
        </p:nvSpPr>
        <p:spPr>
          <a:xfrm>
            <a:off x="1990940" y="11400378"/>
            <a:ext cx="437938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1B7B-1F34-2C48-BC36-BFA40257A8EE}"/>
              </a:ext>
            </a:extLst>
          </p:cNvPr>
          <p:cNvSpPr txBox="1"/>
          <p:nvPr/>
        </p:nvSpPr>
        <p:spPr>
          <a:xfrm>
            <a:off x="7335099" y="10752208"/>
            <a:ext cx="43793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D72C7-28E0-3444-8354-64777C65DD2E}"/>
              </a:ext>
            </a:extLst>
          </p:cNvPr>
          <p:cNvSpPr txBox="1"/>
          <p:nvPr/>
        </p:nvSpPr>
        <p:spPr>
          <a:xfrm>
            <a:off x="7335100" y="11400378"/>
            <a:ext cx="437938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1FC9F-DD60-6F4D-A143-7FFE90A4B603}"/>
              </a:ext>
            </a:extLst>
          </p:cNvPr>
          <p:cNvSpPr txBox="1"/>
          <p:nvPr/>
        </p:nvSpPr>
        <p:spPr>
          <a:xfrm>
            <a:off x="12679259" y="10752208"/>
            <a:ext cx="43793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F6823-1E59-794C-919B-AC1360CF315C}"/>
              </a:ext>
            </a:extLst>
          </p:cNvPr>
          <p:cNvSpPr txBox="1"/>
          <p:nvPr/>
        </p:nvSpPr>
        <p:spPr>
          <a:xfrm>
            <a:off x="12679260" y="11400378"/>
            <a:ext cx="437938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14318-2AB6-9A47-A5CE-1E29AD00D71B}"/>
              </a:ext>
            </a:extLst>
          </p:cNvPr>
          <p:cNvSpPr txBox="1"/>
          <p:nvPr/>
        </p:nvSpPr>
        <p:spPr>
          <a:xfrm>
            <a:off x="18007332" y="10752208"/>
            <a:ext cx="43793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79478-7E25-D84A-B0E6-135658B0AE3E}"/>
              </a:ext>
            </a:extLst>
          </p:cNvPr>
          <p:cNvSpPr txBox="1"/>
          <p:nvPr/>
        </p:nvSpPr>
        <p:spPr>
          <a:xfrm>
            <a:off x="18007333" y="11400378"/>
            <a:ext cx="437938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21BB8CE-FA37-A540-98EA-67D084E2CA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AD5D8EB-9728-CE49-ACBF-49AB2ED559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67E4305-B42D-E944-8ECD-ABF90FDF16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7914BE3-9161-3E4B-B20C-72CA4E84B4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07D540B-525A-D241-A9A5-20F80B6807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5084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A6564-1A86-2346-980C-C7B8595C817E}"/>
              </a:ext>
            </a:extLst>
          </p:cNvPr>
          <p:cNvGrpSpPr/>
          <p:nvPr/>
        </p:nvGrpSpPr>
        <p:grpSpPr>
          <a:xfrm>
            <a:off x="7514241" y="3737953"/>
            <a:ext cx="2323557" cy="2329051"/>
            <a:chOff x="7514241" y="3737953"/>
            <a:chExt cx="2323557" cy="2329051"/>
          </a:xfrm>
        </p:grpSpPr>
        <p:sp>
          <p:nvSpPr>
            <p:cNvPr id="14" name="Freeform 293">
              <a:extLst>
                <a:ext uri="{FF2B5EF4-FFF2-40B4-BE49-F238E27FC236}">
                  <a16:creationId xmlns:a16="http://schemas.microsoft.com/office/drawing/2014/main" id="{DA4D7A19-1B28-EB46-83A2-A57D3A3E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241" y="3737953"/>
              <a:ext cx="2323557" cy="2323560"/>
            </a:xfrm>
            <a:custGeom>
              <a:avLst/>
              <a:gdLst>
                <a:gd name="T0" fmla="*/ 1863 w 1864"/>
                <a:gd name="T1" fmla="*/ 932 h 1865"/>
                <a:gd name="T2" fmla="*/ 1863 w 1864"/>
                <a:gd name="T3" fmla="*/ 932 h 1865"/>
                <a:gd name="T4" fmla="*/ 1584 w 1864"/>
                <a:gd name="T5" fmla="*/ 1597 h 1865"/>
                <a:gd name="T6" fmla="*/ 1584 w 1864"/>
                <a:gd name="T7" fmla="*/ 1597 h 1865"/>
                <a:gd name="T8" fmla="*/ 1084 w 1864"/>
                <a:gd name="T9" fmla="*/ 1851 h 1865"/>
                <a:gd name="T10" fmla="*/ 1084 w 1864"/>
                <a:gd name="T11" fmla="*/ 1851 h 1865"/>
                <a:gd name="T12" fmla="*/ 1012 w 1864"/>
                <a:gd name="T13" fmla="*/ 1860 h 1865"/>
                <a:gd name="T14" fmla="*/ 1012 w 1864"/>
                <a:gd name="T15" fmla="*/ 1860 h 1865"/>
                <a:gd name="T16" fmla="*/ 1002 w 1864"/>
                <a:gd name="T17" fmla="*/ 1861 h 1865"/>
                <a:gd name="T18" fmla="*/ 1002 w 1864"/>
                <a:gd name="T19" fmla="*/ 1861 h 1865"/>
                <a:gd name="T20" fmla="*/ 932 w 1864"/>
                <a:gd name="T21" fmla="*/ 1864 h 1865"/>
                <a:gd name="T22" fmla="*/ 931 w 1864"/>
                <a:gd name="T23" fmla="*/ 1864 h 1865"/>
                <a:gd name="T24" fmla="*/ 931 w 1864"/>
                <a:gd name="T25" fmla="*/ 1864 h 1865"/>
                <a:gd name="T26" fmla="*/ 860 w 1864"/>
                <a:gd name="T27" fmla="*/ 1861 h 1865"/>
                <a:gd name="T28" fmla="*/ 860 w 1864"/>
                <a:gd name="T29" fmla="*/ 1861 h 1865"/>
                <a:gd name="T30" fmla="*/ 850 w 1864"/>
                <a:gd name="T31" fmla="*/ 1860 h 1865"/>
                <a:gd name="T32" fmla="*/ 850 w 1864"/>
                <a:gd name="T33" fmla="*/ 1860 h 1865"/>
                <a:gd name="T34" fmla="*/ 850 w 1864"/>
                <a:gd name="T35" fmla="*/ 1860 h 1865"/>
                <a:gd name="T36" fmla="*/ 850 w 1864"/>
                <a:gd name="T37" fmla="*/ 1860 h 1865"/>
                <a:gd name="T38" fmla="*/ 776 w 1864"/>
                <a:gd name="T39" fmla="*/ 1851 h 1865"/>
                <a:gd name="T40" fmla="*/ 776 w 1864"/>
                <a:gd name="T41" fmla="*/ 1851 h 1865"/>
                <a:gd name="T42" fmla="*/ 266 w 1864"/>
                <a:gd name="T43" fmla="*/ 1585 h 1865"/>
                <a:gd name="T44" fmla="*/ 266 w 1864"/>
                <a:gd name="T45" fmla="*/ 1585 h 1865"/>
                <a:gd name="T46" fmla="*/ 0 w 1864"/>
                <a:gd name="T47" fmla="*/ 932 h 1865"/>
                <a:gd name="T48" fmla="*/ 0 w 1864"/>
                <a:gd name="T49" fmla="*/ 932 h 1865"/>
                <a:gd name="T50" fmla="*/ 932 w 1864"/>
                <a:gd name="T51" fmla="*/ 0 h 1865"/>
                <a:gd name="T52" fmla="*/ 932 w 1864"/>
                <a:gd name="T53" fmla="*/ 0 h 1865"/>
                <a:gd name="T54" fmla="*/ 1863 w 1864"/>
                <a:gd name="T55" fmla="*/ 93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4" h="1865">
                  <a:moveTo>
                    <a:pt x="1863" y="932"/>
                  </a:moveTo>
                  <a:lnTo>
                    <a:pt x="1863" y="932"/>
                  </a:lnTo>
                  <a:cubicBezTo>
                    <a:pt x="1863" y="1193"/>
                    <a:pt x="1756" y="1428"/>
                    <a:pt x="1584" y="1597"/>
                  </a:cubicBezTo>
                  <a:lnTo>
                    <a:pt x="1584" y="1597"/>
                  </a:lnTo>
                  <a:cubicBezTo>
                    <a:pt x="1450" y="1728"/>
                    <a:pt x="1277" y="1819"/>
                    <a:pt x="1084" y="1851"/>
                  </a:cubicBezTo>
                  <a:lnTo>
                    <a:pt x="1084" y="1851"/>
                  </a:lnTo>
                  <a:cubicBezTo>
                    <a:pt x="1060" y="1855"/>
                    <a:pt x="1036" y="1859"/>
                    <a:pt x="1012" y="1860"/>
                  </a:cubicBezTo>
                  <a:lnTo>
                    <a:pt x="1012" y="1860"/>
                  </a:lnTo>
                  <a:cubicBezTo>
                    <a:pt x="1009" y="1860"/>
                    <a:pt x="1006" y="1861"/>
                    <a:pt x="1002" y="1861"/>
                  </a:cubicBezTo>
                  <a:lnTo>
                    <a:pt x="1002" y="1861"/>
                  </a:lnTo>
                  <a:cubicBezTo>
                    <a:pt x="979" y="1863"/>
                    <a:pt x="955" y="1864"/>
                    <a:pt x="932" y="1864"/>
                  </a:cubicBezTo>
                  <a:lnTo>
                    <a:pt x="931" y="1864"/>
                  </a:lnTo>
                  <a:lnTo>
                    <a:pt x="931" y="1864"/>
                  </a:lnTo>
                  <a:cubicBezTo>
                    <a:pt x="907" y="1864"/>
                    <a:pt x="884" y="1863"/>
                    <a:pt x="860" y="1861"/>
                  </a:cubicBezTo>
                  <a:lnTo>
                    <a:pt x="860" y="1861"/>
                  </a:lnTo>
                  <a:cubicBezTo>
                    <a:pt x="857" y="1861"/>
                    <a:pt x="854" y="1860"/>
                    <a:pt x="850" y="1860"/>
                  </a:cubicBezTo>
                  <a:lnTo>
                    <a:pt x="850" y="1860"/>
                  </a:lnTo>
                  <a:lnTo>
                    <a:pt x="850" y="1860"/>
                  </a:lnTo>
                  <a:lnTo>
                    <a:pt x="850" y="1860"/>
                  </a:lnTo>
                  <a:cubicBezTo>
                    <a:pt x="825" y="1858"/>
                    <a:pt x="800" y="1855"/>
                    <a:pt x="776" y="1851"/>
                  </a:cubicBezTo>
                  <a:lnTo>
                    <a:pt x="776" y="1851"/>
                  </a:lnTo>
                  <a:cubicBezTo>
                    <a:pt x="578" y="1818"/>
                    <a:pt x="401" y="1722"/>
                    <a:pt x="266" y="1585"/>
                  </a:cubicBezTo>
                  <a:lnTo>
                    <a:pt x="266" y="1585"/>
                  </a:lnTo>
                  <a:cubicBezTo>
                    <a:pt x="101" y="1416"/>
                    <a:pt x="0" y="1186"/>
                    <a:pt x="0" y="932"/>
                  </a:cubicBezTo>
                  <a:lnTo>
                    <a:pt x="0" y="932"/>
                  </a:lnTo>
                  <a:cubicBezTo>
                    <a:pt x="0" y="417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6" y="0"/>
                    <a:pt x="1863" y="417"/>
                    <a:pt x="1863" y="932"/>
                  </a:cubicBezTo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8A68C0-D390-954F-B8AC-6D8AFDE6A17E}"/>
                </a:ext>
              </a:extLst>
            </p:cNvPr>
            <p:cNvGrpSpPr/>
            <p:nvPr/>
          </p:nvGrpSpPr>
          <p:grpSpPr>
            <a:xfrm>
              <a:off x="7843823" y="3985141"/>
              <a:ext cx="1641177" cy="2081863"/>
              <a:chOff x="7843823" y="3985141"/>
              <a:chExt cx="1641177" cy="2081863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FCA8E3F-2DA9-2645-9396-8D1B783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823" y="5210089"/>
                <a:ext cx="1641177" cy="850176"/>
              </a:xfrm>
              <a:custGeom>
                <a:avLst/>
                <a:gdLst>
                  <a:gd name="connsiteX0" fmla="*/ 829449 w 1641177"/>
                  <a:gd name="connsiteY0" fmla="*/ 0 h 850176"/>
                  <a:gd name="connsiteX1" fmla="*/ 991049 w 1641177"/>
                  <a:gd name="connsiteY1" fmla="*/ 0 h 850176"/>
                  <a:gd name="connsiteX2" fmla="*/ 1003479 w 1641177"/>
                  <a:gd name="connsiteY2" fmla="*/ 11236 h 850176"/>
                  <a:gd name="connsiteX3" fmla="*/ 1010938 w 1641177"/>
                  <a:gd name="connsiteY3" fmla="*/ 14981 h 850176"/>
                  <a:gd name="connsiteX4" fmla="*/ 1017153 w 1641177"/>
                  <a:gd name="connsiteY4" fmla="*/ 19975 h 850176"/>
                  <a:gd name="connsiteX5" fmla="*/ 1028341 w 1641177"/>
                  <a:gd name="connsiteY5" fmla="*/ 27466 h 850176"/>
                  <a:gd name="connsiteX6" fmla="*/ 1029584 w 1641177"/>
                  <a:gd name="connsiteY6" fmla="*/ 28714 h 850176"/>
                  <a:gd name="connsiteX7" fmla="*/ 1056932 w 1641177"/>
                  <a:gd name="connsiteY7" fmla="*/ 44943 h 850176"/>
                  <a:gd name="connsiteX8" fmla="*/ 1071849 w 1641177"/>
                  <a:gd name="connsiteY8" fmla="*/ 51186 h 850176"/>
                  <a:gd name="connsiteX9" fmla="*/ 1079307 w 1641177"/>
                  <a:gd name="connsiteY9" fmla="*/ 54931 h 850176"/>
                  <a:gd name="connsiteX10" fmla="*/ 1092981 w 1641177"/>
                  <a:gd name="connsiteY10" fmla="*/ 62421 h 850176"/>
                  <a:gd name="connsiteX11" fmla="*/ 1100439 w 1641177"/>
                  <a:gd name="connsiteY11" fmla="*/ 66167 h 850176"/>
                  <a:gd name="connsiteX12" fmla="*/ 1229719 w 1641177"/>
                  <a:gd name="connsiteY12" fmla="*/ 103619 h 850176"/>
                  <a:gd name="connsiteX13" fmla="*/ 1257067 w 1641177"/>
                  <a:gd name="connsiteY13" fmla="*/ 106116 h 850176"/>
                  <a:gd name="connsiteX14" fmla="*/ 1576537 w 1641177"/>
                  <a:gd name="connsiteY14" fmla="*/ 299622 h 850176"/>
                  <a:gd name="connsiteX15" fmla="*/ 1641177 w 1641177"/>
                  <a:gd name="connsiteY15" fmla="*/ 516847 h 850176"/>
                  <a:gd name="connsiteX16" fmla="*/ 1019639 w 1641177"/>
                  <a:gd name="connsiteY16" fmla="*/ 833946 h 850176"/>
                  <a:gd name="connsiteX17" fmla="*/ 930138 w 1641177"/>
                  <a:gd name="connsiteY17" fmla="*/ 845182 h 850176"/>
                  <a:gd name="connsiteX18" fmla="*/ 917707 w 1641177"/>
                  <a:gd name="connsiteY18" fmla="*/ 846431 h 850176"/>
                  <a:gd name="connsiteX19" fmla="*/ 830692 w 1641177"/>
                  <a:gd name="connsiteY19" fmla="*/ 850176 h 850176"/>
                  <a:gd name="connsiteX20" fmla="*/ 829449 w 1641177"/>
                  <a:gd name="connsiteY20" fmla="*/ 850176 h 850176"/>
                  <a:gd name="connsiteX21" fmla="*/ 658827 w 1641177"/>
                  <a:gd name="connsiteY21" fmla="*/ 0 h 850176"/>
                  <a:gd name="connsiteX22" fmla="*/ 828204 w 1641177"/>
                  <a:gd name="connsiteY22" fmla="*/ 0 h 850176"/>
                  <a:gd name="connsiteX23" fmla="*/ 828204 w 1641177"/>
                  <a:gd name="connsiteY23" fmla="*/ 850176 h 850176"/>
                  <a:gd name="connsiteX24" fmla="*/ 739779 w 1641177"/>
                  <a:gd name="connsiteY24" fmla="*/ 846431 h 850176"/>
                  <a:gd name="connsiteX25" fmla="*/ 727325 w 1641177"/>
                  <a:gd name="connsiteY25" fmla="*/ 845182 h 850176"/>
                  <a:gd name="connsiteX26" fmla="*/ 635164 w 1641177"/>
                  <a:gd name="connsiteY26" fmla="*/ 833946 h 850176"/>
                  <a:gd name="connsiteX27" fmla="*/ 0 w 1641177"/>
                  <a:gd name="connsiteY27" fmla="*/ 501866 h 850176"/>
                  <a:gd name="connsiteX28" fmla="*/ 47326 w 1641177"/>
                  <a:gd name="connsiteY28" fmla="*/ 314603 h 850176"/>
                  <a:gd name="connsiteX29" fmla="*/ 392307 w 1641177"/>
                  <a:gd name="connsiteY29" fmla="*/ 106116 h 850176"/>
                  <a:gd name="connsiteX30" fmla="*/ 427179 w 1641177"/>
                  <a:gd name="connsiteY30" fmla="*/ 102371 h 850176"/>
                  <a:gd name="connsiteX31" fmla="*/ 556702 w 1641177"/>
                  <a:gd name="connsiteY31" fmla="*/ 61173 h 850176"/>
                  <a:gd name="connsiteX32" fmla="*/ 618973 w 1641177"/>
                  <a:gd name="connsiteY32" fmla="*/ 27466 h 850176"/>
                  <a:gd name="connsiteX33" fmla="*/ 628937 w 1641177"/>
                  <a:gd name="connsiteY33" fmla="*/ 21223 h 850176"/>
                  <a:gd name="connsiteX34" fmla="*/ 638900 w 1641177"/>
                  <a:gd name="connsiteY34" fmla="*/ 13733 h 85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41177" h="850176">
                    <a:moveTo>
                      <a:pt x="829449" y="0"/>
                    </a:moveTo>
                    <a:lnTo>
                      <a:pt x="991049" y="0"/>
                    </a:lnTo>
                    <a:cubicBezTo>
                      <a:pt x="994778" y="4994"/>
                      <a:pt x="999750" y="7491"/>
                      <a:pt x="1003479" y="11236"/>
                    </a:cubicBezTo>
                    <a:cubicBezTo>
                      <a:pt x="1005966" y="12484"/>
                      <a:pt x="1008452" y="13733"/>
                      <a:pt x="1010938" y="14981"/>
                    </a:cubicBezTo>
                    <a:cubicBezTo>
                      <a:pt x="1013424" y="16230"/>
                      <a:pt x="1014667" y="18727"/>
                      <a:pt x="1017153" y="19975"/>
                    </a:cubicBezTo>
                    <a:cubicBezTo>
                      <a:pt x="1020883" y="22472"/>
                      <a:pt x="1024612" y="24969"/>
                      <a:pt x="1028341" y="27466"/>
                    </a:cubicBezTo>
                    <a:cubicBezTo>
                      <a:pt x="1028341" y="27466"/>
                      <a:pt x="1029584" y="27466"/>
                      <a:pt x="1029584" y="28714"/>
                    </a:cubicBezTo>
                    <a:cubicBezTo>
                      <a:pt x="1039529" y="33708"/>
                      <a:pt x="1048230" y="39950"/>
                      <a:pt x="1056932" y="44943"/>
                    </a:cubicBezTo>
                    <a:cubicBezTo>
                      <a:pt x="1061904" y="47440"/>
                      <a:pt x="1066876" y="48689"/>
                      <a:pt x="1071849" y="51186"/>
                    </a:cubicBezTo>
                    <a:cubicBezTo>
                      <a:pt x="1073092" y="53682"/>
                      <a:pt x="1076821" y="54931"/>
                      <a:pt x="1079307" y="54931"/>
                    </a:cubicBezTo>
                    <a:cubicBezTo>
                      <a:pt x="1083036" y="57428"/>
                      <a:pt x="1088009" y="59925"/>
                      <a:pt x="1092981" y="62421"/>
                    </a:cubicBezTo>
                    <a:cubicBezTo>
                      <a:pt x="1095467" y="63670"/>
                      <a:pt x="1097953" y="64918"/>
                      <a:pt x="1100439" y="66167"/>
                    </a:cubicBezTo>
                    <a:cubicBezTo>
                      <a:pt x="1141461" y="83645"/>
                      <a:pt x="1184968" y="97377"/>
                      <a:pt x="1229719" y="103619"/>
                    </a:cubicBezTo>
                    <a:cubicBezTo>
                      <a:pt x="1238421" y="104868"/>
                      <a:pt x="1248365" y="106116"/>
                      <a:pt x="1257067" y="106116"/>
                    </a:cubicBezTo>
                    <a:cubicBezTo>
                      <a:pt x="1296845" y="111110"/>
                      <a:pt x="1505682" y="139824"/>
                      <a:pt x="1576537" y="299622"/>
                    </a:cubicBezTo>
                    <a:cubicBezTo>
                      <a:pt x="1593940" y="338323"/>
                      <a:pt x="1617559" y="419470"/>
                      <a:pt x="1641177" y="516847"/>
                    </a:cubicBezTo>
                    <a:cubicBezTo>
                      <a:pt x="1474605" y="680390"/>
                      <a:pt x="1259553" y="793997"/>
                      <a:pt x="1019639" y="833946"/>
                    </a:cubicBezTo>
                    <a:cubicBezTo>
                      <a:pt x="989806" y="838940"/>
                      <a:pt x="959972" y="843934"/>
                      <a:pt x="930138" y="845182"/>
                    </a:cubicBezTo>
                    <a:cubicBezTo>
                      <a:pt x="926409" y="845182"/>
                      <a:pt x="922680" y="846431"/>
                      <a:pt x="917707" y="846431"/>
                    </a:cubicBezTo>
                    <a:cubicBezTo>
                      <a:pt x="889117" y="848927"/>
                      <a:pt x="859283" y="850176"/>
                      <a:pt x="830692" y="850176"/>
                    </a:cubicBezTo>
                    <a:lnTo>
                      <a:pt x="829449" y="850176"/>
                    </a:lnTo>
                    <a:close/>
                    <a:moveTo>
                      <a:pt x="658827" y="0"/>
                    </a:moveTo>
                    <a:lnTo>
                      <a:pt x="828204" y="0"/>
                    </a:lnTo>
                    <a:lnTo>
                      <a:pt x="828204" y="850176"/>
                    </a:lnTo>
                    <a:cubicBezTo>
                      <a:pt x="798313" y="850176"/>
                      <a:pt x="769669" y="848927"/>
                      <a:pt x="739779" y="846431"/>
                    </a:cubicBezTo>
                    <a:cubicBezTo>
                      <a:pt x="736043" y="846431"/>
                      <a:pt x="732306" y="845182"/>
                      <a:pt x="727325" y="845182"/>
                    </a:cubicBezTo>
                    <a:cubicBezTo>
                      <a:pt x="696189" y="842685"/>
                      <a:pt x="665054" y="838940"/>
                      <a:pt x="635164" y="833946"/>
                    </a:cubicBezTo>
                    <a:cubicBezTo>
                      <a:pt x="388571" y="792748"/>
                      <a:pt x="168132" y="672900"/>
                      <a:pt x="0" y="501866"/>
                    </a:cubicBezTo>
                    <a:cubicBezTo>
                      <a:pt x="17436" y="419470"/>
                      <a:pt x="34872" y="350807"/>
                      <a:pt x="47326" y="314603"/>
                    </a:cubicBezTo>
                    <a:cubicBezTo>
                      <a:pt x="98388" y="168537"/>
                      <a:pt x="347472" y="111110"/>
                      <a:pt x="392307" y="106116"/>
                    </a:cubicBezTo>
                    <a:cubicBezTo>
                      <a:pt x="403516" y="104868"/>
                      <a:pt x="415970" y="103619"/>
                      <a:pt x="427179" y="102371"/>
                    </a:cubicBezTo>
                    <a:cubicBezTo>
                      <a:pt x="472014" y="94880"/>
                      <a:pt x="515604" y="81148"/>
                      <a:pt x="556702" y="61173"/>
                    </a:cubicBezTo>
                    <a:cubicBezTo>
                      <a:pt x="577874" y="51186"/>
                      <a:pt x="599047" y="41198"/>
                      <a:pt x="618973" y="27466"/>
                    </a:cubicBezTo>
                    <a:cubicBezTo>
                      <a:pt x="622709" y="26217"/>
                      <a:pt x="625200" y="23720"/>
                      <a:pt x="628937" y="21223"/>
                    </a:cubicBezTo>
                    <a:cubicBezTo>
                      <a:pt x="632673" y="18727"/>
                      <a:pt x="635164" y="16230"/>
                      <a:pt x="638900" y="13733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7" name="Freeform 296">
                <a:extLst>
                  <a:ext uri="{FF2B5EF4-FFF2-40B4-BE49-F238E27FC236}">
                    <a16:creationId xmlns:a16="http://schemas.microsoft.com/office/drawing/2014/main" id="{6CDCD6FB-F9A0-ED46-BA26-84D3090E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8622" y="5210089"/>
                <a:ext cx="543814" cy="851424"/>
              </a:xfrm>
              <a:custGeom>
                <a:avLst/>
                <a:gdLst>
                  <a:gd name="T0" fmla="*/ 436 w 437"/>
                  <a:gd name="T1" fmla="*/ 53 h 682"/>
                  <a:gd name="T2" fmla="*/ 436 w 437"/>
                  <a:gd name="T3" fmla="*/ 53 h 682"/>
                  <a:gd name="T4" fmla="*/ 388 w 437"/>
                  <a:gd name="T5" fmla="*/ 271 h 682"/>
                  <a:gd name="T6" fmla="*/ 371 w 437"/>
                  <a:gd name="T7" fmla="*/ 349 h 682"/>
                  <a:gd name="T8" fmla="*/ 299 w 437"/>
                  <a:gd name="T9" fmla="*/ 677 h 682"/>
                  <a:gd name="T10" fmla="*/ 299 w 437"/>
                  <a:gd name="T11" fmla="*/ 677 h 682"/>
                  <a:gd name="T12" fmla="*/ 289 w 437"/>
                  <a:gd name="T13" fmla="*/ 678 h 682"/>
                  <a:gd name="T14" fmla="*/ 289 w 437"/>
                  <a:gd name="T15" fmla="*/ 678 h 682"/>
                  <a:gd name="T16" fmla="*/ 219 w 437"/>
                  <a:gd name="T17" fmla="*/ 681 h 682"/>
                  <a:gd name="T18" fmla="*/ 218 w 437"/>
                  <a:gd name="T19" fmla="*/ 681 h 682"/>
                  <a:gd name="T20" fmla="*/ 218 w 437"/>
                  <a:gd name="T21" fmla="*/ 681 h 682"/>
                  <a:gd name="T22" fmla="*/ 147 w 437"/>
                  <a:gd name="T23" fmla="*/ 678 h 682"/>
                  <a:gd name="T24" fmla="*/ 147 w 437"/>
                  <a:gd name="T25" fmla="*/ 678 h 682"/>
                  <a:gd name="T26" fmla="*/ 137 w 437"/>
                  <a:gd name="T27" fmla="*/ 677 h 682"/>
                  <a:gd name="T28" fmla="*/ 48 w 437"/>
                  <a:gd name="T29" fmla="*/ 270 h 682"/>
                  <a:gd name="T30" fmla="*/ 2 w 437"/>
                  <a:gd name="T31" fmla="*/ 59 h 682"/>
                  <a:gd name="T32" fmla="*/ 2 w 437"/>
                  <a:gd name="T33" fmla="*/ 57 h 682"/>
                  <a:gd name="T34" fmla="*/ 1 w 437"/>
                  <a:gd name="T35" fmla="*/ 55 h 682"/>
                  <a:gd name="T36" fmla="*/ 1 w 437"/>
                  <a:gd name="T37" fmla="*/ 54 h 682"/>
                  <a:gd name="T38" fmla="*/ 0 w 437"/>
                  <a:gd name="T39" fmla="*/ 52 h 682"/>
                  <a:gd name="T40" fmla="*/ 0 w 437"/>
                  <a:gd name="T41" fmla="*/ 51 h 682"/>
                  <a:gd name="T42" fmla="*/ 0 w 437"/>
                  <a:gd name="T43" fmla="*/ 51 h 682"/>
                  <a:gd name="T44" fmla="*/ 0 w 437"/>
                  <a:gd name="T45" fmla="*/ 50 h 682"/>
                  <a:gd name="T46" fmla="*/ 0 w 437"/>
                  <a:gd name="T47" fmla="*/ 50 h 682"/>
                  <a:gd name="T48" fmla="*/ 0 w 437"/>
                  <a:gd name="T49" fmla="*/ 49 h 682"/>
                  <a:gd name="T50" fmla="*/ 0 w 437"/>
                  <a:gd name="T51" fmla="*/ 49 h 682"/>
                  <a:gd name="T52" fmla="*/ 0 w 437"/>
                  <a:gd name="T53" fmla="*/ 49 h 682"/>
                  <a:gd name="T54" fmla="*/ 0 w 437"/>
                  <a:gd name="T55" fmla="*/ 49 h 682"/>
                  <a:gd name="T56" fmla="*/ 50 w 437"/>
                  <a:gd name="T57" fmla="*/ 22 h 682"/>
                  <a:gd name="T58" fmla="*/ 50 w 437"/>
                  <a:gd name="T59" fmla="*/ 22 h 682"/>
                  <a:gd name="T60" fmla="*/ 58 w 437"/>
                  <a:gd name="T61" fmla="*/ 17 h 682"/>
                  <a:gd name="T62" fmla="*/ 58 w 437"/>
                  <a:gd name="T63" fmla="*/ 17 h 682"/>
                  <a:gd name="T64" fmla="*/ 66 w 437"/>
                  <a:gd name="T65" fmla="*/ 11 h 682"/>
                  <a:gd name="T66" fmla="*/ 82 w 437"/>
                  <a:gd name="T67" fmla="*/ 0 h 682"/>
                  <a:gd name="T68" fmla="*/ 348 w 437"/>
                  <a:gd name="T69" fmla="*/ 0 h 682"/>
                  <a:gd name="T70" fmla="*/ 348 w 437"/>
                  <a:gd name="T71" fmla="*/ 0 h 682"/>
                  <a:gd name="T72" fmla="*/ 358 w 437"/>
                  <a:gd name="T73" fmla="*/ 9 h 682"/>
                  <a:gd name="T74" fmla="*/ 358 w 437"/>
                  <a:gd name="T75" fmla="*/ 9 h 682"/>
                  <a:gd name="T76" fmla="*/ 364 w 437"/>
                  <a:gd name="T77" fmla="*/ 12 h 682"/>
                  <a:gd name="T78" fmla="*/ 364 w 437"/>
                  <a:gd name="T79" fmla="*/ 12 h 682"/>
                  <a:gd name="T80" fmla="*/ 364 w 437"/>
                  <a:gd name="T81" fmla="*/ 12 h 682"/>
                  <a:gd name="T82" fmla="*/ 364 w 437"/>
                  <a:gd name="T83" fmla="*/ 12 h 682"/>
                  <a:gd name="T84" fmla="*/ 369 w 437"/>
                  <a:gd name="T85" fmla="*/ 16 h 682"/>
                  <a:gd name="T86" fmla="*/ 369 w 437"/>
                  <a:gd name="T87" fmla="*/ 16 h 682"/>
                  <a:gd name="T88" fmla="*/ 378 w 437"/>
                  <a:gd name="T89" fmla="*/ 22 h 682"/>
                  <a:gd name="T90" fmla="*/ 378 w 437"/>
                  <a:gd name="T91" fmla="*/ 22 h 682"/>
                  <a:gd name="T92" fmla="*/ 379 w 437"/>
                  <a:gd name="T93" fmla="*/ 23 h 682"/>
                  <a:gd name="T94" fmla="*/ 379 w 437"/>
                  <a:gd name="T95" fmla="*/ 23 h 682"/>
                  <a:gd name="T96" fmla="*/ 401 w 437"/>
                  <a:gd name="T97" fmla="*/ 36 h 682"/>
                  <a:gd name="T98" fmla="*/ 401 w 437"/>
                  <a:gd name="T99" fmla="*/ 36 h 682"/>
                  <a:gd name="T100" fmla="*/ 413 w 437"/>
                  <a:gd name="T101" fmla="*/ 41 h 682"/>
                  <a:gd name="T102" fmla="*/ 413 w 437"/>
                  <a:gd name="T103" fmla="*/ 41 h 682"/>
                  <a:gd name="T104" fmla="*/ 419 w 437"/>
                  <a:gd name="T105" fmla="*/ 44 h 682"/>
                  <a:gd name="T106" fmla="*/ 419 w 437"/>
                  <a:gd name="T107" fmla="*/ 44 h 682"/>
                  <a:gd name="T108" fmla="*/ 430 w 437"/>
                  <a:gd name="T109" fmla="*/ 50 h 682"/>
                  <a:gd name="T110" fmla="*/ 430 w 437"/>
                  <a:gd name="T111" fmla="*/ 50 h 682"/>
                  <a:gd name="T112" fmla="*/ 436 w 437"/>
                  <a:gd name="T113" fmla="*/ 5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2">
                    <a:moveTo>
                      <a:pt x="436" y="53"/>
                    </a:moveTo>
                    <a:lnTo>
                      <a:pt x="436" y="53"/>
                    </a:lnTo>
                    <a:lnTo>
                      <a:pt x="388" y="271"/>
                    </a:lnTo>
                    <a:lnTo>
                      <a:pt x="371" y="349"/>
                    </a:lnTo>
                    <a:lnTo>
                      <a:pt x="299" y="677"/>
                    </a:lnTo>
                    <a:lnTo>
                      <a:pt x="299" y="677"/>
                    </a:lnTo>
                    <a:cubicBezTo>
                      <a:pt x="296" y="677"/>
                      <a:pt x="293" y="678"/>
                      <a:pt x="289" y="678"/>
                    </a:cubicBezTo>
                    <a:lnTo>
                      <a:pt x="289" y="678"/>
                    </a:lnTo>
                    <a:cubicBezTo>
                      <a:pt x="266" y="680"/>
                      <a:pt x="242" y="681"/>
                      <a:pt x="219" y="681"/>
                    </a:cubicBezTo>
                    <a:lnTo>
                      <a:pt x="218" y="681"/>
                    </a:lnTo>
                    <a:lnTo>
                      <a:pt x="218" y="681"/>
                    </a:lnTo>
                    <a:cubicBezTo>
                      <a:pt x="194" y="681"/>
                      <a:pt x="171" y="680"/>
                      <a:pt x="147" y="678"/>
                    </a:cubicBezTo>
                    <a:lnTo>
                      <a:pt x="147" y="678"/>
                    </a:lnTo>
                    <a:cubicBezTo>
                      <a:pt x="144" y="678"/>
                      <a:pt x="141" y="677"/>
                      <a:pt x="137" y="677"/>
                    </a:cubicBezTo>
                    <a:lnTo>
                      <a:pt x="48" y="270"/>
                    </a:lnTo>
                    <a:lnTo>
                      <a:pt x="2" y="59"/>
                    </a:lnTo>
                    <a:lnTo>
                      <a:pt x="2" y="57"/>
                    </a:lnTo>
                    <a:lnTo>
                      <a:pt x="1" y="55"/>
                    </a:lnTo>
                    <a:lnTo>
                      <a:pt x="1" y="54"/>
                    </a:lnTo>
                    <a:lnTo>
                      <a:pt x="0" y="52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50"/>
                      <a:pt x="0" y="50"/>
                      <a:pt x="0" y="49"/>
                    </a:cubicBez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2"/>
                    </a:cubicBezTo>
                    <a:lnTo>
                      <a:pt x="50" y="22"/>
                    </a:lnTo>
                    <a:cubicBezTo>
                      <a:pt x="53" y="21"/>
                      <a:pt x="55" y="19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3" y="13"/>
                      <a:pt x="66" y="11"/>
                    </a:cubicBezTo>
                    <a:lnTo>
                      <a:pt x="82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1" y="4"/>
                      <a:pt x="355" y="6"/>
                      <a:pt x="358" y="9"/>
                    </a:cubicBezTo>
                    <a:lnTo>
                      <a:pt x="358" y="9"/>
                    </a:lnTo>
                    <a:cubicBezTo>
                      <a:pt x="360" y="10"/>
                      <a:pt x="362" y="11"/>
                      <a:pt x="364" y="12"/>
                    </a:cubicBezTo>
                    <a:lnTo>
                      <a:pt x="364" y="12"/>
                    </a:lnTo>
                    <a:lnTo>
                      <a:pt x="364" y="12"/>
                    </a:lnTo>
                    <a:lnTo>
                      <a:pt x="364" y="12"/>
                    </a:lnTo>
                    <a:cubicBezTo>
                      <a:pt x="366" y="13"/>
                      <a:pt x="367" y="15"/>
                      <a:pt x="369" y="16"/>
                    </a:cubicBezTo>
                    <a:lnTo>
                      <a:pt x="369" y="16"/>
                    </a:lnTo>
                    <a:cubicBezTo>
                      <a:pt x="372" y="18"/>
                      <a:pt x="375" y="20"/>
                      <a:pt x="378" y="22"/>
                    </a:cubicBezTo>
                    <a:lnTo>
                      <a:pt x="378" y="22"/>
                    </a:lnTo>
                    <a:cubicBezTo>
                      <a:pt x="378" y="22"/>
                      <a:pt x="379" y="22"/>
                      <a:pt x="379" y="23"/>
                    </a:cubicBezTo>
                    <a:lnTo>
                      <a:pt x="379" y="23"/>
                    </a:lnTo>
                    <a:cubicBezTo>
                      <a:pt x="387" y="27"/>
                      <a:pt x="394" y="32"/>
                      <a:pt x="401" y="36"/>
                    </a:cubicBezTo>
                    <a:lnTo>
                      <a:pt x="401" y="36"/>
                    </a:lnTo>
                    <a:cubicBezTo>
                      <a:pt x="405" y="38"/>
                      <a:pt x="409" y="39"/>
                      <a:pt x="413" y="41"/>
                    </a:cubicBezTo>
                    <a:lnTo>
                      <a:pt x="413" y="41"/>
                    </a:lnTo>
                    <a:cubicBezTo>
                      <a:pt x="414" y="43"/>
                      <a:pt x="417" y="44"/>
                      <a:pt x="419" y="44"/>
                    </a:cubicBezTo>
                    <a:lnTo>
                      <a:pt x="419" y="44"/>
                    </a:lnTo>
                    <a:cubicBezTo>
                      <a:pt x="422" y="46"/>
                      <a:pt x="426" y="48"/>
                      <a:pt x="430" y="50"/>
                    </a:cubicBezTo>
                    <a:lnTo>
                      <a:pt x="430" y="50"/>
                    </a:lnTo>
                    <a:cubicBezTo>
                      <a:pt x="432" y="51"/>
                      <a:pt x="434" y="52"/>
                      <a:pt x="436" y="53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8" name="Freeform 297">
                <a:extLst>
                  <a:ext uri="{FF2B5EF4-FFF2-40B4-BE49-F238E27FC236}">
                    <a16:creationId xmlns:a16="http://schemas.microsoft.com/office/drawing/2014/main" id="{1E26EF60-4FE8-C744-B6D0-1DF428DEC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2990" y="5050792"/>
                <a:ext cx="335075" cy="362541"/>
              </a:xfrm>
              <a:custGeom>
                <a:avLst/>
                <a:gdLst>
                  <a:gd name="T0" fmla="*/ 0 w 267"/>
                  <a:gd name="T1" fmla="*/ 217 h 290"/>
                  <a:gd name="T2" fmla="*/ 136 w 267"/>
                  <a:gd name="T3" fmla="*/ 289 h 290"/>
                  <a:gd name="T4" fmla="*/ 266 w 267"/>
                  <a:gd name="T5" fmla="*/ 217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7"/>
                    </a:moveTo>
                    <a:lnTo>
                      <a:pt x="136" y="289"/>
                    </a:lnTo>
                    <a:lnTo>
                      <a:pt x="266" y="217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9" name="Freeform 298">
                <a:extLst>
                  <a:ext uri="{FF2B5EF4-FFF2-40B4-BE49-F238E27FC236}">
                    <a16:creationId xmlns:a16="http://schemas.microsoft.com/office/drawing/2014/main" id="{B8B5EA63-C7F4-A240-99F9-0A301C67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2990" y="5050792"/>
                <a:ext cx="335075" cy="362541"/>
              </a:xfrm>
              <a:custGeom>
                <a:avLst/>
                <a:gdLst>
                  <a:gd name="T0" fmla="*/ 0 w 267"/>
                  <a:gd name="T1" fmla="*/ 217 h 290"/>
                  <a:gd name="T2" fmla="*/ 136 w 267"/>
                  <a:gd name="T3" fmla="*/ 289 h 290"/>
                  <a:gd name="T4" fmla="*/ 266 w 267"/>
                  <a:gd name="T5" fmla="*/ 217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7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7"/>
                    </a:moveTo>
                    <a:lnTo>
                      <a:pt x="136" y="289"/>
                    </a:lnTo>
                    <a:lnTo>
                      <a:pt x="266" y="217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7"/>
                    </a:lnTo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0" name="Freeform 299">
                <a:extLst>
                  <a:ext uri="{FF2B5EF4-FFF2-40B4-BE49-F238E27FC236}">
                    <a16:creationId xmlns:a16="http://schemas.microsoft.com/office/drawing/2014/main" id="{5AABD98D-5ABA-C942-8EA6-EE848F4D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877" y="5407839"/>
                <a:ext cx="164791" cy="142819"/>
              </a:xfrm>
              <a:custGeom>
                <a:avLst/>
                <a:gdLst>
                  <a:gd name="T0" fmla="*/ 20 w 134"/>
                  <a:gd name="T1" fmla="*/ 115 h 116"/>
                  <a:gd name="T2" fmla="*/ 112 w 134"/>
                  <a:gd name="T3" fmla="*/ 115 h 116"/>
                  <a:gd name="T4" fmla="*/ 133 w 134"/>
                  <a:gd name="T5" fmla="*/ 0 h 116"/>
                  <a:gd name="T6" fmla="*/ 0 w 134"/>
                  <a:gd name="T7" fmla="*/ 0 h 116"/>
                  <a:gd name="T8" fmla="*/ 20 w 134"/>
                  <a:gd name="T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16">
                    <a:moveTo>
                      <a:pt x="20" y="115"/>
                    </a:moveTo>
                    <a:lnTo>
                      <a:pt x="112" y="115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20" y="115"/>
                    </a:ln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1" name="Freeform 300">
                <a:extLst>
                  <a:ext uri="{FF2B5EF4-FFF2-40B4-BE49-F238E27FC236}">
                    <a16:creationId xmlns:a16="http://schemas.microsoft.com/office/drawing/2014/main" id="{1CB9B2F5-4BFB-6646-87F4-0C163D52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3274" y="5193612"/>
                <a:ext cx="274652" cy="357047"/>
              </a:xfrm>
              <a:custGeom>
                <a:avLst/>
                <a:gdLst>
                  <a:gd name="T0" fmla="*/ 130 w 219"/>
                  <a:gd name="T1" fmla="*/ 0 h 286"/>
                  <a:gd name="T2" fmla="*/ 0 w 219"/>
                  <a:gd name="T3" fmla="*/ 173 h 286"/>
                  <a:gd name="T4" fmla="*/ 170 w 219"/>
                  <a:gd name="T5" fmla="*/ 285 h 286"/>
                  <a:gd name="T6" fmla="*/ 218 w 219"/>
                  <a:gd name="T7" fmla="*/ 67 h 286"/>
                  <a:gd name="T8" fmla="*/ 130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130" y="0"/>
                    </a:moveTo>
                    <a:lnTo>
                      <a:pt x="0" y="173"/>
                    </a:lnTo>
                    <a:lnTo>
                      <a:pt x="170" y="285"/>
                    </a:lnTo>
                    <a:lnTo>
                      <a:pt x="218" y="67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2" name="Freeform 301">
                <a:extLst>
                  <a:ext uri="{FF2B5EF4-FFF2-40B4-BE49-F238E27FC236}">
                    <a16:creationId xmlns:a16="http://schemas.microsoft.com/office/drawing/2014/main" id="{94235CD9-32F2-374A-A418-59BB3DBD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8622" y="5193612"/>
                <a:ext cx="274652" cy="357047"/>
              </a:xfrm>
              <a:custGeom>
                <a:avLst/>
                <a:gdLst>
                  <a:gd name="T0" fmla="*/ 82 w 219"/>
                  <a:gd name="T1" fmla="*/ 0 h 286"/>
                  <a:gd name="T2" fmla="*/ 218 w 219"/>
                  <a:gd name="T3" fmla="*/ 173 h 286"/>
                  <a:gd name="T4" fmla="*/ 48 w 219"/>
                  <a:gd name="T5" fmla="*/ 285 h 286"/>
                  <a:gd name="T6" fmla="*/ 0 w 219"/>
                  <a:gd name="T7" fmla="*/ 63 h 286"/>
                  <a:gd name="T8" fmla="*/ 82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82" y="0"/>
                    </a:moveTo>
                    <a:lnTo>
                      <a:pt x="218" y="173"/>
                    </a:lnTo>
                    <a:lnTo>
                      <a:pt x="48" y="285"/>
                    </a:lnTo>
                    <a:lnTo>
                      <a:pt x="0" y="63"/>
                    </a:lnTo>
                    <a:lnTo>
                      <a:pt x="8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9F89636-3419-AB48-BE9C-032772A8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8622" y="5193612"/>
                <a:ext cx="548050" cy="355799"/>
              </a:xfrm>
              <a:custGeom>
                <a:avLst/>
                <a:gdLst>
                  <a:gd name="connsiteX0" fmla="*/ 437687 w 548050"/>
                  <a:gd name="connsiteY0" fmla="*/ 0 h 355799"/>
                  <a:gd name="connsiteX1" fmla="*/ 548050 w 548050"/>
                  <a:gd name="connsiteY1" fmla="*/ 83644 h 355799"/>
                  <a:gd name="connsiteX2" fmla="*/ 487852 w 548050"/>
                  <a:gd name="connsiteY2" fmla="*/ 355799 h 355799"/>
                  <a:gd name="connsiteX3" fmla="*/ 274652 w 548050"/>
                  <a:gd name="connsiteY3" fmla="*/ 215976 h 355799"/>
                  <a:gd name="connsiteX4" fmla="*/ 102838 w 548050"/>
                  <a:gd name="connsiteY4" fmla="*/ 0 h 355799"/>
                  <a:gd name="connsiteX5" fmla="*/ 273398 w 548050"/>
                  <a:gd name="connsiteY5" fmla="*/ 215976 h 355799"/>
                  <a:gd name="connsiteX6" fmla="*/ 60198 w 548050"/>
                  <a:gd name="connsiteY6" fmla="*/ 355799 h 355799"/>
                  <a:gd name="connsiteX7" fmla="*/ 0 w 548050"/>
                  <a:gd name="connsiteY7" fmla="*/ 78650 h 35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9">
                    <a:moveTo>
                      <a:pt x="437687" y="0"/>
                    </a:moveTo>
                    <a:lnTo>
                      <a:pt x="548050" y="83644"/>
                    </a:lnTo>
                    <a:lnTo>
                      <a:pt x="487852" y="355799"/>
                    </a:lnTo>
                    <a:lnTo>
                      <a:pt x="274652" y="215976"/>
                    </a:lnTo>
                    <a:close/>
                    <a:moveTo>
                      <a:pt x="102838" y="0"/>
                    </a:moveTo>
                    <a:lnTo>
                      <a:pt x="273398" y="215976"/>
                    </a:lnTo>
                    <a:lnTo>
                      <a:pt x="60198" y="355799"/>
                    </a:lnTo>
                    <a:lnTo>
                      <a:pt x="0" y="786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4" name="Freeform 304">
                <a:extLst>
                  <a:ext uri="{FF2B5EF4-FFF2-40B4-BE49-F238E27FC236}">
                    <a16:creationId xmlns:a16="http://schemas.microsoft.com/office/drawing/2014/main" id="{4233F67F-32E3-2E45-AD6D-3F8C7FA97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6227" y="4281764"/>
                <a:ext cx="692124" cy="851420"/>
              </a:xfrm>
              <a:custGeom>
                <a:avLst/>
                <a:gdLst>
                  <a:gd name="T0" fmla="*/ 0 w 554"/>
                  <a:gd name="T1" fmla="*/ 259 h 684"/>
                  <a:gd name="T2" fmla="*/ 0 w 554"/>
                  <a:gd name="T3" fmla="*/ 259 h 684"/>
                  <a:gd name="T4" fmla="*/ 239 w 554"/>
                  <a:gd name="T5" fmla="*/ 683 h 684"/>
                  <a:gd name="T6" fmla="*/ 239 w 554"/>
                  <a:gd name="T7" fmla="*/ 683 h 684"/>
                  <a:gd name="T8" fmla="*/ 314 w 554"/>
                  <a:gd name="T9" fmla="*/ 682 h 684"/>
                  <a:gd name="T10" fmla="*/ 314 w 554"/>
                  <a:gd name="T11" fmla="*/ 682 h 684"/>
                  <a:gd name="T12" fmla="*/ 553 w 554"/>
                  <a:gd name="T13" fmla="*/ 259 h 684"/>
                  <a:gd name="T14" fmla="*/ 553 w 554"/>
                  <a:gd name="T15" fmla="*/ 259 h 684"/>
                  <a:gd name="T16" fmla="*/ 276 w 554"/>
                  <a:gd name="T17" fmla="*/ 0 h 684"/>
                  <a:gd name="T18" fmla="*/ 276 w 554"/>
                  <a:gd name="T19" fmla="*/ 0 h 684"/>
                  <a:gd name="T20" fmla="*/ 0 w 554"/>
                  <a:gd name="T21" fmla="*/ 259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4">
                    <a:moveTo>
                      <a:pt x="0" y="259"/>
                    </a:moveTo>
                    <a:lnTo>
                      <a:pt x="0" y="259"/>
                    </a:lnTo>
                    <a:cubicBezTo>
                      <a:pt x="0" y="366"/>
                      <a:pt x="78" y="683"/>
                      <a:pt x="239" y="683"/>
                    </a:cubicBezTo>
                    <a:lnTo>
                      <a:pt x="239" y="683"/>
                    </a:lnTo>
                    <a:cubicBezTo>
                      <a:pt x="279" y="683"/>
                      <a:pt x="279" y="682"/>
                      <a:pt x="314" y="682"/>
                    </a:cubicBezTo>
                    <a:lnTo>
                      <a:pt x="314" y="682"/>
                    </a:lnTo>
                    <a:cubicBezTo>
                      <a:pt x="487" y="682"/>
                      <a:pt x="553" y="402"/>
                      <a:pt x="553" y="259"/>
                    </a:cubicBezTo>
                    <a:lnTo>
                      <a:pt x="553" y="259"/>
                    </a:lnTo>
                    <a:cubicBezTo>
                      <a:pt x="553" y="116"/>
                      <a:pt x="418" y="0"/>
                      <a:pt x="276" y="0"/>
                    </a:cubicBezTo>
                    <a:lnTo>
                      <a:pt x="276" y="0"/>
                    </a:lnTo>
                    <a:cubicBezTo>
                      <a:pt x="135" y="0"/>
                      <a:pt x="0" y="116"/>
                      <a:pt x="0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5" name="Freeform 305">
                <a:extLst>
                  <a:ext uri="{FF2B5EF4-FFF2-40B4-BE49-F238E27FC236}">
                    <a16:creationId xmlns:a16="http://schemas.microsoft.com/office/drawing/2014/main" id="{219DFB9C-574E-D24C-BA06-5E7D658C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464" y="3985141"/>
                <a:ext cx="972268" cy="763531"/>
              </a:xfrm>
              <a:custGeom>
                <a:avLst/>
                <a:gdLst>
                  <a:gd name="T0" fmla="*/ 693 w 779"/>
                  <a:gd name="T1" fmla="*/ 611 h 612"/>
                  <a:gd name="T2" fmla="*/ 693 w 779"/>
                  <a:gd name="T3" fmla="*/ 611 h 612"/>
                  <a:gd name="T4" fmla="*/ 672 w 779"/>
                  <a:gd name="T5" fmla="*/ 493 h 612"/>
                  <a:gd name="T6" fmla="*/ 672 w 779"/>
                  <a:gd name="T7" fmla="*/ 493 h 612"/>
                  <a:gd name="T8" fmla="*/ 636 w 779"/>
                  <a:gd name="T9" fmla="*/ 371 h 612"/>
                  <a:gd name="T10" fmla="*/ 636 w 779"/>
                  <a:gd name="T11" fmla="*/ 371 h 612"/>
                  <a:gd name="T12" fmla="*/ 460 w 779"/>
                  <a:gd name="T13" fmla="*/ 337 h 612"/>
                  <a:gd name="T14" fmla="*/ 460 w 779"/>
                  <a:gd name="T15" fmla="*/ 337 h 612"/>
                  <a:gd name="T16" fmla="*/ 274 w 779"/>
                  <a:gd name="T17" fmla="*/ 304 h 612"/>
                  <a:gd name="T18" fmla="*/ 274 w 779"/>
                  <a:gd name="T19" fmla="*/ 304 h 612"/>
                  <a:gd name="T20" fmla="*/ 166 w 779"/>
                  <a:gd name="T21" fmla="*/ 611 h 612"/>
                  <a:gd name="T22" fmla="*/ 166 w 779"/>
                  <a:gd name="T23" fmla="*/ 611 h 612"/>
                  <a:gd name="T24" fmla="*/ 196 w 779"/>
                  <a:gd name="T25" fmla="*/ 129 h 612"/>
                  <a:gd name="T26" fmla="*/ 196 w 779"/>
                  <a:gd name="T27" fmla="*/ 129 h 612"/>
                  <a:gd name="T28" fmla="*/ 301 w 779"/>
                  <a:gd name="T29" fmla="*/ 103 h 612"/>
                  <a:gd name="T30" fmla="*/ 301 w 779"/>
                  <a:gd name="T31" fmla="*/ 103 h 612"/>
                  <a:gd name="T32" fmla="*/ 745 w 779"/>
                  <a:gd name="T33" fmla="*/ 287 h 612"/>
                  <a:gd name="T34" fmla="*/ 745 w 779"/>
                  <a:gd name="T35" fmla="*/ 287 h 612"/>
                  <a:gd name="T36" fmla="*/ 693 w 779"/>
                  <a:gd name="T37" fmla="*/ 611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9" h="612">
                    <a:moveTo>
                      <a:pt x="693" y="611"/>
                    </a:moveTo>
                    <a:lnTo>
                      <a:pt x="693" y="611"/>
                    </a:lnTo>
                    <a:cubicBezTo>
                      <a:pt x="693" y="611"/>
                      <a:pt x="686" y="573"/>
                      <a:pt x="672" y="493"/>
                    </a:cubicBezTo>
                    <a:lnTo>
                      <a:pt x="672" y="493"/>
                    </a:lnTo>
                    <a:cubicBezTo>
                      <a:pt x="668" y="462"/>
                      <a:pt x="663" y="435"/>
                      <a:pt x="636" y="371"/>
                    </a:cubicBezTo>
                    <a:lnTo>
                      <a:pt x="636" y="371"/>
                    </a:lnTo>
                    <a:cubicBezTo>
                      <a:pt x="616" y="323"/>
                      <a:pt x="566" y="323"/>
                      <a:pt x="460" y="337"/>
                    </a:cubicBezTo>
                    <a:lnTo>
                      <a:pt x="460" y="337"/>
                    </a:lnTo>
                    <a:cubicBezTo>
                      <a:pt x="328" y="353"/>
                      <a:pt x="277" y="287"/>
                      <a:pt x="274" y="304"/>
                    </a:cubicBezTo>
                    <a:lnTo>
                      <a:pt x="274" y="304"/>
                    </a:lnTo>
                    <a:cubicBezTo>
                      <a:pt x="259" y="401"/>
                      <a:pt x="171" y="414"/>
                      <a:pt x="166" y="611"/>
                    </a:cubicBezTo>
                    <a:lnTo>
                      <a:pt x="166" y="611"/>
                    </a:lnTo>
                    <a:cubicBezTo>
                      <a:pt x="166" y="611"/>
                      <a:pt x="0" y="317"/>
                      <a:pt x="196" y="129"/>
                    </a:cubicBezTo>
                    <a:lnTo>
                      <a:pt x="196" y="129"/>
                    </a:lnTo>
                    <a:cubicBezTo>
                      <a:pt x="240" y="87"/>
                      <a:pt x="284" y="111"/>
                      <a:pt x="301" y="103"/>
                    </a:cubicBezTo>
                    <a:lnTo>
                      <a:pt x="301" y="103"/>
                    </a:lnTo>
                    <a:cubicBezTo>
                      <a:pt x="510" y="0"/>
                      <a:pt x="717" y="102"/>
                      <a:pt x="745" y="287"/>
                    </a:cubicBezTo>
                    <a:lnTo>
                      <a:pt x="745" y="287"/>
                    </a:lnTo>
                    <a:cubicBezTo>
                      <a:pt x="778" y="498"/>
                      <a:pt x="693" y="611"/>
                      <a:pt x="693" y="6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" name="Freeform 306">
                <a:extLst>
                  <a:ext uri="{FF2B5EF4-FFF2-40B4-BE49-F238E27FC236}">
                    <a16:creationId xmlns:a16="http://schemas.microsoft.com/office/drawing/2014/main" id="{675E3D77-FD4B-8F4F-B490-B52E564C6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5383" y="5556153"/>
                <a:ext cx="175778" cy="510851"/>
              </a:xfrm>
              <a:custGeom>
                <a:avLst/>
                <a:gdLst>
                  <a:gd name="T0" fmla="*/ 142 w 143"/>
                  <a:gd name="T1" fmla="*/ 404 h 408"/>
                  <a:gd name="T2" fmla="*/ 142 w 143"/>
                  <a:gd name="T3" fmla="*/ 404 h 408"/>
                  <a:gd name="T4" fmla="*/ 72 w 143"/>
                  <a:gd name="T5" fmla="*/ 407 h 408"/>
                  <a:gd name="T6" fmla="*/ 71 w 143"/>
                  <a:gd name="T7" fmla="*/ 407 h 408"/>
                  <a:gd name="T8" fmla="*/ 71 w 143"/>
                  <a:gd name="T9" fmla="*/ 407 h 408"/>
                  <a:gd name="T10" fmla="*/ 0 w 143"/>
                  <a:gd name="T11" fmla="*/ 404 h 408"/>
                  <a:gd name="T12" fmla="*/ 25 w 143"/>
                  <a:gd name="T13" fmla="*/ 0 h 408"/>
                  <a:gd name="T14" fmla="*/ 117 w 143"/>
                  <a:gd name="T15" fmla="*/ 0 h 408"/>
                  <a:gd name="T16" fmla="*/ 142 w 143"/>
                  <a:gd name="T17" fmla="*/ 404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8">
                    <a:moveTo>
                      <a:pt x="142" y="404"/>
                    </a:moveTo>
                    <a:lnTo>
                      <a:pt x="142" y="404"/>
                    </a:lnTo>
                    <a:cubicBezTo>
                      <a:pt x="119" y="406"/>
                      <a:pt x="95" y="407"/>
                      <a:pt x="72" y="407"/>
                    </a:cubicBezTo>
                    <a:lnTo>
                      <a:pt x="71" y="407"/>
                    </a:lnTo>
                    <a:lnTo>
                      <a:pt x="71" y="407"/>
                    </a:lnTo>
                    <a:cubicBezTo>
                      <a:pt x="47" y="407"/>
                      <a:pt x="24" y="406"/>
                      <a:pt x="0" y="404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4999902-63A0-354B-9D2E-5AE660D9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6787" y="5276006"/>
                <a:ext cx="806233" cy="784258"/>
              </a:xfrm>
              <a:custGeom>
                <a:avLst/>
                <a:gdLst>
                  <a:gd name="connsiteX0" fmla="*/ 176414 w 806233"/>
                  <a:gd name="connsiteY0" fmla="*/ 192967 h 784258"/>
                  <a:gd name="connsiteX1" fmla="*/ 177033 w 806233"/>
                  <a:gd name="connsiteY1" fmla="*/ 194816 h 784258"/>
                  <a:gd name="connsiteX2" fmla="*/ 180800 w 806233"/>
                  <a:gd name="connsiteY2" fmla="*/ 209802 h 784258"/>
                  <a:gd name="connsiteX3" fmla="*/ 181523 w 806233"/>
                  <a:gd name="connsiteY3" fmla="*/ 216279 h 784258"/>
                  <a:gd name="connsiteX4" fmla="*/ 175482 w 806233"/>
                  <a:gd name="connsiteY4" fmla="*/ 188719 h 784258"/>
                  <a:gd name="connsiteX5" fmla="*/ 176414 w 806233"/>
                  <a:gd name="connsiteY5" fmla="*/ 192967 h 784258"/>
                  <a:gd name="connsiteX6" fmla="*/ 175778 w 806233"/>
                  <a:gd name="connsiteY6" fmla="*/ 191070 h 784258"/>
                  <a:gd name="connsiteX7" fmla="*/ 172458 w 806233"/>
                  <a:gd name="connsiteY7" fmla="*/ 174919 h 784258"/>
                  <a:gd name="connsiteX8" fmla="*/ 174522 w 806233"/>
                  <a:gd name="connsiteY8" fmla="*/ 181079 h 784258"/>
                  <a:gd name="connsiteX9" fmla="*/ 175482 w 806233"/>
                  <a:gd name="connsiteY9" fmla="*/ 188719 h 784258"/>
                  <a:gd name="connsiteX10" fmla="*/ 139367 w 806233"/>
                  <a:gd name="connsiteY10" fmla="*/ 24977 h 784258"/>
                  <a:gd name="connsiteX11" fmla="*/ 143133 w 806233"/>
                  <a:gd name="connsiteY11" fmla="*/ 42460 h 784258"/>
                  <a:gd name="connsiteX12" fmla="*/ 141878 w 806233"/>
                  <a:gd name="connsiteY12" fmla="*/ 36216 h 784258"/>
                  <a:gd name="connsiteX13" fmla="*/ 139367 w 806233"/>
                  <a:gd name="connsiteY13" fmla="*/ 24977 h 784258"/>
                  <a:gd name="connsiteX14" fmla="*/ 136855 w 806233"/>
                  <a:gd name="connsiteY14" fmla="*/ 12488 h 784258"/>
                  <a:gd name="connsiteX15" fmla="*/ 138111 w 806233"/>
                  <a:gd name="connsiteY15" fmla="*/ 16235 h 784258"/>
                  <a:gd name="connsiteX16" fmla="*/ 137555 w 806233"/>
                  <a:gd name="connsiteY16" fmla="*/ 15682 h 784258"/>
                  <a:gd name="connsiteX17" fmla="*/ 676396 w 806233"/>
                  <a:gd name="connsiteY17" fmla="*/ 0 h 784258"/>
                  <a:gd name="connsiteX18" fmla="*/ 806233 w 806233"/>
                  <a:gd name="connsiteY18" fmla="*/ 37441 h 784258"/>
                  <a:gd name="connsiteX19" fmla="*/ 806233 w 806233"/>
                  <a:gd name="connsiteY19" fmla="*/ 250852 h 784258"/>
                  <a:gd name="connsiteX20" fmla="*/ 676396 w 806233"/>
                  <a:gd name="connsiteY20" fmla="*/ 294533 h 784258"/>
                  <a:gd name="connsiteX21" fmla="*/ 793748 w 806233"/>
                  <a:gd name="connsiteY21" fmla="*/ 369414 h 784258"/>
                  <a:gd name="connsiteX22" fmla="*/ 595248 w 806233"/>
                  <a:gd name="connsiteY22" fmla="*/ 767533 h 784258"/>
                  <a:gd name="connsiteX23" fmla="*/ 505361 w 806233"/>
                  <a:gd name="connsiteY23" fmla="*/ 778765 h 784258"/>
                  <a:gd name="connsiteX24" fmla="*/ 595248 w 806233"/>
                  <a:gd name="connsiteY24" fmla="*/ 369414 h 784258"/>
                  <a:gd name="connsiteX25" fmla="*/ 616471 w 806233"/>
                  <a:gd name="connsiteY25" fmla="*/ 272069 h 784258"/>
                  <a:gd name="connsiteX26" fmla="*/ 134344 w 806233"/>
                  <a:gd name="connsiteY26" fmla="*/ 0 h 784258"/>
                  <a:gd name="connsiteX27" fmla="*/ 134344 w 806233"/>
                  <a:gd name="connsiteY27" fmla="*/ 1249 h 784258"/>
                  <a:gd name="connsiteX28" fmla="*/ 134344 w 806233"/>
                  <a:gd name="connsiteY28" fmla="*/ 2498 h 784258"/>
                  <a:gd name="connsiteX29" fmla="*/ 134344 w 806233"/>
                  <a:gd name="connsiteY29" fmla="*/ 3747 h 784258"/>
                  <a:gd name="connsiteX30" fmla="*/ 135600 w 806233"/>
                  <a:gd name="connsiteY30" fmla="*/ 6244 h 784258"/>
                  <a:gd name="connsiteX31" fmla="*/ 135600 w 806233"/>
                  <a:gd name="connsiteY31" fmla="*/ 7493 h 784258"/>
                  <a:gd name="connsiteX32" fmla="*/ 136855 w 806233"/>
                  <a:gd name="connsiteY32" fmla="*/ 9991 h 784258"/>
                  <a:gd name="connsiteX33" fmla="*/ 136855 w 806233"/>
                  <a:gd name="connsiteY33" fmla="*/ 12488 h 784258"/>
                  <a:gd name="connsiteX34" fmla="*/ 136855 w 806233"/>
                  <a:gd name="connsiteY34" fmla="*/ 14986 h 784258"/>
                  <a:gd name="connsiteX35" fmla="*/ 137555 w 806233"/>
                  <a:gd name="connsiteY35" fmla="*/ 15682 h 784258"/>
                  <a:gd name="connsiteX36" fmla="*/ 145558 w 806233"/>
                  <a:gd name="connsiteY36" fmla="*/ 52194 h 784258"/>
                  <a:gd name="connsiteX37" fmla="*/ 172458 w 806233"/>
                  <a:gd name="connsiteY37" fmla="*/ 174919 h 784258"/>
                  <a:gd name="connsiteX38" fmla="*/ 171626 w 806233"/>
                  <a:gd name="connsiteY38" fmla="*/ 172436 h 784258"/>
                  <a:gd name="connsiteX39" fmla="*/ 165846 w 806233"/>
                  <a:gd name="connsiteY39" fmla="*/ 145501 h 784258"/>
                  <a:gd name="connsiteX40" fmla="*/ 165733 w 806233"/>
                  <a:gd name="connsiteY40" fmla="*/ 144863 h 784258"/>
                  <a:gd name="connsiteX41" fmla="*/ 165624 w 806233"/>
                  <a:gd name="connsiteY41" fmla="*/ 144466 h 784258"/>
                  <a:gd name="connsiteX42" fmla="*/ 162594 w 806233"/>
                  <a:gd name="connsiteY42" fmla="*/ 130346 h 784258"/>
                  <a:gd name="connsiteX43" fmla="*/ 146900 w 806233"/>
                  <a:gd name="connsiteY43" fmla="*/ 61192 h 784258"/>
                  <a:gd name="connsiteX44" fmla="*/ 161967 w 806233"/>
                  <a:gd name="connsiteY44" fmla="*/ 131126 h 784258"/>
                  <a:gd name="connsiteX45" fmla="*/ 165624 w 806233"/>
                  <a:gd name="connsiteY45" fmla="*/ 144466 h 784258"/>
                  <a:gd name="connsiteX46" fmla="*/ 165846 w 806233"/>
                  <a:gd name="connsiteY46" fmla="*/ 145501 h 784258"/>
                  <a:gd name="connsiteX47" fmla="*/ 169500 w 806233"/>
                  <a:gd name="connsiteY47" fmla="*/ 166093 h 784258"/>
                  <a:gd name="connsiteX48" fmla="*/ 171626 w 806233"/>
                  <a:gd name="connsiteY48" fmla="*/ 172436 h 784258"/>
                  <a:gd name="connsiteX49" fmla="*/ 182055 w 806233"/>
                  <a:gd name="connsiteY49" fmla="*/ 221041 h 784258"/>
                  <a:gd name="connsiteX50" fmla="*/ 181523 w 806233"/>
                  <a:gd name="connsiteY50" fmla="*/ 216279 h 784258"/>
                  <a:gd name="connsiteX51" fmla="*/ 194611 w 806233"/>
                  <a:gd name="connsiteY51" fmla="*/ 275989 h 784258"/>
                  <a:gd name="connsiteX52" fmla="*/ 306355 w 806233"/>
                  <a:gd name="connsiteY52" fmla="*/ 784258 h 784258"/>
                  <a:gd name="connsiteX53" fmla="*/ 213444 w 806233"/>
                  <a:gd name="connsiteY53" fmla="*/ 773019 h 784258"/>
                  <a:gd name="connsiteX54" fmla="*/ 11300 w 806233"/>
                  <a:gd name="connsiteY54" fmla="*/ 374646 h 784258"/>
                  <a:gd name="connsiteX55" fmla="*/ 130578 w 806233"/>
                  <a:gd name="connsiteY55" fmla="*/ 299717 h 784258"/>
                  <a:gd name="connsiteX56" fmla="*/ 0 w 806233"/>
                  <a:gd name="connsiteY56" fmla="*/ 256008 h 784258"/>
                  <a:gd name="connsiteX57" fmla="*/ 0 w 806233"/>
                  <a:gd name="connsiteY57" fmla="*/ 42460 h 784258"/>
                  <a:gd name="connsiteX58" fmla="*/ 3767 w 806233"/>
                  <a:gd name="connsiteY58" fmla="*/ 41211 h 7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806233" h="784258">
                    <a:moveTo>
                      <a:pt x="176414" y="192967"/>
                    </a:moveTo>
                    <a:lnTo>
                      <a:pt x="177033" y="194816"/>
                    </a:lnTo>
                    <a:cubicBezTo>
                      <a:pt x="177033" y="199811"/>
                      <a:pt x="178289" y="204807"/>
                      <a:pt x="180800" y="209802"/>
                    </a:cubicBezTo>
                    <a:lnTo>
                      <a:pt x="181523" y="216279"/>
                    </a:lnTo>
                    <a:close/>
                    <a:moveTo>
                      <a:pt x="175482" y="188719"/>
                    </a:moveTo>
                    <a:lnTo>
                      <a:pt x="176414" y="192967"/>
                    </a:lnTo>
                    <a:lnTo>
                      <a:pt x="175778" y="191070"/>
                    </a:lnTo>
                    <a:close/>
                    <a:moveTo>
                      <a:pt x="172458" y="174919"/>
                    </a:moveTo>
                    <a:lnTo>
                      <a:pt x="174522" y="181079"/>
                    </a:lnTo>
                    <a:lnTo>
                      <a:pt x="175482" y="188719"/>
                    </a:lnTo>
                    <a:close/>
                    <a:moveTo>
                      <a:pt x="139367" y="24977"/>
                    </a:moveTo>
                    <a:cubicBezTo>
                      <a:pt x="140622" y="29972"/>
                      <a:pt x="141878" y="36216"/>
                      <a:pt x="143133" y="42460"/>
                    </a:cubicBezTo>
                    <a:cubicBezTo>
                      <a:pt x="141878" y="39962"/>
                      <a:pt x="141878" y="37465"/>
                      <a:pt x="141878" y="36216"/>
                    </a:cubicBezTo>
                    <a:cubicBezTo>
                      <a:pt x="140622" y="31221"/>
                      <a:pt x="140622" y="28723"/>
                      <a:pt x="139367" y="24977"/>
                    </a:cubicBezTo>
                    <a:close/>
                    <a:moveTo>
                      <a:pt x="136855" y="12488"/>
                    </a:moveTo>
                    <a:cubicBezTo>
                      <a:pt x="136855" y="13737"/>
                      <a:pt x="136855" y="14986"/>
                      <a:pt x="138111" y="16235"/>
                    </a:cubicBezTo>
                    <a:lnTo>
                      <a:pt x="137555" y="15682"/>
                    </a:lnTo>
                    <a:close/>
                    <a:moveTo>
                      <a:pt x="676396" y="0"/>
                    </a:moveTo>
                    <a:lnTo>
                      <a:pt x="806233" y="37441"/>
                    </a:lnTo>
                    <a:lnTo>
                      <a:pt x="806233" y="250852"/>
                    </a:lnTo>
                    <a:lnTo>
                      <a:pt x="676396" y="294533"/>
                    </a:lnTo>
                    <a:lnTo>
                      <a:pt x="793748" y="369414"/>
                    </a:lnTo>
                    <a:lnTo>
                      <a:pt x="595248" y="767533"/>
                    </a:lnTo>
                    <a:cubicBezTo>
                      <a:pt x="565286" y="772525"/>
                      <a:pt x="535323" y="777517"/>
                      <a:pt x="505361" y="778765"/>
                    </a:cubicBezTo>
                    <a:lnTo>
                      <a:pt x="595248" y="369414"/>
                    </a:lnTo>
                    <a:lnTo>
                      <a:pt x="616471" y="272069"/>
                    </a:lnTo>
                    <a:close/>
                    <a:moveTo>
                      <a:pt x="134344" y="0"/>
                    </a:moveTo>
                    <a:cubicBezTo>
                      <a:pt x="134344" y="1249"/>
                      <a:pt x="134344" y="1249"/>
                      <a:pt x="134344" y="1249"/>
                    </a:cubicBezTo>
                    <a:lnTo>
                      <a:pt x="134344" y="2498"/>
                    </a:lnTo>
                    <a:lnTo>
                      <a:pt x="134344" y="3747"/>
                    </a:lnTo>
                    <a:lnTo>
                      <a:pt x="135600" y="6244"/>
                    </a:lnTo>
                    <a:lnTo>
                      <a:pt x="135600" y="7493"/>
                    </a:lnTo>
                    <a:lnTo>
                      <a:pt x="136855" y="9991"/>
                    </a:lnTo>
                    <a:lnTo>
                      <a:pt x="136855" y="12488"/>
                    </a:lnTo>
                    <a:cubicBezTo>
                      <a:pt x="136855" y="13737"/>
                      <a:pt x="136855" y="13737"/>
                      <a:pt x="136855" y="14986"/>
                    </a:cubicBezTo>
                    <a:lnTo>
                      <a:pt x="137555" y="15682"/>
                    </a:lnTo>
                    <a:lnTo>
                      <a:pt x="145558" y="52194"/>
                    </a:lnTo>
                    <a:lnTo>
                      <a:pt x="172458" y="174919"/>
                    </a:lnTo>
                    <a:lnTo>
                      <a:pt x="171626" y="172436"/>
                    </a:lnTo>
                    <a:lnTo>
                      <a:pt x="165846" y="145501"/>
                    </a:lnTo>
                    <a:lnTo>
                      <a:pt x="165733" y="144863"/>
                    </a:lnTo>
                    <a:lnTo>
                      <a:pt x="165624" y="144466"/>
                    </a:lnTo>
                    <a:lnTo>
                      <a:pt x="162594" y="130346"/>
                    </a:lnTo>
                    <a:cubicBezTo>
                      <a:pt x="156631" y="103340"/>
                      <a:pt x="151295" y="79925"/>
                      <a:pt x="146900" y="61192"/>
                    </a:cubicBezTo>
                    <a:cubicBezTo>
                      <a:pt x="151922" y="79925"/>
                      <a:pt x="155689" y="103652"/>
                      <a:pt x="161967" y="131126"/>
                    </a:cubicBezTo>
                    <a:lnTo>
                      <a:pt x="165624" y="144466"/>
                    </a:lnTo>
                    <a:lnTo>
                      <a:pt x="165846" y="145501"/>
                    </a:lnTo>
                    <a:lnTo>
                      <a:pt x="169500" y="166093"/>
                    </a:lnTo>
                    <a:lnTo>
                      <a:pt x="171626" y="172436"/>
                    </a:lnTo>
                    <a:lnTo>
                      <a:pt x="182055" y="221041"/>
                    </a:lnTo>
                    <a:lnTo>
                      <a:pt x="181523" y="216279"/>
                    </a:lnTo>
                    <a:lnTo>
                      <a:pt x="194611" y="275989"/>
                    </a:lnTo>
                    <a:lnTo>
                      <a:pt x="306355" y="784258"/>
                    </a:lnTo>
                    <a:cubicBezTo>
                      <a:pt x="274967" y="781761"/>
                      <a:pt x="243578" y="778014"/>
                      <a:pt x="213444" y="773019"/>
                    </a:cubicBezTo>
                    <a:lnTo>
                      <a:pt x="11300" y="374646"/>
                    </a:lnTo>
                    <a:lnTo>
                      <a:pt x="130578" y="299717"/>
                    </a:lnTo>
                    <a:lnTo>
                      <a:pt x="0" y="256008"/>
                    </a:lnTo>
                    <a:lnTo>
                      <a:pt x="0" y="42460"/>
                    </a:lnTo>
                    <a:lnTo>
                      <a:pt x="3767" y="412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5BA561-AAAC-3E4B-BD9B-03FF860FBBC7}"/>
              </a:ext>
            </a:extLst>
          </p:cNvPr>
          <p:cNvGrpSpPr/>
          <p:nvPr/>
        </p:nvGrpSpPr>
        <p:grpSpPr>
          <a:xfrm>
            <a:off x="3971226" y="6962372"/>
            <a:ext cx="2323561" cy="2323558"/>
            <a:chOff x="3971226" y="6962372"/>
            <a:chExt cx="2323561" cy="2323558"/>
          </a:xfrm>
        </p:grpSpPr>
        <p:sp>
          <p:nvSpPr>
            <p:cNvPr id="29" name="Freeform 309">
              <a:extLst>
                <a:ext uri="{FF2B5EF4-FFF2-40B4-BE49-F238E27FC236}">
                  <a16:creationId xmlns:a16="http://schemas.microsoft.com/office/drawing/2014/main" id="{BCB41E16-AEFF-7D4D-854C-3EAFE5F0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26" y="6962372"/>
              <a:ext cx="2323561" cy="2323557"/>
            </a:xfrm>
            <a:custGeom>
              <a:avLst/>
              <a:gdLst>
                <a:gd name="T0" fmla="*/ 1864 w 1865"/>
                <a:gd name="T1" fmla="*/ 932 h 1865"/>
                <a:gd name="T2" fmla="*/ 1864 w 1865"/>
                <a:gd name="T3" fmla="*/ 932 h 1865"/>
                <a:gd name="T4" fmla="*/ 1584 w 1865"/>
                <a:gd name="T5" fmla="*/ 1598 h 1865"/>
                <a:gd name="T6" fmla="*/ 1584 w 1865"/>
                <a:gd name="T7" fmla="*/ 1598 h 1865"/>
                <a:gd name="T8" fmla="*/ 1084 w 1865"/>
                <a:gd name="T9" fmla="*/ 1852 h 1865"/>
                <a:gd name="T10" fmla="*/ 1084 w 1865"/>
                <a:gd name="T11" fmla="*/ 1852 h 1865"/>
                <a:gd name="T12" fmla="*/ 1013 w 1865"/>
                <a:gd name="T13" fmla="*/ 1861 h 1865"/>
                <a:gd name="T14" fmla="*/ 1013 w 1865"/>
                <a:gd name="T15" fmla="*/ 1861 h 1865"/>
                <a:gd name="T16" fmla="*/ 1002 w 1865"/>
                <a:gd name="T17" fmla="*/ 1861 h 1865"/>
                <a:gd name="T18" fmla="*/ 1002 w 1865"/>
                <a:gd name="T19" fmla="*/ 1861 h 1865"/>
                <a:gd name="T20" fmla="*/ 932 w 1865"/>
                <a:gd name="T21" fmla="*/ 1864 h 1865"/>
                <a:gd name="T22" fmla="*/ 931 w 1865"/>
                <a:gd name="T23" fmla="*/ 1864 h 1865"/>
                <a:gd name="T24" fmla="*/ 931 w 1865"/>
                <a:gd name="T25" fmla="*/ 1864 h 1865"/>
                <a:gd name="T26" fmla="*/ 860 w 1865"/>
                <a:gd name="T27" fmla="*/ 1861 h 1865"/>
                <a:gd name="T28" fmla="*/ 860 w 1865"/>
                <a:gd name="T29" fmla="*/ 1861 h 1865"/>
                <a:gd name="T30" fmla="*/ 850 w 1865"/>
                <a:gd name="T31" fmla="*/ 1861 h 1865"/>
                <a:gd name="T32" fmla="*/ 850 w 1865"/>
                <a:gd name="T33" fmla="*/ 1861 h 1865"/>
                <a:gd name="T34" fmla="*/ 850 w 1865"/>
                <a:gd name="T35" fmla="*/ 1861 h 1865"/>
                <a:gd name="T36" fmla="*/ 850 w 1865"/>
                <a:gd name="T37" fmla="*/ 1861 h 1865"/>
                <a:gd name="T38" fmla="*/ 776 w 1865"/>
                <a:gd name="T39" fmla="*/ 1851 h 1865"/>
                <a:gd name="T40" fmla="*/ 776 w 1865"/>
                <a:gd name="T41" fmla="*/ 1851 h 1865"/>
                <a:gd name="T42" fmla="*/ 267 w 1865"/>
                <a:gd name="T43" fmla="*/ 1585 h 1865"/>
                <a:gd name="T44" fmla="*/ 267 w 1865"/>
                <a:gd name="T45" fmla="*/ 1585 h 1865"/>
                <a:gd name="T46" fmla="*/ 0 w 1865"/>
                <a:gd name="T47" fmla="*/ 932 h 1865"/>
                <a:gd name="T48" fmla="*/ 0 w 1865"/>
                <a:gd name="T49" fmla="*/ 932 h 1865"/>
                <a:gd name="T50" fmla="*/ 932 w 1865"/>
                <a:gd name="T51" fmla="*/ 0 h 1865"/>
                <a:gd name="T52" fmla="*/ 932 w 1865"/>
                <a:gd name="T53" fmla="*/ 0 h 1865"/>
                <a:gd name="T54" fmla="*/ 1864 w 1865"/>
                <a:gd name="T55" fmla="*/ 93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5">
                  <a:moveTo>
                    <a:pt x="1864" y="932"/>
                  </a:moveTo>
                  <a:lnTo>
                    <a:pt x="1864" y="932"/>
                  </a:lnTo>
                  <a:cubicBezTo>
                    <a:pt x="1864" y="1193"/>
                    <a:pt x="1756" y="1429"/>
                    <a:pt x="1584" y="1598"/>
                  </a:cubicBezTo>
                  <a:lnTo>
                    <a:pt x="1584" y="1598"/>
                  </a:lnTo>
                  <a:cubicBezTo>
                    <a:pt x="1451" y="1729"/>
                    <a:pt x="1277" y="1820"/>
                    <a:pt x="1084" y="1852"/>
                  </a:cubicBezTo>
                  <a:lnTo>
                    <a:pt x="1084" y="1852"/>
                  </a:lnTo>
                  <a:cubicBezTo>
                    <a:pt x="1060" y="1855"/>
                    <a:pt x="1037" y="1858"/>
                    <a:pt x="1013" y="1861"/>
                  </a:cubicBezTo>
                  <a:lnTo>
                    <a:pt x="1013" y="1861"/>
                  </a:lnTo>
                  <a:cubicBezTo>
                    <a:pt x="1009" y="1861"/>
                    <a:pt x="1006" y="1861"/>
                    <a:pt x="1002" y="1861"/>
                  </a:cubicBezTo>
                  <a:lnTo>
                    <a:pt x="1002" y="1861"/>
                  </a:lnTo>
                  <a:cubicBezTo>
                    <a:pt x="979" y="1863"/>
                    <a:pt x="955" y="1864"/>
                    <a:pt x="932" y="1864"/>
                  </a:cubicBezTo>
                  <a:lnTo>
                    <a:pt x="931" y="1864"/>
                  </a:lnTo>
                  <a:lnTo>
                    <a:pt x="931" y="1864"/>
                  </a:lnTo>
                  <a:cubicBezTo>
                    <a:pt x="907" y="1864"/>
                    <a:pt x="884" y="1863"/>
                    <a:pt x="860" y="1861"/>
                  </a:cubicBezTo>
                  <a:lnTo>
                    <a:pt x="860" y="1861"/>
                  </a:lnTo>
                  <a:cubicBezTo>
                    <a:pt x="857" y="1861"/>
                    <a:pt x="854" y="1861"/>
                    <a:pt x="850" y="1861"/>
                  </a:cubicBezTo>
                  <a:lnTo>
                    <a:pt x="850" y="1861"/>
                  </a:lnTo>
                  <a:lnTo>
                    <a:pt x="850" y="1861"/>
                  </a:lnTo>
                  <a:lnTo>
                    <a:pt x="850" y="1861"/>
                  </a:lnTo>
                  <a:cubicBezTo>
                    <a:pt x="825" y="1858"/>
                    <a:pt x="801" y="1855"/>
                    <a:pt x="776" y="1851"/>
                  </a:cubicBezTo>
                  <a:lnTo>
                    <a:pt x="776" y="1851"/>
                  </a:lnTo>
                  <a:cubicBezTo>
                    <a:pt x="578" y="1818"/>
                    <a:pt x="401" y="1722"/>
                    <a:pt x="267" y="1585"/>
                  </a:cubicBezTo>
                  <a:lnTo>
                    <a:pt x="267" y="1585"/>
                  </a:lnTo>
                  <a:cubicBezTo>
                    <a:pt x="102" y="1417"/>
                    <a:pt x="0" y="1186"/>
                    <a:pt x="0" y="932"/>
                  </a:cubicBezTo>
                  <a:lnTo>
                    <a:pt x="0" y="932"/>
                  </a:lnTo>
                  <a:cubicBezTo>
                    <a:pt x="0" y="418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6" y="0"/>
                    <a:pt x="1864" y="418"/>
                    <a:pt x="1864" y="932"/>
                  </a:cubicBezTo>
                </a:path>
              </a:pathLst>
            </a:custGeom>
            <a:solidFill>
              <a:schemeClr val="accent2">
                <a:alpha val="10039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6EFAD9-43BF-574D-9896-BD100DD84856}"/>
                </a:ext>
              </a:extLst>
            </p:cNvPr>
            <p:cNvGrpSpPr/>
            <p:nvPr/>
          </p:nvGrpSpPr>
          <p:grpSpPr>
            <a:xfrm>
              <a:off x="4306300" y="7204065"/>
              <a:ext cx="1641176" cy="2081865"/>
              <a:chOff x="4306300" y="7204065"/>
              <a:chExt cx="1641176" cy="2081865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96C7EAE-3AFD-E44E-8361-9E5196C6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300" y="8440000"/>
                <a:ext cx="1641176" cy="844688"/>
              </a:xfrm>
              <a:custGeom>
                <a:avLst/>
                <a:gdLst>
                  <a:gd name="connsiteX0" fmla="*/ 829448 w 1641176"/>
                  <a:gd name="connsiteY0" fmla="*/ 0 h 844688"/>
                  <a:gd name="connsiteX1" fmla="*/ 991048 w 1641176"/>
                  <a:gd name="connsiteY1" fmla="*/ 0 h 844688"/>
                  <a:gd name="connsiteX2" fmla="*/ 1004722 w 1641176"/>
                  <a:gd name="connsiteY2" fmla="*/ 9938 h 844688"/>
                  <a:gd name="connsiteX3" fmla="*/ 1010937 w 1641176"/>
                  <a:gd name="connsiteY3" fmla="*/ 13664 h 844688"/>
                  <a:gd name="connsiteX4" fmla="*/ 1017153 w 1641176"/>
                  <a:gd name="connsiteY4" fmla="*/ 18633 h 844688"/>
                  <a:gd name="connsiteX5" fmla="*/ 1028340 w 1641176"/>
                  <a:gd name="connsiteY5" fmla="*/ 26086 h 844688"/>
                  <a:gd name="connsiteX6" fmla="*/ 1030826 w 1641176"/>
                  <a:gd name="connsiteY6" fmla="*/ 27328 h 844688"/>
                  <a:gd name="connsiteX7" fmla="*/ 1058174 w 1641176"/>
                  <a:gd name="connsiteY7" fmla="*/ 43477 h 844688"/>
                  <a:gd name="connsiteX8" fmla="*/ 1071848 w 1641176"/>
                  <a:gd name="connsiteY8" fmla="*/ 50930 h 844688"/>
                  <a:gd name="connsiteX9" fmla="*/ 1079306 w 1641176"/>
                  <a:gd name="connsiteY9" fmla="*/ 54656 h 844688"/>
                  <a:gd name="connsiteX10" fmla="*/ 1092980 w 1641176"/>
                  <a:gd name="connsiteY10" fmla="*/ 60867 h 844688"/>
                  <a:gd name="connsiteX11" fmla="*/ 1100439 w 1641176"/>
                  <a:gd name="connsiteY11" fmla="*/ 64594 h 844688"/>
                  <a:gd name="connsiteX12" fmla="*/ 1229718 w 1641176"/>
                  <a:gd name="connsiteY12" fmla="*/ 101859 h 844688"/>
                  <a:gd name="connsiteX13" fmla="*/ 1257066 w 1641176"/>
                  <a:gd name="connsiteY13" fmla="*/ 105586 h 844688"/>
                  <a:gd name="connsiteX14" fmla="*/ 1576536 w 1641176"/>
                  <a:gd name="connsiteY14" fmla="*/ 296883 h 844688"/>
                  <a:gd name="connsiteX15" fmla="*/ 1641176 w 1641176"/>
                  <a:gd name="connsiteY15" fmla="*/ 514266 h 844688"/>
                  <a:gd name="connsiteX16" fmla="*/ 1019639 w 1641176"/>
                  <a:gd name="connsiteY16" fmla="*/ 829782 h 844688"/>
                  <a:gd name="connsiteX17" fmla="*/ 931380 w 1641176"/>
                  <a:gd name="connsiteY17" fmla="*/ 840961 h 844688"/>
                  <a:gd name="connsiteX18" fmla="*/ 917707 w 1641176"/>
                  <a:gd name="connsiteY18" fmla="*/ 840961 h 844688"/>
                  <a:gd name="connsiteX19" fmla="*/ 830691 w 1641176"/>
                  <a:gd name="connsiteY19" fmla="*/ 844688 h 844688"/>
                  <a:gd name="connsiteX20" fmla="*/ 829448 w 1641176"/>
                  <a:gd name="connsiteY20" fmla="*/ 844688 h 844688"/>
                  <a:gd name="connsiteX21" fmla="*/ 658570 w 1641176"/>
                  <a:gd name="connsiteY21" fmla="*/ 0 h 844688"/>
                  <a:gd name="connsiteX22" fmla="*/ 828201 w 1641176"/>
                  <a:gd name="connsiteY22" fmla="*/ 0 h 844688"/>
                  <a:gd name="connsiteX23" fmla="*/ 828201 w 1641176"/>
                  <a:gd name="connsiteY23" fmla="*/ 844688 h 844688"/>
                  <a:gd name="connsiteX24" fmla="*/ 739644 w 1641176"/>
                  <a:gd name="connsiteY24" fmla="*/ 840961 h 844688"/>
                  <a:gd name="connsiteX25" fmla="*/ 727171 w 1641176"/>
                  <a:gd name="connsiteY25" fmla="*/ 840961 h 844688"/>
                  <a:gd name="connsiteX26" fmla="*/ 634871 w 1641176"/>
                  <a:gd name="connsiteY26" fmla="*/ 828539 h 844688"/>
                  <a:gd name="connsiteX27" fmla="*/ 0 w 1641176"/>
                  <a:gd name="connsiteY27" fmla="*/ 498117 h 844688"/>
                  <a:gd name="connsiteX28" fmla="*/ 46150 w 1641176"/>
                  <a:gd name="connsiteY28" fmla="*/ 311789 h 844688"/>
                  <a:gd name="connsiteX29" fmla="*/ 391649 w 1641176"/>
                  <a:gd name="connsiteY29" fmla="*/ 105586 h 844688"/>
                  <a:gd name="connsiteX30" fmla="*/ 426574 w 1641176"/>
                  <a:gd name="connsiteY30" fmla="*/ 100617 h 844688"/>
                  <a:gd name="connsiteX31" fmla="*/ 427821 w 1641176"/>
                  <a:gd name="connsiteY31" fmla="*/ 99375 h 844688"/>
                  <a:gd name="connsiteX32" fmla="*/ 556292 w 1641176"/>
                  <a:gd name="connsiteY32" fmla="*/ 60867 h 844688"/>
                  <a:gd name="connsiteX33" fmla="*/ 618656 w 1641176"/>
                  <a:gd name="connsiteY33" fmla="*/ 26086 h 844688"/>
                  <a:gd name="connsiteX34" fmla="*/ 628635 w 1641176"/>
                  <a:gd name="connsiteY34" fmla="*/ 19875 h 844688"/>
                  <a:gd name="connsiteX35" fmla="*/ 638613 w 1641176"/>
                  <a:gd name="connsiteY35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41176" h="844688">
                    <a:moveTo>
                      <a:pt x="829448" y="0"/>
                    </a:moveTo>
                    <a:lnTo>
                      <a:pt x="991048" y="0"/>
                    </a:lnTo>
                    <a:cubicBezTo>
                      <a:pt x="996020" y="2484"/>
                      <a:pt x="999750" y="6211"/>
                      <a:pt x="1004722" y="9938"/>
                    </a:cubicBezTo>
                    <a:cubicBezTo>
                      <a:pt x="1005965" y="11180"/>
                      <a:pt x="1008451" y="12422"/>
                      <a:pt x="1010937" y="13664"/>
                    </a:cubicBezTo>
                    <a:cubicBezTo>
                      <a:pt x="1013423" y="16148"/>
                      <a:pt x="1015909" y="17391"/>
                      <a:pt x="1017153" y="18633"/>
                    </a:cubicBezTo>
                    <a:cubicBezTo>
                      <a:pt x="1020882" y="21117"/>
                      <a:pt x="1024611" y="23602"/>
                      <a:pt x="1028340" y="26086"/>
                    </a:cubicBezTo>
                    <a:cubicBezTo>
                      <a:pt x="1028340" y="26086"/>
                      <a:pt x="1029583" y="27328"/>
                      <a:pt x="1030826" y="27328"/>
                    </a:cubicBezTo>
                    <a:cubicBezTo>
                      <a:pt x="1039528" y="33539"/>
                      <a:pt x="1048229" y="38508"/>
                      <a:pt x="1058174" y="43477"/>
                    </a:cubicBezTo>
                    <a:cubicBezTo>
                      <a:pt x="1063146" y="45961"/>
                      <a:pt x="1066876" y="48445"/>
                      <a:pt x="1071848" y="50930"/>
                    </a:cubicBezTo>
                    <a:cubicBezTo>
                      <a:pt x="1074334" y="52172"/>
                      <a:pt x="1076820" y="53414"/>
                      <a:pt x="1079306" y="54656"/>
                    </a:cubicBezTo>
                    <a:cubicBezTo>
                      <a:pt x="1084279" y="57141"/>
                      <a:pt x="1088008" y="58383"/>
                      <a:pt x="1092980" y="60867"/>
                    </a:cubicBezTo>
                    <a:cubicBezTo>
                      <a:pt x="1096709" y="63352"/>
                      <a:pt x="1097952" y="63352"/>
                      <a:pt x="1100439" y="64594"/>
                    </a:cubicBezTo>
                    <a:cubicBezTo>
                      <a:pt x="1142703" y="83227"/>
                      <a:pt x="1184968" y="95648"/>
                      <a:pt x="1229718" y="101859"/>
                    </a:cubicBezTo>
                    <a:cubicBezTo>
                      <a:pt x="1239663" y="103102"/>
                      <a:pt x="1248364" y="104344"/>
                      <a:pt x="1257066" y="105586"/>
                    </a:cubicBezTo>
                    <a:cubicBezTo>
                      <a:pt x="1296844" y="109313"/>
                      <a:pt x="1506924" y="136641"/>
                      <a:pt x="1576536" y="296883"/>
                    </a:cubicBezTo>
                    <a:cubicBezTo>
                      <a:pt x="1595182" y="335391"/>
                      <a:pt x="1617558" y="417375"/>
                      <a:pt x="1641176" y="514266"/>
                    </a:cubicBezTo>
                    <a:cubicBezTo>
                      <a:pt x="1475847" y="676992"/>
                      <a:pt x="1259552" y="790032"/>
                      <a:pt x="1019639" y="829782"/>
                    </a:cubicBezTo>
                    <a:cubicBezTo>
                      <a:pt x="989805" y="833508"/>
                      <a:pt x="961214" y="837235"/>
                      <a:pt x="931380" y="840961"/>
                    </a:cubicBezTo>
                    <a:cubicBezTo>
                      <a:pt x="926408" y="840961"/>
                      <a:pt x="922679" y="840961"/>
                      <a:pt x="917707" y="840961"/>
                    </a:cubicBezTo>
                    <a:cubicBezTo>
                      <a:pt x="889116" y="843446"/>
                      <a:pt x="859282" y="844688"/>
                      <a:pt x="830691" y="844688"/>
                    </a:cubicBezTo>
                    <a:lnTo>
                      <a:pt x="829448" y="844688"/>
                    </a:lnTo>
                    <a:close/>
                    <a:moveTo>
                      <a:pt x="658570" y="0"/>
                    </a:moveTo>
                    <a:lnTo>
                      <a:pt x="828201" y="0"/>
                    </a:lnTo>
                    <a:lnTo>
                      <a:pt x="828201" y="844688"/>
                    </a:lnTo>
                    <a:cubicBezTo>
                      <a:pt x="798266" y="844688"/>
                      <a:pt x="769579" y="843446"/>
                      <a:pt x="739644" y="840961"/>
                    </a:cubicBezTo>
                    <a:cubicBezTo>
                      <a:pt x="735902" y="840961"/>
                      <a:pt x="732160" y="840961"/>
                      <a:pt x="727171" y="840961"/>
                    </a:cubicBezTo>
                    <a:cubicBezTo>
                      <a:pt x="695989" y="837235"/>
                      <a:pt x="666054" y="833508"/>
                      <a:pt x="634871" y="828539"/>
                    </a:cubicBezTo>
                    <a:cubicBezTo>
                      <a:pt x="387907" y="787547"/>
                      <a:pt x="167137" y="668297"/>
                      <a:pt x="0" y="498117"/>
                    </a:cubicBezTo>
                    <a:cubicBezTo>
                      <a:pt x="17462" y="416133"/>
                      <a:pt x="33677" y="347813"/>
                      <a:pt x="46150" y="311789"/>
                    </a:cubicBezTo>
                    <a:cubicBezTo>
                      <a:pt x="97289" y="165211"/>
                      <a:pt x="346747" y="109313"/>
                      <a:pt x="391649" y="105586"/>
                    </a:cubicBezTo>
                    <a:cubicBezTo>
                      <a:pt x="402875" y="104344"/>
                      <a:pt x="415348" y="101859"/>
                      <a:pt x="426574" y="100617"/>
                    </a:cubicBezTo>
                    <a:lnTo>
                      <a:pt x="427821" y="99375"/>
                    </a:lnTo>
                    <a:cubicBezTo>
                      <a:pt x="471476" y="93164"/>
                      <a:pt x="515131" y="79500"/>
                      <a:pt x="556292" y="60867"/>
                    </a:cubicBezTo>
                    <a:cubicBezTo>
                      <a:pt x="577496" y="50930"/>
                      <a:pt x="598700" y="39750"/>
                      <a:pt x="618656" y="26086"/>
                    </a:cubicBezTo>
                    <a:cubicBezTo>
                      <a:pt x="622398" y="24844"/>
                      <a:pt x="626140" y="22359"/>
                      <a:pt x="628635" y="19875"/>
                    </a:cubicBezTo>
                    <a:cubicBezTo>
                      <a:pt x="632377" y="18633"/>
                      <a:pt x="636119" y="16148"/>
                      <a:pt x="638613" y="13664"/>
                    </a:cubicBez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2" name="Freeform 312">
                <a:extLst>
                  <a:ext uri="{FF2B5EF4-FFF2-40B4-BE49-F238E27FC236}">
                    <a16:creationId xmlns:a16="http://schemas.microsoft.com/office/drawing/2014/main" id="{FC33FD8A-CF7E-844D-9291-31B1C4FD6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40000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0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7 h 681"/>
                  <a:gd name="T14" fmla="*/ 289 w 437"/>
                  <a:gd name="T15" fmla="*/ 677 h 681"/>
                  <a:gd name="T16" fmla="*/ 219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7 h 681"/>
                  <a:gd name="T24" fmla="*/ 147 w 437"/>
                  <a:gd name="T25" fmla="*/ 677 h 681"/>
                  <a:gd name="T26" fmla="*/ 137 w 437"/>
                  <a:gd name="T27" fmla="*/ 677 h 681"/>
                  <a:gd name="T28" fmla="*/ 48 w 437"/>
                  <a:gd name="T29" fmla="*/ 269 h 681"/>
                  <a:gd name="T30" fmla="*/ 3 w 437"/>
                  <a:gd name="T31" fmla="*/ 58 h 681"/>
                  <a:gd name="T32" fmla="*/ 2 w 437"/>
                  <a:gd name="T33" fmla="*/ 57 h 681"/>
                  <a:gd name="T34" fmla="*/ 1 w 437"/>
                  <a:gd name="T35" fmla="*/ 55 h 681"/>
                  <a:gd name="T36" fmla="*/ 1 w 437"/>
                  <a:gd name="T37" fmla="*/ 53 h 681"/>
                  <a:gd name="T38" fmla="*/ 1 w 437"/>
                  <a:gd name="T39" fmla="*/ 51 h 681"/>
                  <a:gd name="T40" fmla="*/ 1 w 437"/>
                  <a:gd name="T41" fmla="*/ 50 h 681"/>
                  <a:gd name="T42" fmla="*/ 1 w 437"/>
                  <a:gd name="T43" fmla="*/ 50 h 681"/>
                  <a:gd name="T44" fmla="*/ 0 w 437"/>
                  <a:gd name="T45" fmla="*/ 49 h 681"/>
                  <a:gd name="T46" fmla="*/ 0 w 437"/>
                  <a:gd name="T47" fmla="*/ 49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1 h 681"/>
                  <a:gd name="T58" fmla="*/ 50 w 437"/>
                  <a:gd name="T59" fmla="*/ 21 h 681"/>
                  <a:gd name="T60" fmla="*/ 58 w 437"/>
                  <a:gd name="T61" fmla="*/ 16 h 681"/>
                  <a:gd name="T62" fmla="*/ 58 w 437"/>
                  <a:gd name="T63" fmla="*/ 16 h 681"/>
                  <a:gd name="T64" fmla="*/ 66 w 437"/>
                  <a:gd name="T65" fmla="*/ 11 h 681"/>
                  <a:gd name="T66" fmla="*/ 82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9 w 437"/>
                  <a:gd name="T73" fmla="*/ 8 h 681"/>
                  <a:gd name="T74" fmla="*/ 359 w 437"/>
                  <a:gd name="T75" fmla="*/ 8 h 681"/>
                  <a:gd name="T76" fmla="*/ 364 w 437"/>
                  <a:gd name="T77" fmla="*/ 11 h 681"/>
                  <a:gd name="T78" fmla="*/ 364 w 437"/>
                  <a:gd name="T79" fmla="*/ 11 h 681"/>
                  <a:gd name="T80" fmla="*/ 364 w 437"/>
                  <a:gd name="T81" fmla="*/ 11 h 681"/>
                  <a:gd name="T82" fmla="*/ 364 w 437"/>
                  <a:gd name="T83" fmla="*/ 11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1 h 681"/>
                  <a:gd name="T90" fmla="*/ 378 w 437"/>
                  <a:gd name="T91" fmla="*/ 21 h 681"/>
                  <a:gd name="T92" fmla="*/ 380 w 437"/>
                  <a:gd name="T93" fmla="*/ 22 h 681"/>
                  <a:gd name="T94" fmla="*/ 380 w 437"/>
                  <a:gd name="T95" fmla="*/ 22 h 681"/>
                  <a:gd name="T96" fmla="*/ 402 w 437"/>
                  <a:gd name="T97" fmla="*/ 35 h 681"/>
                  <a:gd name="T98" fmla="*/ 402 w 437"/>
                  <a:gd name="T99" fmla="*/ 35 h 681"/>
                  <a:gd name="T100" fmla="*/ 413 w 437"/>
                  <a:gd name="T101" fmla="*/ 41 h 681"/>
                  <a:gd name="T102" fmla="*/ 413 w 437"/>
                  <a:gd name="T103" fmla="*/ 41 h 681"/>
                  <a:gd name="T104" fmla="*/ 419 w 437"/>
                  <a:gd name="T105" fmla="*/ 44 h 681"/>
                  <a:gd name="T106" fmla="*/ 419 w 437"/>
                  <a:gd name="T107" fmla="*/ 44 h 681"/>
                  <a:gd name="T108" fmla="*/ 430 w 437"/>
                  <a:gd name="T109" fmla="*/ 49 h 681"/>
                  <a:gd name="T110" fmla="*/ 430 w 437"/>
                  <a:gd name="T111" fmla="*/ 49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0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3" y="677"/>
                      <a:pt x="289" y="677"/>
                    </a:cubicBezTo>
                    <a:lnTo>
                      <a:pt x="289" y="677"/>
                    </a:lnTo>
                    <a:cubicBezTo>
                      <a:pt x="266" y="679"/>
                      <a:pt x="242" y="680"/>
                      <a:pt x="219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79"/>
                      <a:pt x="147" y="677"/>
                    </a:cubicBezTo>
                    <a:lnTo>
                      <a:pt x="147" y="677"/>
                    </a:lnTo>
                    <a:cubicBezTo>
                      <a:pt x="144" y="677"/>
                      <a:pt x="141" y="677"/>
                      <a:pt x="137" y="677"/>
                    </a:cubicBezTo>
                    <a:lnTo>
                      <a:pt x="48" y="269"/>
                    </a:lnTo>
                    <a:lnTo>
                      <a:pt x="3" y="58"/>
                    </a:lnTo>
                    <a:lnTo>
                      <a:pt x="2" y="57"/>
                    </a:lnTo>
                    <a:lnTo>
                      <a:pt x="1" y="55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1"/>
                    </a:cubicBezTo>
                    <a:lnTo>
                      <a:pt x="50" y="21"/>
                    </a:lnTo>
                    <a:cubicBezTo>
                      <a:pt x="53" y="20"/>
                      <a:pt x="56" y="18"/>
                      <a:pt x="58" y="16"/>
                    </a:cubicBezTo>
                    <a:lnTo>
                      <a:pt x="58" y="16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2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2" y="2"/>
                      <a:pt x="355" y="5"/>
                      <a:pt x="359" y="8"/>
                    </a:cubicBezTo>
                    <a:lnTo>
                      <a:pt x="359" y="8"/>
                    </a:lnTo>
                    <a:cubicBezTo>
                      <a:pt x="360" y="9"/>
                      <a:pt x="362" y="10"/>
                      <a:pt x="364" y="11"/>
                    </a:cubicBezTo>
                    <a:lnTo>
                      <a:pt x="364" y="11"/>
                    </a:lnTo>
                    <a:lnTo>
                      <a:pt x="364" y="11"/>
                    </a:lnTo>
                    <a:lnTo>
                      <a:pt x="364" y="11"/>
                    </a:lnTo>
                    <a:cubicBezTo>
                      <a:pt x="366" y="13"/>
                      <a:pt x="368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1"/>
                    </a:cubicBezTo>
                    <a:lnTo>
                      <a:pt x="378" y="21"/>
                    </a:lnTo>
                    <a:cubicBezTo>
                      <a:pt x="378" y="21"/>
                      <a:pt x="379" y="22"/>
                      <a:pt x="380" y="22"/>
                    </a:cubicBezTo>
                    <a:lnTo>
                      <a:pt x="380" y="22"/>
                    </a:lnTo>
                    <a:cubicBezTo>
                      <a:pt x="387" y="27"/>
                      <a:pt x="394" y="31"/>
                      <a:pt x="402" y="35"/>
                    </a:cubicBezTo>
                    <a:lnTo>
                      <a:pt x="402" y="35"/>
                    </a:lnTo>
                    <a:cubicBezTo>
                      <a:pt x="406" y="37"/>
                      <a:pt x="409" y="39"/>
                      <a:pt x="413" y="41"/>
                    </a:cubicBezTo>
                    <a:lnTo>
                      <a:pt x="413" y="41"/>
                    </a:lnTo>
                    <a:cubicBezTo>
                      <a:pt x="415" y="42"/>
                      <a:pt x="417" y="43"/>
                      <a:pt x="419" y="44"/>
                    </a:cubicBezTo>
                    <a:lnTo>
                      <a:pt x="419" y="44"/>
                    </a:lnTo>
                    <a:cubicBezTo>
                      <a:pt x="423" y="46"/>
                      <a:pt x="426" y="47"/>
                      <a:pt x="430" y="49"/>
                    </a:cubicBezTo>
                    <a:lnTo>
                      <a:pt x="430" y="49"/>
                    </a:lnTo>
                    <a:cubicBezTo>
                      <a:pt x="433" y="51"/>
                      <a:pt x="434" y="51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3" name="Freeform 313">
                <a:extLst>
                  <a:ext uri="{FF2B5EF4-FFF2-40B4-BE49-F238E27FC236}">
                    <a16:creationId xmlns:a16="http://schemas.microsoft.com/office/drawing/2014/main" id="{CB7228CD-B5CF-4841-B214-8F8F3231E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467" y="8275209"/>
                <a:ext cx="335075" cy="362541"/>
              </a:xfrm>
              <a:custGeom>
                <a:avLst/>
                <a:gdLst>
                  <a:gd name="T0" fmla="*/ 0 w 267"/>
                  <a:gd name="T1" fmla="*/ 218 h 290"/>
                  <a:gd name="T2" fmla="*/ 136 w 267"/>
                  <a:gd name="T3" fmla="*/ 289 h 290"/>
                  <a:gd name="T4" fmla="*/ 266 w 267"/>
                  <a:gd name="T5" fmla="*/ 218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8"/>
                    </a:moveTo>
                    <a:lnTo>
                      <a:pt x="136" y="289"/>
                    </a:lnTo>
                    <a:lnTo>
                      <a:pt x="266" y="218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4" name="Freeform 314">
                <a:extLst>
                  <a:ext uri="{FF2B5EF4-FFF2-40B4-BE49-F238E27FC236}">
                    <a16:creationId xmlns:a16="http://schemas.microsoft.com/office/drawing/2014/main" id="{09486EC8-5420-B142-8546-A00CA42F3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467" y="8275209"/>
                <a:ext cx="335075" cy="362541"/>
              </a:xfrm>
              <a:custGeom>
                <a:avLst/>
                <a:gdLst>
                  <a:gd name="T0" fmla="*/ 0 w 267"/>
                  <a:gd name="T1" fmla="*/ 218 h 290"/>
                  <a:gd name="T2" fmla="*/ 136 w 267"/>
                  <a:gd name="T3" fmla="*/ 289 h 290"/>
                  <a:gd name="T4" fmla="*/ 266 w 267"/>
                  <a:gd name="T5" fmla="*/ 218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8"/>
                    </a:moveTo>
                    <a:lnTo>
                      <a:pt x="136" y="289"/>
                    </a:lnTo>
                    <a:lnTo>
                      <a:pt x="266" y="218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5" name="Freeform 315">
                <a:extLst>
                  <a:ext uri="{FF2B5EF4-FFF2-40B4-BE49-F238E27FC236}">
                    <a16:creationId xmlns:a16="http://schemas.microsoft.com/office/drawing/2014/main" id="{1F888C13-96F7-9E49-A8F0-7A4191305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864" y="8632258"/>
                <a:ext cx="164791" cy="148310"/>
              </a:xfrm>
              <a:custGeom>
                <a:avLst/>
                <a:gdLst>
                  <a:gd name="T0" fmla="*/ 20 w 134"/>
                  <a:gd name="T1" fmla="*/ 116 h 117"/>
                  <a:gd name="T2" fmla="*/ 112 w 134"/>
                  <a:gd name="T3" fmla="*/ 116 h 117"/>
                  <a:gd name="T4" fmla="*/ 133 w 134"/>
                  <a:gd name="T5" fmla="*/ 0 h 117"/>
                  <a:gd name="T6" fmla="*/ 0 w 134"/>
                  <a:gd name="T7" fmla="*/ 0 h 117"/>
                  <a:gd name="T8" fmla="*/ 20 w 134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6" name="Freeform 316">
                <a:extLst>
                  <a:ext uri="{FF2B5EF4-FFF2-40B4-BE49-F238E27FC236}">
                    <a16:creationId xmlns:a16="http://schemas.microsoft.com/office/drawing/2014/main" id="{B1466B67-8F50-A04A-9AD3-4415061E1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751" y="8418027"/>
                <a:ext cx="274652" cy="357051"/>
              </a:xfrm>
              <a:custGeom>
                <a:avLst/>
                <a:gdLst>
                  <a:gd name="T0" fmla="*/ 130 w 219"/>
                  <a:gd name="T1" fmla="*/ 0 h 285"/>
                  <a:gd name="T2" fmla="*/ 0 w 219"/>
                  <a:gd name="T3" fmla="*/ 172 h 285"/>
                  <a:gd name="T4" fmla="*/ 170 w 219"/>
                  <a:gd name="T5" fmla="*/ 284 h 285"/>
                  <a:gd name="T6" fmla="*/ 218 w 219"/>
                  <a:gd name="T7" fmla="*/ 66 h 285"/>
                  <a:gd name="T8" fmla="*/ 130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4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7" name="Freeform 317">
                <a:extLst>
                  <a:ext uri="{FF2B5EF4-FFF2-40B4-BE49-F238E27FC236}">
                    <a16:creationId xmlns:a16="http://schemas.microsoft.com/office/drawing/2014/main" id="{B449F57E-BAD6-D349-8CB4-0D41A627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18027"/>
                <a:ext cx="274652" cy="351554"/>
              </a:xfrm>
              <a:custGeom>
                <a:avLst/>
                <a:gdLst>
                  <a:gd name="T0" fmla="*/ 82 w 219"/>
                  <a:gd name="T1" fmla="*/ 0 h 284"/>
                  <a:gd name="T2" fmla="*/ 218 w 219"/>
                  <a:gd name="T3" fmla="*/ 172 h 284"/>
                  <a:gd name="T4" fmla="*/ 48 w 219"/>
                  <a:gd name="T5" fmla="*/ 283 h 284"/>
                  <a:gd name="T6" fmla="*/ 0 w 219"/>
                  <a:gd name="T7" fmla="*/ 63 h 284"/>
                  <a:gd name="T8" fmla="*/ 82 w 219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4">
                    <a:moveTo>
                      <a:pt x="82" y="0"/>
                    </a:moveTo>
                    <a:lnTo>
                      <a:pt x="218" y="172"/>
                    </a:lnTo>
                    <a:lnTo>
                      <a:pt x="48" y="283"/>
                    </a:lnTo>
                    <a:lnTo>
                      <a:pt x="0" y="63"/>
                    </a:lnTo>
                    <a:lnTo>
                      <a:pt x="8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AF3956C-E2D6-9248-9606-6189BE4D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18027"/>
                <a:ext cx="548050" cy="355798"/>
              </a:xfrm>
              <a:custGeom>
                <a:avLst/>
                <a:gdLst>
                  <a:gd name="connsiteX0" fmla="*/ 437688 w 548050"/>
                  <a:gd name="connsiteY0" fmla="*/ 0 h 355798"/>
                  <a:gd name="connsiteX1" fmla="*/ 548050 w 548050"/>
                  <a:gd name="connsiteY1" fmla="*/ 82685 h 355798"/>
                  <a:gd name="connsiteX2" fmla="*/ 487852 w 548050"/>
                  <a:gd name="connsiteY2" fmla="*/ 355798 h 355798"/>
                  <a:gd name="connsiteX3" fmla="*/ 274652 w 548050"/>
                  <a:gd name="connsiteY3" fmla="*/ 215483 h 355798"/>
                  <a:gd name="connsiteX4" fmla="*/ 102837 w 548050"/>
                  <a:gd name="connsiteY4" fmla="*/ 0 h 355798"/>
                  <a:gd name="connsiteX5" fmla="*/ 273398 w 548050"/>
                  <a:gd name="connsiteY5" fmla="*/ 212913 h 355798"/>
                  <a:gd name="connsiteX6" fmla="*/ 60197 w 548050"/>
                  <a:gd name="connsiteY6" fmla="*/ 350316 h 355798"/>
                  <a:gd name="connsiteX7" fmla="*/ 0 w 548050"/>
                  <a:gd name="connsiteY7" fmla="*/ 77986 h 35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8">
                    <a:moveTo>
                      <a:pt x="437688" y="0"/>
                    </a:moveTo>
                    <a:lnTo>
                      <a:pt x="548050" y="82685"/>
                    </a:lnTo>
                    <a:lnTo>
                      <a:pt x="487852" y="355798"/>
                    </a:lnTo>
                    <a:lnTo>
                      <a:pt x="274652" y="215483"/>
                    </a:lnTo>
                    <a:close/>
                    <a:moveTo>
                      <a:pt x="102837" y="0"/>
                    </a:moveTo>
                    <a:lnTo>
                      <a:pt x="273398" y="212913"/>
                    </a:lnTo>
                    <a:lnTo>
                      <a:pt x="60197" y="350316"/>
                    </a:lnTo>
                    <a:lnTo>
                      <a:pt x="0" y="779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39" name="Freeform 320">
                <a:extLst>
                  <a:ext uri="{FF2B5EF4-FFF2-40B4-BE49-F238E27FC236}">
                    <a16:creationId xmlns:a16="http://schemas.microsoft.com/office/drawing/2014/main" id="{5A031BB7-1BB1-6444-A2DF-27CB5C2B8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704" y="7506181"/>
                <a:ext cx="692124" cy="851424"/>
              </a:xfrm>
              <a:custGeom>
                <a:avLst/>
                <a:gdLst>
                  <a:gd name="T0" fmla="*/ 0 w 554"/>
                  <a:gd name="T1" fmla="*/ 258 h 683"/>
                  <a:gd name="T2" fmla="*/ 0 w 554"/>
                  <a:gd name="T3" fmla="*/ 258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1 h 683"/>
                  <a:gd name="T10" fmla="*/ 314 w 554"/>
                  <a:gd name="T11" fmla="*/ 681 h 683"/>
                  <a:gd name="T12" fmla="*/ 553 w 554"/>
                  <a:gd name="T13" fmla="*/ 258 h 683"/>
                  <a:gd name="T14" fmla="*/ 553 w 554"/>
                  <a:gd name="T15" fmla="*/ 258 h 683"/>
                  <a:gd name="T16" fmla="*/ 277 w 554"/>
                  <a:gd name="T17" fmla="*/ 0 h 683"/>
                  <a:gd name="T18" fmla="*/ 277 w 554"/>
                  <a:gd name="T19" fmla="*/ 0 h 683"/>
                  <a:gd name="T20" fmla="*/ 0 w 554"/>
                  <a:gd name="T21" fmla="*/ 258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8"/>
                    </a:moveTo>
                    <a:lnTo>
                      <a:pt x="0" y="258"/>
                    </a:lnTo>
                    <a:cubicBezTo>
                      <a:pt x="0" y="365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1"/>
                      <a:pt x="314" y="681"/>
                    </a:cubicBezTo>
                    <a:lnTo>
                      <a:pt x="314" y="681"/>
                    </a:lnTo>
                    <a:cubicBezTo>
                      <a:pt x="487" y="681"/>
                      <a:pt x="553" y="401"/>
                      <a:pt x="553" y="258"/>
                    </a:cubicBezTo>
                    <a:lnTo>
                      <a:pt x="553" y="258"/>
                    </a:lnTo>
                    <a:cubicBezTo>
                      <a:pt x="553" y="115"/>
                      <a:pt x="418" y="0"/>
                      <a:pt x="277" y="0"/>
                    </a:cubicBezTo>
                    <a:lnTo>
                      <a:pt x="277" y="0"/>
                    </a:lnTo>
                    <a:cubicBezTo>
                      <a:pt x="135" y="0"/>
                      <a:pt x="0" y="115"/>
                      <a:pt x="0" y="25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0" name="Freeform 321">
                <a:extLst>
                  <a:ext uri="{FF2B5EF4-FFF2-40B4-BE49-F238E27FC236}">
                    <a16:creationId xmlns:a16="http://schemas.microsoft.com/office/drawing/2014/main" id="{49710A86-6B32-4840-8BE1-179EB0D91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941" y="7204065"/>
                <a:ext cx="972268" cy="763531"/>
              </a:xfrm>
              <a:custGeom>
                <a:avLst/>
                <a:gdLst>
                  <a:gd name="T0" fmla="*/ 693 w 779"/>
                  <a:gd name="T1" fmla="*/ 612 h 613"/>
                  <a:gd name="T2" fmla="*/ 693 w 779"/>
                  <a:gd name="T3" fmla="*/ 612 h 613"/>
                  <a:gd name="T4" fmla="*/ 672 w 779"/>
                  <a:gd name="T5" fmla="*/ 493 h 613"/>
                  <a:gd name="T6" fmla="*/ 672 w 779"/>
                  <a:gd name="T7" fmla="*/ 493 h 613"/>
                  <a:gd name="T8" fmla="*/ 636 w 779"/>
                  <a:gd name="T9" fmla="*/ 372 h 613"/>
                  <a:gd name="T10" fmla="*/ 636 w 779"/>
                  <a:gd name="T11" fmla="*/ 372 h 613"/>
                  <a:gd name="T12" fmla="*/ 460 w 779"/>
                  <a:gd name="T13" fmla="*/ 337 h 613"/>
                  <a:gd name="T14" fmla="*/ 460 w 779"/>
                  <a:gd name="T15" fmla="*/ 337 h 613"/>
                  <a:gd name="T16" fmla="*/ 274 w 779"/>
                  <a:gd name="T17" fmla="*/ 305 h 613"/>
                  <a:gd name="T18" fmla="*/ 274 w 779"/>
                  <a:gd name="T19" fmla="*/ 305 h 613"/>
                  <a:gd name="T20" fmla="*/ 165 w 779"/>
                  <a:gd name="T21" fmla="*/ 612 h 613"/>
                  <a:gd name="T22" fmla="*/ 165 w 779"/>
                  <a:gd name="T23" fmla="*/ 612 h 613"/>
                  <a:gd name="T24" fmla="*/ 195 w 779"/>
                  <a:gd name="T25" fmla="*/ 130 h 613"/>
                  <a:gd name="T26" fmla="*/ 195 w 779"/>
                  <a:gd name="T27" fmla="*/ 130 h 613"/>
                  <a:gd name="T28" fmla="*/ 300 w 779"/>
                  <a:gd name="T29" fmla="*/ 103 h 613"/>
                  <a:gd name="T30" fmla="*/ 300 w 779"/>
                  <a:gd name="T31" fmla="*/ 103 h 613"/>
                  <a:gd name="T32" fmla="*/ 745 w 779"/>
                  <a:gd name="T33" fmla="*/ 286 h 613"/>
                  <a:gd name="T34" fmla="*/ 745 w 779"/>
                  <a:gd name="T35" fmla="*/ 286 h 613"/>
                  <a:gd name="T36" fmla="*/ 693 w 779"/>
                  <a:gd name="T37" fmla="*/ 612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9" h="613">
                    <a:moveTo>
                      <a:pt x="693" y="612"/>
                    </a:moveTo>
                    <a:lnTo>
                      <a:pt x="693" y="612"/>
                    </a:lnTo>
                    <a:cubicBezTo>
                      <a:pt x="693" y="612"/>
                      <a:pt x="685" y="573"/>
                      <a:pt x="672" y="493"/>
                    </a:cubicBezTo>
                    <a:lnTo>
                      <a:pt x="672" y="493"/>
                    </a:lnTo>
                    <a:cubicBezTo>
                      <a:pt x="667" y="462"/>
                      <a:pt x="662" y="436"/>
                      <a:pt x="636" y="372"/>
                    </a:cubicBezTo>
                    <a:lnTo>
                      <a:pt x="636" y="372"/>
                    </a:lnTo>
                    <a:cubicBezTo>
                      <a:pt x="616" y="324"/>
                      <a:pt x="565" y="324"/>
                      <a:pt x="460" y="337"/>
                    </a:cubicBezTo>
                    <a:lnTo>
                      <a:pt x="460" y="337"/>
                    </a:lnTo>
                    <a:cubicBezTo>
                      <a:pt x="327" y="354"/>
                      <a:pt x="276" y="287"/>
                      <a:pt x="274" y="305"/>
                    </a:cubicBezTo>
                    <a:lnTo>
                      <a:pt x="274" y="305"/>
                    </a:lnTo>
                    <a:cubicBezTo>
                      <a:pt x="258" y="401"/>
                      <a:pt x="170" y="414"/>
                      <a:pt x="165" y="612"/>
                    </a:cubicBezTo>
                    <a:lnTo>
                      <a:pt x="165" y="612"/>
                    </a:lnTo>
                    <a:cubicBezTo>
                      <a:pt x="165" y="612"/>
                      <a:pt x="0" y="317"/>
                      <a:pt x="195" y="130"/>
                    </a:cubicBezTo>
                    <a:lnTo>
                      <a:pt x="195" y="130"/>
                    </a:lnTo>
                    <a:cubicBezTo>
                      <a:pt x="239" y="87"/>
                      <a:pt x="284" y="111"/>
                      <a:pt x="300" y="103"/>
                    </a:cubicBezTo>
                    <a:lnTo>
                      <a:pt x="300" y="103"/>
                    </a:lnTo>
                    <a:cubicBezTo>
                      <a:pt x="510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8" y="499"/>
                      <a:pt x="693" y="612"/>
                      <a:pt x="693" y="6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1" name="Freeform 322">
                <a:extLst>
                  <a:ext uri="{FF2B5EF4-FFF2-40B4-BE49-F238E27FC236}">
                    <a16:creationId xmlns:a16="http://schemas.microsoft.com/office/drawing/2014/main" id="{75529138-F52D-7449-A66A-64EF4B61A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370" y="8780568"/>
                <a:ext cx="175778" cy="505361"/>
              </a:xfrm>
              <a:custGeom>
                <a:avLst/>
                <a:gdLst>
                  <a:gd name="T0" fmla="*/ 142 w 143"/>
                  <a:gd name="T1" fmla="*/ 403 h 407"/>
                  <a:gd name="T2" fmla="*/ 142 w 143"/>
                  <a:gd name="T3" fmla="*/ 403 h 407"/>
                  <a:gd name="T4" fmla="*/ 72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3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3"/>
                    </a:moveTo>
                    <a:lnTo>
                      <a:pt x="142" y="403"/>
                    </a:lnTo>
                    <a:cubicBezTo>
                      <a:pt x="119" y="405"/>
                      <a:pt x="95" y="406"/>
                      <a:pt x="72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5"/>
                      <a:pt x="0" y="403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23AF2AA-518B-504A-8ADC-A9B227D7D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265" y="8500422"/>
                <a:ext cx="806227" cy="784254"/>
              </a:xfrm>
              <a:custGeom>
                <a:avLst/>
                <a:gdLst>
                  <a:gd name="connsiteX0" fmla="*/ 180532 w 806227"/>
                  <a:gd name="connsiteY0" fmla="*/ 207577 h 784254"/>
                  <a:gd name="connsiteX1" fmla="*/ 180800 w 806227"/>
                  <a:gd name="connsiteY1" fmla="*/ 208552 h 784254"/>
                  <a:gd name="connsiteX2" fmla="*/ 183311 w 806227"/>
                  <a:gd name="connsiteY2" fmla="*/ 219791 h 784254"/>
                  <a:gd name="connsiteX3" fmla="*/ 174909 w 806227"/>
                  <a:gd name="connsiteY3" fmla="*/ 182857 h 784254"/>
                  <a:gd name="connsiteX4" fmla="*/ 180532 w 806227"/>
                  <a:gd name="connsiteY4" fmla="*/ 207577 h 784254"/>
                  <a:gd name="connsiteX5" fmla="*/ 179052 w 806227"/>
                  <a:gd name="connsiteY5" fmla="*/ 202179 h 784254"/>
                  <a:gd name="connsiteX6" fmla="*/ 139366 w 806227"/>
                  <a:gd name="connsiteY6" fmla="*/ 23727 h 784254"/>
                  <a:gd name="connsiteX7" fmla="*/ 143133 w 806227"/>
                  <a:gd name="connsiteY7" fmla="*/ 41211 h 784254"/>
                  <a:gd name="connsiteX8" fmla="*/ 141877 w 806227"/>
                  <a:gd name="connsiteY8" fmla="*/ 34967 h 784254"/>
                  <a:gd name="connsiteX9" fmla="*/ 139366 w 806227"/>
                  <a:gd name="connsiteY9" fmla="*/ 23727 h 784254"/>
                  <a:gd name="connsiteX10" fmla="*/ 675851 w 806227"/>
                  <a:gd name="connsiteY10" fmla="*/ 2 h 784254"/>
                  <a:gd name="connsiteX11" fmla="*/ 806227 w 806227"/>
                  <a:gd name="connsiteY11" fmla="*/ 37383 h 784254"/>
                  <a:gd name="connsiteX12" fmla="*/ 806227 w 806227"/>
                  <a:gd name="connsiteY12" fmla="*/ 250453 h 784254"/>
                  <a:gd name="connsiteX13" fmla="*/ 675851 w 806227"/>
                  <a:gd name="connsiteY13" fmla="*/ 294064 h 784254"/>
                  <a:gd name="connsiteX14" fmla="*/ 793691 w 806227"/>
                  <a:gd name="connsiteY14" fmla="*/ 370072 h 784254"/>
                  <a:gd name="connsiteX15" fmla="*/ 594367 w 806227"/>
                  <a:gd name="connsiteY15" fmla="*/ 767555 h 784254"/>
                  <a:gd name="connsiteX16" fmla="*/ 505360 w 806227"/>
                  <a:gd name="connsiteY16" fmla="*/ 778769 h 784254"/>
                  <a:gd name="connsiteX17" fmla="*/ 594367 w 806227"/>
                  <a:gd name="connsiteY17" fmla="*/ 370072 h 784254"/>
                  <a:gd name="connsiteX18" fmla="*/ 615678 w 806227"/>
                  <a:gd name="connsiteY18" fmla="*/ 271636 h 784254"/>
                  <a:gd name="connsiteX19" fmla="*/ 134344 w 806227"/>
                  <a:gd name="connsiteY19" fmla="*/ 0 h 784254"/>
                  <a:gd name="connsiteX20" fmla="*/ 135600 w 806227"/>
                  <a:gd name="connsiteY20" fmla="*/ 1249 h 784254"/>
                  <a:gd name="connsiteX21" fmla="*/ 135600 w 806227"/>
                  <a:gd name="connsiteY21" fmla="*/ 2498 h 784254"/>
                  <a:gd name="connsiteX22" fmla="*/ 135600 w 806227"/>
                  <a:gd name="connsiteY22" fmla="*/ 4995 h 784254"/>
                  <a:gd name="connsiteX23" fmla="*/ 135600 w 806227"/>
                  <a:gd name="connsiteY23" fmla="*/ 7493 h 784254"/>
                  <a:gd name="connsiteX24" fmla="*/ 136855 w 806227"/>
                  <a:gd name="connsiteY24" fmla="*/ 9990 h 784254"/>
                  <a:gd name="connsiteX25" fmla="*/ 138111 w 806227"/>
                  <a:gd name="connsiteY25" fmla="*/ 11239 h 784254"/>
                  <a:gd name="connsiteX26" fmla="*/ 174909 w 806227"/>
                  <a:gd name="connsiteY26" fmla="*/ 182857 h 784254"/>
                  <a:gd name="connsiteX27" fmla="*/ 174551 w 806227"/>
                  <a:gd name="connsiteY27" fmla="*/ 181282 h 784254"/>
                  <a:gd name="connsiteX28" fmla="*/ 174522 w 806227"/>
                  <a:gd name="connsiteY28" fmla="*/ 181078 h 784254"/>
                  <a:gd name="connsiteX29" fmla="*/ 174505 w 806227"/>
                  <a:gd name="connsiteY29" fmla="*/ 181078 h 784254"/>
                  <a:gd name="connsiteX30" fmla="*/ 164713 w 806227"/>
                  <a:gd name="connsiteY30" fmla="*/ 138032 h 784254"/>
                  <a:gd name="connsiteX31" fmla="*/ 163222 w 806227"/>
                  <a:gd name="connsiteY31" fmla="*/ 129876 h 784254"/>
                  <a:gd name="connsiteX32" fmla="*/ 146900 w 806227"/>
                  <a:gd name="connsiteY32" fmla="*/ 58694 h 784254"/>
                  <a:gd name="connsiteX33" fmla="*/ 162751 w 806227"/>
                  <a:gd name="connsiteY33" fmla="*/ 129408 h 784254"/>
                  <a:gd name="connsiteX34" fmla="*/ 164713 w 806227"/>
                  <a:gd name="connsiteY34" fmla="*/ 138032 h 784254"/>
                  <a:gd name="connsiteX35" fmla="*/ 165733 w 806227"/>
                  <a:gd name="connsiteY35" fmla="*/ 143613 h 784254"/>
                  <a:gd name="connsiteX36" fmla="*/ 170755 w 806227"/>
                  <a:gd name="connsiteY36" fmla="*/ 164843 h 784254"/>
                  <a:gd name="connsiteX37" fmla="*/ 173266 w 806227"/>
                  <a:gd name="connsiteY37" fmla="*/ 181078 h 784254"/>
                  <a:gd name="connsiteX38" fmla="*/ 174505 w 806227"/>
                  <a:gd name="connsiteY38" fmla="*/ 181078 h 784254"/>
                  <a:gd name="connsiteX39" fmla="*/ 174551 w 806227"/>
                  <a:gd name="connsiteY39" fmla="*/ 181282 h 784254"/>
                  <a:gd name="connsiteX40" fmla="*/ 175777 w 806227"/>
                  <a:gd name="connsiteY40" fmla="*/ 189819 h 784254"/>
                  <a:gd name="connsiteX41" fmla="*/ 177033 w 806227"/>
                  <a:gd name="connsiteY41" fmla="*/ 194815 h 784254"/>
                  <a:gd name="connsiteX42" fmla="*/ 179052 w 806227"/>
                  <a:gd name="connsiteY42" fmla="*/ 202179 h 784254"/>
                  <a:gd name="connsiteX43" fmla="*/ 194611 w 806227"/>
                  <a:gd name="connsiteY43" fmla="*/ 274739 h 784254"/>
                  <a:gd name="connsiteX44" fmla="*/ 306355 w 806227"/>
                  <a:gd name="connsiteY44" fmla="*/ 784254 h 784254"/>
                  <a:gd name="connsiteX45" fmla="*/ 213444 w 806227"/>
                  <a:gd name="connsiteY45" fmla="*/ 771766 h 784254"/>
                  <a:gd name="connsiteX46" fmla="*/ 12555 w 806227"/>
                  <a:gd name="connsiteY46" fmla="*/ 374644 h 784254"/>
                  <a:gd name="connsiteX47" fmla="*/ 130577 w 806227"/>
                  <a:gd name="connsiteY47" fmla="*/ 298466 h 784254"/>
                  <a:gd name="connsiteX48" fmla="*/ 0 w 806227"/>
                  <a:gd name="connsiteY48" fmla="*/ 254758 h 784254"/>
                  <a:gd name="connsiteX49" fmla="*/ 0 w 806227"/>
                  <a:gd name="connsiteY49" fmla="*/ 41211 h 784254"/>
                  <a:gd name="connsiteX50" fmla="*/ 3766 w 806227"/>
                  <a:gd name="connsiteY50" fmla="*/ 39962 h 784254"/>
                  <a:gd name="connsiteX51" fmla="*/ 5022 w 806227"/>
                  <a:gd name="connsiteY51" fmla="*/ 38713 h 78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806227" h="784254">
                    <a:moveTo>
                      <a:pt x="180532" y="207577"/>
                    </a:moveTo>
                    <a:lnTo>
                      <a:pt x="180800" y="208552"/>
                    </a:lnTo>
                    <a:cubicBezTo>
                      <a:pt x="180800" y="212298"/>
                      <a:pt x="182055" y="216045"/>
                      <a:pt x="183311" y="219791"/>
                    </a:cubicBezTo>
                    <a:close/>
                    <a:moveTo>
                      <a:pt x="174909" y="182857"/>
                    </a:moveTo>
                    <a:lnTo>
                      <a:pt x="180532" y="207577"/>
                    </a:lnTo>
                    <a:lnTo>
                      <a:pt x="179052" y="202179"/>
                    </a:lnTo>
                    <a:close/>
                    <a:moveTo>
                      <a:pt x="139366" y="23727"/>
                    </a:moveTo>
                    <a:cubicBezTo>
                      <a:pt x="140622" y="29971"/>
                      <a:pt x="141877" y="34967"/>
                      <a:pt x="143133" y="41211"/>
                    </a:cubicBezTo>
                    <a:cubicBezTo>
                      <a:pt x="143133" y="38713"/>
                      <a:pt x="143133" y="37464"/>
                      <a:pt x="141877" y="34967"/>
                    </a:cubicBezTo>
                    <a:cubicBezTo>
                      <a:pt x="140622" y="31220"/>
                      <a:pt x="140622" y="27474"/>
                      <a:pt x="139366" y="23727"/>
                    </a:cubicBezTo>
                    <a:close/>
                    <a:moveTo>
                      <a:pt x="675851" y="2"/>
                    </a:moveTo>
                    <a:lnTo>
                      <a:pt x="806227" y="37383"/>
                    </a:lnTo>
                    <a:lnTo>
                      <a:pt x="806227" y="250453"/>
                    </a:lnTo>
                    <a:lnTo>
                      <a:pt x="675851" y="294064"/>
                    </a:lnTo>
                    <a:lnTo>
                      <a:pt x="793691" y="370072"/>
                    </a:lnTo>
                    <a:lnTo>
                      <a:pt x="594367" y="767555"/>
                    </a:lnTo>
                    <a:cubicBezTo>
                      <a:pt x="564280" y="771293"/>
                      <a:pt x="535447" y="775031"/>
                      <a:pt x="505360" y="778769"/>
                    </a:cubicBezTo>
                    <a:lnTo>
                      <a:pt x="594367" y="370072"/>
                    </a:lnTo>
                    <a:lnTo>
                      <a:pt x="615678" y="271636"/>
                    </a:lnTo>
                    <a:close/>
                    <a:moveTo>
                      <a:pt x="134344" y="0"/>
                    </a:moveTo>
                    <a:lnTo>
                      <a:pt x="135600" y="1249"/>
                    </a:lnTo>
                    <a:lnTo>
                      <a:pt x="135600" y="2498"/>
                    </a:lnTo>
                    <a:lnTo>
                      <a:pt x="135600" y="4995"/>
                    </a:lnTo>
                    <a:lnTo>
                      <a:pt x="135600" y="7493"/>
                    </a:lnTo>
                    <a:lnTo>
                      <a:pt x="136855" y="9990"/>
                    </a:lnTo>
                    <a:lnTo>
                      <a:pt x="138111" y="11239"/>
                    </a:lnTo>
                    <a:lnTo>
                      <a:pt x="174909" y="182857"/>
                    </a:lnTo>
                    <a:lnTo>
                      <a:pt x="174551" y="181282"/>
                    </a:lnTo>
                    <a:lnTo>
                      <a:pt x="174522" y="181078"/>
                    </a:lnTo>
                    <a:lnTo>
                      <a:pt x="174505" y="181078"/>
                    </a:lnTo>
                    <a:lnTo>
                      <a:pt x="164713" y="138032"/>
                    </a:lnTo>
                    <a:lnTo>
                      <a:pt x="163222" y="129876"/>
                    </a:lnTo>
                    <a:cubicBezTo>
                      <a:pt x="156944" y="102403"/>
                      <a:pt x="151922" y="78675"/>
                      <a:pt x="146900" y="58694"/>
                    </a:cubicBezTo>
                    <a:cubicBezTo>
                      <a:pt x="151294" y="78675"/>
                      <a:pt x="156630" y="102403"/>
                      <a:pt x="162751" y="129408"/>
                    </a:cubicBezTo>
                    <a:lnTo>
                      <a:pt x="164713" y="138032"/>
                    </a:lnTo>
                    <a:lnTo>
                      <a:pt x="165733" y="143613"/>
                    </a:lnTo>
                    <a:cubicBezTo>
                      <a:pt x="166989" y="151106"/>
                      <a:pt x="168244" y="157350"/>
                      <a:pt x="170755" y="164843"/>
                    </a:cubicBezTo>
                    <a:cubicBezTo>
                      <a:pt x="170755" y="169838"/>
                      <a:pt x="173266" y="174834"/>
                      <a:pt x="173266" y="181078"/>
                    </a:cubicBezTo>
                    <a:lnTo>
                      <a:pt x="174505" y="181078"/>
                    </a:lnTo>
                    <a:lnTo>
                      <a:pt x="174551" y="181282"/>
                    </a:lnTo>
                    <a:lnTo>
                      <a:pt x="175777" y="189819"/>
                    </a:lnTo>
                    <a:cubicBezTo>
                      <a:pt x="177033" y="191068"/>
                      <a:pt x="177033" y="192317"/>
                      <a:pt x="177033" y="194815"/>
                    </a:cubicBezTo>
                    <a:lnTo>
                      <a:pt x="179052" y="202179"/>
                    </a:lnTo>
                    <a:lnTo>
                      <a:pt x="194611" y="274739"/>
                    </a:lnTo>
                    <a:lnTo>
                      <a:pt x="306355" y="784254"/>
                    </a:lnTo>
                    <a:cubicBezTo>
                      <a:pt x="274966" y="780508"/>
                      <a:pt x="243577" y="776761"/>
                      <a:pt x="213444" y="771766"/>
                    </a:cubicBezTo>
                    <a:lnTo>
                      <a:pt x="12555" y="374644"/>
                    </a:lnTo>
                    <a:lnTo>
                      <a:pt x="130577" y="298466"/>
                    </a:lnTo>
                    <a:lnTo>
                      <a:pt x="0" y="254758"/>
                    </a:lnTo>
                    <a:lnTo>
                      <a:pt x="0" y="41211"/>
                    </a:lnTo>
                    <a:lnTo>
                      <a:pt x="3766" y="39962"/>
                    </a:lnTo>
                    <a:lnTo>
                      <a:pt x="5022" y="387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C4B51B-8CEE-3145-B397-E9D404BCC630}"/>
              </a:ext>
            </a:extLst>
          </p:cNvPr>
          <p:cNvGrpSpPr/>
          <p:nvPr/>
        </p:nvGrpSpPr>
        <p:grpSpPr>
          <a:xfrm>
            <a:off x="2202465" y="10186789"/>
            <a:ext cx="2323561" cy="2323560"/>
            <a:chOff x="2202465" y="10186789"/>
            <a:chExt cx="2323561" cy="2323560"/>
          </a:xfrm>
        </p:grpSpPr>
        <p:sp>
          <p:nvSpPr>
            <p:cNvPr id="44" name="Freeform 325">
              <a:extLst>
                <a:ext uri="{FF2B5EF4-FFF2-40B4-BE49-F238E27FC236}">
                  <a16:creationId xmlns:a16="http://schemas.microsoft.com/office/drawing/2014/main" id="{CC332FB3-4EA0-844C-9FB0-478E4627D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465" y="10186789"/>
              <a:ext cx="2323561" cy="2323560"/>
            </a:xfrm>
            <a:custGeom>
              <a:avLst/>
              <a:gdLst>
                <a:gd name="T0" fmla="*/ 1864 w 1865"/>
                <a:gd name="T1" fmla="*/ 931 h 1864"/>
                <a:gd name="T2" fmla="*/ 1864 w 1865"/>
                <a:gd name="T3" fmla="*/ 931 h 1864"/>
                <a:gd name="T4" fmla="*/ 1585 w 1865"/>
                <a:gd name="T5" fmla="*/ 1597 h 1864"/>
                <a:gd name="T6" fmla="*/ 1585 w 1865"/>
                <a:gd name="T7" fmla="*/ 1597 h 1864"/>
                <a:gd name="T8" fmla="*/ 1085 w 1865"/>
                <a:gd name="T9" fmla="*/ 1851 h 1864"/>
                <a:gd name="T10" fmla="*/ 1085 w 1865"/>
                <a:gd name="T11" fmla="*/ 1851 h 1864"/>
                <a:gd name="T12" fmla="*/ 1014 w 1865"/>
                <a:gd name="T13" fmla="*/ 1860 h 1864"/>
                <a:gd name="T14" fmla="*/ 1014 w 1865"/>
                <a:gd name="T15" fmla="*/ 1860 h 1864"/>
                <a:gd name="T16" fmla="*/ 1003 w 1865"/>
                <a:gd name="T17" fmla="*/ 1861 h 1864"/>
                <a:gd name="T18" fmla="*/ 1003 w 1865"/>
                <a:gd name="T19" fmla="*/ 1861 h 1864"/>
                <a:gd name="T20" fmla="*/ 932 w 1865"/>
                <a:gd name="T21" fmla="*/ 1863 h 1864"/>
                <a:gd name="T22" fmla="*/ 932 w 1865"/>
                <a:gd name="T23" fmla="*/ 1863 h 1864"/>
                <a:gd name="T24" fmla="*/ 932 w 1865"/>
                <a:gd name="T25" fmla="*/ 1863 h 1864"/>
                <a:gd name="T26" fmla="*/ 861 w 1865"/>
                <a:gd name="T27" fmla="*/ 1861 h 1864"/>
                <a:gd name="T28" fmla="*/ 861 w 1865"/>
                <a:gd name="T29" fmla="*/ 1861 h 1864"/>
                <a:gd name="T30" fmla="*/ 850 w 1865"/>
                <a:gd name="T31" fmla="*/ 1860 h 1864"/>
                <a:gd name="T32" fmla="*/ 850 w 1865"/>
                <a:gd name="T33" fmla="*/ 1860 h 1864"/>
                <a:gd name="T34" fmla="*/ 850 w 1865"/>
                <a:gd name="T35" fmla="*/ 1860 h 1864"/>
                <a:gd name="T36" fmla="*/ 850 w 1865"/>
                <a:gd name="T37" fmla="*/ 1860 h 1864"/>
                <a:gd name="T38" fmla="*/ 776 w 1865"/>
                <a:gd name="T39" fmla="*/ 1850 h 1864"/>
                <a:gd name="T40" fmla="*/ 776 w 1865"/>
                <a:gd name="T41" fmla="*/ 1850 h 1864"/>
                <a:gd name="T42" fmla="*/ 267 w 1865"/>
                <a:gd name="T43" fmla="*/ 1584 h 1864"/>
                <a:gd name="T44" fmla="*/ 267 w 1865"/>
                <a:gd name="T45" fmla="*/ 1584 h 1864"/>
                <a:gd name="T46" fmla="*/ 0 w 1865"/>
                <a:gd name="T47" fmla="*/ 931 h 1864"/>
                <a:gd name="T48" fmla="*/ 0 w 1865"/>
                <a:gd name="T49" fmla="*/ 931 h 1864"/>
                <a:gd name="T50" fmla="*/ 932 w 1865"/>
                <a:gd name="T51" fmla="*/ 0 h 1864"/>
                <a:gd name="T52" fmla="*/ 932 w 1865"/>
                <a:gd name="T53" fmla="*/ 0 h 1864"/>
                <a:gd name="T54" fmla="*/ 1864 w 1865"/>
                <a:gd name="T55" fmla="*/ 93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4">
                  <a:moveTo>
                    <a:pt x="1864" y="931"/>
                  </a:moveTo>
                  <a:lnTo>
                    <a:pt x="1864" y="931"/>
                  </a:lnTo>
                  <a:cubicBezTo>
                    <a:pt x="1864" y="1192"/>
                    <a:pt x="1757" y="1428"/>
                    <a:pt x="1585" y="1597"/>
                  </a:cubicBezTo>
                  <a:lnTo>
                    <a:pt x="1585" y="1597"/>
                  </a:lnTo>
                  <a:cubicBezTo>
                    <a:pt x="1451" y="1728"/>
                    <a:pt x="1278" y="1819"/>
                    <a:pt x="1085" y="1851"/>
                  </a:cubicBezTo>
                  <a:lnTo>
                    <a:pt x="1085" y="1851"/>
                  </a:lnTo>
                  <a:cubicBezTo>
                    <a:pt x="1061" y="1855"/>
                    <a:pt x="1037" y="1858"/>
                    <a:pt x="1014" y="1860"/>
                  </a:cubicBezTo>
                  <a:lnTo>
                    <a:pt x="1014" y="1860"/>
                  </a:lnTo>
                  <a:cubicBezTo>
                    <a:pt x="1010" y="1860"/>
                    <a:pt x="1006" y="1861"/>
                    <a:pt x="1003" y="1861"/>
                  </a:cubicBezTo>
                  <a:lnTo>
                    <a:pt x="1003" y="1861"/>
                  </a:lnTo>
                  <a:cubicBezTo>
                    <a:pt x="979" y="1863"/>
                    <a:pt x="956" y="1863"/>
                    <a:pt x="932" y="1863"/>
                  </a:cubicBezTo>
                  <a:lnTo>
                    <a:pt x="932" y="1863"/>
                  </a:lnTo>
                  <a:lnTo>
                    <a:pt x="932" y="1863"/>
                  </a:lnTo>
                  <a:cubicBezTo>
                    <a:pt x="908" y="1863"/>
                    <a:pt x="885" y="1863"/>
                    <a:pt x="861" y="1861"/>
                  </a:cubicBezTo>
                  <a:lnTo>
                    <a:pt x="861" y="1861"/>
                  </a:lnTo>
                  <a:cubicBezTo>
                    <a:pt x="858" y="1860"/>
                    <a:pt x="854" y="1860"/>
                    <a:pt x="850" y="1860"/>
                  </a:cubicBezTo>
                  <a:lnTo>
                    <a:pt x="850" y="1860"/>
                  </a:lnTo>
                  <a:lnTo>
                    <a:pt x="850" y="1860"/>
                  </a:lnTo>
                  <a:lnTo>
                    <a:pt x="850" y="1860"/>
                  </a:lnTo>
                  <a:cubicBezTo>
                    <a:pt x="825" y="1858"/>
                    <a:pt x="801" y="1855"/>
                    <a:pt x="776" y="1850"/>
                  </a:cubicBezTo>
                  <a:lnTo>
                    <a:pt x="776" y="1850"/>
                  </a:lnTo>
                  <a:cubicBezTo>
                    <a:pt x="578" y="1817"/>
                    <a:pt x="402" y="1721"/>
                    <a:pt x="267" y="1584"/>
                  </a:cubicBezTo>
                  <a:lnTo>
                    <a:pt x="267" y="1584"/>
                  </a:lnTo>
                  <a:cubicBezTo>
                    <a:pt x="102" y="1416"/>
                    <a:pt x="0" y="1186"/>
                    <a:pt x="0" y="931"/>
                  </a:cubicBezTo>
                  <a:lnTo>
                    <a:pt x="0" y="931"/>
                  </a:lnTo>
                  <a:cubicBezTo>
                    <a:pt x="0" y="417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7" y="0"/>
                    <a:pt x="1864" y="417"/>
                    <a:pt x="1864" y="931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D0D65B-3DD7-224E-BC0B-2E3BAA1918D2}"/>
                </a:ext>
              </a:extLst>
            </p:cNvPr>
            <p:cNvGrpSpPr/>
            <p:nvPr/>
          </p:nvGrpSpPr>
          <p:grpSpPr>
            <a:xfrm>
              <a:off x="2537540" y="10433977"/>
              <a:ext cx="1641177" cy="2076372"/>
              <a:chOff x="2537540" y="10433977"/>
              <a:chExt cx="1641177" cy="2076372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A3C8443-3A58-494C-B426-CC3192690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540" y="11664419"/>
                <a:ext cx="1641177" cy="844688"/>
              </a:xfrm>
              <a:custGeom>
                <a:avLst/>
                <a:gdLst>
                  <a:gd name="connsiteX0" fmla="*/ 829449 w 1641177"/>
                  <a:gd name="connsiteY0" fmla="*/ 0 h 844688"/>
                  <a:gd name="connsiteX1" fmla="*/ 991049 w 1641177"/>
                  <a:gd name="connsiteY1" fmla="*/ 0 h 844688"/>
                  <a:gd name="connsiteX2" fmla="*/ 1003480 w 1641177"/>
                  <a:gd name="connsiteY2" fmla="*/ 9938 h 844688"/>
                  <a:gd name="connsiteX3" fmla="*/ 1009695 w 1641177"/>
                  <a:gd name="connsiteY3" fmla="*/ 14906 h 844688"/>
                  <a:gd name="connsiteX4" fmla="*/ 1017153 w 1641177"/>
                  <a:gd name="connsiteY4" fmla="*/ 18633 h 844688"/>
                  <a:gd name="connsiteX5" fmla="*/ 1028341 w 1641177"/>
                  <a:gd name="connsiteY5" fmla="*/ 27328 h 844688"/>
                  <a:gd name="connsiteX6" fmla="*/ 1029584 w 1641177"/>
                  <a:gd name="connsiteY6" fmla="*/ 27328 h 844688"/>
                  <a:gd name="connsiteX7" fmla="*/ 1058175 w 1641177"/>
                  <a:gd name="connsiteY7" fmla="*/ 44719 h 844688"/>
                  <a:gd name="connsiteX8" fmla="*/ 1070606 w 1641177"/>
                  <a:gd name="connsiteY8" fmla="*/ 50930 h 844688"/>
                  <a:gd name="connsiteX9" fmla="*/ 1078064 w 1641177"/>
                  <a:gd name="connsiteY9" fmla="*/ 54656 h 844688"/>
                  <a:gd name="connsiteX10" fmla="*/ 1092981 w 1641177"/>
                  <a:gd name="connsiteY10" fmla="*/ 62109 h 844688"/>
                  <a:gd name="connsiteX11" fmla="*/ 1100439 w 1641177"/>
                  <a:gd name="connsiteY11" fmla="*/ 64594 h 844688"/>
                  <a:gd name="connsiteX12" fmla="*/ 1229719 w 1641177"/>
                  <a:gd name="connsiteY12" fmla="*/ 101859 h 844688"/>
                  <a:gd name="connsiteX13" fmla="*/ 1257067 w 1641177"/>
                  <a:gd name="connsiteY13" fmla="*/ 105586 h 844688"/>
                  <a:gd name="connsiteX14" fmla="*/ 1577780 w 1641177"/>
                  <a:gd name="connsiteY14" fmla="*/ 296883 h 844688"/>
                  <a:gd name="connsiteX15" fmla="*/ 1641177 w 1641177"/>
                  <a:gd name="connsiteY15" fmla="*/ 514266 h 844688"/>
                  <a:gd name="connsiteX16" fmla="*/ 1019640 w 1641177"/>
                  <a:gd name="connsiteY16" fmla="*/ 829782 h 844688"/>
                  <a:gd name="connsiteX17" fmla="*/ 930138 w 1641177"/>
                  <a:gd name="connsiteY17" fmla="*/ 840961 h 844688"/>
                  <a:gd name="connsiteX18" fmla="*/ 916464 w 1641177"/>
                  <a:gd name="connsiteY18" fmla="*/ 842203 h 844688"/>
                  <a:gd name="connsiteX19" fmla="*/ 829449 w 1641177"/>
                  <a:gd name="connsiteY19" fmla="*/ 844688 h 844688"/>
                  <a:gd name="connsiteX20" fmla="*/ 657581 w 1641177"/>
                  <a:gd name="connsiteY20" fmla="*/ 0 h 844688"/>
                  <a:gd name="connsiteX21" fmla="*/ 828204 w 1641177"/>
                  <a:gd name="connsiteY21" fmla="*/ 0 h 844688"/>
                  <a:gd name="connsiteX22" fmla="*/ 828204 w 1641177"/>
                  <a:gd name="connsiteY22" fmla="*/ 844688 h 844688"/>
                  <a:gd name="connsiteX23" fmla="*/ 739779 w 1641177"/>
                  <a:gd name="connsiteY23" fmla="*/ 842203 h 844688"/>
                  <a:gd name="connsiteX24" fmla="*/ 726079 w 1641177"/>
                  <a:gd name="connsiteY24" fmla="*/ 840961 h 844688"/>
                  <a:gd name="connsiteX25" fmla="*/ 633918 w 1641177"/>
                  <a:gd name="connsiteY25" fmla="*/ 828539 h 844688"/>
                  <a:gd name="connsiteX26" fmla="*/ 0 w 1641177"/>
                  <a:gd name="connsiteY26" fmla="*/ 498117 h 844688"/>
                  <a:gd name="connsiteX27" fmla="*/ 47326 w 1641177"/>
                  <a:gd name="connsiteY27" fmla="*/ 311789 h 844688"/>
                  <a:gd name="connsiteX28" fmla="*/ 391062 w 1641177"/>
                  <a:gd name="connsiteY28" fmla="*/ 105586 h 844688"/>
                  <a:gd name="connsiteX29" fmla="*/ 427179 w 1641177"/>
                  <a:gd name="connsiteY29" fmla="*/ 100617 h 844688"/>
                  <a:gd name="connsiteX30" fmla="*/ 556702 w 1641177"/>
                  <a:gd name="connsiteY30" fmla="*/ 60867 h 844688"/>
                  <a:gd name="connsiteX31" fmla="*/ 618973 w 1641177"/>
                  <a:gd name="connsiteY31" fmla="*/ 27328 h 844688"/>
                  <a:gd name="connsiteX32" fmla="*/ 628937 w 1641177"/>
                  <a:gd name="connsiteY32" fmla="*/ 21117 h 844688"/>
                  <a:gd name="connsiteX33" fmla="*/ 638900 w 1641177"/>
                  <a:gd name="connsiteY33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1177" h="844688">
                    <a:moveTo>
                      <a:pt x="829449" y="0"/>
                    </a:moveTo>
                    <a:lnTo>
                      <a:pt x="991049" y="0"/>
                    </a:lnTo>
                    <a:cubicBezTo>
                      <a:pt x="994778" y="3727"/>
                      <a:pt x="999750" y="6211"/>
                      <a:pt x="1003480" y="9938"/>
                    </a:cubicBezTo>
                    <a:cubicBezTo>
                      <a:pt x="1005966" y="11180"/>
                      <a:pt x="1007209" y="13664"/>
                      <a:pt x="1009695" y="14906"/>
                    </a:cubicBezTo>
                    <a:cubicBezTo>
                      <a:pt x="1012181" y="16148"/>
                      <a:pt x="1014667" y="17391"/>
                      <a:pt x="1017153" y="18633"/>
                    </a:cubicBezTo>
                    <a:cubicBezTo>
                      <a:pt x="1020883" y="21117"/>
                      <a:pt x="1024612" y="23602"/>
                      <a:pt x="1028341" y="27328"/>
                    </a:cubicBezTo>
                    <a:cubicBezTo>
                      <a:pt x="1029584" y="27328"/>
                      <a:pt x="1029584" y="27328"/>
                      <a:pt x="1029584" y="27328"/>
                    </a:cubicBezTo>
                    <a:cubicBezTo>
                      <a:pt x="1038286" y="33539"/>
                      <a:pt x="1048230" y="38508"/>
                      <a:pt x="1058175" y="44719"/>
                    </a:cubicBezTo>
                    <a:cubicBezTo>
                      <a:pt x="1061904" y="45961"/>
                      <a:pt x="1065633" y="48445"/>
                      <a:pt x="1070606" y="50930"/>
                    </a:cubicBezTo>
                    <a:cubicBezTo>
                      <a:pt x="1073092" y="52172"/>
                      <a:pt x="1075578" y="53414"/>
                      <a:pt x="1078064" y="54656"/>
                    </a:cubicBezTo>
                    <a:cubicBezTo>
                      <a:pt x="1084279" y="57141"/>
                      <a:pt x="1088009" y="59625"/>
                      <a:pt x="1092981" y="62109"/>
                    </a:cubicBezTo>
                    <a:cubicBezTo>
                      <a:pt x="1095467" y="62109"/>
                      <a:pt x="1097953" y="64594"/>
                      <a:pt x="1100439" y="64594"/>
                    </a:cubicBezTo>
                    <a:cubicBezTo>
                      <a:pt x="1141461" y="83227"/>
                      <a:pt x="1184969" y="95648"/>
                      <a:pt x="1229719" y="101859"/>
                    </a:cubicBezTo>
                    <a:cubicBezTo>
                      <a:pt x="1238421" y="103102"/>
                      <a:pt x="1248365" y="104344"/>
                      <a:pt x="1257067" y="105586"/>
                    </a:cubicBezTo>
                    <a:cubicBezTo>
                      <a:pt x="1295602" y="109313"/>
                      <a:pt x="1505682" y="137883"/>
                      <a:pt x="1577780" y="296883"/>
                    </a:cubicBezTo>
                    <a:cubicBezTo>
                      <a:pt x="1593940" y="336633"/>
                      <a:pt x="1617559" y="417375"/>
                      <a:pt x="1641177" y="514266"/>
                    </a:cubicBezTo>
                    <a:cubicBezTo>
                      <a:pt x="1474605" y="676992"/>
                      <a:pt x="1259553" y="790032"/>
                      <a:pt x="1019640" y="829782"/>
                    </a:cubicBezTo>
                    <a:cubicBezTo>
                      <a:pt x="989806" y="834750"/>
                      <a:pt x="959972" y="838477"/>
                      <a:pt x="930138" y="840961"/>
                    </a:cubicBezTo>
                    <a:cubicBezTo>
                      <a:pt x="926409" y="840961"/>
                      <a:pt x="921437" y="842203"/>
                      <a:pt x="916464" y="842203"/>
                    </a:cubicBezTo>
                    <a:cubicBezTo>
                      <a:pt x="887874" y="844688"/>
                      <a:pt x="859283" y="844688"/>
                      <a:pt x="829449" y="844688"/>
                    </a:cubicBezTo>
                    <a:close/>
                    <a:moveTo>
                      <a:pt x="657581" y="0"/>
                    </a:moveTo>
                    <a:lnTo>
                      <a:pt x="828204" y="0"/>
                    </a:lnTo>
                    <a:lnTo>
                      <a:pt x="828204" y="844688"/>
                    </a:lnTo>
                    <a:cubicBezTo>
                      <a:pt x="798314" y="844688"/>
                      <a:pt x="769669" y="844688"/>
                      <a:pt x="739779" y="842203"/>
                    </a:cubicBezTo>
                    <a:cubicBezTo>
                      <a:pt x="736043" y="840961"/>
                      <a:pt x="731061" y="840961"/>
                      <a:pt x="726079" y="840961"/>
                    </a:cubicBezTo>
                    <a:cubicBezTo>
                      <a:pt x="694944" y="838477"/>
                      <a:pt x="665054" y="834750"/>
                      <a:pt x="633918" y="828539"/>
                    </a:cubicBezTo>
                    <a:cubicBezTo>
                      <a:pt x="387325" y="787547"/>
                      <a:pt x="168132" y="668297"/>
                      <a:pt x="0" y="498117"/>
                    </a:cubicBezTo>
                    <a:cubicBezTo>
                      <a:pt x="18681" y="416133"/>
                      <a:pt x="34872" y="347813"/>
                      <a:pt x="47326" y="311789"/>
                    </a:cubicBezTo>
                    <a:cubicBezTo>
                      <a:pt x="97143" y="166453"/>
                      <a:pt x="347472" y="109313"/>
                      <a:pt x="391062" y="105586"/>
                    </a:cubicBezTo>
                    <a:cubicBezTo>
                      <a:pt x="403516" y="104344"/>
                      <a:pt x="414725" y="103102"/>
                      <a:pt x="427179" y="100617"/>
                    </a:cubicBezTo>
                    <a:cubicBezTo>
                      <a:pt x="472014" y="93164"/>
                      <a:pt x="515604" y="79500"/>
                      <a:pt x="556702" y="60867"/>
                    </a:cubicBezTo>
                    <a:cubicBezTo>
                      <a:pt x="577875" y="50930"/>
                      <a:pt x="599047" y="39750"/>
                      <a:pt x="618973" y="27328"/>
                    </a:cubicBezTo>
                    <a:cubicBezTo>
                      <a:pt x="621464" y="24844"/>
                      <a:pt x="626446" y="23602"/>
                      <a:pt x="628937" y="21117"/>
                    </a:cubicBezTo>
                    <a:cubicBezTo>
                      <a:pt x="632673" y="18633"/>
                      <a:pt x="636409" y="16148"/>
                      <a:pt x="638900" y="13664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7" name="Freeform 328">
                <a:extLst>
                  <a:ext uri="{FF2B5EF4-FFF2-40B4-BE49-F238E27FC236}">
                    <a16:creationId xmlns:a16="http://schemas.microsoft.com/office/drawing/2014/main" id="{D154814D-B662-2D48-A0A1-1C9492168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64419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1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8 h 681"/>
                  <a:gd name="T14" fmla="*/ 289 w 437"/>
                  <a:gd name="T15" fmla="*/ 678 h 681"/>
                  <a:gd name="T16" fmla="*/ 218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8 h 681"/>
                  <a:gd name="T24" fmla="*/ 147 w 437"/>
                  <a:gd name="T25" fmla="*/ 678 h 681"/>
                  <a:gd name="T26" fmla="*/ 136 w 437"/>
                  <a:gd name="T27" fmla="*/ 677 h 681"/>
                  <a:gd name="T28" fmla="*/ 48 w 437"/>
                  <a:gd name="T29" fmla="*/ 270 h 681"/>
                  <a:gd name="T30" fmla="*/ 2 w 437"/>
                  <a:gd name="T31" fmla="*/ 59 h 681"/>
                  <a:gd name="T32" fmla="*/ 1 w 437"/>
                  <a:gd name="T33" fmla="*/ 56 h 681"/>
                  <a:gd name="T34" fmla="*/ 1 w 437"/>
                  <a:gd name="T35" fmla="*/ 54 h 681"/>
                  <a:gd name="T36" fmla="*/ 1 w 437"/>
                  <a:gd name="T37" fmla="*/ 53 h 681"/>
                  <a:gd name="T38" fmla="*/ 0 w 437"/>
                  <a:gd name="T39" fmla="*/ 52 h 681"/>
                  <a:gd name="T40" fmla="*/ 0 w 437"/>
                  <a:gd name="T41" fmla="*/ 50 h 681"/>
                  <a:gd name="T42" fmla="*/ 0 w 437"/>
                  <a:gd name="T43" fmla="*/ 50 h 681"/>
                  <a:gd name="T44" fmla="*/ 0 w 437"/>
                  <a:gd name="T45" fmla="*/ 50 h 681"/>
                  <a:gd name="T46" fmla="*/ 0 w 437"/>
                  <a:gd name="T47" fmla="*/ 50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2 h 681"/>
                  <a:gd name="T58" fmla="*/ 50 w 437"/>
                  <a:gd name="T59" fmla="*/ 22 h 681"/>
                  <a:gd name="T60" fmla="*/ 58 w 437"/>
                  <a:gd name="T61" fmla="*/ 17 h 681"/>
                  <a:gd name="T62" fmla="*/ 58 w 437"/>
                  <a:gd name="T63" fmla="*/ 17 h 681"/>
                  <a:gd name="T64" fmla="*/ 66 w 437"/>
                  <a:gd name="T65" fmla="*/ 11 h 681"/>
                  <a:gd name="T66" fmla="*/ 81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8 w 437"/>
                  <a:gd name="T73" fmla="*/ 8 h 681"/>
                  <a:gd name="T74" fmla="*/ 358 w 437"/>
                  <a:gd name="T75" fmla="*/ 8 h 681"/>
                  <a:gd name="T76" fmla="*/ 363 w 437"/>
                  <a:gd name="T77" fmla="*/ 12 h 681"/>
                  <a:gd name="T78" fmla="*/ 363 w 437"/>
                  <a:gd name="T79" fmla="*/ 12 h 681"/>
                  <a:gd name="T80" fmla="*/ 363 w 437"/>
                  <a:gd name="T81" fmla="*/ 12 h 681"/>
                  <a:gd name="T82" fmla="*/ 363 w 437"/>
                  <a:gd name="T83" fmla="*/ 12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2 h 681"/>
                  <a:gd name="T90" fmla="*/ 378 w 437"/>
                  <a:gd name="T91" fmla="*/ 22 h 681"/>
                  <a:gd name="T92" fmla="*/ 379 w 437"/>
                  <a:gd name="T93" fmla="*/ 22 h 681"/>
                  <a:gd name="T94" fmla="*/ 379 w 437"/>
                  <a:gd name="T95" fmla="*/ 22 h 681"/>
                  <a:gd name="T96" fmla="*/ 402 w 437"/>
                  <a:gd name="T97" fmla="*/ 36 h 681"/>
                  <a:gd name="T98" fmla="*/ 402 w 437"/>
                  <a:gd name="T99" fmla="*/ 36 h 681"/>
                  <a:gd name="T100" fmla="*/ 412 w 437"/>
                  <a:gd name="T101" fmla="*/ 41 h 681"/>
                  <a:gd name="T102" fmla="*/ 412 w 437"/>
                  <a:gd name="T103" fmla="*/ 41 h 681"/>
                  <a:gd name="T104" fmla="*/ 418 w 437"/>
                  <a:gd name="T105" fmla="*/ 44 h 681"/>
                  <a:gd name="T106" fmla="*/ 418 w 437"/>
                  <a:gd name="T107" fmla="*/ 44 h 681"/>
                  <a:gd name="T108" fmla="*/ 430 w 437"/>
                  <a:gd name="T109" fmla="*/ 50 h 681"/>
                  <a:gd name="T110" fmla="*/ 430 w 437"/>
                  <a:gd name="T111" fmla="*/ 50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1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2" y="678"/>
                      <a:pt x="289" y="678"/>
                    </a:cubicBezTo>
                    <a:lnTo>
                      <a:pt x="289" y="678"/>
                    </a:lnTo>
                    <a:cubicBezTo>
                      <a:pt x="265" y="680"/>
                      <a:pt x="242" y="680"/>
                      <a:pt x="218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80"/>
                      <a:pt x="147" y="678"/>
                    </a:cubicBezTo>
                    <a:lnTo>
                      <a:pt x="147" y="678"/>
                    </a:lnTo>
                    <a:cubicBezTo>
                      <a:pt x="144" y="677"/>
                      <a:pt x="140" y="677"/>
                      <a:pt x="136" y="677"/>
                    </a:cubicBezTo>
                    <a:lnTo>
                      <a:pt x="48" y="270"/>
                    </a:lnTo>
                    <a:lnTo>
                      <a:pt x="2" y="59"/>
                    </a:lnTo>
                    <a:lnTo>
                      <a:pt x="1" y="56"/>
                    </a:lnTo>
                    <a:lnTo>
                      <a:pt x="1" y="54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9"/>
                      <a:pt x="0" y="49"/>
                      <a:pt x="0" y="49"/>
                    </a:cubicBez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2"/>
                    </a:cubicBezTo>
                    <a:lnTo>
                      <a:pt x="50" y="22"/>
                    </a:lnTo>
                    <a:cubicBezTo>
                      <a:pt x="52" y="20"/>
                      <a:pt x="56" y="19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1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1" y="3"/>
                      <a:pt x="355" y="5"/>
                      <a:pt x="358" y="8"/>
                    </a:cubicBezTo>
                    <a:lnTo>
                      <a:pt x="358" y="8"/>
                    </a:lnTo>
                    <a:cubicBezTo>
                      <a:pt x="360" y="9"/>
                      <a:pt x="361" y="11"/>
                      <a:pt x="363" y="12"/>
                    </a:cubicBez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2"/>
                    </a:lnTo>
                    <a:cubicBezTo>
                      <a:pt x="365" y="13"/>
                      <a:pt x="367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2"/>
                    </a:cubicBezTo>
                    <a:lnTo>
                      <a:pt x="378" y="22"/>
                    </a:lnTo>
                    <a:cubicBezTo>
                      <a:pt x="379" y="22"/>
                      <a:pt x="379" y="22"/>
                      <a:pt x="379" y="22"/>
                    </a:cubicBezTo>
                    <a:lnTo>
                      <a:pt x="379" y="22"/>
                    </a:lnTo>
                    <a:cubicBezTo>
                      <a:pt x="386" y="27"/>
                      <a:pt x="394" y="31"/>
                      <a:pt x="402" y="36"/>
                    </a:cubicBezTo>
                    <a:lnTo>
                      <a:pt x="402" y="36"/>
                    </a:lnTo>
                    <a:cubicBezTo>
                      <a:pt x="405" y="37"/>
                      <a:pt x="408" y="39"/>
                      <a:pt x="412" y="41"/>
                    </a:cubicBezTo>
                    <a:lnTo>
                      <a:pt x="412" y="41"/>
                    </a:lnTo>
                    <a:cubicBezTo>
                      <a:pt x="414" y="42"/>
                      <a:pt x="416" y="43"/>
                      <a:pt x="418" y="44"/>
                    </a:cubicBezTo>
                    <a:lnTo>
                      <a:pt x="418" y="44"/>
                    </a:lnTo>
                    <a:cubicBezTo>
                      <a:pt x="423" y="46"/>
                      <a:pt x="426" y="48"/>
                      <a:pt x="430" y="50"/>
                    </a:cubicBezTo>
                    <a:lnTo>
                      <a:pt x="430" y="50"/>
                    </a:lnTo>
                    <a:cubicBezTo>
                      <a:pt x="432" y="50"/>
                      <a:pt x="434" y="52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8" name="Freeform 329">
                <a:extLst>
                  <a:ext uri="{FF2B5EF4-FFF2-40B4-BE49-F238E27FC236}">
                    <a16:creationId xmlns:a16="http://schemas.microsoft.com/office/drawing/2014/main" id="{38DAEDA0-8BFC-F840-99CB-4CB87BF12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9" name="Freeform 330">
                <a:extLst>
                  <a:ext uri="{FF2B5EF4-FFF2-40B4-BE49-F238E27FC236}">
                    <a16:creationId xmlns:a16="http://schemas.microsoft.com/office/drawing/2014/main" id="{A701D8ED-E9AC-0D4E-AA85-72D44181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0" name="Freeform 331">
                <a:extLst>
                  <a:ext uri="{FF2B5EF4-FFF2-40B4-BE49-F238E27FC236}">
                    <a16:creationId xmlns:a16="http://schemas.microsoft.com/office/drawing/2014/main" id="{23FA7642-9254-584C-B803-751B2544E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102" y="11856675"/>
                <a:ext cx="164791" cy="148314"/>
              </a:xfrm>
              <a:custGeom>
                <a:avLst/>
                <a:gdLst>
                  <a:gd name="T0" fmla="*/ 20 w 133"/>
                  <a:gd name="T1" fmla="*/ 116 h 117"/>
                  <a:gd name="T2" fmla="*/ 112 w 133"/>
                  <a:gd name="T3" fmla="*/ 116 h 117"/>
                  <a:gd name="T4" fmla="*/ 132 w 133"/>
                  <a:gd name="T5" fmla="*/ 0 h 117"/>
                  <a:gd name="T6" fmla="*/ 0 w 133"/>
                  <a:gd name="T7" fmla="*/ 0 h 117"/>
                  <a:gd name="T8" fmla="*/ 20 w 133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" name="Freeform 332">
                <a:extLst>
                  <a:ext uri="{FF2B5EF4-FFF2-40B4-BE49-F238E27FC236}">
                    <a16:creationId xmlns:a16="http://schemas.microsoft.com/office/drawing/2014/main" id="{FEEF9B72-612F-D74F-AD75-B6233554A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991" y="11642448"/>
                <a:ext cx="274652" cy="357047"/>
              </a:xfrm>
              <a:custGeom>
                <a:avLst/>
                <a:gdLst>
                  <a:gd name="T0" fmla="*/ 130 w 219"/>
                  <a:gd name="T1" fmla="*/ 0 h 286"/>
                  <a:gd name="T2" fmla="*/ 0 w 219"/>
                  <a:gd name="T3" fmla="*/ 172 h 286"/>
                  <a:gd name="T4" fmla="*/ 170 w 219"/>
                  <a:gd name="T5" fmla="*/ 285 h 286"/>
                  <a:gd name="T6" fmla="*/ 218 w 219"/>
                  <a:gd name="T7" fmla="*/ 66 h 286"/>
                  <a:gd name="T8" fmla="*/ 130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5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" name="Freeform 333">
                <a:extLst>
                  <a:ext uri="{FF2B5EF4-FFF2-40B4-BE49-F238E27FC236}">
                    <a16:creationId xmlns:a16="http://schemas.microsoft.com/office/drawing/2014/main" id="{E19967E4-A719-2549-A7FD-C4CD74921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274652" cy="357047"/>
              </a:xfrm>
              <a:custGeom>
                <a:avLst/>
                <a:gdLst>
                  <a:gd name="T0" fmla="*/ 81 w 219"/>
                  <a:gd name="T1" fmla="*/ 0 h 285"/>
                  <a:gd name="T2" fmla="*/ 218 w 219"/>
                  <a:gd name="T3" fmla="*/ 172 h 285"/>
                  <a:gd name="T4" fmla="*/ 48 w 219"/>
                  <a:gd name="T5" fmla="*/ 284 h 285"/>
                  <a:gd name="T6" fmla="*/ 0 w 219"/>
                  <a:gd name="T7" fmla="*/ 63 h 285"/>
                  <a:gd name="T8" fmla="*/ 81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81" y="0"/>
                    </a:moveTo>
                    <a:lnTo>
                      <a:pt x="218" y="172"/>
                    </a:lnTo>
                    <a:lnTo>
                      <a:pt x="48" y="284"/>
                    </a:lnTo>
                    <a:lnTo>
                      <a:pt x="0" y="6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31D7196-D289-8D4B-AE57-1BF7C709D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548050" cy="355799"/>
              </a:xfrm>
              <a:custGeom>
                <a:avLst/>
                <a:gdLst>
                  <a:gd name="connsiteX0" fmla="*/ 437688 w 548050"/>
                  <a:gd name="connsiteY0" fmla="*/ 0 h 355799"/>
                  <a:gd name="connsiteX1" fmla="*/ 548050 w 548050"/>
                  <a:gd name="connsiteY1" fmla="*/ 82395 h 355799"/>
                  <a:gd name="connsiteX2" fmla="*/ 487852 w 548050"/>
                  <a:gd name="connsiteY2" fmla="*/ 355799 h 355799"/>
                  <a:gd name="connsiteX3" fmla="*/ 274652 w 548050"/>
                  <a:gd name="connsiteY3" fmla="*/ 214728 h 355799"/>
                  <a:gd name="connsiteX4" fmla="*/ 101584 w 548050"/>
                  <a:gd name="connsiteY4" fmla="*/ 0 h 355799"/>
                  <a:gd name="connsiteX5" fmla="*/ 273398 w 548050"/>
                  <a:gd name="connsiteY5" fmla="*/ 215481 h 355799"/>
                  <a:gd name="connsiteX6" fmla="*/ 60198 w 548050"/>
                  <a:gd name="connsiteY6" fmla="*/ 355794 h 355799"/>
                  <a:gd name="connsiteX7" fmla="*/ 0 w 548050"/>
                  <a:gd name="connsiteY7" fmla="*/ 78926 h 35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9">
                    <a:moveTo>
                      <a:pt x="437688" y="0"/>
                    </a:moveTo>
                    <a:lnTo>
                      <a:pt x="548050" y="82395"/>
                    </a:lnTo>
                    <a:lnTo>
                      <a:pt x="487852" y="355799"/>
                    </a:lnTo>
                    <a:lnTo>
                      <a:pt x="274652" y="214728"/>
                    </a:lnTo>
                    <a:close/>
                    <a:moveTo>
                      <a:pt x="101584" y="0"/>
                    </a:moveTo>
                    <a:lnTo>
                      <a:pt x="273398" y="215481"/>
                    </a:lnTo>
                    <a:lnTo>
                      <a:pt x="60198" y="355794"/>
                    </a:lnTo>
                    <a:lnTo>
                      <a:pt x="0" y="789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" name="Freeform 336">
                <a:extLst>
                  <a:ext uri="{FF2B5EF4-FFF2-40B4-BE49-F238E27FC236}">
                    <a16:creationId xmlns:a16="http://schemas.microsoft.com/office/drawing/2014/main" id="{589D2F56-439A-BC4D-95DF-6D6A09C9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944" y="10730600"/>
                <a:ext cx="692124" cy="851420"/>
              </a:xfrm>
              <a:custGeom>
                <a:avLst/>
                <a:gdLst>
                  <a:gd name="T0" fmla="*/ 0 w 554"/>
                  <a:gd name="T1" fmla="*/ 259 h 683"/>
                  <a:gd name="T2" fmla="*/ 0 w 554"/>
                  <a:gd name="T3" fmla="*/ 259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2 h 683"/>
                  <a:gd name="T10" fmla="*/ 314 w 554"/>
                  <a:gd name="T11" fmla="*/ 682 h 683"/>
                  <a:gd name="T12" fmla="*/ 553 w 554"/>
                  <a:gd name="T13" fmla="*/ 259 h 683"/>
                  <a:gd name="T14" fmla="*/ 553 w 554"/>
                  <a:gd name="T15" fmla="*/ 259 h 683"/>
                  <a:gd name="T16" fmla="*/ 276 w 554"/>
                  <a:gd name="T17" fmla="*/ 0 h 683"/>
                  <a:gd name="T18" fmla="*/ 276 w 554"/>
                  <a:gd name="T19" fmla="*/ 0 h 683"/>
                  <a:gd name="T20" fmla="*/ 0 w 554"/>
                  <a:gd name="T21" fmla="*/ 259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9"/>
                    </a:moveTo>
                    <a:lnTo>
                      <a:pt x="0" y="259"/>
                    </a:lnTo>
                    <a:cubicBezTo>
                      <a:pt x="0" y="366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2"/>
                      <a:pt x="314" y="682"/>
                    </a:cubicBezTo>
                    <a:lnTo>
                      <a:pt x="314" y="682"/>
                    </a:lnTo>
                    <a:cubicBezTo>
                      <a:pt x="486" y="682"/>
                      <a:pt x="553" y="401"/>
                      <a:pt x="553" y="259"/>
                    </a:cubicBezTo>
                    <a:lnTo>
                      <a:pt x="553" y="259"/>
                    </a:lnTo>
                    <a:cubicBezTo>
                      <a:pt x="553" y="116"/>
                      <a:pt x="418" y="0"/>
                      <a:pt x="276" y="0"/>
                    </a:cubicBezTo>
                    <a:lnTo>
                      <a:pt x="276" y="0"/>
                    </a:lnTo>
                    <a:cubicBezTo>
                      <a:pt x="135" y="0"/>
                      <a:pt x="0" y="116"/>
                      <a:pt x="0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5" name="Freeform 337">
                <a:extLst>
                  <a:ext uri="{FF2B5EF4-FFF2-40B4-BE49-F238E27FC236}">
                    <a16:creationId xmlns:a16="http://schemas.microsoft.com/office/drawing/2014/main" id="{C11C3CD6-8BC5-4E42-BA8E-55F06432F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179" y="10433977"/>
                <a:ext cx="966776" cy="763531"/>
              </a:xfrm>
              <a:custGeom>
                <a:avLst/>
                <a:gdLst>
                  <a:gd name="T0" fmla="*/ 692 w 778"/>
                  <a:gd name="T1" fmla="*/ 611 h 612"/>
                  <a:gd name="T2" fmla="*/ 692 w 778"/>
                  <a:gd name="T3" fmla="*/ 611 h 612"/>
                  <a:gd name="T4" fmla="*/ 671 w 778"/>
                  <a:gd name="T5" fmla="*/ 492 h 612"/>
                  <a:gd name="T6" fmla="*/ 671 w 778"/>
                  <a:gd name="T7" fmla="*/ 492 h 612"/>
                  <a:gd name="T8" fmla="*/ 635 w 778"/>
                  <a:gd name="T9" fmla="*/ 371 h 612"/>
                  <a:gd name="T10" fmla="*/ 635 w 778"/>
                  <a:gd name="T11" fmla="*/ 371 h 612"/>
                  <a:gd name="T12" fmla="*/ 459 w 778"/>
                  <a:gd name="T13" fmla="*/ 336 h 612"/>
                  <a:gd name="T14" fmla="*/ 459 w 778"/>
                  <a:gd name="T15" fmla="*/ 336 h 612"/>
                  <a:gd name="T16" fmla="*/ 273 w 778"/>
                  <a:gd name="T17" fmla="*/ 304 h 612"/>
                  <a:gd name="T18" fmla="*/ 273 w 778"/>
                  <a:gd name="T19" fmla="*/ 304 h 612"/>
                  <a:gd name="T20" fmla="*/ 165 w 778"/>
                  <a:gd name="T21" fmla="*/ 611 h 612"/>
                  <a:gd name="T22" fmla="*/ 165 w 778"/>
                  <a:gd name="T23" fmla="*/ 611 h 612"/>
                  <a:gd name="T24" fmla="*/ 195 w 778"/>
                  <a:gd name="T25" fmla="*/ 129 h 612"/>
                  <a:gd name="T26" fmla="*/ 195 w 778"/>
                  <a:gd name="T27" fmla="*/ 129 h 612"/>
                  <a:gd name="T28" fmla="*/ 299 w 778"/>
                  <a:gd name="T29" fmla="*/ 102 h 612"/>
                  <a:gd name="T30" fmla="*/ 299 w 778"/>
                  <a:gd name="T31" fmla="*/ 102 h 612"/>
                  <a:gd name="T32" fmla="*/ 745 w 778"/>
                  <a:gd name="T33" fmla="*/ 286 h 612"/>
                  <a:gd name="T34" fmla="*/ 745 w 778"/>
                  <a:gd name="T35" fmla="*/ 286 h 612"/>
                  <a:gd name="T36" fmla="*/ 692 w 778"/>
                  <a:gd name="T37" fmla="*/ 611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8" h="612">
                    <a:moveTo>
                      <a:pt x="692" y="611"/>
                    </a:moveTo>
                    <a:lnTo>
                      <a:pt x="692" y="611"/>
                    </a:lnTo>
                    <a:cubicBezTo>
                      <a:pt x="692" y="611"/>
                      <a:pt x="684" y="573"/>
                      <a:pt x="671" y="492"/>
                    </a:cubicBezTo>
                    <a:lnTo>
                      <a:pt x="671" y="492"/>
                    </a:lnTo>
                    <a:cubicBezTo>
                      <a:pt x="666" y="461"/>
                      <a:pt x="661" y="434"/>
                      <a:pt x="635" y="371"/>
                    </a:cubicBezTo>
                    <a:lnTo>
                      <a:pt x="635" y="371"/>
                    </a:lnTo>
                    <a:cubicBezTo>
                      <a:pt x="615" y="323"/>
                      <a:pt x="565" y="323"/>
                      <a:pt x="459" y="336"/>
                    </a:cubicBezTo>
                    <a:lnTo>
                      <a:pt x="459" y="336"/>
                    </a:lnTo>
                    <a:cubicBezTo>
                      <a:pt x="327" y="352"/>
                      <a:pt x="276" y="286"/>
                      <a:pt x="273" y="304"/>
                    </a:cubicBezTo>
                    <a:lnTo>
                      <a:pt x="273" y="304"/>
                    </a:lnTo>
                    <a:cubicBezTo>
                      <a:pt x="258" y="401"/>
                      <a:pt x="170" y="414"/>
                      <a:pt x="165" y="611"/>
                    </a:cubicBezTo>
                    <a:lnTo>
                      <a:pt x="165" y="611"/>
                    </a:lnTo>
                    <a:cubicBezTo>
                      <a:pt x="165" y="611"/>
                      <a:pt x="0" y="317"/>
                      <a:pt x="195" y="129"/>
                    </a:cubicBezTo>
                    <a:lnTo>
                      <a:pt x="195" y="129"/>
                    </a:lnTo>
                    <a:cubicBezTo>
                      <a:pt x="239" y="86"/>
                      <a:pt x="283" y="111"/>
                      <a:pt x="299" y="102"/>
                    </a:cubicBezTo>
                    <a:lnTo>
                      <a:pt x="299" y="102"/>
                    </a:lnTo>
                    <a:cubicBezTo>
                      <a:pt x="509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7" y="498"/>
                      <a:pt x="692" y="611"/>
                      <a:pt x="692" y="6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6" name="Freeform 338">
                <a:extLst>
                  <a:ext uri="{FF2B5EF4-FFF2-40B4-BE49-F238E27FC236}">
                    <a16:creationId xmlns:a16="http://schemas.microsoft.com/office/drawing/2014/main" id="{85282256-1D5D-3A41-BC8B-41023E1AE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608" y="12004987"/>
                <a:ext cx="175778" cy="505361"/>
              </a:xfrm>
              <a:custGeom>
                <a:avLst/>
                <a:gdLst>
                  <a:gd name="T0" fmla="*/ 142 w 143"/>
                  <a:gd name="T1" fmla="*/ 404 h 407"/>
                  <a:gd name="T2" fmla="*/ 142 w 143"/>
                  <a:gd name="T3" fmla="*/ 404 h 407"/>
                  <a:gd name="T4" fmla="*/ 71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4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4"/>
                    </a:moveTo>
                    <a:lnTo>
                      <a:pt x="142" y="404"/>
                    </a:lnTo>
                    <a:cubicBezTo>
                      <a:pt x="118" y="406"/>
                      <a:pt x="95" y="406"/>
                      <a:pt x="71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6"/>
                      <a:pt x="0" y="404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3E40AC0-54F6-1C43-89C5-9FAA58FE2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501" y="11724842"/>
                <a:ext cx="806230" cy="784258"/>
              </a:xfrm>
              <a:custGeom>
                <a:avLst/>
                <a:gdLst>
                  <a:gd name="connsiteX0" fmla="*/ 176807 w 806230"/>
                  <a:gd name="connsiteY0" fmla="*/ 189031 h 784258"/>
                  <a:gd name="connsiteX1" fmla="*/ 177033 w 806230"/>
                  <a:gd name="connsiteY1" fmla="*/ 189820 h 784258"/>
                  <a:gd name="connsiteX2" fmla="*/ 178289 w 806230"/>
                  <a:gd name="connsiteY2" fmla="*/ 194816 h 784258"/>
                  <a:gd name="connsiteX3" fmla="*/ 178984 w 806230"/>
                  <a:gd name="connsiteY3" fmla="*/ 198966 h 784258"/>
                  <a:gd name="connsiteX4" fmla="*/ 166301 w 806230"/>
                  <a:gd name="connsiteY4" fmla="*/ 141102 h 784258"/>
                  <a:gd name="connsiteX5" fmla="*/ 176807 w 806230"/>
                  <a:gd name="connsiteY5" fmla="*/ 189031 h 784258"/>
                  <a:gd name="connsiteX6" fmla="*/ 175369 w 806230"/>
                  <a:gd name="connsiteY6" fmla="*/ 184025 h 784258"/>
                  <a:gd name="connsiteX7" fmla="*/ 174522 w 806230"/>
                  <a:gd name="connsiteY7" fmla="*/ 180214 h 784258"/>
                  <a:gd name="connsiteX8" fmla="*/ 174522 w 806230"/>
                  <a:gd name="connsiteY8" fmla="*/ 179830 h 784258"/>
                  <a:gd name="connsiteX9" fmla="*/ 173791 w 806230"/>
                  <a:gd name="connsiteY9" fmla="*/ 176920 h 784258"/>
                  <a:gd name="connsiteX10" fmla="*/ 168768 w 806230"/>
                  <a:gd name="connsiteY10" fmla="*/ 154299 h 784258"/>
                  <a:gd name="connsiteX11" fmla="*/ 166989 w 806230"/>
                  <a:gd name="connsiteY11" fmla="*/ 144863 h 784258"/>
                  <a:gd name="connsiteX12" fmla="*/ 156247 w 806230"/>
                  <a:gd name="connsiteY12" fmla="*/ 95231 h 784258"/>
                  <a:gd name="connsiteX13" fmla="*/ 164478 w 806230"/>
                  <a:gd name="connsiteY13" fmla="*/ 131126 h 784258"/>
                  <a:gd name="connsiteX14" fmla="*/ 166301 w 806230"/>
                  <a:gd name="connsiteY14" fmla="*/ 141102 h 784258"/>
                  <a:gd name="connsiteX15" fmla="*/ 142389 w 806230"/>
                  <a:gd name="connsiteY15" fmla="*/ 32005 h 784258"/>
                  <a:gd name="connsiteX16" fmla="*/ 143133 w 806230"/>
                  <a:gd name="connsiteY16" fmla="*/ 34967 h 784258"/>
                  <a:gd name="connsiteX17" fmla="*/ 144190 w 806230"/>
                  <a:gd name="connsiteY17" fmla="*/ 40223 h 784258"/>
                  <a:gd name="connsiteX18" fmla="*/ 675854 w 806230"/>
                  <a:gd name="connsiteY18" fmla="*/ 0 h 784258"/>
                  <a:gd name="connsiteX19" fmla="*/ 806230 w 806230"/>
                  <a:gd name="connsiteY19" fmla="*/ 37381 h 784258"/>
                  <a:gd name="connsiteX20" fmla="*/ 806230 w 806230"/>
                  <a:gd name="connsiteY20" fmla="*/ 250451 h 784258"/>
                  <a:gd name="connsiteX21" fmla="*/ 675854 w 806230"/>
                  <a:gd name="connsiteY21" fmla="*/ 295308 h 784258"/>
                  <a:gd name="connsiteX22" fmla="*/ 792440 w 806230"/>
                  <a:gd name="connsiteY22" fmla="*/ 370070 h 784258"/>
                  <a:gd name="connsiteX23" fmla="*/ 594369 w 806230"/>
                  <a:gd name="connsiteY23" fmla="*/ 767553 h 784258"/>
                  <a:gd name="connsiteX24" fmla="*/ 505363 w 806230"/>
                  <a:gd name="connsiteY24" fmla="*/ 778767 h 784258"/>
                  <a:gd name="connsiteX25" fmla="*/ 594369 w 806230"/>
                  <a:gd name="connsiteY25" fmla="*/ 370070 h 784258"/>
                  <a:gd name="connsiteX26" fmla="*/ 615681 w 806230"/>
                  <a:gd name="connsiteY26" fmla="*/ 272880 h 784258"/>
                  <a:gd name="connsiteX27" fmla="*/ 135600 w 806230"/>
                  <a:gd name="connsiteY27" fmla="*/ 0 h 784258"/>
                  <a:gd name="connsiteX28" fmla="*/ 135600 w 806230"/>
                  <a:gd name="connsiteY28" fmla="*/ 1249 h 784258"/>
                  <a:gd name="connsiteX29" fmla="*/ 135600 w 806230"/>
                  <a:gd name="connsiteY29" fmla="*/ 3746 h 784258"/>
                  <a:gd name="connsiteX30" fmla="*/ 136856 w 806230"/>
                  <a:gd name="connsiteY30" fmla="*/ 4995 h 784258"/>
                  <a:gd name="connsiteX31" fmla="*/ 136856 w 806230"/>
                  <a:gd name="connsiteY31" fmla="*/ 6244 h 784258"/>
                  <a:gd name="connsiteX32" fmla="*/ 136856 w 806230"/>
                  <a:gd name="connsiteY32" fmla="*/ 8742 h 784258"/>
                  <a:gd name="connsiteX33" fmla="*/ 138111 w 806230"/>
                  <a:gd name="connsiteY33" fmla="*/ 12488 h 784258"/>
                  <a:gd name="connsiteX34" fmla="*/ 142389 w 806230"/>
                  <a:gd name="connsiteY34" fmla="*/ 32005 h 784258"/>
                  <a:gd name="connsiteX35" fmla="*/ 140622 w 806230"/>
                  <a:gd name="connsiteY35" fmla="*/ 24976 h 784258"/>
                  <a:gd name="connsiteX36" fmla="*/ 144389 w 806230"/>
                  <a:gd name="connsiteY36" fmla="*/ 41211 h 784258"/>
                  <a:gd name="connsiteX37" fmla="*/ 144190 w 806230"/>
                  <a:gd name="connsiteY37" fmla="*/ 40223 h 784258"/>
                  <a:gd name="connsiteX38" fmla="*/ 146023 w 806230"/>
                  <a:gd name="connsiteY38" fmla="*/ 48583 h 784258"/>
                  <a:gd name="connsiteX39" fmla="*/ 156247 w 806230"/>
                  <a:gd name="connsiteY39" fmla="*/ 95231 h 784258"/>
                  <a:gd name="connsiteX40" fmla="*/ 148156 w 806230"/>
                  <a:gd name="connsiteY40" fmla="*/ 59943 h 784258"/>
                  <a:gd name="connsiteX41" fmla="*/ 163379 w 806230"/>
                  <a:gd name="connsiteY41" fmla="*/ 130034 h 784258"/>
                  <a:gd name="connsiteX42" fmla="*/ 168768 w 806230"/>
                  <a:gd name="connsiteY42" fmla="*/ 154299 h 784258"/>
                  <a:gd name="connsiteX43" fmla="*/ 170756 w 806230"/>
                  <a:gd name="connsiteY43" fmla="*/ 164844 h 784258"/>
                  <a:gd name="connsiteX44" fmla="*/ 173791 w 806230"/>
                  <a:gd name="connsiteY44" fmla="*/ 176920 h 784258"/>
                  <a:gd name="connsiteX45" fmla="*/ 174522 w 806230"/>
                  <a:gd name="connsiteY45" fmla="*/ 180214 h 784258"/>
                  <a:gd name="connsiteX46" fmla="*/ 174522 w 806230"/>
                  <a:gd name="connsiteY46" fmla="*/ 181079 h 784258"/>
                  <a:gd name="connsiteX47" fmla="*/ 175369 w 806230"/>
                  <a:gd name="connsiteY47" fmla="*/ 184025 h 784258"/>
                  <a:gd name="connsiteX48" fmla="*/ 179900 w 806230"/>
                  <a:gd name="connsiteY48" fmla="*/ 204432 h 784258"/>
                  <a:gd name="connsiteX49" fmla="*/ 180800 w 806230"/>
                  <a:gd name="connsiteY49" fmla="*/ 209802 h 784258"/>
                  <a:gd name="connsiteX50" fmla="*/ 183311 w 806230"/>
                  <a:gd name="connsiteY50" fmla="*/ 219792 h 784258"/>
                  <a:gd name="connsiteX51" fmla="*/ 179900 w 806230"/>
                  <a:gd name="connsiteY51" fmla="*/ 204432 h 784258"/>
                  <a:gd name="connsiteX52" fmla="*/ 178984 w 806230"/>
                  <a:gd name="connsiteY52" fmla="*/ 198966 h 784258"/>
                  <a:gd name="connsiteX53" fmla="*/ 195867 w 806230"/>
                  <a:gd name="connsiteY53" fmla="*/ 275989 h 784258"/>
                  <a:gd name="connsiteX54" fmla="*/ 306356 w 806230"/>
                  <a:gd name="connsiteY54" fmla="*/ 784258 h 784258"/>
                  <a:gd name="connsiteX55" fmla="*/ 213445 w 806230"/>
                  <a:gd name="connsiteY55" fmla="*/ 771770 h 784258"/>
                  <a:gd name="connsiteX56" fmla="*/ 13811 w 806230"/>
                  <a:gd name="connsiteY56" fmla="*/ 374646 h 784258"/>
                  <a:gd name="connsiteX57" fmla="*/ 130578 w 806230"/>
                  <a:gd name="connsiteY57" fmla="*/ 299716 h 784258"/>
                  <a:gd name="connsiteX58" fmla="*/ 0 w 806230"/>
                  <a:gd name="connsiteY58" fmla="*/ 254759 h 784258"/>
                  <a:gd name="connsiteX59" fmla="*/ 0 w 806230"/>
                  <a:gd name="connsiteY59" fmla="*/ 41211 h 784258"/>
                  <a:gd name="connsiteX60" fmla="*/ 5022 w 806230"/>
                  <a:gd name="connsiteY60" fmla="*/ 39962 h 7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06230" h="784258">
                    <a:moveTo>
                      <a:pt x="176807" y="189031"/>
                    </a:moveTo>
                    <a:lnTo>
                      <a:pt x="177033" y="189820"/>
                    </a:lnTo>
                    <a:cubicBezTo>
                      <a:pt x="177033" y="192318"/>
                      <a:pt x="177033" y="193567"/>
                      <a:pt x="178289" y="194816"/>
                    </a:cubicBezTo>
                    <a:lnTo>
                      <a:pt x="178984" y="198966"/>
                    </a:lnTo>
                    <a:close/>
                    <a:moveTo>
                      <a:pt x="166301" y="141102"/>
                    </a:moveTo>
                    <a:lnTo>
                      <a:pt x="176807" y="189031"/>
                    </a:lnTo>
                    <a:lnTo>
                      <a:pt x="175369" y="184025"/>
                    </a:lnTo>
                    <a:lnTo>
                      <a:pt x="174522" y="180214"/>
                    </a:lnTo>
                    <a:lnTo>
                      <a:pt x="174522" y="179830"/>
                    </a:lnTo>
                    <a:lnTo>
                      <a:pt x="173791" y="176920"/>
                    </a:lnTo>
                    <a:lnTo>
                      <a:pt x="168768" y="154299"/>
                    </a:lnTo>
                    <a:lnTo>
                      <a:pt x="166989" y="144863"/>
                    </a:lnTo>
                    <a:close/>
                    <a:moveTo>
                      <a:pt x="156247" y="95231"/>
                    </a:moveTo>
                    <a:lnTo>
                      <a:pt x="164478" y="131126"/>
                    </a:lnTo>
                    <a:lnTo>
                      <a:pt x="166301" y="141102"/>
                    </a:lnTo>
                    <a:close/>
                    <a:moveTo>
                      <a:pt x="142389" y="32005"/>
                    </a:moveTo>
                    <a:lnTo>
                      <a:pt x="143133" y="34967"/>
                    </a:lnTo>
                    <a:lnTo>
                      <a:pt x="144190" y="40223"/>
                    </a:lnTo>
                    <a:close/>
                    <a:moveTo>
                      <a:pt x="675854" y="0"/>
                    </a:moveTo>
                    <a:lnTo>
                      <a:pt x="806230" y="37381"/>
                    </a:lnTo>
                    <a:lnTo>
                      <a:pt x="806230" y="250451"/>
                    </a:lnTo>
                    <a:lnTo>
                      <a:pt x="675854" y="295308"/>
                    </a:lnTo>
                    <a:lnTo>
                      <a:pt x="792440" y="370070"/>
                    </a:lnTo>
                    <a:lnTo>
                      <a:pt x="594369" y="767553"/>
                    </a:lnTo>
                    <a:cubicBezTo>
                      <a:pt x="564283" y="772537"/>
                      <a:pt x="534196" y="776275"/>
                      <a:pt x="505363" y="778767"/>
                    </a:cubicBezTo>
                    <a:lnTo>
                      <a:pt x="594369" y="370070"/>
                    </a:lnTo>
                    <a:lnTo>
                      <a:pt x="615681" y="272880"/>
                    </a:lnTo>
                    <a:close/>
                    <a:moveTo>
                      <a:pt x="135600" y="0"/>
                    </a:moveTo>
                    <a:cubicBezTo>
                      <a:pt x="135600" y="0"/>
                      <a:pt x="135600" y="0"/>
                      <a:pt x="135600" y="1249"/>
                    </a:cubicBezTo>
                    <a:lnTo>
                      <a:pt x="135600" y="3746"/>
                    </a:lnTo>
                    <a:lnTo>
                      <a:pt x="136856" y="4995"/>
                    </a:lnTo>
                    <a:lnTo>
                      <a:pt x="136856" y="6244"/>
                    </a:lnTo>
                    <a:lnTo>
                      <a:pt x="136856" y="8742"/>
                    </a:lnTo>
                    <a:lnTo>
                      <a:pt x="138111" y="12488"/>
                    </a:lnTo>
                    <a:lnTo>
                      <a:pt x="142389" y="32005"/>
                    </a:lnTo>
                    <a:lnTo>
                      <a:pt x="140622" y="24976"/>
                    </a:lnTo>
                    <a:cubicBezTo>
                      <a:pt x="141878" y="28723"/>
                      <a:pt x="143133" y="34967"/>
                      <a:pt x="144389" y="41211"/>
                    </a:cubicBezTo>
                    <a:lnTo>
                      <a:pt x="144190" y="40223"/>
                    </a:lnTo>
                    <a:lnTo>
                      <a:pt x="146023" y="48583"/>
                    </a:lnTo>
                    <a:lnTo>
                      <a:pt x="156247" y="95231"/>
                    </a:lnTo>
                    <a:lnTo>
                      <a:pt x="148156" y="59943"/>
                    </a:lnTo>
                    <a:cubicBezTo>
                      <a:pt x="152550" y="79300"/>
                      <a:pt x="157572" y="103028"/>
                      <a:pt x="163379" y="130034"/>
                    </a:cubicBezTo>
                    <a:lnTo>
                      <a:pt x="168768" y="154299"/>
                    </a:lnTo>
                    <a:lnTo>
                      <a:pt x="170756" y="164844"/>
                    </a:lnTo>
                    <a:lnTo>
                      <a:pt x="173791" y="176920"/>
                    </a:lnTo>
                    <a:lnTo>
                      <a:pt x="174522" y="180214"/>
                    </a:lnTo>
                    <a:lnTo>
                      <a:pt x="174522" y="181079"/>
                    </a:lnTo>
                    <a:lnTo>
                      <a:pt x="175369" y="184025"/>
                    </a:lnTo>
                    <a:lnTo>
                      <a:pt x="179900" y="204432"/>
                    </a:lnTo>
                    <a:lnTo>
                      <a:pt x="180800" y="209802"/>
                    </a:lnTo>
                    <a:cubicBezTo>
                      <a:pt x="182056" y="212299"/>
                      <a:pt x="182056" y="216046"/>
                      <a:pt x="183311" y="219792"/>
                    </a:cubicBezTo>
                    <a:lnTo>
                      <a:pt x="179900" y="204432"/>
                    </a:lnTo>
                    <a:lnTo>
                      <a:pt x="178984" y="198966"/>
                    </a:lnTo>
                    <a:lnTo>
                      <a:pt x="195867" y="275989"/>
                    </a:lnTo>
                    <a:lnTo>
                      <a:pt x="306356" y="784258"/>
                    </a:lnTo>
                    <a:cubicBezTo>
                      <a:pt x="274967" y="781761"/>
                      <a:pt x="244833" y="778014"/>
                      <a:pt x="213445" y="771770"/>
                    </a:cubicBezTo>
                    <a:lnTo>
                      <a:pt x="13811" y="374646"/>
                    </a:lnTo>
                    <a:lnTo>
                      <a:pt x="130578" y="299716"/>
                    </a:lnTo>
                    <a:lnTo>
                      <a:pt x="0" y="254759"/>
                    </a:lnTo>
                    <a:lnTo>
                      <a:pt x="0" y="41211"/>
                    </a:lnTo>
                    <a:lnTo>
                      <a:pt x="5022" y="39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58" name="Line 353">
            <a:extLst>
              <a:ext uri="{FF2B5EF4-FFF2-40B4-BE49-F238E27FC236}">
                <a16:creationId xmlns:a16="http://schemas.microsoft.com/office/drawing/2014/main" id="{92E1C102-6A1E-F84A-A46D-1DD4FBA33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849" y="6511943"/>
            <a:ext cx="21367951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9" name="Line 354">
            <a:extLst>
              <a:ext uri="{FF2B5EF4-FFF2-40B4-BE49-F238E27FC236}">
                <a16:creationId xmlns:a16="http://schemas.microsoft.com/office/drawing/2014/main" id="{5DD1F8CE-CE61-9E4D-9D83-44C489E3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849" y="9736357"/>
            <a:ext cx="21367951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877AA52-6DE4-BF4F-8BF1-406754BE3D56}"/>
              </a:ext>
            </a:extLst>
          </p:cNvPr>
          <p:cNvSpPr/>
          <p:nvPr/>
        </p:nvSpPr>
        <p:spPr>
          <a:xfrm rot="5400000">
            <a:off x="5292302" y="4743184"/>
            <a:ext cx="2059893" cy="2378488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  <a:gd name="connsiteX0" fmla="*/ 2370 w 1388718"/>
              <a:gd name="connsiteY0" fmla="*/ 0 h 7433187"/>
              <a:gd name="connsiteX1" fmla="*/ 2370 w 1388718"/>
              <a:gd name="connsiteY1" fmla="*/ 7433187 h 7433187"/>
              <a:gd name="connsiteX2" fmla="*/ 1388718 w 1388718"/>
              <a:gd name="connsiteY2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718" h="7433187">
                <a:moveTo>
                  <a:pt x="2370" y="0"/>
                </a:move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25400">
            <a:solidFill>
              <a:schemeClr val="accent1"/>
            </a:solidFill>
            <a:headEnd type="none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0456D4F-E1EE-314C-A338-C1399EA1CD89}"/>
              </a:ext>
            </a:extLst>
          </p:cNvPr>
          <p:cNvSpPr/>
          <p:nvPr/>
        </p:nvSpPr>
        <p:spPr>
          <a:xfrm rot="16200000" flipH="1">
            <a:off x="9991605" y="4743185"/>
            <a:ext cx="2059893" cy="2378490"/>
          </a:xfrm>
          <a:custGeom>
            <a:avLst/>
            <a:gdLst>
              <a:gd name="connsiteX0" fmla="*/ 1590986 w 1590986"/>
              <a:gd name="connsiteY0" fmla="*/ 715259 h 8715809"/>
              <a:gd name="connsiteX1" fmla="*/ 175141 w 1590986"/>
              <a:gd name="connsiteY1" fmla="*/ 715259 h 8715809"/>
              <a:gd name="connsiteX2" fmla="*/ 175141 w 1590986"/>
              <a:gd name="connsiteY2" fmla="*/ 8148446 h 8715809"/>
              <a:gd name="connsiteX3" fmla="*/ 1561489 w 1590986"/>
              <a:gd name="connsiteY3" fmla="*/ 8148446 h 8715809"/>
              <a:gd name="connsiteX0" fmla="*/ 1590986 w 1590986"/>
              <a:gd name="connsiteY0" fmla="*/ 715259 h 8181112"/>
              <a:gd name="connsiteX1" fmla="*/ 175141 w 1590986"/>
              <a:gd name="connsiteY1" fmla="*/ 715259 h 8181112"/>
              <a:gd name="connsiteX2" fmla="*/ 175141 w 1590986"/>
              <a:gd name="connsiteY2" fmla="*/ 8148446 h 8181112"/>
              <a:gd name="connsiteX3" fmla="*/ 1561489 w 1590986"/>
              <a:gd name="connsiteY3" fmla="*/ 8148446 h 8181112"/>
              <a:gd name="connsiteX0" fmla="*/ 1590986 w 1590986"/>
              <a:gd name="connsiteY0" fmla="*/ 715259 h 8148446"/>
              <a:gd name="connsiteX1" fmla="*/ 175141 w 1590986"/>
              <a:gd name="connsiteY1" fmla="*/ 715259 h 8148446"/>
              <a:gd name="connsiteX2" fmla="*/ 175141 w 1590986"/>
              <a:gd name="connsiteY2" fmla="*/ 8148446 h 8148446"/>
              <a:gd name="connsiteX3" fmla="*/ 1561489 w 1590986"/>
              <a:gd name="connsiteY3" fmla="*/ 8148446 h 8148446"/>
              <a:gd name="connsiteX0" fmla="*/ 1521696 w 1521696"/>
              <a:gd name="connsiteY0" fmla="*/ 715259 h 8148446"/>
              <a:gd name="connsiteX1" fmla="*/ 105851 w 1521696"/>
              <a:gd name="connsiteY1" fmla="*/ 715259 h 8148446"/>
              <a:gd name="connsiteX2" fmla="*/ 105851 w 1521696"/>
              <a:gd name="connsiteY2" fmla="*/ 8148446 h 8148446"/>
              <a:gd name="connsiteX3" fmla="*/ 1492199 w 1521696"/>
              <a:gd name="connsiteY3" fmla="*/ 8148446 h 8148446"/>
              <a:gd name="connsiteX0" fmla="*/ 1421106 w 1421106"/>
              <a:gd name="connsiteY0" fmla="*/ 534646 h 7967833"/>
              <a:gd name="connsiteX1" fmla="*/ 5261 w 1421106"/>
              <a:gd name="connsiteY1" fmla="*/ 534646 h 7967833"/>
              <a:gd name="connsiteX2" fmla="*/ 5261 w 1421106"/>
              <a:gd name="connsiteY2" fmla="*/ 7967833 h 7967833"/>
              <a:gd name="connsiteX3" fmla="*/ 1391609 w 1421106"/>
              <a:gd name="connsiteY3" fmla="*/ 7967833 h 7967833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582148 w 1582148"/>
              <a:gd name="connsiteY0" fmla="*/ 276882 h 7710069"/>
              <a:gd name="connsiteX1" fmla="*/ 166303 w 1582148"/>
              <a:gd name="connsiteY1" fmla="*/ 276882 h 7710069"/>
              <a:gd name="connsiteX2" fmla="*/ 166303 w 1582148"/>
              <a:gd name="connsiteY2" fmla="*/ 7710069 h 7710069"/>
              <a:gd name="connsiteX3" fmla="*/ 1552651 w 1582148"/>
              <a:gd name="connsiteY3" fmla="*/ 7710069 h 7710069"/>
              <a:gd name="connsiteX0" fmla="*/ 1424384 w 1424384"/>
              <a:gd name="connsiteY0" fmla="*/ 276882 h 7710069"/>
              <a:gd name="connsiteX1" fmla="*/ 8539 w 1424384"/>
              <a:gd name="connsiteY1" fmla="*/ 276882 h 7710069"/>
              <a:gd name="connsiteX2" fmla="*/ 8539 w 1424384"/>
              <a:gd name="connsiteY2" fmla="*/ 7710069 h 7710069"/>
              <a:gd name="connsiteX3" fmla="*/ 1394887 w 1424384"/>
              <a:gd name="connsiteY3" fmla="*/ 7710069 h 7710069"/>
              <a:gd name="connsiteX0" fmla="*/ 1424384 w 1424384"/>
              <a:gd name="connsiteY0" fmla="*/ 0 h 7433187"/>
              <a:gd name="connsiteX1" fmla="*/ 8539 w 1424384"/>
              <a:gd name="connsiteY1" fmla="*/ 0 h 7433187"/>
              <a:gd name="connsiteX2" fmla="*/ 8539 w 1424384"/>
              <a:gd name="connsiteY2" fmla="*/ 7433187 h 7433187"/>
              <a:gd name="connsiteX3" fmla="*/ 1394887 w 1424384"/>
              <a:gd name="connsiteY3" fmla="*/ 7433187 h 7433187"/>
              <a:gd name="connsiteX0" fmla="*/ 1418215 w 1418215"/>
              <a:gd name="connsiteY0" fmla="*/ 0 h 7433187"/>
              <a:gd name="connsiteX1" fmla="*/ 2370 w 1418215"/>
              <a:gd name="connsiteY1" fmla="*/ 0 h 7433187"/>
              <a:gd name="connsiteX2" fmla="*/ 2370 w 1418215"/>
              <a:gd name="connsiteY2" fmla="*/ 7433187 h 7433187"/>
              <a:gd name="connsiteX3" fmla="*/ 1388718 w 1418215"/>
              <a:gd name="connsiteY3" fmla="*/ 7433187 h 7433187"/>
              <a:gd name="connsiteX0" fmla="*/ 2370 w 1388718"/>
              <a:gd name="connsiteY0" fmla="*/ 0 h 7433187"/>
              <a:gd name="connsiteX1" fmla="*/ 2370 w 1388718"/>
              <a:gd name="connsiteY1" fmla="*/ 7433187 h 7433187"/>
              <a:gd name="connsiteX2" fmla="*/ 1388718 w 1388718"/>
              <a:gd name="connsiteY2" fmla="*/ 7433187 h 743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718" h="7433187">
                <a:moveTo>
                  <a:pt x="2370" y="0"/>
                </a:moveTo>
                <a:cubicBezTo>
                  <a:pt x="664" y="520949"/>
                  <a:pt x="-1977" y="6201879"/>
                  <a:pt x="2370" y="7433187"/>
                </a:cubicBezTo>
                <a:lnTo>
                  <a:pt x="1388718" y="7433187"/>
                </a:lnTo>
              </a:path>
            </a:pathLst>
          </a:custGeom>
          <a:noFill/>
          <a:ln w="25400">
            <a:solidFill>
              <a:schemeClr val="accent1"/>
            </a:solidFill>
            <a:headEnd type="none" w="lg" len="med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AFC824-C392-5740-8319-1EABA621424F}"/>
              </a:ext>
            </a:extLst>
          </p:cNvPr>
          <p:cNvGrpSpPr/>
          <p:nvPr/>
        </p:nvGrpSpPr>
        <p:grpSpPr>
          <a:xfrm>
            <a:off x="3361494" y="8123504"/>
            <a:ext cx="3543017" cy="2072784"/>
            <a:chOff x="5285404" y="5041995"/>
            <a:chExt cx="7077793" cy="2072784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D3D2BC5-47CF-C247-8AC7-0EFC522A1B52}"/>
                </a:ext>
              </a:extLst>
            </p:cNvPr>
            <p:cNvSpPr/>
            <p:nvPr/>
          </p:nvSpPr>
          <p:spPr>
            <a:xfrm rot="5400000">
              <a:off x="4858032" y="5469367"/>
              <a:ext cx="2072782" cy="121803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966 w 1387314"/>
                <a:gd name="connsiteY0" fmla="*/ 0 h 7433187"/>
                <a:gd name="connsiteX1" fmla="*/ 966 w 1387314"/>
                <a:gd name="connsiteY1" fmla="*/ 7433187 h 7433187"/>
                <a:gd name="connsiteX2" fmla="*/ 1387314 w 1387314"/>
                <a:gd name="connsiteY2" fmla="*/ 7433187 h 7433187"/>
                <a:gd name="connsiteX0" fmla="*/ 966 w 1387314"/>
                <a:gd name="connsiteY0" fmla="*/ 0 h 7433187"/>
                <a:gd name="connsiteX1" fmla="*/ 966 w 1387314"/>
                <a:gd name="connsiteY1" fmla="*/ 7433187 h 7433187"/>
                <a:gd name="connsiteX2" fmla="*/ 1387314 w 1387314"/>
                <a:gd name="connsiteY2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314" h="7433187">
                  <a:moveTo>
                    <a:pt x="966" y="0"/>
                  </a:moveTo>
                  <a:cubicBezTo>
                    <a:pt x="-740" y="1622730"/>
                    <a:pt x="177" y="5813029"/>
                    <a:pt x="966" y="7433187"/>
                  </a:cubicBezTo>
                  <a:lnTo>
                    <a:pt x="1387314" y="743318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headEnd type="none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B9D4A6F-71EA-454E-87B4-6EA14C4970F4}"/>
                </a:ext>
              </a:extLst>
            </p:cNvPr>
            <p:cNvSpPr/>
            <p:nvPr/>
          </p:nvSpPr>
          <p:spPr>
            <a:xfrm rot="16200000" flipH="1">
              <a:off x="10718208" y="5469790"/>
              <a:ext cx="2071940" cy="121803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401 w 1386749"/>
                <a:gd name="connsiteY0" fmla="*/ 0 h 7433187"/>
                <a:gd name="connsiteX1" fmla="*/ 401 w 1386749"/>
                <a:gd name="connsiteY1" fmla="*/ 7433187 h 7433187"/>
                <a:gd name="connsiteX2" fmla="*/ 1386749 w 1386749"/>
                <a:gd name="connsiteY2" fmla="*/ 7433187 h 7433187"/>
                <a:gd name="connsiteX0" fmla="*/ 401 w 1386749"/>
                <a:gd name="connsiteY0" fmla="*/ 0 h 7433187"/>
                <a:gd name="connsiteX1" fmla="*/ 401 w 1386749"/>
                <a:gd name="connsiteY1" fmla="*/ 7433187 h 7433187"/>
                <a:gd name="connsiteX2" fmla="*/ 1386749 w 1386749"/>
                <a:gd name="connsiteY2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6749" h="7433187">
                  <a:moveTo>
                    <a:pt x="401" y="0"/>
                  </a:moveTo>
                  <a:cubicBezTo>
                    <a:pt x="-1305" y="1817164"/>
                    <a:pt x="3171" y="4776051"/>
                    <a:pt x="401" y="7433187"/>
                  </a:cubicBezTo>
                  <a:lnTo>
                    <a:pt x="1386749" y="743318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headEnd type="none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F6F896-3206-B346-A846-46F7BE322FA1}"/>
              </a:ext>
            </a:extLst>
          </p:cNvPr>
          <p:cNvGrpSpPr/>
          <p:nvPr/>
        </p:nvGrpSpPr>
        <p:grpSpPr>
          <a:xfrm>
            <a:off x="5739984" y="10186789"/>
            <a:ext cx="2323561" cy="2323560"/>
            <a:chOff x="2202465" y="10186789"/>
            <a:chExt cx="2323561" cy="2323560"/>
          </a:xfrm>
        </p:grpSpPr>
        <p:sp>
          <p:nvSpPr>
            <p:cNvPr id="66" name="Freeform 325">
              <a:extLst>
                <a:ext uri="{FF2B5EF4-FFF2-40B4-BE49-F238E27FC236}">
                  <a16:creationId xmlns:a16="http://schemas.microsoft.com/office/drawing/2014/main" id="{ED71D9DE-C480-9348-978B-2862CD63B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465" y="10186789"/>
              <a:ext cx="2323561" cy="2323560"/>
            </a:xfrm>
            <a:custGeom>
              <a:avLst/>
              <a:gdLst>
                <a:gd name="T0" fmla="*/ 1864 w 1865"/>
                <a:gd name="T1" fmla="*/ 931 h 1864"/>
                <a:gd name="T2" fmla="*/ 1864 w 1865"/>
                <a:gd name="T3" fmla="*/ 931 h 1864"/>
                <a:gd name="T4" fmla="*/ 1585 w 1865"/>
                <a:gd name="T5" fmla="*/ 1597 h 1864"/>
                <a:gd name="T6" fmla="*/ 1585 w 1865"/>
                <a:gd name="T7" fmla="*/ 1597 h 1864"/>
                <a:gd name="T8" fmla="*/ 1085 w 1865"/>
                <a:gd name="T9" fmla="*/ 1851 h 1864"/>
                <a:gd name="T10" fmla="*/ 1085 w 1865"/>
                <a:gd name="T11" fmla="*/ 1851 h 1864"/>
                <a:gd name="T12" fmla="*/ 1014 w 1865"/>
                <a:gd name="T13" fmla="*/ 1860 h 1864"/>
                <a:gd name="T14" fmla="*/ 1014 w 1865"/>
                <a:gd name="T15" fmla="*/ 1860 h 1864"/>
                <a:gd name="T16" fmla="*/ 1003 w 1865"/>
                <a:gd name="T17" fmla="*/ 1861 h 1864"/>
                <a:gd name="T18" fmla="*/ 1003 w 1865"/>
                <a:gd name="T19" fmla="*/ 1861 h 1864"/>
                <a:gd name="T20" fmla="*/ 932 w 1865"/>
                <a:gd name="T21" fmla="*/ 1863 h 1864"/>
                <a:gd name="T22" fmla="*/ 932 w 1865"/>
                <a:gd name="T23" fmla="*/ 1863 h 1864"/>
                <a:gd name="T24" fmla="*/ 932 w 1865"/>
                <a:gd name="T25" fmla="*/ 1863 h 1864"/>
                <a:gd name="T26" fmla="*/ 861 w 1865"/>
                <a:gd name="T27" fmla="*/ 1861 h 1864"/>
                <a:gd name="T28" fmla="*/ 861 w 1865"/>
                <a:gd name="T29" fmla="*/ 1861 h 1864"/>
                <a:gd name="T30" fmla="*/ 850 w 1865"/>
                <a:gd name="T31" fmla="*/ 1860 h 1864"/>
                <a:gd name="T32" fmla="*/ 850 w 1865"/>
                <a:gd name="T33" fmla="*/ 1860 h 1864"/>
                <a:gd name="T34" fmla="*/ 850 w 1865"/>
                <a:gd name="T35" fmla="*/ 1860 h 1864"/>
                <a:gd name="T36" fmla="*/ 850 w 1865"/>
                <a:gd name="T37" fmla="*/ 1860 h 1864"/>
                <a:gd name="T38" fmla="*/ 776 w 1865"/>
                <a:gd name="T39" fmla="*/ 1850 h 1864"/>
                <a:gd name="T40" fmla="*/ 776 w 1865"/>
                <a:gd name="T41" fmla="*/ 1850 h 1864"/>
                <a:gd name="T42" fmla="*/ 267 w 1865"/>
                <a:gd name="T43" fmla="*/ 1584 h 1864"/>
                <a:gd name="T44" fmla="*/ 267 w 1865"/>
                <a:gd name="T45" fmla="*/ 1584 h 1864"/>
                <a:gd name="T46" fmla="*/ 0 w 1865"/>
                <a:gd name="T47" fmla="*/ 931 h 1864"/>
                <a:gd name="T48" fmla="*/ 0 w 1865"/>
                <a:gd name="T49" fmla="*/ 931 h 1864"/>
                <a:gd name="T50" fmla="*/ 932 w 1865"/>
                <a:gd name="T51" fmla="*/ 0 h 1864"/>
                <a:gd name="T52" fmla="*/ 932 w 1865"/>
                <a:gd name="T53" fmla="*/ 0 h 1864"/>
                <a:gd name="T54" fmla="*/ 1864 w 1865"/>
                <a:gd name="T55" fmla="*/ 93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4">
                  <a:moveTo>
                    <a:pt x="1864" y="931"/>
                  </a:moveTo>
                  <a:lnTo>
                    <a:pt x="1864" y="931"/>
                  </a:lnTo>
                  <a:cubicBezTo>
                    <a:pt x="1864" y="1192"/>
                    <a:pt x="1757" y="1428"/>
                    <a:pt x="1585" y="1597"/>
                  </a:cubicBezTo>
                  <a:lnTo>
                    <a:pt x="1585" y="1597"/>
                  </a:lnTo>
                  <a:cubicBezTo>
                    <a:pt x="1451" y="1728"/>
                    <a:pt x="1278" y="1819"/>
                    <a:pt x="1085" y="1851"/>
                  </a:cubicBezTo>
                  <a:lnTo>
                    <a:pt x="1085" y="1851"/>
                  </a:lnTo>
                  <a:cubicBezTo>
                    <a:pt x="1061" y="1855"/>
                    <a:pt x="1037" y="1858"/>
                    <a:pt x="1014" y="1860"/>
                  </a:cubicBezTo>
                  <a:lnTo>
                    <a:pt x="1014" y="1860"/>
                  </a:lnTo>
                  <a:cubicBezTo>
                    <a:pt x="1010" y="1860"/>
                    <a:pt x="1006" y="1861"/>
                    <a:pt x="1003" y="1861"/>
                  </a:cubicBezTo>
                  <a:lnTo>
                    <a:pt x="1003" y="1861"/>
                  </a:lnTo>
                  <a:cubicBezTo>
                    <a:pt x="979" y="1863"/>
                    <a:pt x="956" y="1863"/>
                    <a:pt x="932" y="1863"/>
                  </a:cubicBezTo>
                  <a:lnTo>
                    <a:pt x="932" y="1863"/>
                  </a:lnTo>
                  <a:lnTo>
                    <a:pt x="932" y="1863"/>
                  </a:lnTo>
                  <a:cubicBezTo>
                    <a:pt x="908" y="1863"/>
                    <a:pt x="885" y="1863"/>
                    <a:pt x="861" y="1861"/>
                  </a:cubicBezTo>
                  <a:lnTo>
                    <a:pt x="861" y="1861"/>
                  </a:lnTo>
                  <a:cubicBezTo>
                    <a:pt x="858" y="1860"/>
                    <a:pt x="854" y="1860"/>
                    <a:pt x="850" y="1860"/>
                  </a:cubicBezTo>
                  <a:lnTo>
                    <a:pt x="850" y="1860"/>
                  </a:lnTo>
                  <a:lnTo>
                    <a:pt x="850" y="1860"/>
                  </a:lnTo>
                  <a:lnTo>
                    <a:pt x="850" y="1860"/>
                  </a:lnTo>
                  <a:cubicBezTo>
                    <a:pt x="825" y="1858"/>
                    <a:pt x="801" y="1855"/>
                    <a:pt x="776" y="1850"/>
                  </a:cubicBezTo>
                  <a:lnTo>
                    <a:pt x="776" y="1850"/>
                  </a:lnTo>
                  <a:cubicBezTo>
                    <a:pt x="578" y="1817"/>
                    <a:pt x="402" y="1721"/>
                    <a:pt x="267" y="1584"/>
                  </a:cubicBezTo>
                  <a:lnTo>
                    <a:pt x="267" y="1584"/>
                  </a:lnTo>
                  <a:cubicBezTo>
                    <a:pt x="102" y="1416"/>
                    <a:pt x="0" y="1186"/>
                    <a:pt x="0" y="931"/>
                  </a:cubicBezTo>
                  <a:lnTo>
                    <a:pt x="0" y="931"/>
                  </a:lnTo>
                  <a:cubicBezTo>
                    <a:pt x="0" y="417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7" y="0"/>
                    <a:pt x="1864" y="417"/>
                    <a:pt x="1864" y="931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CF6B9BB-4C79-7944-BBD3-6D8AF95BB462}"/>
                </a:ext>
              </a:extLst>
            </p:cNvPr>
            <p:cNvGrpSpPr/>
            <p:nvPr/>
          </p:nvGrpSpPr>
          <p:grpSpPr>
            <a:xfrm>
              <a:off x="2537540" y="10433977"/>
              <a:ext cx="1641177" cy="2076372"/>
              <a:chOff x="2537540" y="10433977"/>
              <a:chExt cx="1641177" cy="2076372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3CA7AC0-8333-4643-A15D-3C6DD1B94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540" y="11664419"/>
                <a:ext cx="1641177" cy="844688"/>
              </a:xfrm>
              <a:custGeom>
                <a:avLst/>
                <a:gdLst>
                  <a:gd name="connsiteX0" fmla="*/ 829449 w 1641177"/>
                  <a:gd name="connsiteY0" fmla="*/ 0 h 844688"/>
                  <a:gd name="connsiteX1" fmla="*/ 991049 w 1641177"/>
                  <a:gd name="connsiteY1" fmla="*/ 0 h 844688"/>
                  <a:gd name="connsiteX2" fmla="*/ 1003480 w 1641177"/>
                  <a:gd name="connsiteY2" fmla="*/ 9938 h 844688"/>
                  <a:gd name="connsiteX3" fmla="*/ 1009695 w 1641177"/>
                  <a:gd name="connsiteY3" fmla="*/ 14906 h 844688"/>
                  <a:gd name="connsiteX4" fmla="*/ 1017153 w 1641177"/>
                  <a:gd name="connsiteY4" fmla="*/ 18633 h 844688"/>
                  <a:gd name="connsiteX5" fmla="*/ 1028341 w 1641177"/>
                  <a:gd name="connsiteY5" fmla="*/ 27328 h 844688"/>
                  <a:gd name="connsiteX6" fmla="*/ 1029584 w 1641177"/>
                  <a:gd name="connsiteY6" fmla="*/ 27328 h 844688"/>
                  <a:gd name="connsiteX7" fmla="*/ 1058175 w 1641177"/>
                  <a:gd name="connsiteY7" fmla="*/ 44719 h 844688"/>
                  <a:gd name="connsiteX8" fmla="*/ 1070606 w 1641177"/>
                  <a:gd name="connsiteY8" fmla="*/ 50930 h 844688"/>
                  <a:gd name="connsiteX9" fmla="*/ 1078064 w 1641177"/>
                  <a:gd name="connsiteY9" fmla="*/ 54656 h 844688"/>
                  <a:gd name="connsiteX10" fmla="*/ 1092981 w 1641177"/>
                  <a:gd name="connsiteY10" fmla="*/ 62109 h 844688"/>
                  <a:gd name="connsiteX11" fmla="*/ 1100439 w 1641177"/>
                  <a:gd name="connsiteY11" fmla="*/ 64594 h 844688"/>
                  <a:gd name="connsiteX12" fmla="*/ 1229719 w 1641177"/>
                  <a:gd name="connsiteY12" fmla="*/ 101859 h 844688"/>
                  <a:gd name="connsiteX13" fmla="*/ 1257067 w 1641177"/>
                  <a:gd name="connsiteY13" fmla="*/ 105586 h 844688"/>
                  <a:gd name="connsiteX14" fmla="*/ 1577780 w 1641177"/>
                  <a:gd name="connsiteY14" fmla="*/ 296883 h 844688"/>
                  <a:gd name="connsiteX15" fmla="*/ 1641177 w 1641177"/>
                  <a:gd name="connsiteY15" fmla="*/ 514266 h 844688"/>
                  <a:gd name="connsiteX16" fmla="*/ 1019640 w 1641177"/>
                  <a:gd name="connsiteY16" fmla="*/ 829782 h 844688"/>
                  <a:gd name="connsiteX17" fmla="*/ 930138 w 1641177"/>
                  <a:gd name="connsiteY17" fmla="*/ 840961 h 844688"/>
                  <a:gd name="connsiteX18" fmla="*/ 916464 w 1641177"/>
                  <a:gd name="connsiteY18" fmla="*/ 842203 h 844688"/>
                  <a:gd name="connsiteX19" fmla="*/ 829449 w 1641177"/>
                  <a:gd name="connsiteY19" fmla="*/ 844688 h 844688"/>
                  <a:gd name="connsiteX20" fmla="*/ 657581 w 1641177"/>
                  <a:gd name="connsiteY20" fmla="*/ 0 h 844688"/>
                  <a:gd name="connsiteX21" fmla="*/ 828204 w 1641177"/>
                  <a:gd name="connsiteY21" fmla="*/ 0 h 844688"/>
                  <a:gd name="connsiteX22" fmla="*/ 828204 w 1641177"/>
                  <a:gd name="connsiteY22" fmla="*/ 844688 h 844688"/>
                  <a:gd name="connsiteX23" fmla="*/ 739779 w 1641177"/>
                  <a:gd name="connsiteY23" fmla="*/ 842203 h 844688"/>
                  <a:gd name="connsiteX24" fmla="*/ 726079 w 1641177"/>
                  <a:gd name="connsiteY24" fmla="*/ 840961 h 844688"/>
                  <a:gd name="connsiteX25" fmla="*/ 633918 w 1641177"/>
                  <a:gd name="connsiteY25" fmla="*/ 828539 h 844688"/>
                  <a:gd name="connsiteX26" fmla="*/ 0 w 1641177"/>
                  <a:gd name="connsiteY26" fmla="*/ 498117 h 844688"/>
                  <a:gd name="connsiteX27" fmla="*/ 47326 w 1641177"/>
                  <a:gd name="connsiteY27" fmla="*/ 311789 h 844688"/>
                  <a:gd name="connsiteX28" fmla="*/ 391062 w 1641177"/>
                  <a:gd name="connsiteY28" fmla="*/ 105586 h 844688"/>
                  <a:gd name="connsiteX29" fmla="*/ 427179 w 1641177"/>
                  <a:gd name="connsiteY29" fmla="*/ 100617 h 844688"/>
                  <a:gd name="connsiteX30" fmla="*/ 556702 w 1641177"/>
                  <a:gd name="connsiteY30" fmla="*/ 60867 h 844688"/>
                  <a:gd name="connsiteX31" fmla="*/ 618973 w 1641177"/>
                  <a:gd name="connsiteY31" fmla="*/ 27328 h 844688"/>
                  <a:gd name="connsiteX32" fmla="*/ 628937 w 1641177"/>
                  <a:gd name="connsiteY32" fmla="*/ 21117 h 844688"/>
                  <a:gd name="connsiteX33" fmla="*/ 638900 w 1641177"/>
                  <a:gd name="connsiteY33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1177" h="844688">
                    <a:moveTo>
                      <a:pt x="829449" y="0"/>
                    </a:moveTo>
                    <a:lnTo>
                      <a:pt x="991049" y="0"/>
                    </a:lnTo>
                    <a:cubicBezTo>
                      <a:pt x="994778" y="3727"/>
                      <a:pt x="999750" y="6211"/>
                      <a:pt x="1003480" y="9938"/>
                    </a:cubicBezTo>
                    <a:cubicBezTo>
                      <a:pt x="1005966" y="11180"/>
                      <a:pt x="1007209" y="13664"/>
                      <a:pt x="1009695" y="14906"/>
                    </a:cubicBezTo>
                    <a:cubicBezTo>
                      <a:pt x="1012181" y="16148"/>
                      <a:pt x="1014667" y="17391"/>
                      <a:pt x="1017153" y="18633"/>
                    </a:cubicBezTo>
                    <a:cubicBezTo>
                      <a:pt x="1020883" y="21117"/>
                      <a:pt x="1024612" y="23602"/>
                      <a:pt x="1028341" y="27328"/>
                    </a:cubicBezTo>
                    <a:cubicBezTo>
                      <a:pt x="1029584" y="27328"/>
                      <a:pt x="1029584" y="27328"/>
                      <a:pt x="1029584" y="27328"/>
                    </a:cubicBezTo>
                    <a:cubicBezTo>
                      <a:pt x="1038286" y="33539"/>
                      <a:pt x="1048230" y="38508"/>
                      <a:pt x="1058175" y="44719"/>
                    </a:cubicBezTo>
                    <a:cubicBezTo>
                      <a:pt x="1061904" y="45961"/>
                      <a:pt x="1065633" y="48445"/>
                      <a:pt x="1070606" y="50930"/>
                    </a:cubicBezTo>
                    <a:cubicBezTo>
                      <a:pt x="1073092" y="52172"/>
                      <a:pt x="1075578" y="53414"/>
                      <a:pt x="1078064" y="54656"/>
                    </a:cubicBezTo>
                    <a:cubicBezTo>
                      <a:pt x="1084279" y="57141"/>
                      <a:pt x="1088009" y="59625"/>
                      <a:pt x="1092981" y="62109"/>
                    </a:cubicBezTo>
                    <a:cubicBezTo>
                      <a:pt x="1095467" y="62109"/>
                      <a:pt x="1097953" y="64594"/>
                      <a:pt x="1100439" y="64594"/>
                    </a:cubicBezTo>
                    <a:cubicBezTo>
                      <a:pt x="1141461" y="83227"/>
                      <a:pt x="1184969" y="95648"/>
                      <a:pt x="1229719" y="101859"/>
                    </a:cubicBezTo>
                    <a:cubicBezTo>
                      <a:pt x="1238421" y="103102"/>
                      <a:pt x="1248365" y="104344"/>
                      <a:pt x="1257067" y="105586"/>
                    </a:cubicBezTo>
                    <a:cubicBezTo>
                      <a:pt x="1295602" y="109313"/>
                      <a:pt x="1505682" y="137883"/>
                      <a:pt x="1577780" y="296883"/>
                    </a:cubicBezTo>
                    <a:cubicBezTo>
                      <a:pt x="1593940" y="336633"/>
                      <a:pt x="1617559" y="417375"/>
                      <a:pt x="1641177" y="514266"/>
                    </a:cubicBezTo>
                    <a:cubicBezTo>
                      <a:pt x="1474605" y="676992"/>
                      <a:pt x="1259553" y="790032"/>
                      <a:pt x="1019640" y="829782"/>
                    </a:cubicBezTo>
                    <a:cubicBezTo>
                      <a:pt x="989806" y="834750"/>
                      <a:pt x="959972" y="838477"/>
                      <a:pt x="930138" y="840961"/>
                    </a:cubicBezTo>
                    <a:cubicBezTo>
                      <a:pt x="926409" y="840961"/>
                      <a:pt x="921437" y="842203"/>
                      <a:pt x="916464" y="842203"/>
                    </a:cubicBezTo>
                    <a:cubicBezTo>
                      <a:pt x="887874" y="844688"/>
                      <a:pt x="859283" y="844688"/>
                      <a:pt x="829449" y="844688"/>
                    </a:cubicBezTo>
                    <a:close/>
                    <a:moveTo>
                      <a:pt x="657581" y="0"/>
                    </a:moveTo>
                    <a:lnTo>
                      <a:pt x="828204" y="0"/>
                    </a:lnTo>
                    <a:lnTo>
                      <a:pt x="828204" y="844688"/>
                    </a:lnTo>
                    <a:cubicBezTo>
                      <a:pt x="798314" y="844688"/>
                      <a:pt x="769669" y="844688"/>
                      <a:pt x="739779" y="842203"/>
                    </a:cubicBezTo>
                    <a:cubicBezTo>
                      <a:pt x="736043" y="840961"/>
                      <a:pt x="731061" y="840961"/>
                      <a:pt x="726079" y="840961"/>
                    </a:cubicBezTo>
                    <a:cubicBezTo>
                      <a:pt x="694944" y="838477"/>
                      <a:pt x="665054" y="834750"/>
                      <a:pt x="633918" y="828539"/>
                    </a:cubicBezTo>
                    <a:cubicBezTo>
                      <a:pt x="387325" y="787547"/>
                      <a:pt x="168132" y="668297"/>
                      <a:pt x="0" y="498117"/>
                    </a:cubicBezTo>
                    <a:cubicBezTo>
                      <a:pt x="18681" y="416133"/>
                      <a:pt x="34872" y="347813"/>
                      <a:pt x="47326" y="311789"/>
                    </a:cubicBezTo>
                    <a:cubicBezTo>
                      <a:pt x="97143" y="166453"/>
                      <a:pt x="347472" y="109313"/>
                      <a:pt x="391062" y="105586"/>
                    </a:cubicBezTo>
                    <a:cubicBezTo>
                      <a:pt x="403516" y="104344"/>
                      <a:pt x="414725" y="103102"/>
                      <a:pt x="427179" y="100617"/>
                    </a:cubicBezTo>
                    <a:cubicBezTo>
                      <a:pt x="472014" y="93164"/>
                      <a:pt x="515604" y="79500"/>
                      <a:pt x="556702" y="60867"/>
                    </a:cubicBezTo>
                    <a:cubicBezTo>
                      <a:pt x="577875" y="50930"/>
                      <a:pt x="599047" y="39750"/>
                      <a:pt x="618973" y="27328"/>
                    </a:cubicBezTo>
                    <a:cubicBezTo>
                      <a:pt x="621464" y="24844"/>
                      <a:pt x="626446" y="23602"/>
                      <a:pt x="628937" y="21117"/>
                    </a:cubicBezTo>
                    <a:cubicBezTo>
                      <a:pt x="632673" y="18633"/>
                      <a:pt x="636409" y="16148"/>
                      <a:pt x="638900" y="13664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69" name="Freeform 328">
                <a:extLst>
                  <a:ext uri="{FF2B5EF4-FFF2-40B4-BE49-F238E27FC236}">
                    <a16:creationId xmlns:a16="http://schemas.microsoft.com/office/drawing/2014/main" id="{8AE5125C-A91E-B844-98C8-C98291181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64419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1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8 h 681"/>
                  <a:gd name="T14" fmla="*/ 289 w 437"/>
                  <a:gd name="T15" fmla="*/ 678 h 681"/>
                  <a:gd name="T16" fmla="*/ 218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8 h 681"/>
                  <a:gd name="T24" fmla="*/ 147 w 437"/>
                  <a:gd name="T25" fmla="*/ 678 h 681"/>
                  <a:gd name="T26" fmla="*/ 136 w 437"/>
                  <a:gd name="T27" fmla="*/ 677 h 681"/>
                  <a:gd name="T28" fmla="*/ 48 w 437"/>
                  <a:gd name="T29" fmla="*/ 270 h 681"/>
                  <a:gd name="T30" fmla="*/ 2 w 437"/>
                  <a:gd name="T31" fmla="*/ 59 h 681"/>
                  <a:gd name="T32" fmla="*/ 1 w 437"/>
                  <a:gd name="T33" fmla="*/ 56 h 681"/>
                  <a:gd name="T34" fmla="*/ 1 w 437"/>
                  <a:gd name="T35" fmla="*/ 54 h 681"/>
                  <a:gd name="T36" fmla="*/ 1 w 437"/>
                  <a:gd name="T37" fmla="*/ 53 h 681"/>
                  <a:gd name="T38" fmla="*/ 0 w 437"/>
                  <a:gd name="T39" fmla="*/ 52 h 681"/>
                  <a:gd name="T40" fmla="*/ 0 w 437"/>
                  <a:gd name="T41" fmla="*/ 50 h 681"/>
                  <a:gd name="T42" fmla="*/ 0 w 437"/>
                  <a:gd name="T43" fmla="*/ 50 h 681"/>
                  <a:gd name="T44" fmla="*/ 0 w 437"/>
                  <a:gd name="T45" fmla="*/ 50 h 681"/>
                  <a:gd name="T46" fmla="*/ 0 w 437"/>
                  <a:gd name="T47" fmla="*/ 50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2 h 681"/>
                  <a:gd name="T58" fmla="*/ 50 w 437"/>
                  <a:gd name="T59" fmla="*/ 22 h 681"/>
                  <a:gd name="T60" fmla="*/ 58 w 437"/>
                  <a:gd name="T61" fmla="*/ 17 h 681"/>
                  <a:gd name="T62" fmla="*/ 58 w 437"/>
                  <a:gd name="T63" fmla="*/ 17 h 681"/>
                  <a:gd name="T64" fmla="*/ 66 w 437"/>
                  <a:gd name="T65" fmla="*/ 11 h 681"/>
                  <a:gd name="T66" fmla="*/ 81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8 w 437"/>
                  <a:gd name="T73" fmla="*/ 8 h 681"/>
                  <a:gd name="T74" fmla="*/ 358 w 437"/>
                  <a:gd name="T75" fmla="*/ 8 h 681"/>
                  <a:gd name="T76" fmla="*/ 363 w 437"/>
                  <a:gd name="T77" fmla="*/ 12 h 681"/>
                  <a:gd name="T78" fmla="*/ 363 w 437"/>
                  <a:gd name="T79" fmla="*/ 12 h 681"/>
                  <a:gd name="T80" fmla="*/ 363 w 437"/>
                  <a:gd name="T81" fmla="*/ 12 h 681"/>
                  <a:gd name="T82" fmla="*/ 363 w 437"/>
                  <a:gd name="T83" fmla="*/ 12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2 h 681"/>
                  <a:gd name="T90" fmla="*/ 378 w 437"/>
                  <a:gd name="T91" fmla="*/ 22 h 681"/>
                  <a:gd name="T92" fmla="*/ 379 w 437"/>
                  <a:gd name="T93" fmla="*/ 22 h 681"/>
                  <a:gd name="T94" fmla="*/ 379 w 437"/>
                  <a:gd name="T95" fmla="*/ 22 h 681"/>
                  <a:gd name="T96" fmla="*/ 402 w 437"/>
                  <a:gd name="T97" fmla="*/ 36 h 681"/>
                  <a:gd name="T98" fmla="*/ 402 w 437"/>
                  <a:gd name="T99" fmla="*/ 36 h 681"/>
                  <a:gd name="T100" fmla="*/ 412 w 437"/>
                  <a:gd name="T101" fmla="*/ 41 h 681"/>
                  <a:gd name="T102" fmla="*/ 412 w 437"/>
                  <a:gd name="T103" fmla="*/ 41 h 681"/>
                  <a:gd name="T104" fmla="*/ 418 w 437"/>
                  <a:gd name="T105" fmla="*/ 44 h 681"/>
                  <a:gd name="T106" fmla="*/ 418 w 437"/>
                  <a:gd name="T107" fmla="*/ 44 h 681"/>
                  <a:gd name="T108" fmla="*/ 430 w 437"/>
                  <a:gd name="T109" fmla="*/ 50 h 681"/>
                  <a:gd name="T110" fmla="*/ 430 w 437"/>
                  <a:gd name="T111" fmla="*/ 50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1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2" y="678"/>
                      <a:pt x="289" y="678"/>
                    </a:cubicBezTo>
                    <a:lnTo>
                      <a:pt x="289" y="678"/>
                    </a:lnTo>
                    <a:cubicBezTo>
                      <a:pt x="265" y="680"/>
                      <a:pt x="242" y="680"/>
                      <a:pt x="218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80"/>
                      <a:pt x="147" y="678"/>
                    </a:cubicBezTo>
                    <a:lnTo>
                      <a:pt x="147" y="678"/>
                    </a:lnTo>
                    <a:cubicBezTo>
                      <a:pt x="144" y="677"/>
                      <a:pt x="140" y="677"/>
                      <a:pt x="136" y="677"/>
                    </a:cubicBezTo>
                    <a:lnTo>
                      <a:pt x="48" y="270"/>
                    </a:lnTo>
                    <a:lnTo>
                      <a:pt x="2" y="59"/>
                    </a:lnTo>
                    <a:lnTo>
                      <a:pt x="1" y="56"/>
                    </a:lnTo>
                    <a:lnTo>
                      <a:pt x="1" y="54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9"/>
                      <a:pt x="0" y="49"/>
                      <a:pt x="0" y="49"/>
                    </a:cubicBez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2"/>
                    </a:cubicBezTo>
                    <a:lnTo>
                      <a:pt x="50" y="22"/>
                    </a:lnTo>
                    <a:cubicBezTo>
                      <a:pt x="52" y="20"/>
                      <a:pt x="56" y="19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1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1" y="3"/>
                      <a:pt x="355" y="5"/>
                      <a:pt x="358" y="8"/>
                    </a:cubicBezTo>
                    <a:lnTo>
                      <a:pt x="358" y="8"/>
                    </a:lnTo>
                    <a:cubicBezTo>
                      <a:pt x="360" y="9"/>
                      <a:pt x="361" y="11"/>
                      <a:pt x="363" y="12"/>
                    </a:cubicBez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2"/>
                    </a:lnTo>
                    <a:cubicBezTo>
                      <a:pt x="365" y="13"/>
                      <a:pt x="367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2"/>
                    </a:cubicBezTo>
                    <a:lnTo>
                      <a:pt x="378" y="22"/>
                    </a:lnTo>
                    <a:cubicBezTo>
                      <a:pt x="379" y="22"/>
                      <a:pt x="379" y="22"/>
                      <a:pt x="379" y="22"/>
                    </a:cubicBezTo>
                    <a:lnTo>
                      <a:pt x="379" y="22"/>
                    </a:lnTo>
                    <a:cubicBezTo>
                      <a:pt x="386" y="27"/>
                      <a:pt x="394" y="31"/>
                      <a:pt x="402" y="36"/>
                    </a:cubicBezTo>
                    <a:lnTo>
                      <a:pt x="402" y="36"/>
                    </a:lnTo>
                    <a:cubicBezTo>
                      <a:pt x="405" y="37"/>
                      <a:pt x="408" y="39"/>
                      <a:pt x="412" y="41"/>
                    </a:cubicBezTo>
                    <a:lnTo>
                      <a:pt x="412" y="41"/>
                    </a:lnTo>
                    <a:cubicBezTo>
                      <a:pt x="414" y="42"/>
                      <a:pt x="416" y="43"/>
                      <a:pt x="418" y="44"/>
                    </a:cubicBezTo>
                    <a:lnTo>
                      <a:pt x="418" y="44"/>
                    </a:lnTo>
                    <a:cubicBezTo>
                      <a:pt x="423" y="46"/>
                      <a:pt x="426" y="48"/>
                      <a:pt x="430" y="50"/>
                    </a:cubicBezTo>
                    <a:lnTo>
                      <a:pt x="430" y="50"/>
                    </a:lnTo>
                    <a:cubicBezTo>
                      <a:pt x="432" y="50"/>
                      <a:pt x="434" y="52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0" name="Freeform 329">
                <a:extLst>
                  <a:ext uri="{FF2B5EF4-FFF2-40B4-BE49-F238E27FC236}">
                    <a16:creationId xmlns:a16="http://schemas.microsoft.com/office/drawing/2014/main" id="{53B528BD-EFB6-D244-96AD-94EFB2BAE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1" name="Freeform 330">
                <a:extLst>
                  <a:ext uri="{FF2B5EF4-FFF2-40B4-BE49-F238E27FC236}">
                    <a16:creationId xmlns:a16="http://schemas.microsoft.com/office/drawing/2014/main" id="{4ED20671-1DB4-0B49-93A2-5852CF35A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2" name="Freeform 331">
                <a:extLst>
                  <a:ext uri="{FF2B5EF4-FFF2-40B4-BE49-F238E27FC236}">
                    <a16:creationId xmlns:a16="http://schemas.microsoft.com/office/drawing/2014/main" id="{CEC64246-F627-594B-819C-5A9BFB401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102" y="11856675"/>
                <a:ext cx="164791" cy="148314"/>
              </a:xfrm>
              <a:custGeom>
                <a:avLst/>
                <a:gdLst>
                  <a:gd name="T0" fmla="*/ 20 w 133"/>
                  <a:gd name="T1" fmla="*/ 116 h 117"/>
                  <a:gd name="T2" fmla="*/ 112 w 133"/>
                  <a:gd name="T3" fmla="*/ 116 h 117"/>
                  <a:gd name="T4" fmla="*/ 132 w 133"/>
                  <a:gd name="T5" fmla="*/ 0 h 117"/>
                  <a:gd name="T6" fmla="*/ 0 w 133"/>
                  <a:gd name="T7" fmla="*/ 0 h 117"/>
                  <a:gd name="T8" fmla="*/ 20 w 133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3" name="Freeform 332">
                <a:extLst>
                  <a:ext uri="{FF2B5EF4-FFF2-40B4-BE49-F238E27FC236}">
                    <a16:creationId xmlns:a16="http://schemas.microsoft.com/office/drawing/2014/main" id="{87D3CDE6-ED83-0948-BD39-37B26E02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991" y="11642448"/>
                <a:ext cx="274652" cy="357047"/>
              </a:xfrm>
              <a:custGeom>
                <a:avLst/>
                <a:gdLst>
                  <a:gd name="T0" fmla="*/ 130 w 219"/>
                  <a:gd name="T1" fmla="*/ 0 h 286"/>
                  <a:gd name="T2" fmla="*/ 0 w 219"/>
                  <a:gd name="T3" fmla="*/ 172 h 286"/>
                  <a:gd name="T4" fmla="*/ 170 w 219"/>
                  <a:gd name="T5" fmla="*/ 285 h 286"/>
                  <a:gd name="T6" fmla="*/ 218 w 219"/>
                  <a:gd name="T7" fmla="*/ 66 h 286"/>
                  <a:gd name="T8" fmla="*/ 130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5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4" name="Freeform 333">
                <a:extLst>
                  <a:ext uri="{FF2B5EF4-FFF2-40B4-BE49-F238E27FC236}">
                    <a16:creationId xmlns:a16="http://schemas.microsoft.com/office/drawing/2014/main" id="{47311EBA-569E-B144-B222-CDCC3866D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274652" cy="357047"/>
              </a:xfrm>
              <a:custGeom>
                <a:avLst/>
                <a:gdLst>
                  <a:gd name="T0" fmla="*/ 81 w 219"/>
                  <a:gd name="T1" fmla="*/ 0 h 285"/>
                  <a:gd name="T2" fmla="*/ 218 w 219"/>
                  <a:gd name="T3" fmla="*/ 172 h 285"/>
                  <a:gd name="T4" fmla="*/ 48 w 219"/>
                  <a:gd name="T5" fmla="*/ 284 h 285"/>
                  <a:gd name="T6" fmla="*/ 0 w 219"/>
                  <a:gd name="T7" fmla="*/ 63 h 285"/>
                  <a:gd name="T8" fmla="*/ 81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81" y="0"/>
                    </a:moveTo>
                    <a:lnTo>
                      <a:pt x="218" y="172"/>
                    </a:lnTo>
                    <a:lnTo>
                      <a:pt x="48" y="284"/>
                    </a:lnTo>
                    <a:lnTo>
                      <a:pt x="0" y="6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4E9FD8B-0898-3D42-9563-A58ECD9BC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548050" cy="355799"/>
              </a:xfrm>
              <a:custGeom>
                <a:avLst/>
                <a:gdLst>
                  <a:gd name="connsiteX0" fmla="*/ 437688 w 548050"/>
                  <a:gd name="connsiteY0" fmla="*/ 0 h 355799"/>
                  <a:gd name="connsiteX1" fmla="*/ 548050 w 548050"/>
                  <a:gd name="connsiteY1" fmla="*/ 82395 h 355799"/>
                  <a:gd name="connsiteX2" fmla="*/ 487852 w 548050"/>
                  <a:gd name="connsiteY2" fmla="*/ 355799 h 355799"/>
                  <a:gd name="connsiteX3" fmla="*/ 274652 w 548050"/>
                  <a:gd name="connsiteY3" fmla="*/ 214728 h 355799"/>
                  <a:gd name="connsiteX4" fmla="*/ 101584 w 548050"/>
                  <a:gd name="connsiteY4" fmla="*/ 0 h 355799"/>
                  <a:gd name="connsiteX5" fmla="*/ 273398 w 548050"/>
                  <a:gd name="connsiteY5" fmla="*/ 215481 h 355799"/>
                  <a:gd name="connsiteX6" fmla="*/ 60198 w 548050"/>
                  <a:gd name="connsiteY6" fmla="*/ 355794 h 355799"/>
                  <a:gd name="connsiteX7" fmla="*/ 0 w 548050"/>
                  <a:gd name="connsiteY7" fmla="*/ 78926 h 35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9">
                    <a:moveTo>
                      <a:pt x="437688" y="0"/>
                    </a:moveTo>
                    <a:lnTo>
                      <a:pt x="548050" y="82395"/>
                    </a:lnTo>
                    <a:lnTo>
                      <a:pt x="487852" y="355799"/>
                    </a:lnTo>
                    <a:lnTo>
                      <a:pt x="274652" y="214728"/>
                    </a:lnTo>
                    <a:close/>
                    <a:moveTo>
                      <a:pt x="101584" y="0"/>
                    </a:moveTo>
                    <a:lnTo>
                      <a:pt x="273398" y="215481"/>
                    </a:lnTo>
                    <a:lnTo>
                      <a:pt x="60198" y="355794"/>
                    </a:lnTo>
                    <a:lnTo>
                      <a:pt x="0" y="789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6" name="Freeform 336">
                <a:extLst>
                  <a:ext uri="{FF2B5EF4-FFF2-40B4-BE49-F238E27FC236}">
                    <a16:creationId xmlns:a16="http://schemas.microsoft.com/office/drawing/2014/main" id="{6FEC33BC-EFF6-C14C-A087-B9ED8C7BC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944" y="10730600"/>
                <a:ext cx="692124" cy="851420"/>
              </a:xfrm>
              <a:custGeom>
                <a:avLst/>
                <a:gdLst>
                  <a:gd name="T0" fmla="*/ 0 w 554"/>
                  <a:gd name="T1" fmla="*/ 259 h 683"/>
                  <a:gd name="T2" fmla="*/ 0 w 554"/>
                  <a:gd name="T3" fmla="*/ 259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2 h 683"/>
                  <a:gd name="T10" fmla="*/ 314 w 554"/>
                  <a:gd name="T11" fmla="*/ 682 h 683"/>
                  <a:gd name="T12" fmla="*/ 553 w 554"/>
                  <a:gd name="T13" fmla="*/ 259 h 683"/>
                  <a:gd name="T14" fmla="*/ 553 w 554"/>
                  <a:gd name="T15" fmla="*/ 259 h 683"/>
                  <a:gd name="T16" fmla="*/ 276 w 554"/>
                  <a:gd name="T17" fmla="*/ 0 h 683"/>
                  <a:gd name="T18" fmla="*/ 276 w 554"/>
                  <a:gd name="T19" fmla="*/ 0 h 683"/>
                  <a:gd name="T20" fmla="*/ 0 w 554"/>
                  <a:gd name="T21" fmla="*/ 259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9"/>
                    </a:moveTo>
                    <a:lnTo>
                      <a:pt x="0" y="259"/>
                    </a:lnTo>
                    <a:cubicBezTo>
                      <a:pt x="0" y="366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2"/>
                      <a:pt x="314" y="682"/>
                    </a:cubicBezTo>
                    <a:lnTo>
                      <a:pt x="314" y="682"/>
                    </a:lnTo>
                    <a:cubicBezTo>
                      <a:pt x="486" y="682"/>
                      <a:pt x="553" y="401"/>
                      <a:pt x="553" y="259"/>
                    </a:cubicBezTo>
                    <a:lnTo>
                      <a:pt x="553" y="259"/>
                    </a:lnTo>
                    <a:cubicBezTo>
                      <a:pt x="553" y="116"/>
                      <a:pt x="418" y="0"/>
                      <a:pt x="276" y="0"/>
                    </a:cubicBezTo>
                    <a:lnTo>
                      <a:pt x="276" y="0"/>
                    </a:lnTo>
                    <a:cubicBezTo>
                      <a:pt x="135" y="0"/>
                      <a:pt x="0" y="116"/>
                      <a:pt x="0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7" name="Freeform 337">
                <a:extLst>
                  <a:ext uri="{FF2B5EF4-FFF2-40B4-BE49-F238E27FC236}">
                    <a16:creationId xmlns:a16="http://schemas.microsoft.com/office/drawing/2014/main" id="{DBCCF049-011F-4144-BC10-7F3C1DD7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179" y="10433977"/>
                <a:ext cx="966776" cy="763531"/>
              </a:xfrm>
              <a:custGeom>
                <a:avLst/>
                <a:gdLst>
                  <a:gd name="T0" fmla="*/ 692 w 778"/>
                  <a:gd name="T1" fmla="*/ 611 h 612"/>
                  <a:gd name="T2" fmla="*/ 692 w 778"/>
                  <a:gd name="T3" fmla="*/ 611 h 612"/>
                  <a:gd name="T4" fmla="*/ 671 w 778"/>
                  <a:gd name="T5" fmla="*/ 492 h 612"/>
                  <a:gd name="T6" fmla="*/ 671 w 778"/>
                  <a:gd name="T7" fmla="*/ 492 h 612"/>
                  <a:gd name="T8" fmla="*/ 635 w 778"/>
                  <a:gd name="T9" fmla="*/ 371 h 612"/>
                  <a:gd name="T10" fmla="*/ 635 w 778"/>
                  <a:gd name="T11" fmla="*/ 371 h 612"/>
                  <a:gd name="T12" fmla="*/ 459 w 778"/>
                  <a:gd name="T13" fmla="*/ 336 h 612"/>
                  <a:gd name="T14" fmla="*/ 459 w 778"/>
                  <a:gd name="T15" fmla="*/ 336 h 612"/>
                  <a:gd name="T16" fmla="*/ 273 w 778"/>
                  <a:gd name="T17" fmla="*/ 304 h 612"/>
                  <a:gd name="T18" fmla="*/ 273 w 778"/>
                  <a:gd name="T19" fmla="*/ 304 h 612"/>
                  <a:gd name="T20" fmla="*/ 165 w 778"/>
                  <a:gd name="T21" fmla="*/ 611 h 612"/>
                  <a:gd name="T22" fmla="*/ 165 w 778"/>
                  <a:gd name="T23" fmla="*/ 611 h 612"/>
                  <a:gd name="T24" fmla="*/ 195 w 778"/>
                  <a:gd name="T25" fmla="*/ 129 h 612"/>
                  <a:gd name="T26" fmla="*/ 195 w 778"/>
                  <a:gd name="T27" fmla="*/ 129 h 612"/>
                  <a:gd name="T28" fmla="*/ 299 w 778"/>
                  <a:gd name="T29" fmla="*/ 102 h 612"/>
                  <a:gd name="T30" fmla="*/ 299 w 778"/>
                  <a:gd name="T31" fmla="*/ 102 h 612"/>
                  <a:gd name="T32" fmla="*/ 745 w 778"/>
                  <a:gd name="T33" fmla="*/ 286 h 612"/>
                  <a:gd name="T34" fmla="*/ 745 w 778"/>
                  <a:gd name="T35" fmla="*/ 286 h 612"/>
                  <a:gd name="T36" fmla="*/ 692 w 778"/>
                  <a:gd name="T37" fmla="*/ 611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8" h="612">
                    <a:moveTo>
                      <a:pt x="692" y="611"/>
                    </a:moveTo>
                    <a:lnTo>
                      <a:pt x="692" y="611"/>
                    </a:lnTo>
                    <a:cubicBezTo>
                      <a:pt x="692" y="611"/>
                      <a:pt x="684" y="573"/>
                      <a:pt x="671" y="492"/>
                    </a:cubicBezTo>
                    <a:lnTo>
                      <a:pt x="671" y="492"/>
                    </a:lnTo>
                    <a:cubicBezTo>
                      <a:pt x="666" y="461"/>
                      <a:pt x="661" y="434"/>
                      <a:pt x="635" y="371"/>
                    </a:cubicBezTo>
                    <a:lnTo>
                      <a:pt x="635" y="371"/>
                    </a:lnTo>
                    <a:cubicBezTo>
                      <a:pt x="615" y="323"/>
                      <a:pt x="565" y="323"/>
                      <a:pt x="459" y="336"/>
                    </a:cubicBezTo>
                    <a:lnTo>
                      <a:pt x="459" y="336"/>
                    </a:lnTo>
                    <a:cubicBezTo>
                      <a:pt x="327" y="352"/>
                      <a:pt x="276" y="286"/>
                      <a:pt x="273" y="304"/>
                    </a:cubicBezTo>
                    <a:lnTo>
                      <a:pt x="273" y="304"/>
                    </a:lnTo>
                    <a:cubicBezTo>
                      <a:pt x="258" y="401"/>
                      <a:pt x="170" y="414"/>
                      <a:pt x="165" y="611"/>
                    </a:cubicBezTo>
                    <a:lnTo>
                      <a:pt x="165" y="611"/>
                    </a:lnTo>
                    <a:cubicBezTo>
                      <a:pt x="165" y="611"/>
                      <a:pt x="0" y="317"/>
                      <a:pt x="195" y="129"/>
                    </a:cubicBezTo>
                    <a:lnTo>
                      <a:pt x="195" y="129"/>
                    </a:lnTo>
                    <a:cubicBezTo>
                      <a:pt x="239" y="86"/>
                      <a:pt x="283" y="111"/>
                      <a:pt x="299" y="102"/>
                    </a:cubicBezTo>
                    <a:lnTo>
                      <a:pt x="299" y="102"/>
                    </a:lnTo>
                    <a:cubicBezTo>
                      <a:pt x="509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7" y="498"/>
                      <a:pt x="692" y="611"/>
                      <a:pt x="692" y="6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8" name="Freeform 338">
                <a:extLst>
                  <a:ext uri="{FF2B5EF4-FFF2-40B4-BE49-F238E27FC236}">
                    <a16:creationId xmlns:a16="http://schemas.microsoft.com/office/drawing/2014/main" id="{393929FC-B231-6140-B94D-415AE664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608" y="12004987"/>
                <a:ext cx="175778" cy="505361"/>
              </a:xfrm>
              <a:custGeom>
                <a:avLst/>
                <a:gdLst>
                  <a:gd name="T0" fmla="*/ 142 w 143"/>
                  <a:gd name="T1" fmla="*/ 404 h 407"/>
                  <a:gd name="T2" fmla="*/ 142 w 143"/>
                  <a:gd name="T3" fmla="*/ 404 h 407"/>
                  <a:gd name="T4" fmla="*/ 71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4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4"/>
                    </a:moveTo>
                    <a:lnTo>
                      <a:pt x="142" y="404"/>
                    </a:lnTo>
                    <a:cubicBezTo>
                      <a:pt x="118" y="406"/>
                      <a:pt x="95" y="406"/>
                      <a:pt x="71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6"/>
                      <a:pt x="0" y="404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2030617-CAF0-D143-AC6D-A6E8848C2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501" y="11724842"/>
                <a:ext cx="806230" cy="784258"/>
              </a:xfrm>
              <a:custGeom>
                <a:avLst/>
                <a:gdLst>
                  <a:gd name="connsiteX0" fmla="*/ 176807 w 806230"/>
                  <a:gd name="connsiteY0" fmla="*/ 189031 h 784258"/>
                  <a:gd name="connsiteX1" fmla="*/ 177033 w 806230"/>
                  <a:gd name="connsiteY1" fmla="*/ 189820 h 784258"/>
                  <a:gd name="connsiteX2" fmla="*/ 178289 w 806230"/>
                  <a:gd name="connsiteY2" fmla="*/ 194816 h 784258"/>
                  <a:gd name="connsiteX3" fmla="*/ 178984 w 806230"/>
                  <a:gd name="connsiteY3" fmla="*/ 198966 h 784258"/>
                  <a:gd name="connsiteX4" fmla="*/ 166301 w 806230"/>
                  <a:gd name="connsiteY4" fmla="*/ 141102 h 784258"/>
                  <a:gd name="connsiteX5" fmla="*/ 176807 w 806230"/>
                  <a:gd name="connsiteY5" fmla="*/ 189031 h 784258"/>
                  <a:gd name="connsiteX6" fmla="*/ 175369 w 806230"/>
                  <a:gd name="connsiteY6" fmla="*/ 184025 h 784258"/>
                  <a:gd name="connsiteX7" fmla="*/ 174522 w 806230"/>
                  <a:gd name="connsiteY7" fmla="*/ 180214 h 784258"/>
                  <a:gd name="connsiteX8" fmla="*/ 174522 w 806230"/>
                  <a:gd name="connsiteY8" fmla="*/ 179830 h 784258"/>
                  <a:gd name="connsiteX9" fmla="*/ 173791 w 806230"/>
                  <a:gd name="connsiteY9" fmla="*/ 176920 h 784258"/>
                  <a:gd name="connsiteX10" fmla="*/ 168768 w 806230"/>
                  <a:gd name="connsiteY10" fmla="*/ 154299 h 784258"/>
                  <a:gd name="connsiteX11" fmla="*/ 166989 w 806230"/>
                  <a:gd name="connsiteY11" fmla="*/ 144863 h 784258"/>
                  <a:gd name="connsiteX12" fmla="*/ 156247 w 806230"/>
                  <a:gd name="connsiteY12" fmla="*/ 95231 h 784258"/>
                  <a:gd name="connsiteX13" fmla="*/ 164478 w 806230"/>
                  <a:gd name="connsiteY13" fmla="*/ 131126 h 784258"/>
                  <a:gd name="connsiteX14" fmla="*/ 166301 w 806230"/>
                  <a:gd name="connsiteY14" fmla="*/ 141102 h 784258"/>
                  <a:gd name="connsiteX15" fmla="*/ 142389 w 806230"/>
                  <a:gd name="connsiteY15" fmla="*/ 32005 h 784258"/>
                  <a:gd name="connsiteX16" fmla="*/ 143133 w 806230"/>
                  <a:gd name="connsiteY16" fmla="*/ 34967 h 784258"/>
                  <a:gd name="connsiteX17" fmla="*/ 144190 w 806230"/>
                  <a:gd name="connsiteY17" fmla="*/ 40223 h 784258"/>
                  <a:gd name="connsiteX18" fmla="*/ 675854 w 806230"/>
                  <a:gd name="connsiteY18" fmla="*/ 0 h 784258"/>
                  <a:gd name="connsiteX19" fmla="*/ 806230 w 806230"/>
                  <a:gd name="connsiteY19" fmla="*/ 37381 h 784258"/>
                  <a:gd name="connsiteX20" fmla="*/ 806230 w 806230"/>
                  <a:gd name="connsiteY20" fmla="*/ 250451 h 784258"/>
                  <a:gd name="connsiteX21" fmla="*/ 675854 w 806230"/>
                  <a:gd name="connsiteY21" fmla="*/ 295308 h 784258"/>
                  <a:gd name="connsiteX22" fmla="*/ 792440 w 806230"/>
                  <a:gd name="connsiteY22" fmla="*/ 370070 h 784258"/>
                  <a:gd name="connsiteX23" fmla="*/ 594369 w 806230"/>
                  <a:gd name="connsiteY23" fmla="*/ 767553 h 784258"/>
                  <a:gd name="connsiteX24" fmla="*/ 505363 w 806230"/>
                  <a:gd name="connsiteY24" fmla="*/ 778767 h 784258"/>
                  <a:gd name="connsiteX25" fmla="*/ 594369 w 806230"/>
                  <a:gd name="connsiteY25" fmla="*/ 370070 h 784258"/>
                  <a:gd name="connsiteX26" fmla="*/ 615681 w 806230"/>
                  <a:gd name="connsiteY26" fmla="*/ 272880 h 784258"/>
                  <a:gd name="connsiteX27" fmla="*/ 135600 w 806230"/>
                  <a:gd name="connsiteY27" fmla="*/ 0 h 784258"/>
                  <a:gd name="connsiteX28" fmla="*/ 135600 w 806230"/>
                  <a:gd name="connsiteY28" fmla="*/ 1249 h 784258"/>
                  <a:gd name="connsiteX29" fmla="*/ 135600 w 806230"/>
                  <a:gd name="connsiteY29" fmla="*/ 3746 h 784258"/>
                  <a:gd name="connsiteX30" fmla="*/ 136856 w 806230"/>
                  <a:gd name="connsiteY30" fmla="*/ 4995 h 784258"/>
                  <a:gd name="connsiteX31" fmla="*/ 136856 w 806230"/>
                  <a:gd name="connsiteY31" fmla="*/ 6244 h 784258"/>
                  <a:gd name="connsiteX32" fmla="*/ 136856 w 806230"/>
                  <a:gd name="connsiteY32" fmla="*/ 8742 h 784258"/>
                  <a:gd name="connsiteX33" fmla="*/ 138111 w 806230"/>
                  <a:gd name="connsiteY33" fmla="*/ 12488 h 784258"/>
                  <a:gd name="connsiteX34" fmla="*/ 142389 w 806230"/>
                  <a:gd name="connsiteY34" fmla="*/ 32005 h 784258"/>
                  <a:gd name="connsiteX35" fmla="*/ 140622 w 806230"/>
                  <a:gd name="connsiteY35" fmla="*/ 24976 h 784258"/>
                  <a:gd name="connsiteX36" fmla="*/ 144389 w 806230"/>
                  <a:gd name="connsiteY36" fmla="*/ 41211 h 784258"/>
                  <a:gd name="connsiteX37" fmla="*/ 144190 w 806230"/>
                  <a:gd name="connsiteY37" fmla="*/ 40223 h 784258"/>
                  <a:gd name="connsiteX38" fmla="*/ 146023 w 806230"/>
                  <a:gd name="connsiteY38" fmla="*/ 48583 h 784258"/>
                  <a:gd name="connsiteX39" fmla="*/ 156247 w 806230"/>
                  <a:gd name="connsiteY39" fmla="*/ 95231 h 784258"/>
                  <a:gd name="connsiteX40" fmla="*/ 148156 w 806230"/>
                  <a:gd name="connsiteY40" fmla="*/ 59943 h 784258"/>
                  <a:gd name="connsiteX41" fmla="*/ 163379 w 806230"/>
                  <a:gd name="connsiteY41" fmla="*/ 130034 h 784258"/>
                  <a:gd name="connsiteX42" fmla="*/ 168768 w 806230"/>
                  <a:gd name="connsiteY42" fmla="*/ 154299 h 784258"/>
                  <a:gd name="connsiteX43" fmla="*/ 170756 w 806230"/>
                  <a:gd name="connsiteY43" fmla="*/ 164844 h 784258"/>
                  <a:gd name="connsiteX44" fmla="*/ 173791 w 806230"/>
                  <a:gd name="connsiteY44" fmla="*/ 176920 h 784258"/>
                  <a:gd name="connsiteX45" fmla="*/ 174522 w 806230"/>
                  <a:gd name="connsiteY45" fmla="*/ 180214 h 784258"/>
                  <a:gd name="connsiteX46" fmla="*/ 174522 w 806230"/>
                  <a:gd name="connsiteY46" fmla="*/ 181079 h 784258"/>
                  <a:gd name="connsiteX47" fmla="*/ 175369 w 806230"/>
                  <a:gd name="connsiteY47" fmla="*/ 184025 h 784258"/>
                  <a:gd name="connsiteX48" fmla="*/ 179900 w 806230"/>
                  <a:gd name="connsiteY48" fmla="*/ 204432 h 784258"/>
                  <a:gd name="connsiteX49" fmla="*/ 180800 w 806230"/>
                  <a:gd name="connsiteY49" fmla="*/ 209802 h 784258"/>
                  <a:gd name="connsiteX50" fmla="*/ 183311 w 806230"/>
                  <a:gd name="connsiteY50" fmla="*/ 219792 h 784258"/>
                  <a:gd name="connsiteX51" fmla="*/ 179900 w 806230"/>
                  <a:gd name="connsiteY51" fmla="*/ 204432 h 784258"/>
                  <a:gd name="connsiteX52" fmla="*/ 178984 w 806230"/>
                  <a:gd name="connsiteY52" fmla="*/ 198966 h 784258"/>
                  <a:gd name="connsiteX53" fmla="*/ 195867 w 806230"/>
                  <a:gd name="connsiteY53" fmla="*/ 275989 h 784258"/>
                  <a:gd name="connsiteX54" fmla="*/ 306356 w 806230"/>
                  <a:gd name="connsiteY54" fmla="*/ 784258 h 784258"/>
                  <a:gd name="connsiteX55" fmla="*/ 213445 w 806230"/>
                  <a:gd name="connsiteY55" fmla="*/ 771770 h 784258"/>
                  <a:gd name="connsiteX56" fmla="*/ 13811 w 806230"/>
                  <a:gd name="connsiteY56" fmla="*/ 374646 h 784258"/>
                  <a:gd name="connsiteX57" fmla="*/ 130578 w 806230"/>
                  <a:gd name="connsiteY57" fmla="*/ 299716 h 784258"/>
                  <a:gd name="connsiteX58" fmla="*/ 0 w 806230"/>
                  <a:gd name="connsiteY58" fmla="*/ 254759 h 784258"/>
                  <a:gd name="connsiteX59" fmla="*/ 0 w 806230"/>
                  <a:gd name="connsiteY59" fmla="*/ 41211 h 784258"/>
                  <a:gd name="connsiteX60" fmla="*/ 5022 w 806230"/>
                  <a:gd name="connsiteY60" fmla="*/ 39962 h 7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06230" h="784258">
                    <a:moveTo>
                      <a:pt x="176807" y="189031"/>
                    </a:moveTo>
                    <a:lnTo>
                      <a:pt x="177033" y="189820"/>
                    </a:lnTo>
                    <a:cubicBezTo>
                      <a:pt x="177033" y="192318"/>
                      <a:pt x="177033" y="193567"/>
                      <a:pt x="178289" y="194816"/>
                    </a:cubicBezTo>
                    <a:lnTo>
                      <a:pt x="178984" y="198966"/>
                    </a:lnTo>
                    <a:close/>
                    <a:moveTo>
                      <a:pt x="166301" y="141102"/>
                    </a:moveTo>
                    <a:lnTo>
                      <a:pt x="176807" y="189031"/>
                    </a:lnTo>
                    <a:lnTo>
                      <a:pt x="175369" y="184025"/>
                    </a:lnTo>
                    <a:lnTo>
                      <a:pt x="174522" y="180214"/>
                    </a:lnTo>
                    <a:lnTo>
                      <a:pt x="174522" y="179830"/>
                    </a:lnTo>
                    <a:lnTo>
                      <a:pt x="173791" y="176920"/>
                    </a:lnTo>
                    <a:lnTo>
                      <a:pt x="168768" y="154299"/>
                    </a:lnTo>
                    <a:lnTo>
                      <a:pt x="166989" y="144863"/>
                    </a:lnTo>
                    <a:close/>
                    <a:moveTo>
                      <a:pt x="156247" y="95231"/>
                    </a:moveTo>
                    <a:lnTo>
                      <a:pt x="164478" y="131126"/>
                    </a:lnTo>
                    <a:lnTo>
                      <a:pt x="166301" y="141102"/>
                    </a:lnTo>
                    <a:close/>
                    <a:moveTo>
                      <a:pt x="142389" y="32005"/>
                    </a:moveTo>
                    <a:lnTo>
                      <a:pt x="143133" y="34967"/>
                    </a:lnTo>
                    <a:lnTo>
                      <a:pt x="144190" y="40223"/>
                    </a:lnTo>
                    <a:close/>
                    <a:moveTo>
                      <a:pt x="675854" y="0"/>
                    </a:moveTo>
                    <a:lnTo>
                      <a:pt x="806230" y="37381"/>
                    </a:lnTo>
                    <a:lnTo>
                      <a:pt x="806230" y="250451"/>
                    </a:lnTo>
                    <a:lnTo>
                      <a:pt x="675854" y="295308"/>
                    </a:lnTo>
                    <a:lnTo>
                      <a:pt x="792440" y="370070"/>
                    </a:lnTo>
                    <a:lnTo>
                      <a:pt x="594369" y="767553"/>
                    </a:lnTo>
                    <a:cubicBezTo>
                      <a:pt x="564283" y="772537"/>
                      <a:pt x="534196" y="776275"/>
                      <a:pt x="505363" y="778767"/>
                    </a:cubicBezTo>
                    <a:lnTo>
                      <a:pt x="594369" y="370070"/>
                    </a:lnTo>
                    <a:lnTo>
                      <a:pt x="615681" y="272880"/>
                    </a:lnTo>
                    <a:close/>
                    <a:moveTo>
                      <a:pt x="135600" y="0"/>
                    </a:moveTo>
                    <a:cubicBezTo>
                      <a:pt x="135600" y="0"/>
                      <a:pt x="135600" y="0"/>
                      <a:pt x="135600" y="1249"/>
                    </a:cubicBezTo>
                    <a:lnTo>
                      <a:pt x="135600" y="3746"/>
                    </a:lnTo>
                    <a:lnTo>
                      <a:pt x="136856" y="4995"/>
                    </a:lnTo>
                    <a:lnTo>
                      <a:pt x="136856" y="6244"/>
                    </a:lnTo>
                    <a:lnTo>
                      <a:pt x="136856" y="8742"/>
                    </a:lnTo>
                    <a:lnTo>
                      <a:pt x="138111" y="12488"/>
                    </a:lnTo>
                    <a:lnTo>
                      <a:pt x="142389" y="32005"/>
                    </a:lnTo>
                    <a:lnTo>
                      <a:pt x="140622" y="24976"/>
                    </a:lnTo>
                    <a:cubicBezTo>
                      <a:pt x="141878" y="28723"/>
                      <a:pt x="143133" y="34967"/>
                      <a:pt x="144389" y="41211"/>
                    </a:cubicBezTo>
                    <a:lnTo>
                      <a:pt x="144190" y="40223"/>
                    </a:lnTo>
                    <a:lnTo>
                      <a:pt x="146023" y="48583"/>
                    </a:lnTo>
                    <a:lnTo>
                      <a:pt x="156247" y="95231"/>
                    </a:lnTo>
                    <a:lnTo>
                      <a:pt x="148156" y="59943"/>
                    </a:lnTo>
                    <a:cubicBezTo>
                      <a:pt x="152550" y="79300"/>
                      <a:pt x="157572" y="103028"/>
                      <a:pt x="163379" y="130034"/>
                    </a:cubicBezTo>
                    <a:lnTo>
                      <a:pt x="168768" y="154299"/>
                    </a:lnTo>
                    <a:lnTo>
                      <a:pt x="170756" y="164844"/>
                    </a:lnTo>
                    <a:lnTo>
                      <a:pt x="173791" y="176920"/>
                    </a:lnTo>
                    <a:lnTo>
                      <a:pt x="174522" y="180214"/>
                    </a:lnTo>
                    <a:lnTo>
                      <a:pt x="174522" y="181079"/>
                    </a:lnTo>
                    <a:lnTo>
                      <a:pt x="175369" y="184025"/>
                    </a:lnTo>
                    <a:lnTo>
                      <a:pt x="179900" y="204432"/>
                    </a:lnTo>
                    <a:lnTo>
                      <a:pt x="180800" y="209802"/>
                    </a:lnTo>
                    <a:cubicBezTo>
                      <a:pt x="182056" y="212299"/>
                      <a:pt x="182056" y="216046"/>
                      <a:pt x="183311" y="219792"/>
                    </a:cubicBezTo>
                    <a:lnTo>
                      <a:pt x="179900" y="204432"/>
                    </a:lnTo>
                    <a:lnTo>
                      <a:pt x="178984" y="198966"/>
                    </a:lnTo>
                    <a:lnTo>
                      <a:pt x="195867" y="275989"/>
                    </a:lnTo>
                    <a:lnTo>
                      <a:pt x="306356" y="784258"/>
                    </a:lnTo>
                    <a:cubicBezTo>
                      <a:pt x="274967" y="781761"/>
                      <a:pt x="244833" y="778014"/>
                      <a:pt x="213445" y="771770"/>
                    </a:cubicBezTo>
                    <a:lnTo>
                      <a:pt x="13811" y="374646"/>
                    </a:lnTo>
                    <a:lnTo>
                      <a:pt x="130578" y="299716"/>
                    </a:lnTo>
                    <a:lnTo>
                      <a:pt x="0" y="254759"/>
                    </a:lnTo>
                    <a:lnTo>
                      <a:pt x="0" y="41211"/>
                    </a:lnTo>
                    <a:lnTo>
                      <a:pt x="5022" y="39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F3EA31-A27D-0A45-819C-D6C15BE5715D}"/>
              </a:ext>
            </a:extLst>
          </p:cNvPr>
          <p:cNvGrpSpPr/>
          <p:nvPr/>
        </p:nvGrpSpPr>
        <p:grpSpPr>
          <a:xfrm>
            <a:off x="11046922" y="6962372"/>
            <a:ext cx="2323561" cy="2323558"/>
            <a:chOff x="3971226" y="6962372"/>
            <a:chExt cx="2323561" cy="2323558"/>
          </a:xfrm>
        </p:grpSpPr>
        <p:sp>
          <p:nvSpPr>
            <p:cNvPr id="81" name="Freeform 309">
              <a:extLst>
                <a:ext uri="{FF2B5EF4-FFF2-40B4-BE49-F238E27FC236}">
                  <a16:creationId xmlns:a16="http://schemas.microsoft.com/office/drawing/2014/main" id="{A59F61FD-A418-A44C-9655-D345F7654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26" y="6962372"/>
              <a:ext cx="2323561" cy="2323557"/>
            </a:xfrm>
            <a:custGeom>
              <a:avLst/>
              <a:gdLst>
                <a:gd name="T0" fmla="*/ 1864 w 1865"/>
                <a:gd name="T1" fmla="*/ 932 h 1865"/>
                <a:gd name="T2" fmla="*/ 1864 w 1865"/>
                <a:gd name="T3" fmla="*/ 932 h 1865"/>
                <a:gd name="T4" fmla="*/ 1584 w 1865"/>
                <a:gd name="T5" fmla="*/ 1598 h 1865"/>
                <a:gd name="T6" fmla="*/ 1584 w 1865"/>
                <a:gd name="T7" fmla="*/ 1598 h 1865"/>
                <a:gd name="T8" fmla="*/ 1084 w 1865"/>
                <a:gd name="T9" fmla="*/ 1852 h 1865"/>
                <a:gd name="T10" fmla="*/ 1084 w 1865"/>
                <a:gd name="T11" fmla="*/ 1852 h 1865"/>
                <a:gd name="T12" fmla="*/ 1013 w 1865"/>
                <a:gd name="T13" fmla="*/ 1861 h 1865"/>
                <a:gd name="T14" fmla="*/ 1013 w 1865"/>
                <a:gd name="T15" fmla="*/ 1861 h 1865"/>
                <a:gd name="T16" fmla="*/ 1002 w 1865"/>
                <a:gd name="T17" fmla="*/ 1861 h 1865"/>
                <a:gd name="T18" fmla="*/ 1002 w 1865"/>
                <a:gd name="T19" fmla="*/ 1861 h 1865"/>
                <a:gd name="T20" fmla="*/ 932 w 1865"/>
                <a:gd name="T21" fmla="*/ 1864 h 1865"/>
                <a:gd name="T22" fmla="*/ 931 w 1865"/>
                <a:gd name="T23" fmla="*/ 1864 h 1865"/>
                <a:gd name="T24" fmla="*/ 931 w 1865"/>
                <a:gd name="T25" fmla="*/ 1864 h 1865"/>
                <a:gd name="T26" fmla="*/ 860 w 1865"/>
                <a:gd name="T27" fmla="*/ 1861 h 1865"/>
                <a:gd name="T28" fmla="*/ 860 w 1865"/>
                <a:gd name="T29" fmla="*/ 1861 h 1865"/>
                <a:gd name="T30" fmla="*/ 850 w 1865"/>
                <a:gd name="T31" fmla="*/ 1861 h 1865"/>
                <a:gd name="T32" fmla="*/ 850 w 1865"/>
                <a:gd name="T33" fmla="*/ 1861 h 1865"/>
                <a:gd name="T34" fmla="*/ 850 w 1865"/>
                <a:gd name="T35" fmla="*/ 1861 h 1865"/>
                <a:gd name="T36" fmla="*/ 850 w 1865"/>
                <a:gd name="T37" fmla="*/ 1861 h 1865"/>
                <a:gd name="T38" fmla="*/ 776 w 1865"/>
                <a:gd name="T39" fmla="*/ 1851 h 1865"/>
                <a:gd name="T40" fmla="*/ 776 w 1865"/>
                <a:gd name="T41" fmla="*/ 1851 h 1865"/>
                <a:gd name="T42" fmla="*/ 267 w 1865"/>
                <a:gd name="T43" fmla="*/ 1585 h 1865"/>
                <a:gd name="T44" fmla="*/ 267 w 1865"/>
                <a:gd name="T45" fmla="*/ 1585 h 1865"/>
                <a:gd name="T46" fmla="*/ 0 w 1865"/>
                <a:gd name="T47" fmla="*/ 932 h 1865"/>
                <a:gd name="T48" fmla="*/ 0 w 1865"/>
                <a:gd name="T49" fmla="*/ 932 h 1865"/>
                <a:gd name="T50" fmla="*/ 932 w 1865"/>
                <a:gd name="T51" fmla="*/ 0 h 1865"/>
                <a:gd name="T52" fmla="*/ 932 w 1865"/>
                <a:gd name="T53" fmla="*/ 0 h 1865"/>
                <a:gd name="T54" fmla="*/ 1864 w 1865"/>
                <a:gd name="T55" fmla="*/ 93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5">
                  <a:moveTo>
                    <a:pt x="1864" y="932"/>
                  </a:moveTo>
                  <a:lnTo>
                    <a:pt x="1864" y="932"/>
                  </a:lnTo>
                  <a:cubicBezTo>
                    <a:pt x="1864" y="1193"/>
                    <a:pt x="1756" y="1429"/>
                    <a:pt x="1584" y="1598"/>
                  </a:cubicBezTo>
                  <a:lnTo>
                    <a:pt x="1584" y="1598"/>
                  </a:lnTo>
                  <a:cubicBezTo>
                    <a:pt x="1451" y="1729"/>
                    <a:pt x="1277" y="1820"/>
                    <a:pt x="1084" y="1852"/>
                  </a:cubicBezTo>
                  <a:lnTo>
                    <a:pt x="1084" y="1852"/>
                  </a:lnTo>
                  <a:cubicBezTo>
                    <a:pt x="1060" y="1855"/>
                    <a:pt x="1037" y="1858"/>
                    <a:pt x="1013" y="1861"/>
                  </a:cubicBezTo>
                  <a:lnTo>
                    <a:pt x="1013" y="1861"/>
                  </a:lnTo>
                  <a:cubicBezTo>
                    <a:pt x="1009" y="1861"/>
                    <a:pt x="1006" y="1861"/>
                    <a:pt x="1002" y="1861"/>
                  </a:cubicBezTo>
                  <a:lnTo>
                    <a:pt x="1002" y="1861"/>
                  </a:lnTo>
                  <a:cubicBezTo>
                    <a:pt x="979" y="1863"/>
                    <a:pt x="955" y="1864"/>
                    <a:pt x="932" y="1864"/>
                  </a:cubicBezTo>
                  <a:lnTo>
                    <a:pt x="931" y="1864"/>
                  </a:lnTo>
                  <a:lnTo>
                    <a:pt x="931" y="1864"/>
                  </a:lnTo>
                  <a:cubicBezTo>
                    <a:pt x="907" y="1864"/>
                    <a:pt x="884" y="1863"/>
                    <a:pt x="860" y="1861"/>
                  </a:cubicBezTo>
                  <a:lnTo>
                    <a:pt x="860" y="1861"/>
                  </a:lnTo>
                  <a:cubicBezTo>
                    <a:pt x="857" y="1861"/>
                    <a:pt x="854" y="1861"/>
                    <a:pt x="850" y="1861"/>
                  </a:cubicBezTo>
                  <a:lnTo>
                    <a:pt x="850" y="1861"/>
                  </a:lnTo>
                  <a:lnTo>
                    <a:pt x="850" y="1861"/>
                  </a:lnTo>
                  <a:lnTo>
                    <a:pt x="850" y="1861"/>
                  </a:lnTo>
                  <a:cubicBezTo>
                    <a:pt x="825" y="1858"/>
                    <a:pt x="801" y="1855"/>
                    <a:pt x="776" y="1851"/>
                  </a:cubicBezTo>
                  <a:lnTo>
                    <a:pt x="776" y="1851"/>
                  </a:lnTo>
                  <a:cubicBezTo>
                    <a:pt x="578" y="1818"/>
                    <a:pt x="401" y="1722"/>
                    <a:pt x="267" y="1585"/>
                  </a:cubicBezTo>
                  <a:lnTo>
                    <a:pt x="267" y="1585"/>
                  </a:lnTo>
                  <a:cubicBezTo>
                    <a:pt x="102" y="1417"/>
                    <a:pt x="0" y="1186"/>
                    <a:pt x="0" y="932"/>
                  </a:cubicBezTo>
                  <a:lnTo>
                    <a:pt x="0" y="932"/>
                  </a:lnTo>
                  <a:cubicBezTo>
                    <a:pt x="0" y="418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6" y="0"/>
                    <a:pt x="1864" y="418"/>
                    <a:pt x="1864" y="932"/>
                  </a:cubicBezTo>
                </a:path>
              </a:pathLst>
            </a:custGeom>
            <a:solidFill>
              <a:schemeClr val="accent2">
                <a:alpha val="10039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77E0EA0-2D35-554E-8E9E-2D418BC565E7}"/>
                </a:ext>
              </a:extLst>
            </p:cNvPr>
            <p:cNvGrpSpPr/>
            <p:nvPr/>
          </p:nvGrpSpPr>
          <p:grpSpPr>
            <a:xfrm>
              <a:off x="4306300" y="7204065"/>
              <a:ext cx="1641176" cy="2081865"/>
              <a:chOff x="4306300" y="7204065"/>
              <a:chExt cx="1641176" cy="2081865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CC4D541-7C33-7546-95BC-12ADA68F2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300" y="8440000"/>
                <a:ext cx="1641176" cy="844688"/>
              </a:xfrm>
              <a:custGeom>
                <a:avLst/>
                <a:gdLst>
                  <a:gd name="connsiteX0" fmla="*/ 829448 w 1641176"/>
                  <a:gd name="connsiteY0" fmla="*/ 0 h 844688"/>
                  <a:gd name="connsiteX1" fmla="*/ 991048 w 1641176"/>
                  <a:gd name="connsiteY1" fmla="*/ 0 h 844688"/>
                  <a:gd name="connsiteX2" fmla="*/ 1004722 w 1641176"/>
                  <a:gd name="connsiteY2" fmla="*/ 9938 h 844688"/>
                  <a:gd name="connsiteX3" fmla="*/ 1010937 w 1641176"/>
                  <a:gd name="connsiteY3" fmla="*/ 13664 h 844688"/>
                  <a:gd name="connsiteX4" fmla="*/ 1017153 w 1641176"/>
                  <a:gd name="connsiteY4" fmla="*/ 18633 h 844688"/>
                  <a:gd name="connsiteX5" fmla="*/ 1028340 w 1641176"/>
                  <a:gd name="connsiteY5" fmla="*/ 26086 h 844688"/>
                  <a:gd name="connsiteX6" fmla="*/ 1030826 w 1641176"/>
                  <a:gd name="connsiteY6" fmla="*/ 27328 h 844688"/>
                  <a:gd name="connsiteX7" fmla="*/ 1058174 w 1641176"/>
                  <a:gd name="connsiteY7" fmla="*/ 43477 h 844688"/>
                  <a:gd name="connsiteX8" fmla="*/ 1071848 w 1641176"/>
                  <a:gd name="connsiteY8" fmla="*/ 50930 h 844688"/>
                  <a:gd name="connsiteX9" fmla="*/ 1079306 w 1641176"/>
                  <a:gd name="connsiteY9" fmla="*/ 54656 h 844688"/>
                  <a:gd name="connsiteX10" fmla="*/ 1092980 w 1641176"/>
                  <a:gd name="connsiteY10" fmla="*/ 60867 h 844688"/>
                  <a:gd name="connsiteX11" fmla="*/ 1100439 w 1641176"/>
                  <a:gd name="connsiteY11" fmla="*/ 64594 h 844688"/>
                  <a:gd name="connsiteX12" fmla="*/ 1229718 w 1641176"/>
                  <a:gd name="connsiteY12" fmla="*/ 101859 h 844688"/>
                  <a:gd name="connsiteX13" fmla="*/ 1257066 w 1641176"/>
                  <a:gd name="connsiteY13" fmla="*/ 105586 h 844688"/>
                  <a:gd name="connsiteX14" fmla="*/ 1576536 w 1641176"/>
                  <a:gd name="connsiteY14" fmla="*/ 296883 h 844688"/>
                  <a:gd name="connsiteX15" fmla="*/ 1641176 w 1641176"/>
                  <a:gd name="connsiteY15" fmla="*/ 514266 h 844688"/>
                  <a:gd name="connsiteX16" fmla="*/ 1019639 w 1641176"/>
                  <a:gd name="connsiteY16" fmla="*/ 829782 h 844688"/>
                  <a:gd name="connsiteX17" fmla="*/ 931380 w 1641176"/>
                  <a:gd name="connsiteY17" fmla="*/ 840961 h 844688"/>
                  <a:gd name="connsiteX18" fmla="*/ 917707 w 1641176"/>
                  <a:gd name="connsiteY18" fmla="*/ 840961 h 844688"/>
                  <a:gd name="connsiteX19" fmla="*/ 830691 w 1641176"/>
                  <a:gd name="connsiteY19" fmla="*/ 844688 h 844688"/>
                  <a:gd name="connsiteX20" fmla="*/ 829448 w 1641176"/>
                  <a:gd name="connsiteY20" fmla="*/ 844688 h 844688"/>
                  <a:gd name="connsiteX21" fmla="*/ 658570 w 1641176"/>
                  <a:gd name="connsiteY21" fmla="*/ 0 h 844688"/>
                  <a:gd name="connsiteX22" fmla="*/ 828201 w 1641176"/>
                  <a:gd name="connsiteY22" fmla="*/ 0 h 844688"/>
                  <a:gd name="connsiteX23" fmla="*/ 828201 w 1641176"/>
                  <a:gd name="connsiteY23" fmla="*/ 844688 h 844688"/>
                  <a:gd name="connsiteX24" fmla="*/ 739644 w 1641176"/>
                  <a:gd name="connsiteY24" fmla="*/ 840961 h 844688"/>
                  <a:gd name="connsiteX25" fmla="*/ 727171 w 1641176"/>
                  <a:gd name="connsiteY25" fmla="*/ 840961 h 844688"/>
                  <a:gd name="connsiteX26" fmla="*/ 634871 w 1641176"/>
                  <a:gd name="connsiteY26" fmla="*/ 828539 h 844688"/>
                  <a:gd name="connsiteX27" fmla="*/ 0 w 1641176"/>
                  <a:gd name="connsiteY27" fmla="*/ 498117 h 844688"/>
                  <a:gd name="connsiteX28" fmla="*/ 46150 w 1641176"/>
                  <a:gd name="connsiteY28" fmla="*/ 311789 h 844688"/>
                  <a:gd name="connsiteX29" fmla="*/ 391649 w 1641176"/>
                  <a:gd name="connsiteY29" fmla="*/ 105586 h 844688"/>
                  <a:gd name="connsiteX30" fmla="*/ 426574 w 1641176"/>
                  <a:gd name="connsiteY30" fmla="*/ 100617 h 844688"/>
                  <a:gd name="connsiteX31" fmla="*/ 427821 w 1641176"/>
                  <a:gd name="connsiteY31" fmla="*/ 99375 h 844688"/>
                  <a:gd name="connsiteX32" fmla="*/ 556292 w 1641176"/>
                  <a:gd name="connsiteY32" fmla="*/ 60867 h 844688"/>
                  <a:gd name="connsiteX33" fmla="*/ 618656 w 1641176"/>
                  <a:gd name="connsiteY33" fmla="*/ 26086 h 844688"/>
                  <a:gd name="connsiteX34" fmla="*/ 628635 w 1641176"/>
                  <a:gd name="connsiteY34" fmla="*/ 19875 h 844688"/>
                  <a:gd name="connsiteX35" fmla="*/ 638613 w 1641176"/>
                  <a:gd name="connsiteY35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41176" h="844688">
                    <a:moveTo>
                      <a:pt x="829448" y="0"/>
                    </a:moveTo>
                    <a:lnTo>
                      <a:pt x="991048" y="0"/>
                    </a:lnTo>
                    <a:cubicBezTo>
                      <a:pt x="996020" y="2484"/>
                      <a:pt x="999750" y="6211"/>
                      <a:pt x="1004722" y="9938"/>
                    </a:cubicBezTo>
                    <a:cubicBezTo>
                      <a:pt x="1005965" y="11180"/>
                      <a:pt x="1008451" y="12422"/>
                      <a:pt x="1010937" y="13664"/>
                    </a:cubicBezTo>
                    <a:cubicBezTo>
                      <a:pt x="1013423" y="16148"/>
                      <a:pt x="1015909" y="17391"/>
                      <a:pt x="1017153" y="18633"/>
                    </a:cubicBezTo>
                    <a:cubicBezTo>
                      <a:pt x="1020882" y="21117"/>
                      <a:pt x="1024611" y="23602"/>
                      <a:pt x="1028340" y="26086"/>
                    </a:cubicBezTo>
                    <a:cubicBezTo>
                      <a:pt x="1028340" y="26086"/>
                      <a:pt x="1029583" y="27328"/>
                      <a:pt x="1030826" y="27328"/>
                    </a:cubicBezTo>
                    <a:cubicBezTo>
                      <a:pt x="1039528" y="33539"/>
                      <a:pt x="1048229" y="38508"/>
                      <a:pt x="1058174" y="43477"/>
                    </a:cubicBezTo>
                    <a:cubicBezTo>
                      <a:pt x="1063146" y="45961"/>
                      <a:pt x="1066876" y="48445"/>
                      <a:pt x="1071848" y="50930"/>
                    </a:cubicBezTo>
                    <a:cubicBezTo>
                      <a:pt x="1074334" y="52172"/>
                      <a:pt x="1076820" y="53414"/>
                      <a:pt x="1079306" y="54656"/>
                    </a:cubicBezTo>
                    <a:cubicBezTo>
                      <a:pt x="1084279" y="57141"/>
                      <a:pt x="1088008" y="58383"/>
                      <a:pt x="1092980" y="60867"/>
                    </a:cubicBezTo>
                    <a:cubicBezTo>
                      <a:pt x="1096709" y="63352"/>
                      <a:pt x="1097952" y="63352"/>
                      <a:pt x="1100439" y="64594"/>
                    </a:cubicBezTo>
                    <a:cubicBezTo>
                      <a:pt x="1142703" y="83227"/>
                      <a:pt x="1184968" y="95648"/>
                      <a:pt x="1229718" y="101859"/>
                    </a:cubicBezTo>
                    <a:cubicBezTo>
                      <a:pt x="1239663" y="103102"/>
                      <a:pt x="1248364" y="104344"/>
                      <a:pt x="1257066" y="105586"/>
                    </a:cubicBezTo>
                    <a:cubicBezTo>
                      <a:pt x="1296844" y="109313"/>
                      <a:pt x="1506924" y="136641"/>
                      <a:pt x="1576536" y="296883"/>
                    </a:cubicBezTo>
                    <a:cubicBezTo>
                      <a:pt x="1595182" y="335391"/>
                      <a:pt x="1617558" y="417375"/>
                      <a:pt x="1641176" y="514266"/>
                    </a:cubicBezTo>
                    <a:cubicBezTo>
                      <a:pt x="1475847" y="676992"/>
                      <a:pt x="1259552" y="790032"/>
                      <a:pt x="1019639" y="829782"/>
                    </a:cubicBezTo>
                    <a:cubicBezTo>
                      <a:pt x="989805" y="833508"/>
                      <a:pt x="961214" y="837235"/>
                      <a:pt x="931380" y="840961"/>
                    </a:cubicBezTo>
                    <a:cubicBezTo>
                      <a:pt x="926408" y="840961"/>
                      <a:pt x="922679" y="840961"/>
                      <a:pt x="917707" y="840961"/>
                    </a:cubicBezTo>
                    <a:cubicBezTo>
                      <a:pt x="889116" y="843446"/>
                      <a:pt x="859282" y="844688"/>
                      <a:pt x="830691" y="844688"/>
                    </a:cubicBezTo>
                    <a:lnTo>
                      <a:pt x="829448" y="844688"/>
                    </a:lnTo>
                    <a:close/>
                    <a:moveTo>
                      <a:pt x="658570" y="0"/>
                    </a:moveTo>
                    <a:lnTo>
                      <a:pt x="828201" y="0"/>
                    </a:lnTo>
                    <a:lnTo>
                      <a:pt x="828201" y="844688"/>
                    </a:lnTo>
                    <a:cubicBezTo>
                      <a:pt x="798266" y="844688"/>
                      <a:pt x="769579" y="843446"/>
                      <a:pt x="739644" y="840961"/>
                    </a:cubicBezTo>
                    <a:cubicBezTo>
                      <a:pt x="735902" y="840961"/>
                      <a:pt x="732160" y="840961"/>
                      <a:pt x="727171" y="840961"/>
                    </a:cubicBezTo>
                    <a:cubicBezTo>
                      <a:pt x="695989" y="837235"/>
                      <a:pt x="666054" y="833508"/>
                      <a:pt x="634871" y="828539"/>
                    </a:cubicBezTo>
                    <a:cubicBezTo>
                      <a:pt x="387907" y="787547"/>
                      <a:pt x="167137" y="668297"/>
                      <a:pt x="0" y="498117"/>
                    </a:cubicBezTo>
                    <a:cubicBezTo>
                      <a:pt x="17462" y="416133"/>
                      <a:pt x="33677" y="347813"/>
                      <a:pt x="46150" y="311789"/>
                    </a:cubicBezTo>
                    <a:cubicBezTo>
                      <a:pt x="97289" y="165211"/>
                      <a:pt x="346747" y="109313"/>
                      <a:pt x="391649" y="105586"/>
                    </a:cubicBezTo>
                    <a:cubicBezTo>
                      <a:pt x="402875" y="104344"/>
                      <a:pt x="415348" y="101859"/>
                      <a:pt x="426574" y="100617"/>
                    </a:cubicBezTo>
                    <a:lnTo>
                      <a:pt x="427821" y="99375"/>
                    </a:lnTo>
                    <a:cubicBezTo>
                      <a:pt x="471476" y="93164"/>
                      <a:pt x="515131" y="79500"/>
                      <a:pt x="556292" y="60867"/>
                    </a:cubicBezTo>
                    <a:cubicBezTo>
                      <a:pt x="577496" y="50930"/>
                      <a:pt x="598700" y="39750"/>
                      <a:pt x="618656" y="26086"/>
                    </a:cubicBezTo>
                    <a:cubicBezTo>
                      <a:pt x="622398" y="24844"/>
                      <a:pt x="626140" y="22359"/>
                      <a:pt x="628635" y="19875"/>
                    </a:cubicBezTo>
                    <a:cubicBezTo>
                      <a:pt x="632377" y="18633"/>
                      <a:pt x="636119" y="16148"/>
                      <a:pt x="638613" y="13664"/>
                    </a:cubicBez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4" name="Freeform 312">
                <a:extLst>
                  <a:ext uri="{FF2B5EF4-FFF2-40B4-BE49-F238E27FC236}">
                    <a16:creationId xmlns:a16="http://schemas.microsoft.com/office/drawing/2014/main" id="{CA983C56-478E-9E4D-8949-BED0E6FB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40000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0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7 h 681"/>
                  <a:gd name="T14" fmla="*/ 289 w 437"/>
                  <a:gd name="T15" fmla="*/ 677 h 681"/>
                  <a:gd name="T16" fmla="*/ 219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7 h 681"/>
                  <a:gd name="T24" fmla="*/ 147 w 437"/>
                  <a:gd name="T25" fmla="*/ 677 h 681"/>
                  <a:gd name="T26" fmla="*/ 137 w 437"/>
                  <a:gd name="T27" fmla="*/ 677 h 681"/>
                  <a:gd name="T28" fmla="*/ 48 w 437"/>
                  <a:gd name="T29" fmla="*/ 269 h 681"/>
                  <a:gd name="T30" fmla="*/ 3 w 437"/>
                  <a:gd name="T31" fmla="*/ 58 h 681"/>
                  <a:gd name="T32" fmla="*/ 2 w 437"/>
                  <a:gd name="T33" fmla="*/ 57 h 681"/>
                  <a:gd name="T34" fmla="*/ 1 w 437"/>
                  <a:gd name="T35" fmla="*/ 55 h 681"/>
                  <a:gd name="T36" fmla="*/ 1 w 437"/>
                  <a:gd name="T37" fmla="*/ 53 h 681"/>
                  <a:gd name="T38" fmla="*/ 1 w 437"/>
                  <a:gd name="T39" fmla="*/ 51 h 681"/>
                  <a:gd name="T40" fmla="*/ 1 w 437"/>
                  <a:gd name="T41" fmla="*/ 50 h 681"/>
                  <a:gd name="T42" fmla="*/ 1 w 437"/>
                  <a:gd name="T43" fmla="*/ 50 h 681"/>
                  <a:gd name="T44" fmla="*/ 0 w 437"/>
                  <a:gd name="T45" fmla="*/ 49 h 681"/>
                  <a:gd name="T46" fmla="*/ 0 w 437"/>
                  <a:gd name="T47" fmla="*/ 49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1 h 681"/>
                  <a:gd name="T58" fmla="*/ 50 w 437"/>
                  <a:gd name="T59" fmla="*/ 21 h 681"/>
                  <a:gd name="T60" fmla="*/ 58 w 437"/>
                  <a:gd name="T61" fmla="*/ 16 h 681"/>
                  <a:gd name="T62" fmla="*/ 58 w 437"/>
                  <a:gd name="T63" fmla="*/ 16 h 681"/>
                  <a:gd name="T64" fmla="*/ 66 w 437"/>
                  <a:gd name="T65" fmla="*/ 11 h 681"/>
                  <a:gd name="T66" fmla="*/ 82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9 w 437"/>
                  <a:gd name="T73" fmla="*/ 8 h 681"/>
                  <a:gd name="T74" fmla="*/ 359 w 437"/>
                  <a:gd name="T75" fmla="*/ 8 h 681"/>
                  <a:gd name="T76" fmla="*/ 364 w 437"/>
                  <a:gd name="T77" fmla="*/ 11 h 681"/>
                  <a:gd name="T78" fmla="*/ 364 w 437"/>
                  <a:gd name="T79" fmla="*/ 11 h 681"/>
                  <a:gd name="T80" fmla="*/ 364 w 437"/>
                  <a:gd name="T81" fmla="*/ 11 h 681"/>
                  <a:gd name="T82" fmla="*/ 364 w 437"/>
                  <a:gd name="T83" fmla="*/ 11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1 h 681"/>
                  <a:gd name="T90" fmla="*/ 378 w 437"/>
                  <a:gd name="T91" fmla="*/ 21 h 681"/>
                  <a:gd name="T92" fmla="*/ 380 w 437"/>
                  <a:gd name="T93" fmla="*/ 22 h 681"/>
                  <a:gd name="T94" fmla="*/ 380 w 437"/>
                  <a:gd name="T95" fmla="*/ 22 h 681"/>
                  <a:gd name="T96" fmla="*/ 402 w 437"/>
                  <a:gd name="T97" fmla="*/ 35 h 681"/>
                  <a:gd name="T98" fmla="*/ 402 w 437"/>
                  <a:gd name="T99" fmla="*/ 35 h 681"/>
                  <a:gd name="T100" fmla="*/ 413 w 437"/>
                  <a:gd name="T101" fmla="*/ 41 h 681"/>
                  <a:gd name="T102" fmla="*/ 413 w 437"/>
                  <a:gd name="T103" fmla="*/ 41 h 681"/>
                  <a:gd name="T104" fmla="*/ 419 w 437"/>
                  <a:gd name="T105" fmla="*/ 44 h 681"/>
                  <a:gd name="T106" fmla="*/ 419 w 437"/>
                  <a:gd name="T107" fmla="*/ 44 h 681"/>
                  <a:gd name="T108" fmla="*/ 430 w 437"/>
                  <a:gd name="T109" fmla="*/ 49 h 681"/>
                  <a:gd name="T110" fmla="*/ 430 w 437"/>
                  <a:gd name="T111" fmla="*/ 49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0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3" y="677"/>
                      <a:pt x="289" y="677"/>
                    </a:cubicBezTo>
                    <a:lnTo>
                      <a:pt x="289" y="677"/>
                    </a:lnTo>
                    <a:cubicBezTo>
                      <a:pt x="266" y="679"/>
                      <a:pt x="242" y="680"/>
                      <a:pt x="219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79"/>
                      <a:pt x="147" y="677"/>
                    </a:cubicBezTo>
                    <a:lnTo>
                      <a:pt x="147" y="677"/>
                    </a:lnTo>
                    <a:cubicBezTo>
                      <a:pt x="144" y="677"/>
                      <a:pt x="141" y="677"/>
                      <a:pt x="137" y="677"/>
                    </a:cubicBezTo>
                    <a:lnTo>
                      <a:pt x="48" y="269"/>
                    </a:lnTo>
                    <a:lnTo>
                      <a:pt x="3" y="58"/>
                    </a:lnTo>
                    <a:lnTo>
                      <a:pt x="2" y="57"/>
                    </a:lnTo>
                    <a:lnTo>
                      <a:pt x="1" y="55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1"/>
                    </a:cubicBezTo>
                    <a:lnTo>
                      <a:pt x="50" y="21"/>
                    </a:lnTo>
                    <a:cubicBezTo>
                      <a:pt x="53" y="20"/>
                      <a:pt x="56" y="18"/>
                      <a:pt x="58" y="16"/>
                    </a:cubicBezTo>
                    <a:lnTo>
                      <a:pt x="58" y="16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2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2" y="2"/>
                      <a:pt x="355" y="5"/>
                      <a:pt x="359" y="8"/>
                    </a:cubicBezTo>
                    <a:lnTo>
                      <a:pt x="359" y="8"/>
                    </a:lnTo>
                    <a:cubicBezTo>
                      <a:pt x="360" y="9"/>
                      <a:pt x="362" y="10"/>
                      <a:pt x="364" y="11"/>
                    </a:cubicBezTo>
                    <a:lnTo>
                      <a:pt x="364" y="11"/>
                    </a:lnTo>
                    <a:lnTo>
                      <a:pt x="364" y="11"/>
                    </a:lnTo>
                    <a:lnTo>
                      <a:pt x="364" y="11"/>
                    </a:lnTo>
                    <a:cubicBezTo>
                      <a:pt x="366" y="13"/>
                      <a:pt x="368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1"/>
                    </a:cubicBezTo>
                    <a:lnTo>
                      <a:pt x="378" y="21"/>
                    </a:lnTo>
                    <a:cubicBezTo>
                      <a:pt x="378" y="21"/>
                      <a:pt x="379" y="22"/>
                      <a:pt x="380" y="22"/>
                    </a:cubicBezTo>
                    <a:lnTo>
                      <a:pt x="380" y="22"/>
                    </a:lnTo>
                    <a:cubicBezTo>
                      <a:pt x="387" y="27"/>
                      <a:pt x="394" y="31"/>
                      <a:pt x="402" y="35"/>
                    </a:cubicBezTo>
                    <a:lnTo>
                      <a:pt x="402" y="35"/>
                    </a:lnTo>
                    <a:cubicBezTo>
                      <a:pt x="406" y="37"/>
                      <a:pt x="409" y="39"/>
                      <a:pt x="413" y="41"/>
                    </a:cubicBezTo>
                    <a:lnTo>
                      <a:pt x="413" y="41"/>
                    </a:lnTo>
                    <a:cubicBezTo>
                      <a:pt x="415" y="42"/>
                      <a:pt x="417" y="43"/>
                      <a:pt x="419" y="44"/>
                    </a:cubicBezTo>
                    <a:lnTo>
                      <a:pt x="419" y="44"/>
                    </a:lnTo>
                    <a:cubicBezTo>
                      <a:pt x="423" y="46"/>
                      <a:pt x="426" y="47"/>
                      <a:pt x="430" y="49"/>
                    </a:cubicBezTo>
                    <a:lnTo>
                      <a:pt x="430" y="49"/>
                    </a:lnTo>
                    <a:cubicBezTo>
                      <a:pt x="433" y="51"/>
                      <a:pt x="434" y="51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5" name="Freeform 313">
                <a:extLst>
                  <a:ext uri="{FF2B5EF4-FFF2-40B4-BE49-F238E27FC236}">
                    <a16:creationId xmlns:a16="http://schemas.microsoft.com/office/drawing/2014/main" id="{8F555BF9-D931-C246-87C5-7EA6ED0DD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467" y="8275209"/>
                <a:ext cx="335075" cy="362541"/>
              </a:xfrm>
              <a:custGeom>
                <a:avLst/>
                <a:gdLst>
                  <a:gd name="T0" fmla="*/ 0 w 267"/>
                  <a:gd name="T1" fmla="*/ 218 h 290"/>
                  <a:gd name="T2" fmla="*/ 136 w 267"/>
                  <a:gd name="T3" fmla="*/ 289 h 290"/>
                  <a:gd name="T4" fmla="*/ 266 w 267"/>
                  <a:gd name="T5" fmla="*/ 218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8"/>
                    </a:moveTo>
                    <a:lnTo>
                      <a:pt x="136" y="289"/>
                    </a:lnTo>
                    <a:lnTo>
                      <a:pt x="266" y="218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6" name="Freeform 314">
                <a:extLst>
                  <a:ext uri="{FF2B5EF4-FFF2-40B4-BE49-F238E27FC236}">
                    <a16:creationId xmlns:a16="http://schemas.microsoft.com/office/drawing/2014/main" id="{1BAD08EE-A862-4C48-B011-8E50E2FD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467" y="8275209"/>
                <a:ext cx="335075" cy="362541"/>
              </a:xfrm>
              <a:custGeom>
                <a:avLst/>
                <a:gdLst>
                  <a:gd name="T0" fmla="*/ 0 w 267"/>
                  <a:gd name="T1" fmla="*/ 218 h 290"/>
                  <a:gd name="T2" fmla="*/ 136 w 267"/>
                  <a:gd name="T3" fmla="*/ 289 h 290"/>
                  <a:gd name="T4" fmla="*/ 266 w 267"/>
                  <a:gd name="T5" fmla="*/ 218 h 290"/>
                  <a:gd name="T6" fmla="*/ 266 w 267"/>
                  <a:gd name="T7" fmla="*/ 0 h 290"/>
                  <a:gd name="T8" fmla="*/ 0 w 267"/>
                  <a:gd name="T9" fmla="*/ 0 h 290"/>
                  <a:gd name="T10" fmla="*/ 0 w 267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90">
                    <a:moveTo>
                      <a:pt x="0" y="218"/>
                    </a:moveTo>
                    <a:lnTo>
                      <a:pt x="136" y="289"/>
                    </a:lnTo>
                    <a:lnTo>
                      <a:pt x="266" y="218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7" name="Freeform 315">
                <a:extLst>
                  <a:ext uri="{FF2B5EF4-FFF2-40B4-BE49-F238E27FC236}">
                    <a16:creationId xmlns:a16="http://schemas.microsoft.com/office/drawing/2014/main" id="{D722874C-C2CE-1140-A91C-C5FBA7E1D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864" y="8632258"/>
                <a:ext cx="164791" cy="148310"/>
              </a:xfrm>
              <a:custGeom>
                <a:avLst/>
                <a:gdLst>
                  <a:gd name="T0" fmla="*/ 20 w 134"/>
                  <a:gd name="T1" fmla="*/ 116 h 117"/>
                  <a:gd name="T2" fmla="*/ 112 w 134"/>
                  <a:gd name="T3" fmla="*/ 116 h 117"/>
                  <a:gd name="T4" fmla="*/ 133 w 134"/>
                  <a:gd name="T5" fmla="*/ 0 h 117"/>
                  <a:gd name="T6" fmla="*/ 0 w 134"/>
                  <a:gd name="T7" fmla="*/ 0 h 117"/>
                  <a:gd name="T8" fmla="*/ 20 w 134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8" name="Freeform 316">
                <a:extLst>
                  <a:ext uri="{FF2B5EF4-FFF2-40B4-BE49-F238E27FC236}">
                    <a16:creationId xmlns:a16="http://schemas.microsoft.com/office/drawing/2014/main" id="{8ABF107B-CF8D-8E40-8977-F32B8435A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751" y="8418027"/>
                <a:ext cx="274652" cy="357051"/>
              </a:xfrm>
              <a:custGeom>
                <a:avLst/>
                <a:gdLst>
                  <a:gd name="T0" fmla="*/ 130 w 219"/>
                  <a:gd name="T1" fmla="*/ 0 h 285"/>
                  <a:gd name="T2" fmla="*/ 0 w 219"/>
                  <a:gd name="T3" fmla="*/ 172 h 285"/>
                  <a:gd name="T4" fmla="*/ 170 w 219"/>
                  <a:gd name="T5" fmla="*/ 284 h 285"/>
                  <a:gd name="T6" fmla="*/ 218 w 219"/>
                  <a:gd name="T7" fmla="*/ 66 h 285"/>
                  <a:gd name="T8" fmla="*/ 130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4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89" name="Freeform 317">
                <a:extLst>
                  <a:ext uri="{FF2B5EF4-FFF2-40B4-BE49-F238E27FC236}">
                    <a16:creationId xmlns:a16="http://schemas.microsoft.com/office/drawing/2014/main" id="{D0E0D1E2-E649-4F49-B98A-7E7D481C7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18027"/>
                <a:ext cx="274652" cy="351554"/>
              </a:xfrm>
              <a:custGeom>
                <a:avLst/>
                <a:gdLst>
                  <a:gd name="T0" fmla="*/ 82 w 219"/>
                  <a:gd name="T1" fmla="*/ 0 h 284"/>
                  <a:gd name="T2" fmla="*/ 218 w 219"/>
                  <a:gd name="T3" fmla="*/ 172 h 284"/>
                  <a:gd name="T4" fmla="*/ 48 w 219"/>
                  <a:gd name="T5" fmla="*/ 283 h 284"/>
                  <a:gd name="T6" fmla="*/ 0 w 219"/>
                  <a:gd name="T7" fmla="*/ 63 h 284"/>
                  <a:gd name="T8" fmla="*/ 82 w 219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4">
                    <a:moveTo>
                      <a:pt x="82" y="0"/>
                    </a:moveTo>
                    <a:lnTo>
                      <a:pt x="218" y="172"/>
                    </a:lnTo>
                    <a:lnTo>
                      <a:pt x="48" y="283"/>
                    </a:lnTo>
                    <a:lnTo>
                      <a:pt x="0" y="63"/>
                    </a:lnTo>
                    <a:lnTo>
                      <a:pt x="8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412B8776-E1B5-AC4E-A1DC-143394579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099" y="8418027"/>
                <a:ext cx="548050" cy="355798"/>
              </a:xfrm>
              <a:custGeom>
                <a:avLst/>
                <a:gdLst>
                  <a:gd name="connsiteX0" fmla="*/ 437688 w 548050"/>
                  <a:gd name="connsiteY0" fmla="*/ 0 h 355798"/>
                  <a:gd name="connsiteX1" fmla="*/ 548050 w 548050"/>
                  <a:gd name="connsiteY1" fmla="*/ 82685 h 355798"/>
                  <a:gd name="connsiteX2" fmla="*/ 487852 w 548050"/>
                  <a:gd name="connsiteY2" fmla="*/ 355798 h 355798"/>
                  <a:gd name="connsiteX3" fmla="*/ 274652 w 548050"/>
                  <a:gd name="connsiteY3" fmla="*/ 215483 h 355798"/>
                  <a:gd name="connsiteX4" fmla="*/ 102837 w 548050"/>
                  <a:gd name="connsiteY4" fmla="*/ 0 h 355798"/>
                  <a:gd name="connsiteX5" fmla="*/ 273398 w 548050"/>
                  <a:gd name="connsiteY5" fmla="*/ 212913 h 355798"/>
                  <a:gd name="connsiteX6" fmla="*/ 60197 w 548050"/>
                  <a:gd name="connsiteY6" fmla="*/ 350316 h 355798"/>
                  <a:gd name="connsiteX7" fmla="*/ 0 w 548050"/>
                  <a:gd name="connsiteY7" fmla="*/ 77986 h 35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8">
                    <a:moveTo>
                      <a:pt x="437688" y="0"/>
                    </a:moveTo>
                    <a:lnTo>
                      <a:pt x="548050" y="82685"/>
                    </a:lnTo>
                    <a:lnTo>
                      <a:pt x="487852" y="355798"/>
                    </a:lnTo>
                    <a:lnTo>
                      <a:pt x="274652" y="215483"/>
                    </a:lnTo>
                    <a:close/>
                    <a:moveTo>
                      <a:pt x="102837" y="0"/>
                    </a:moveTo>
                    <a:lnTo>
                      <a:pt x="273398" y="212913"/>
                    </a:lnTo>
                    <a:lnTo>
                      <a:pt x="60197" y="350316"/>
                    </a:lnTo>
                    <a:lnTo>
                      <a:pt x="0" y="779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1" name="Freeform 320">
                <a:extLst>
                  <a:ext uri="{FF2B5EF4-FFF2-40B4-BE49-F238E27FC236}">
                    <a16:creationId xmlns:a16="http://schemas.microsoft.com/office/drawing/2014/main" id="{E32570D4-30F6-B54A-9594-3B5FE7B2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704" y="7506181"/>
                <a:ext cx="692124" cy="851424"/>
              </a:xfrm>
              <a:custGeom>
                <a:avLst/>
                <a:gdLst>
                  <a:gd name="T0" fmla="*/ 0 w 554"/>
                  <a:gd name="T1" fmla="*/ 258 h 683"/>
                  <a:gd name="T2" fmla="*/ 0 w 554"/>
                  <a:gd name="T3" fmla="*/ 258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1 h 683"/>
                  <a:gd name="T10" fmla="*/ 314 w 554"/>
                  <a:gd name="T11" fmla="*/ 681 h 683"/>
                  <a:gd name="T12" fmla="*/ 553 w 554"/>
                  <a:gd name="T13" fmla="*/ 258 h 683"/>
                  <a:gd name="T14" fmla="*/ 553 w 554"/>
                  <a:gd name="T15" fmla="*/ 258 h 683"/>
                  <a:gd name="T16" fmla="*/ 277 w 554"/>
                  <a:gd name="T17" fmla="*/ 0 h 683"/>
                  <a:gd name="T18" fmla="*/ 277 w 554"/>
                  <a:gd name="T19" fmla="*/ 0 h 683"/>
                  <a:gd name="T20" fmla="*/ 0 w 554"/>
                  <a:gd name="T21" fmla="*/ 258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8"/>
                    </a:moveTo>
                    <a:lnTo>
                      <a:pt x="0" y="258"/>
                    </a:lnTo>
                    <a:cubicBezTo>
                      <a:pt x="0" y="365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1"/>
                      <a:pt x="314" y="681"/>
                    </a:cubicBezTo>
                    <a:lnTo>
                      <a:pt x="314" y="681"/>
                    </a:lnTo>
                    <a:cubicBezTo>
                      <a:pt x="487" y="681"/>
                      <a:pt x="553" y="401"/>
                      <a:pt x="553" y="258"/>
                    </a:cubicBezTo>
                    <a:lnTo>
                      <a:pt x="553" y="258"/>
                    </a:lnTo>
                    <a:cubicBezTo>
                      <a:pt x="553" y="115"/>
                      <a:pt x="418" y="0"/>
                      <a:pt x="277" y="0"/>
                    </a:cubicBezTo>
                    <a:lnTo>
                      <a:pt x="277" y="0"/>
                    </a:lnTo>
                    <a:cubicBezTo>
                      <a:pt x="135" y="0"/>
                      <a:pt x="0" y="115"/>
                      <a:pt x="0" y="25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2" name="Freeform 321">
                <a:extLst>
                  <a:ext uri="{FF2B5EF4-FFF2-40B4-BE49-F238E27FC236}">
                    <a16:creationId xmlns:a16="http://schemas.microsoft.com/office/drawing/2014/main" id="{89C8F490-ABC8-234D-AF68-70364D95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941" y="7204065"/>
                <a:ext cx="972268" cy="763531"/>
              </a:xfrm>
              <a:custGeom>
                <a:avLst/>
                <a:gdLst>
                  <a:gd name="T0" fmla="*/ 693 w 779"/>
                  <a:gd name="T1" fmla="*/ 612 h 613"/>
                  <a:gd name="T2" fmla="*/ 693 w 779"/>
                  <a:gd name="T3" fmla="*/ 612 h 613"/>
                  <a:gd name="T4" fmla="*/ 672 w 779"/>
                  <a:gd name="T5" fmla="*/ 493 h 613"/>
                  <a:gd name="T6" fmla="*/ 672 w 779"/>
                  <a:gd name="T7" fmla="*/ 493 h 613"/>
                  <a:gd name="T8" fmla="*/ 636 w 779"/>
                  <a:gd name="T9" fmla="*/ 372 h 613"/>
                  <a:gd name="T10" fmla="*/ 636 w 779"/>
                  <a:gd name="T11" fmla="*/ 372 h 613"/>
                  <a:gd name="T12" fmla="*/ 460 w 779"/>
                  <a:gd name="T13" fmla="*/ 337 h 613"/>
                  <a:gd name="T14" fmla="*/ 460 w 779"/>
                  <a:gd name="T15" fmla="*/ 337 h 613"/>
                  <a:gd name="T16" fmla="*/ 274 w 779"/>
                  <a:gd name="T17" fmla="*/ 305 h 613"/>
                  <a:gd name="T18" fmla="*/ 274 w 779"/>
                  <a:gd name="T19" fmla="*/ 305 h 613"/>
                  <a:gd name="T20" fmla="*/ 165 w 779"/>
                  <a:gd name="T21" fmla="*/ 612 h 613"/>
                  <a:gd name="T22" fmla="*/ 165 w 779"/>
                  <a:gd name="T23" fmla="*/ 612 h 613"/>
                  <a:gd name="T24" fmla="*/ 195 w 779"/>
                  <a:gd name="T25" fmla="*/ 130 h 613"/>
                  <a:gd name="T26" fmla="*/ 195 w 779"/>
                  <a:gd name="T27" fmla="*/ 130 h 613"/>
                  <a:gd name="T28" fmla="*/ 300 w 779"/>
                  <a:gd name="T29" fmla="*/ 103 h 613"/>
                  <a:gd name="T30" fmla="*/ 300 w 779"/>
                  <a:gd name="T31" fmla="*/ 103 h 613"/>
                  <a:gd name="T32" fmla="*/ 745 w 779"/>
                  <a:gd name="T33" fmla="*/ 286 h 613"/>
                  <a:gd name="T34" fmla="*/ 745 w 779"/>
                  <a:gd name="T35" fmla="*/ 286 h 613"/>
                  <a:gd name="T36" fmla="*/ 693 w 779"/>
                  <a:gd name="T37" fmla="*/ 612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9" h="613">
                    <a:moveTo>
                      <a:pt x="693" y="612"/>
                    </a:moveTo>
                    <a:lnTo>
                      <a:pt x="693" y="612"/>
                    </a:lnTo>
                    <a:cubicBezTo>
                      <a:pt x="693" y="612"/>
                      <a:pt x="685" y="573"/>
                      <a:pt x="672" y="493"/>
                    </a:cubicBezTo>
                    <a:lnTo>
                      <a:pt x="672" y="493"/>
                    </a:lnTo>
                    <a:cubicBezTo>
                      <a:pt x="667" y="462"/>
                      <a:pt x="662" y="436"/>
                      <a:pt x="636" y="372"/>
                    </a:cubicBezTo>
                    <a:lnTo>
                      <a:pt x="636" y="372"/>
                    </a:lnTo>
                    <a:cubicBezTo>
                      <a:pt x="616" y="324"/>
                      <a:pt x="565" y="324"/>
                      <a:pt x="460" y="337"/>
                    </a:cubicBezTo>
                    <a:lnTo>
                      <a:pt x="460" y="337"/>
                    </a:lnTo>
                    <a:cubicBezTo>
                      <a:pt x="327" y="354"/>
                      <a:pt x="276" y="287"/>
                      <a:pt x="274" y="305"/>
                    </a:cubicBezTo>
                    <a:lnTo>
                      <a:pt x="274" y="305"/>
                    </a:lnTo>
                    <a:cubicBezTo>
                      <a:pt x="258" y="401"/>
                      <a:pt x="170" y="414"/>
                      <a:pt x="165" y="612"/>
                    </a:cubicBezTo>
                    <a:lnTo>
                      <a:pt x="165" y="612"/>
                    </a:lnTo>
                    <a:cubicBezTo>
                      <a:pt x="165" y="612"/>
                      <a:pt x="0" y="317"/>
                      <a:pt x="195" y="130"/>
                    </a:cubicBezTo>
                    <a:lnTo>
                      <a:pt x="195" y="130"/>
                    </a:lnTo>
                    <a:cubicBezTo>
                      <a:pt x="239" y="87"/>
                      <a:pt x="284" y="111"/>
                      <a:pt x="300" y="103"/>
                    </a:cubicBezTo>
                    <a:lnTo>
                      <a:pt x="300" y="103"/>
                    </a:lnTo>
                    <a:cubicBezTo>
                      <a:pt x="510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8" y="499"/>
                      <a:pt x="693" y="612"/>
                      <a:pt x="693" y="6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3" name="Freeform 322">
                <a:extLst>
                  <a:ext uri="{FF2B5EF4-FFF2-40B4-BE49-F238E27FC236}">
                    <a16:creationId xmlns:a16="http://schemas.microsoft.com/office/drawing/2014/main" id="{0724BE4D-BB57-F849-81F2-49ED925AA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370" y="8780568"/>
                <a:ext cx="175778" cy="505361"/>
              </a:xfrm>
              <a:custGeom>
                <a:avLst/>
                <a:gdLst>
                  <a:gd name="T0" fmla="*/ 142 w 143"/>
                  <a:gd name="T1" fmla="*/ 403 h 407"/>
                  <a:gd name="T2" fmla="*/ 142 w 143"/>
                  <a:gd name="T3" fmla="*/ 403 h 407"/>
                  <a:gd name="T4" fmla="*/ 72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3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3"/>
                    </a:moveTo>
                    <a:lnTo>
                      <a:pt x="142" y="403"/>
                    </a:lnTo>
                    <a:cubicBezTo>
                      <a:pt x="119" y="405"/>
                      <a:pt x="95" y="406"/>
                      <a:pt x="72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5"/>
                      <a:pt x="0" y="403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CC86B19-7033-9146-9B27-65670AA2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265" y="8500422"/>
                <a:ext cx="806227" cy="784254"/>
              </a:xfrm>
              <a:custGeom>
                <a:avLst/>
                <a:gdLst>
                  <a:gd name="connsiteX0" fmla="*/ 180532 w 806227"/>
                  <a:gd name="connsiteY0" fmla="*/ 207577 h 784254"/>
                  <a:gd name="connsiteX1" fmla="*/ 180800 w 806227"/>
                  <a:gd name="connsiteY1" fmla="*/ 208552 h 784254"/>
                  <a:gd name="connsiteX2" fmla="*/ 183311 w 806227"/>
                  <a:gd name="connsiteY2" fmla="*/ 219791 h 784254"/>
                  <a:gd name="connsiteX3" fmla="*/ 174909 w 806227"/>
                  <a:gd name="connsiteY3" fmla="*/ 182857 h 784254"/>
                  <a:gd name="connsiteX4" fmla="*/ 180532 w 806227"/>
                  <a:gd name="connsiteY4" fmla="*/ 207577 h 784254"/>
                  <a:gd name="connsiteX5" fmla="*/ 179052 w 806227"/>
                  <a:gd name="connsiteY5" fmla="*/ 202179 h 784254"/>
                  <a:gd name="connsiteX6" fmla="*/ 139366 w 806227"/>
                  <a:gd name="connsiteY6" fmla="*/ 23727 h 784254"/>
                  <a:gd name="connsiteX7" fmla="*/ 143133 w 806227"/>
                  <a:gd name="connsiteY7" fmla="*/ 41211 h 784254"/>
                  <a:gd name="connsiteX8" fmla="*/ 141877 w 806227"/>
                  <a:gd name="connsiteY8" fmla="*/ 34967 h 784254"/>
                  <a:gd name="connsiteX9" fmla="*/ 139366 w 806227"/>
                  <a:gd name="connsiteY9" fmla="*/ 23727 h 784254"/>
                  <a:gd name="connsiteX10" fmla="*/ 675851 w 806227"/>
                  <a:gd name="connsiteY10" fmla="*/ 2 h 784254"/>
                  <a:gd name="connsiteX11" fmla="*/ 806227 w 806227"/>
                  <a:gd name="connsiteY11" fmla="*/ 37383 h 784254"/>
                  <a:gd name="connsiteX12" fmla="*/ 806227 w 806227"/>
                  <a:gd name="connsiteY12" fmla="*/ 250453 h 784254"/>
                  <a:gd name="connsiteX13" fmla="*/ 675851 w 806227"/>
                  <a:gd name="connsiteY13" fmla="*/ 294064 h 784254"/>
                  <a:gd name="connsiteX14" fmla="*/ 793691 w 806227"/>
                  <a:gd name="connsiteY14" fmla="*/ 370072 h 784254"/>
                  <a:gd name="connsiteX15" fmla="*/ 594367 w 806227"/>
                  <a:gd name="connsiteY15" fmla="*/ 767555 h 784254"/>
                  <a:gd name="connsiteX16" fmla="*/ 505360 w 806227"/>
                  <a:gd name="connsiteY16" fmla="*/ 778769 h 784254"/>
                  <a:gd name="connsiteX17" fmla="*/ 594367 w 806227"/>
                  <a:gd name="connsiteY17" fmla="*/ 370072 h 784254"/>
                  <a:gd name="connsiteX18" fmla="*/ 615678 w 806227"/>
                  <a:gd name="connsiteY18" fmla="*/ 271636 h 784254"/>
                  <a:gd name="connsiteX19" fmla="*/ 134344 w 806227"/>
                  <a:gd name="connsiteY19" fmla="*/ 0 h 784254"/>
                  <a:gd name="connsiteX20" fmla="*/ 135600 w 806227"/>
                  <a:gd name="connsiteY20" fmla="*/ 1249 h 784254"/>
                  <a:gd name="connsiteX21" fmla="*/ 135600 w 806227"/>
                  <a:gd name="connsiteY21" fmla="*/ 2498 h 784254"/>
                  <a:gd name="connsiteX22" fmla="*/ 135600 w 806227"/>
                  <a:gd name="connsiteY22" fmla="*/ 4995 h 784254"/>
                  <a:gd name="connsiteX23" fmla="*/ 135600 w 806227"/>
                  <a:gd name="connsiteY23" fmla="*/ 7493 h 784254"/>
                  <a:gd name="connsiteX24" fmla="*/ 136855 w 806227"/>
                  <a:gd name="connsiteY24" fmla="*/ 9990 h 784254"/>
                  <a:gd name="connsiteX25" fmla="*/ 138111 w 806227"/>
                  <a:gd name="connsiteY25" fmla="*/ 11239 h 784254"/>
                  <a:gd name="connsiteX26" fmla="*/ 174909 w 806227"/>
                  <a:gd name="connsiteY26" fmla="*/ 182857 h 784254"/>
                  <a:gd name="connsiteX27" fmla="*/ 174551 w 806227"/>
                  <a:gd name="connsiteY27" fmla="*/ 181282 h 784254"/>
                  <a:gd name="connsiteX28" fmla="*/ 174522 w 806227"/>
                  <a:gd name="connsiteY28" fmla="*/ 181078 h 784254"/>
                  <a:gd name="connsiteX29" fmla="*/ 174505 w 806227"/>
                  <a:gd name="connsiteY29" fmla="*/ 181078 h 784254"/>
                  <a:gd name="connsiteX30" fmla="*/ 164713 w 806227"/>
                  <a:gd name="connsiteY30" fmla="*/ 138032 h 784254"/>
                  <a:gd name="connsiteX31" fmla="*/ 163222 w 806227"/>
                  <a:gd name="connsiteY31" fmla="*/ 129876 h 784254"/>
                  <a:gd name="connsiteX32" fmla="*/ 146900 w 806227"/>
                  <a:gd name="connsiteY32" fmla="*/ 58694 h 784254"/>
                  <a:gd name="connsiteX33" fmla="*/ 162751 w 806227"/>
                  <a:gd name="connsiteY33" fmla="*/ 129408 h 784254"/>
                  <a:gd name="connsiteX34" fmla="*/ 164713 w 806227"/>
                  <a:gd name="connsiteY34" fmla="*/ 138032 h 784254"/>
                  <a:gd name="connsiteX35" fmla="*/ 165733 w 806227"/>
                  <a:gd name="connsiteY35" fmla="*/ 143613 h 784254"/>
                  <a:gd name="connsiteX36" fmla="*/ 170755 w 806227"/>
                  <a:gd name="connsiteY36" fmla="*/ 164843 h 784254"/>
                  <a:gd name="connsiteX37" fmla="*/ 173266 w 806227"/>
                  <a:gd name="connsiteY37" fmla="*/ 181078 h 784254"/>
                  <a:gd name="connsiteX38" fmla="*/ 174505 w 806227"/>
                  <a:gd name="connsiteY38" fmla="*/ 181078 h 784254"/>
                  <a:gd name="connsiteX39" fmla="*/ 174551 w 806227"/>
                  <a:gd name="connsiteY39" fmla="*/ 181282 h 784254"/>
                  <a:gd name="connsiteX40" fmla="*/ 175777 w 806227"/>
                  <a:gd name="connsiteY40" fmla="*/ 189819 h 784254"/>
                  <a:gd name="connsiteX41" fmla="*/ 177033 w 806227"/>
                  <a:gd name="connsiteY41" fmla="*/ 194815 h 784254"/>
                  <a:gd name="connsiteX42" fmla="*/ 179052 w 806227"/>
                  <a:gd name="connsiteY42" fmla="*/ 202179 h 784254"/>
                  <a:gd name="connsiteX43" fmla="*/ 194611 w 806227"/>
                  <a:gd name="connsiteY43" fmla="*/ 274739 h 784254"/>
                  <a:gd name="connsiteX44" fmla="*/ 306355 w 806227"/>
                  <a:gd name="connsiteY44" fmla="*/ 784254 h 784254"/>
                  <a:gd name="connsiteX45" fmla="*/ 213444 w 806227"/>
                  <a:gd name="connsiteY45" fmla="*/ 771766 h 784254"/>
                  <a:gd name="connsiteX46" fmla="*/ 12555 w 806227"/>
                  <a:gd name="connsiteY46" fmla="*/ 374644 h 784254"/>
                  <a:gd name="connsiteX47" fmla="*/ 130577 w 806227"/>
                  <a:gd name="connsiteY47" fmla="*/ 298466 h 784254"/>
                  <a:gd name="connsiteX48" fmla="*/ 0 w 806227"/>
                  <a:gd name="connsiteY48" fmla="*/ 254758 h 784254"/>
                  <a:gd name="connsiteX49" fmla="*/ 0 w 806227"/>
                  <a:gd name="connsiteY49" fmla="*/ 41211 h 784254"/>
                  <a:gd name="connsiteX50" fmla="*/ 3766 w 806227"/>
                  <a:gd name="connsiteY50" fmla="*/ 39962 h 784254"/>
                  <a:gd name="connsiteX51" fmla="*/ 5022 w 806227"/>
                  <a:gd name="connsiteY51" fmla="*/ 38713 h 78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806227" h="784254">
                    <a:moveTo>
                      <a:pt x="180532" y="207577"/>
                    </a:moveTo>
                    <a:lnTo>
                      <a:pt x="180800" y="208552"/>
                    </a:lnTo>
                    <a:cubicBezTo>
                      <a:pt x="180800" y="212298"/>
                      <a:pt x="182055" y="216045"/>
                      <a:pt x="183311" y="219791"/>
                    </a:cubicBezTo>
                    <a:close/>
                    <a:moveTo>
                      <a:pt x="174909" y="182857"/>
                    </a:moveTo>
                    <a:lnTo>
                      <a:pt x="180532" y="207577"/>
                    </a:lnTo>
                    <a:lnTo>
                      <a:pt x="179052" y="202179"/>
                    </a:lnTo>
                    <a:close/>
                    <a:moveTo>
                      <a:pt x="139366" y="23727"/>
                    </a:moveTo>
                    <a:cubicBezTo>
                      <a:pt x="140622" y="29971"/>
                      <a:pt x="141877" y="34967"/>
                      <a:pt x="143133" y="41211"/>
                    </a:cubicBezTo>
                    <a:cubicBezTo>
                      <a:pt x="143133" y="38713"/>
                      <a:pt x="143133" y="37464"/>
                      <a:pt x="141877" y="34967"/>
                    </a:cubicBezTo>
                    <a:cubicBezTo>
                      <a:pt x="140622" y="31220"/>
                      <a:pt x="140622" y="27474"/>
                      <a:pt x="139366" y="23727"/>
                    </a:cubicBezTo>
                    <a:close/>
                    <a:moveTo>
                      <a:pt x="675851" y="2"/>
                    </a:moveTo>
                    <a:lnTo>
                      <a:pt x="806227" y="37383"/>
                    </a:lnTo>
                    <a:lnTo>
                      <a:pt x="806227" y="250453"/>
                    </a:lnTo>
                    <a:lnTo>
                      <a:pt x="675851" y="294064"/>
                    </a:lnTo>
                    <a:lnTo>
                      <a:pt x="793691" y="370072"/>
                    </a:lnTo>
                    <a:lnTo>
                      <a:pt x="594367" y="767555"/>
                    </a:lnTo>
                    <a:cubicBezTo>
                      <a:pt x="564280" y="771293"/>
                      <a:pt x="535447" y="775031"/>
                      <a:pt x="505360" y="778769"/>
                    </a:cubicBezTo>
                    <a:lnTo>
                      <a:pt x="594367" y="370072"/>
                    </a:lnTo>
                    <a:lnTo>
                      <a:pt x="615678" y="271636"/>
                    </a:lnTo>
                    <a:close/>
                    <a:moveTo>
                      <a:pt x="134344" y="0"/>
                    </a:moveTo>
                    <a:lnTo>
                      <a:pt x="135600" y="1249"/>
                    </a:lnTo>
                    <a:lnTo>
                      <a:pt x="135600" y="2498"/>
                    </a:lnTo>
                    <a:lnTo>
                      <a:pt x="135600" y="4995"/>
                    </a:lnTo>
                    <a:lnTo>
                      <a:pt x="135600" y="7493"/>
                    </a:lnTo>
                    <a:lnTo>
                      <a:pt x="136855" y="9990"/>
                    </a:lnTo>
                    <a:lnTo>
                      <a:pt x="138111" y="11239"/>
                    </a:lnTo>
                    <a:lnTo>
                      <a:pt x="174909" y="182857"/>
                    </a:lnTo>
                    <a:lnTo>
                      <a:pt x="174551" y="181282"/>
                    </a:lnTo>
                    <a:lnTo>
                      <a:pt x="174522" y="181078"/>
                    </a:lnTo>
                    <a:lnTo>
                      <a:pt x="174505" y="181078"/>
                    </a:lnTo>
                    <a:lnTo>
                      <a:pt x="164713" y="138032"/>
                    </a:lnTo>
                    <a:lnTo>
                      <a:pt x="163222" y="129876"/>
                    </a:lnTo>
                    <a:cubicBezTo>
                      <a:pt x="156944" y="102403"/>
                      <a:pt x="151922" y="78675"/>
                      <a:pt x="146900" y="58694"/>
                    </a:cubicBezTo>
                    <a:cubicBezTo>
                      <a:pt x="151294" y="78675"/>
                      <a:pt x="156630" y="102403"/>
                      <a:pt x="162751" y="129408"/>
                    </a:cubicBezTo>
                    <a:lnTo>
                      <a:pt x="164713" y="138032"/>
                    </a:lnTo>
                    <a:lnTo>
                      <a:pt x="165733" y="143613"/>
                    </a:lnTo>
                    <a:cubicBezTo>
                      <a:pt x="166989" y="151106"/>
                      <a:pt x="168244" y="157350"/>
                      <a:pt x="170755" y="164843"/>
                    </a:cubicBezTo>
                    <a:cubicBezTo>
                      <a:pt x="170755" y="169838"/>
                      <a:pt x="173266" y="174834"/>
                      <a:pt x="173266" y="181078"/>
                    </a:cubicBezTo>
                    <a:lnTo>
                      <a:pt x="174505" y="181078"/>
                    </a:lnTo>
                    <a:lnTo>
                      <a:pt x="174551" y="181282"/>
                    </a:lnTo>
                    <a:lnTo>
                      <a:pt x="175777" y="189819"/>
                    </a:lnTo>
                    <a:cubicBezTo>
                      <a:pt x="177033" y="191068"/>
                      <a:pt x="177033" y="192317"/>
                      <a:pt x="177033" y="194815"/>
                    </a:cubicBezTo>
                    <a:lnTo>
                      <a:pt x="179052" y="202179"/>
                    </a:lnTo>
                    <a:lnTo>
                      <a:pt x="194611" y="274739"/>
                    </a:lnTo>
                    <a:lnTo>
                      <a:pt x="306355" y="784254"/>
                    </a:lnTo>
                    <a:cubicBezTo>
                      <a:pt x="274966" y="780508"/>
                      <a:pt x="243577" y="776761"/>
                      <a:pt x="213444" y="771766"/>
                    </a:cubicBezTo>
                    <a:lnTo>
                      <a:pt x="12555" y="374644"/>
                    </a:lnTo>
                    <a:lnTo>
                      <a:pt x="130577" y="298466"/>
                    </a:lnTo>
                    <a:lnTo>
                      <a:pt x="0" y="254758"/>
                    </a:lnTo>
                    <a:lnTo>
                      <a:pt x="0" y="41211"/>
                    </a:lnTo>
                    <a:lnTo>
                      <a:pt x="3766" y="39962"/>
                    </a:lnTo>
                    <a:lnTo>
                      <a:pt x="5022" y="387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C70607-8AB4-A74F-8A8C-D0D61852BBB9}"/>
              </a:ext>
            </a:extLst>
          </p:cNvPr>
          <p:cNvGrpSpPr/>
          <p:nvPr/>
        </p:nvGrpSpPr>
        <p:grpSpPr>
          <a:xfrm>
            <a:off x="9278161" y="10186789"/>
            <a:ext cx="2323561" cy="2323560"/>
            <a:chOff x="2202465" y="10186789"/>
            <a:chExt cx="2323561" cy="2323560"/>
          </a:xfrm>
        </p:grpSpPr>
        <p:sp>
          <p:nvSpPr>
            <p:cNvPr id="96" name="Freeform 325">
              <a:extLst>
                <a:ext uri="{FF2B5EF4-FFF2-40B4-BE49-F238E27FC236}">
                  <a16:creationId xmlns:a16="http://schemas.microsoft.com/office/drawing/2014/main" id="{C6C33C90-08F1-2C43-A560-8F9F9323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465" y="10186789"/>
              <a:ext cx="2323561" cy="2323560"/>
            </a:xfrm>
            <a:custGeom>
              <a:avLst/>
              <a:gdLst>
                <a:gd name="T0" fmla="*/ 1864 w 1865"/>
                <a:gd name="T1" fmla="*/ 931 h 1864"/>
                <a:gd name="T2" fmla="*/ 1864 w 1865"/>
                <a:gd name="T3" fmla="*/ 931 h 1864"/>
                <a:gd name="T4" fmla="*/ 1585 w 1865"/>
                <a:gd name="T5" fmla="*/ 1597 h 1864"/>
                <a:gd name="T6" fmla="*/ 1585 w 1865"/>
                <a:gd name="T7" fmla="*/ 1597 h 1864"/>
                <a:gd name="T8" fmla="*/ 1085 w 1865"/>
                <a:gd name="T9" fmla="*/ 1851 h 1864"/>
                <a:gd name="T10" fmla="*/ 1085 w 1865"/>
                <a:gd name="T11" fmla="*/ 1851 h 1864"/>
                <a:gd name="T12" fmla="*/ 1014 w 1865"/>
                <a:gd name="T13" fmla="*/ 1860 h 1864"/>
                <a:gd name="T14" fmla="*/ 1014 w 1865"/>
                <a:gd name="T15" fmla="*/ 1860 h 1864"/>
                <a:gd name="T16" fmla="*/ 1003 w 1865"/>
                <a:gd name="T17" fmla="*/ 1861 h 1864"/>
                <a:gd name="T18" fmla="*/ 1003 w 1865"/>
                <a:gd name="T19" fmla="*/ 1861 h 1864"/>
                <a:gd name="T20" fmla="*/ 932 w 1865"/>
                <a:gd name="T21" fmla="*/ 1863 h 1864"/>
                <a:gd name="T22" fmla="*/ 932 w 1865"/>
                <a:gd name="T23" fmla="*/ 1863 h 1864"/>
                <a:gd name="T24" fmla="*/ 932 w 1865"/>
                <a:gd name="T25" fmla="*/ 1863 h 1864"/>
                <a:gd name="T26" fmla="*/ 861 w 1865"/>
                <a:gd name="T27" fmla="*/ 1861 h 1864"/>
                <a:gd name="T28" fmla="*/ 861 w 1865"/>
                <a:gd name="T29" fmla="*/ 1861 h 1864"/>
                <a:gd name="T30" fmla="*/ 850 w 1865"/>
                <a:gd name="T31" fmla="*/ 1860 h 1864"/>
                <a:gd name="T32" fmla="*/ 850 w 1865"/>
                <a:gd name="T33" fmla="*/ 1860 h 1864"/>
                <a:gd name="T34" fmla="*/ 850 w 1865"/>
                <a:gd name="T35" fmla="*/ 1860 h 1864"/>
                <a:gd name="T36" fmla="*/ 850 w 1865"/>
                <a:gd name="T37" fmla="*/ 1860 h 1864"/>
                <a:gd name="T38" fmla="*/ 776 w 1865"/>
                <a:gd name="T39" fmla="*/ 1850 h 1864"/>
                <a:gd name="T40" fmla="*/ 776 w 1865"/>
                <a:gd name="T41" fmla="*/ 1850 h 1864"/>
                <a:gd name="T42" fmla="*/ 267 w 1865"/>
                <a:gd name="T43" fmla="*/ 1584 h 1864"/>
                <a:gd name="T44" fmla="*/ 267 w 1865"/>
                <a:gd name="T45" fmla="*/ 1584 h 1864"/>
                <a:gd name="T46" fmla="*/ 0 w 1865"/>
                <a:gd name="T47" fmla="*/ 931 h 1864"/>
                <a:gd name="T48" fmla="*/ 0 w 1865"/>
                <a:gd name="T49" fmla="*/ 931 h 1864"/>
                <a:gd name="T50" fmla="*/ 932 w 1865"/>
                <a:gd name="T51" fmla="*/ 0 h 1864"/>
                <a:gd name="T52" fmla="*/ 932 w 1865"/>
                <a:gd name="T53" fmla="*/ 0 h 1864"/>
                <a:gd name="T54" fmla="*/ 1864 w 1865"/>
                <a:gd name="T55" fmla="*/ 93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4">
                  <a:moveTo>
                    <a:pt x="1864" y="931"/>
                  </a:moveTo>
                  <a:lnTo>
                    <a:pt x="1864" y="931"/>
                  </a:lnTo>
                  <a:cubicBezTo>
                    <a:pt x="1864" y="1192"/>
                    <a:pt x="1757" y="1428"/>
                    <a:pt x="1585" y="1597"/>
                  </a:cubicBezTo>
                  <a:lnTo>
                    <a:pt x="1585" y="1597"/>
                  </a:lnTo>
                  <a:cubicBezTo>
                    <a:pt x="1451" y="1728"/>
                    <a:pt x="1278" y="1819"/>
                    <a:pt x="1085" y="1851"/>
                  </a:cubicBezTo>
                  <a:lnTo>
                    <a:pt x="1085" y="1851"/>
                  </a:lnTo>
                  <a:cubicBezTo>
                    <a:pt x="1061" y="1855"/>
                    <a:pt x="1037" y="1858"/>
                    <a:pt x="1014" y="1860"/>
                  </a:cubicBezTo>
                  <a:lnTo>
                    <a:pt x="1014" y="1860"/>
                  </a:lnTo>
                  <a:cubicBezTo>
                    <a:pt x="1010" y="1860"/>
                    <a:pt x="1006" y="1861"/>
                    <a:pt x="1003" y="1861"/>
                  </a:cubicBezTo>
                  <a:lnTo>
                    <a:pt x="1003" y="1861"/>
                  </a:lnTo>
                  <a:cubicBezTo>
                    <a:pt x="979" y="1863"/>
                    <a:pt x="956" y="1863"/>
                    <a:pt x="932" y="1863"/>
                  </a:cubicBezTo>
                  <a:lnTo>
                    <a:pt x="932" y="1863"/>
                  </a:lnTo>
                  <a:lnTo>
                    <a:pt x="932" y="1863"/>
                  </a:lnTo>
                  <a:cubicBezTo>
                    <a:pt x="908" y="1863"/>
                    <a:pt x="885" y="1863"/>
                    <a:pt x="861" y="1861"/>
                  </a:cubicBezTo>
                  <a:lnTo>
                    <a:pt x="861" y="1861"/>
                  </a:lnTo>
                  <a:cubicBezTo>
                    <a:pt x="858" y="1860"/>
                    <a:pt x="854" y="1860"/>
                    <a:pt x="850" y="1860"/>
                  </a:cubicBezTo>
                  <a:lnTo>
                    <a:pt x="850" y="1860"/>
                  </a:lnTo>
                  <a:lnTo>
                    <a:pt x="850" y="1860"/>
                  </a:lnTo>
                  <a:lnTo>
                    <a:pt x="850" y="1860"/>
                  </a:lnTo>
                  <a:cubicBezTo>
                    <a:pt x="825" y="1858"/>
                    <a:pt x="801" y="1855"/>
                    <a:pt x="776" y="1850"/>
                  </a:cubicBezTo>
                  <a:lnTo>
                    <a:pt x="776" y="1850"/>
                  </a:lnTo>
                  <a:cubicBezTo>
                    <a:pt x="578" y="1817"/>
                    <a:pt x="402" y="1721"/>
                    <a:pt x="267" y="1584"/>
                  </a:cubicBezTo>
                  <a:lnTo>
                    <a:pt x="267" y="1584"/>
                  </a:lnTo>
                  <a:cubicBezTo>
                    <a:pt x="102" y="1416"/>
                    <a:pt x="0" y="1186"/>
                    <a:pt x="0" y="931"/>
                  </a:cubicBezTo>
                  <a:lnTo>
                    <a:pt x="0" y="931"/>
                  </a:lnTo>
                  <a:cubicBezTo>
                    <a:pt x="0" y="417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7" y="0"/>
                    <a:pt x="1864" y="417"/>
                    <a:pt x="1864" y="931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603CC7C-4B5A-C744-BE64-CFDB864C04B2}"/>
                </a:ext>
              </a:extLst>
            </p:cNvPr>
            <p:cNvGrpSpPr/>
            <p:nvPr/>
          </p:nvGrpSpPr>
          <p:grpSpPr>
            <a:xfrm>
              <a:off x="2537540" y="10433977"/>
              <a:ext cx="1641177" cy="2076372"/>
              <a:chOff x="2537540" y="10433977"/>
              <a:chExt cx="1641177" cy="2076372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1A27BD07-3B30-8745-9757-18A768090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540" y="11664419"/>
                <a:ext cx="1641177" cy="844688"/>
              </a:xfrm>
              <a:custGeom>
                <a:avLst/>
                <a:gdLst>
                  <a:gd name="connsiteX0" fmla="*/ 829449 w 1641177"/>
                  <a:gd name="connsiteY0" fmla="*/ 0 h 844688"/>
                  <a:gd name="connsiteX1" fmla="*/ 991049 w 1641177"/>
                  <a:gd name="connsiteY1" fmla="*/ 0 h 844688"/>
                  <a:gd name="connsiteX2" fmla="*/ 1003480 w 1641177"/>
                  <a:gd name="connsiteY2" fmla="*/ 9938 h 844688"/>
                  <a:gd name="connsiteX3" fmla="*/ 1009695 w 1641177"/>
                  <a:gd name="connsiteY3" fmla="*/ 14906 h 844688"/>
                  <a:gd name="connsiteX4" fmla="*/ 1017153 w 1641177"/>
                  <a:gd name="connsiteY4" fmla="*/ 18633 h 844688"/>
                  <a:gd name="connsiteX5" fmla="*/ 1028341 w 1641177"/>
                  <a:gd name="connsiteY5" fmla="*/ 27328 h 844688"/>
                  <a:gd name="connsiteX6" fmla="*/ 1029584 w 1641177"/>
                  <a:gd name="connsiteY6" fmla="*/ 27328 h 844688"/>
                  <a:gd name="connsiteX7" fmla="*/ 1058175 w 1641177"/>
                  <a:gd name="connsiteY7" fmla="*/ 44719 h 844688"/>
                  <a:gd name="connsiteX8" fmla="*/ 1070606 w 1641177"/>
                  <a:gd name="connsiteY8" fmla="*/ 50930 h 844688"/>
                  <a:gd name="connsiteX9" fmla="*/ 1078064 w 1641177"/>
                  <a:gd name="connsiteY9" fmla="*/ 54656 h 844688"/>
                  <a:gd name="connsiteX10" fmla="*/ 1092981 w 1641177"/>
                  <a:gd name="connsiteY10" fmla="*/ 62109 h 844688"/>
                  <a:gd name="connsiteX11" fmla="*/ 1100439 w 1641177"/>
                  <a:gd name="connsiteY11" fmla="*/ 64594 h 844688"/>
                  <a:gd name="connsiteX12" fmla="*/ 1229719 w 1641177"/>
                  <a:gd name="connsiteY12" fmla="*/ 101859 h 844688"/>
                  <a:gd name="connsiteX13" fmla="*/ 1257067 w 1641177"/>
                  <a:gd name="connsiteY13" fmla="*/ 105586 h 844688"/>
                  <a:gd name="connsiteX14" fmla="*/ 1577780 w 1641177"/>
                  <a:gd name="connsiteY14" fmla="*/ 296883 h 844688"/>
                  <a:gd name="connsiteX15" fmla="*/ 1641177 w 1641177"/>
                  <a:gd name="connsiteY15" fmla="*/ 514266 h 844688"/>
                  <a:gd name="connsiteX16" fmla="*/ 1019640 w 1641177"/>
                  <a:gd name="connsiteY16" fmla="*/ 829782 h 844688"/>
                  <a:gd name="connsiteX17" fmla="*/ 930138 w 1641177"/>
                  <a:gd name="connsiteY17" fmla="*/ 840961 h 844688"/>
                  <a:gd name="connsiteX18" fmla="*/ 916464 w 1641177"/>
                  <a:gd name="connsiteY18" fmla="*/ 842203 h 844688"/>
                  <a:gd name="connsiteX19" fmla="*/ 829449 w 1641177"/>
                  <a:gd name="connsiteY19" fmla="*/ 844688 h 844688"/>
                  <a:gd name="connsiteX20" fmla="*/ 657581 w 1641177"/>
                  <a:gd name="connsiteY20" fmla="*/ 0 h 844688"/>
                  <a:gd name="connsiteX21" fmla="*/ 828204 w 1641177"/>
                  <a:gd name="connsiteY21" fmla="*/ 0 h 844688"/>
                  <a:gd name="connsiteX22" fmla="*/ 828204 w 1641177"/>
                  <a:gd name="connsiteY22" fmla="*/ 844688 h 844688"/>
                  <a:gd name="connsiteX23" fmla="*/ 739779 w 1641177"/>
                  <a:gd name="connsiteY23" fmla="*/ 842203 h 844688"/>
                  <a:gd name="connsiteX24" fmla="*/ 726079 w 1641177"/>
                  <a:gd name="connsiteY24" fmla="*/ 840961 h 844688"/>
                  <a:gd name="connsiteX25" fmla="*/ 633918 w 1641177"/>
                  <a:gd name="connsiteY25" fmla="*/ 828539 h 844688"/>
                  <a:gd name="connsiteX26" fmla="*/ 0 w 1641177"/>
                  <a:gd name="connsiteY26" fmla="*/ 498117 h 844688"/>
                  <a:gd name="connsiteX27" fmla="*/ 47326 w 1641177"/>
                  <a:gd name="connsiteY27" fmla="*/ 311789 h 844688"/>
                  <a:gd name="connsiteX28" fmla="*/ 391062 w 1641177"/>
                  <a:gd name="connsiteY28" fmla="*/ 105586 h 844688"/>
                  <a:gd name="connsiteX29" fmla="*/ 427179 w 1641177"/>
                  <a:gd name="connsiteY29" fmla="*/ 100617 h 844688"/>
                  <a:gd name="connsiteX30" fmla="*/ 556702 w 1641177"/>
                  <a:gd name="connsiteY30" fmla="*/ 60867 h 844688"/>
                  <a:gd name="connsiteX31" fmla="*/ 618973 w 1641177"/>
                  <a:gd name="connsiteY31" fmla="*/ 27328 h 844688"/>
                  <a:gd name="connsiteX32" fmla="*/ 628937 w 1641177"/>
                  <a:gd name="connsiteY32" fmla="*/ 21117 h 844688"/>
                  <a:gd name="connsiteX33" fmla="*/ 638900 w 1641177"/>
                  <a:gd name="connsiteY33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1177" h="844688">
                    <a:moveTo>
                      <a:pt x="829449" y="0"/>
                    </a:moveTo>
                    <a:lnTo>
                      <a:pt x="991049" y="0"/>
                    </a:lnTo>
                    <a:cubicBezTo>
                      <a:pt x="994778" y="3727"/>
                      <a:pt x="999750" y="6211"/>
                      <a:pt x="1003480" y="9938"/>
                    </a:cubicBezTo>
                    <a:cubicBezTo>
                      <a:pt x="1005966" y="11180"/>
                      <a:pt x="1007209" y="13664"/>
                      <a:pt x="1009695" y="14906"/>
                    </a:cubicBezTo>
                    <a:cubicBezTo>
                      <a:pt x="1012181" y="16148"/>
                      <a:pt x="1014667" y="17391"/>
                      <a:pt x="1017153" y="18633"/>
                    </a:cubicBezTo>
                    <a:cubicBezTo>
                      <a:pt x="1020883" y="21117"/>
                      <a:pt x="1024612" y="23602"/>
                      <a:pt x="1028341" y="27328"/>
                    </a:cubicBezTo>
                    <a:cubicBezTo>
                      <a:pt x="1029584" y="27328"/>
                      <a:pt x="1029584" y="27328"/>
                      <a:pt x="1029584" y="27328"/>
                    </a:cubicBezTo>
                    <a:cubicBezTo>
                      <a:pt x="1038286" y="33539"/>
                      <a:pt x="1048230" y="38508"/>
                      <a:pt x="1058175" y="44719"/>
                    </a:cubicBezTo>
                    <a:cubicBezTo>
                      <a:pt x="1061904" y="45961"/>
                      <a:pt x="1065633" y="48445"/>
                      <a:pt x="1070606" y="50930"/>
                    </a:cubicBezTo>
                    <a:cubicBezTo>
                      <a:pt x="1073092" y="52172"/>
                      <a:pt x="1075578" y="53414"/>
                      <a:pt x="1078064" y="54656"/>
                    </a:cubicBezTo>
                    <a:cubicBezTo>
                      <a:pt x="1084279" y="57141"/>
                      <a:pt x="1088009" y="59625"/>
                      <a:pt x="1092981" y="62109"/>
                    </a:cubicBezTo>
                    <a:cubicBezTo>
                      <a:pt x="1095467" y="62109"/>
                      <a:pt x="1097953" y="64594"/>
                      <a:pt x="1100439" y="64594"/>
                    </a:cubicBezTo>
                    <a:cubicBezTo>
                      <a:pt x="1141461" y="83227"/>
                      <a:pt x="1184969" y="95648"/>
                      <a:pt x="1229719" y="101859"/>
                    </a:cubicBezTo>
                    <a:cubicBezTo>
                      <a:pt x="1238421" y="103102"/>
                      <a:pt x="1248365" y="104344"/>
                      <a:pt x="1257067" y="105586"/>
                    </a:cubicBezTo>
                    <a:cubicBezTo>
                      <a:pt x="1295602" y="109313"/>
                      <a:pt x="1505682" y="137883"/>
                      <a:pt x="1577780" y="296883"/>
                    </a:cubicBezTo>
                    <a:cubicBezTo>
                      <a:pt x="1593940" y="336633"/>
                      <a:pt x="1617559" y="417375"/>
                      <a:pt x="1641177" y="514266"/>
                    </a:cubicBezTo>
                    <a:cubicBezTo>
                      <a:pt x="1474605" y="676992"/>
                      <a:pt x="1259553" y="790032"/>
                      <a:pt x="1019640" y="829782"/>
                    </a:cubicBezTo>
                    <a:cubicBezTo>
                      <a:pt x="989806" y="834750"/>
                      <a:pt x="959972" y="838477"/>
                      <a:pt x="930138" y="840961"/>
                    </a:cubicBezTo>
                    <a:cubicBezTo>
                      <a:pt x="926409" y="840961"/>
                      <a:pt x="921437" y="842203"/>
                      <a:pt x="916464" y="842203"/>
                    </a:cubicBezTo>
                    <a:cubicBezTo>
                      <a:pt x="887874" y="844688"/>
                      <a:pt x="859283" y="844688"/>
                      <a:pt x="829449" y="844688"/>
                    </a:cubicBezTo>
                    <a:close/>
                    <a:moveTo>
                      <a:pt x="657581" y="0"/>
                    </a:moveTo>
                    <a:lnTo>
                      <a:pt x="828204" y="0"/>
                    </a:lnTo>
                    <a:lnTo>
                      <a:pt x="828204" y="844688"/>
                    </a:lnTo>
                    <a:cubicBezTo>
                      <a:pt x="798314" y="844688"/>
                      <a:pt x="769669" y="844688"/>
                      <a:pt x="739779" y="842203"/>
                    </a:cubicBezTo>
                    <a:cubicBezTo>
                      <a:pt x="736043" y="840961"/>
                      <a:pt x="731061" y="840961"/>
                      <a:pt x="726079" y="840961"/>
                    </a:cubicBezTo>
                    <a:cubicBezTo>
                      <a:pt x="694944" y="838477"/>
                      <a:pt x="665054" y="834750"/>
                      <a:pt x="633918" y="828539"/>
                    </a:cubicBezTo>
                    <a:cubicBezTo>
                      <a:pt x="387325" y="787547"/>
                      <a:pt x="168132" y="668297"/>
                      <a:pt x="0" y="498117"/>
                    </a:cubicBezTo>
                    <a:cubicBezTo>
                      <a:pt x="18681" y="416133"/>
                      <a:pt x="34872" y="347813"/>
                      <a:pt x="47326" y="311789"/>
                    </a:cubicBezTo>
                    <a:cubicBezTo>
                      <a:pt x="97143" y="166453"/>
                      <a:pt x="347472" y="109313"/>
                      <a:pt x="391062" y="105586"/>
                    </a:cubicBezTo>
                    <a:cubicBezTo>
                      <a:pt x="403516" y="104344"/>
                      <a:pt x="414725" y="103102"/>
                      <a:pt x="427179" y="100617"/>
                    </a:cubicBezTo>
                    <a:cubicBezTo>
                      <a:pt x="472014" y="93164"/>
                      <a:pt x="515604" y="79500"/>
                      <a:pt x="556702" y="60867"/>
                    </a:cubicBezTo>
                    <a:cubicBezTo>
                      <a:pt x="577875" y="50930"/>
                      <a:pt x="599047" y="39750"/>
                      <a:pt x="618973" y="27328"/>
                    </a:cubicBezTo>
                    <a:cubicBezTo>
                      <a:pt x="621464" y="24844"/>
                      <a:pt x="626446" y="23602"/>
                      <a:pt x="628937" y="21117"/>
                    </a:cubicBezTo>
                    <a:cubicBezTo>
                      <a:pt x="632673" y="18633"/>
                      <a:pt x="636409" y="16148"/>
                      <a:pt x="638900" y="13664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9" name="Freeform 328">
                <a:extLst>
                  <a:ext uri="{FF2B5EF4-FFF2-40B4-BE49-F238E27FC236}">
                    <a16:creationId xmlns:a16="http://schemas.microsoft.com/office/drawing/2014/main" id="{F6649D51-B7F4-874F-A214-07EF0709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64419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1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8 h 681"/>
                  <a:gd name="T14" fmla="*/ 289 w 437"/>
                  <a:gd name="T15" fmla="*/ 678 h 681"/>
                  <a:gd name="T16" fmla="*/ 218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8 h 681"/>
                  <a:gd name="T24" fmla="*/ 147 w 437"/>
                  <a:gd name="T25" fmla="*/ 678 h 681"/>
                  <a:gd name="T26" fmla="*/ 136 w 437"/>
                  <a:gd name="T27" fmla="*/ 677 h 681"/>
                  <a:gd name="T28" fmla="*/ 48 w 437"/>
                  <a:gd name="T29" fmla="*/ 270 h 681"/>
                  <a:gd name="T30" fmla="*/ 2 w 437"/>
                  <a:gd name="T31" fmla="*/ 59 h 681"/>
                  <a:gd name="T32" fmla="*/ 1 w 437"/>
                  <a:gd name="T33" fmla="*/ 56 h 681"/>
                  <a:gd name="T34" fmla="*/ 1 w 437"/>
                  <a:gd name="T35" fmla="*/ 54 h 681"/>
                  <a:gd name="T36" fmla="*/ 1 w 437"/>
                  <a:gd name="T37" fmla="*/ 53 h 681"/>
                  <a:gd name="T38" fmla="*/ 0 w 437"/>
                  <a:gd name="T39" fmla="*/ 52 h 681"/>
                  <a:gd name="T40" fmla="*/ 0 w 437"/>
                  <a:gd name="T41" fmla="*/ 50 h 681"/>
                  <a:gd name="T42" fmla="*/ 0 w 437"/>
                  <a:gd name="T43" fmla="*/ 50 h 681"/>
                  <a:gd name="T44" fmla="*/ 0 w 437"/>
                  <a:gd name="T45" fmla="*/ 50 h 681"/>
                  <a:gd name="T46" fmla="*/ 0 w 437"/>
                  <a:gd name="T47" fmla="*/ 50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2 h 681"/>
                  <a:gd name="T58" fmla="*/ 50 w 437"/>
                  <a:gd name="T59" fmla="*/ 22 h 681"/>
                  <a:gd name="T60" fmla="*/ 58 w 437"/>
                  <a:gd name="T61" fmla="*/ 17 h 681"/>
                  <a:gd name="T62" fmla="*/ 58 w 437"/>
                  <a:gd name="T63" fmla="*/ 17 h 681"/>
                  <a:gd name="T64" fmla="*/ 66 w 437"/>
                  <a:gd name="T65" fmla="*/ 11 h 681"/>
                  <a:gd name="T66" fmla="*/ 81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8 w 437"/>
                  <a:gd name="T73" fmla="*/ 8 h 681"/>
                  <a:gd name="T74" fmla="*/ 358 w 437"/>
                  <a:gd name="T75" fmla="*/ 8 h 681"/>
                  <a:gd name="T76" fmla="*/ 363 w 437"/>
                  <a:gd name="T77" fmla="*/ 12 h 681"/>
                  <a:gd name="T78" fmla="*/ 363 w 437"/>
                  <a:gd name="T79" fmla="*/ 12 h 681"/>
                  <a:gd name="T80" fmla="*/ 363 w 437"/>
                  <a:gd name="T81" fmla="*/ 12 h 681"/>
                  <a:gd name="T82" fmla="*/ 363 w 437"/>
                  <a:gd name="T83" fmla="*/ 12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2 h 681"/>
                  <a:gd name="T90" fmla="*/ 378 w 437"/>
                  <a:gd name="T91" fmla="*/ 22 h 681"/>
                  <a:gd name="T92" fmla="*/ 379 w 437"/>
                  <a:gd name="T93" fmla="*/ 22 h 681"/>
                  <a:gd name="T94" fmla="*/ 379 w 437"/>
                  <a:gd name="T95" fmla="*/ 22 h 681"/>
                  <a:gd name="T96" fmla="*/ 402 w 437"/>
                  <a:gd name="T97" fmla="*/ 36 h 681"/>
                  <a:gd name="T98" fmla="*/ 402 w 437"/>
                  <a:gd name="T99" fmla="*/ 36 h 681"/>
                  <a:gd name="T100" fmla="*/ 412 w 437"/>
                  <a:gd name="T101" fmla="*/ 41 h 681"/>
                  <a:gd name="T102" fmla="*/ 412 w 437"/>
                  <a:gd name="T103" fmla="*/ 41 h 681"/>
                  <a:gd name="T104" fmla="*/ 418 w 437"/>
                  <a:gd name="T105" fmla="*/ 44 h 681"/>
                  <a:gd name="T106" fmla="*/ 418 w 437"/>
                  <a:gd name="T107" fmla="*/ 44 h 681"/>
                  <a:gd name="T108" fmla="*/ 430 w 437"/>
                  <a:gd name="T109" fmla="*/ 50 h 681"/>
                  <a:gd name="T110" fmla="*/ 430 w 437"/>
                  <a:gd name="T111" fmla="*/ 50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1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2" y="678"/>
                      <a:pt x="289" y="678"/>
                    </a:cubicBezTo>
                    <a:lnTo>
                      <a:pt x="289" y="678"/>
                    </a:lnTo>
                    <a:cubicBezTo>
                      <a:pt x="265" y="680"/>
                      <a:pt x="242" y="680"/>
                      <a:pt x="218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80"/>
                      <a:pt x="147" y="678"/>
                    </a:cubicBezTo>
                    <a:lnTo>
                      <a:pt x="147" y="678"/>
                    </a:lnTo>
                    <a:cubicBezTo>
                      <a:pt x="144" y="677"/>
                      <a:pt x="140" y="677"/>
                      <a:pt x="136" y="677"/>
                    </a:cubicBezTo>
                    <a:lnTo>
                      <a:pt x="48" y="270"/>
                    </a:lnTo>
                    <a:lnTo>
                      <a:pt x="2" y="59"/>
                    </a:lnTo>
                    <a:lnTo>
                      <a:pt x="1" y="56"/>
                    </a:lnTo>
                    <a:lnTo>
                      <a:pt x="1" y="54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9"/>
                      <a:pt x="0" y="49"/>
                      <a:pt x="0" y="49"/>
                    </a:cubicBez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2"/>
                    </a:cubicBezTo>
                    <a:lnTo>
                      <a:pt x="50" y="22"/>
                    </a:lnTo>
                    <a:cubicBezTo>
                      <a:pt x="52" y="20"/>
                      <a:pt x="56" y="19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1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1" y="3"/>
                      <a:pt x="355" y="5"/>
                      <a:pt x="358" y="8"/>
                    </a:cubicBezTo>
                    <a:lnTo>
                      <a:pt x="358" y="8"/>
                    </a:lnTo>
                    <a:cubicBezTo>
                      <a:pt x="360" y="9"/>
                      <a:pt x="361" y="11"/>
                      <a:pt x="363" y="12"/>
                    </a:cubicBez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2"/>
                    </a:lnTo>
                    <a:cubicBezTo>
                      <a:pt x="365" y="13"/>
                      <a:pt x="367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2"/>
                    </a:cubicBezTo>
                    <a:lnTo>
                      <a:pt x="378" y="22"/>
                    </a:lnTo>
                    <a:cubicBezTo>
                      <a:pt x="379" y="22"/>
                      <a:pt x="379" y="22"/>
                      <a:pt x="379" y="22"/>
                    </a:cubicBezTo>
                    <a:lnTo>
                      <a:pt x="379" y="22"/>
                    </a:lnTo>
                    <a:cubicBezTo>
                      <a:pt x="386" y="27"/>
                      <a:pt x="394" y="31"/>
                      <a:pt x="402" y="36"/>
                    </a:cubicBezTo>
                    <a:lnTo>
                      <a:pt x="402" y="36"/>
                    </a:lnTo>
                    <a:cubicBezTo>
                      <a:pt x="405" y="37"/>
                      <a:pt x="408" y="39"/>
                      <a:pt x="412" y="41"/>
                    </a:cubicBezTo>
                    <a:lnTo>
                      <a:pt x="412" y="41"/>
                    </a:lnTo>
                    <a:cubicBezTo>
                      <a:pt x="414" y="42"/>
                      <a:pt x="416" y="43"/>
                      <a:pt x="418" y="44"/>
                    </a:cubicBezTo>
                    <a:lnTo>
                      <a:pt x="418" y="44"/>
                    </a:lnTo>
                    <a:cubicBezTo>
                      <a:pt x="423" y="46"/>
                      <a:pt x="426" y="48"/>
                      <a:pt x="430" y="50"/>
                    </a:cubicBezTo>
                    <a:lnTo>
                      <a:pt x="430" y="50"/>
                    </a:lnTo>
                    <a:cubicBezTo>
                      <a:pt x="432" y="50"/>
                      <a:pt x="434" y="52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0" name="Freeform 329">
                <a:extLst>
                  <a:ext uri="{FF2B5EF4-FFF2-40B4-BE49-F238E27FC236}">
                    <a16:creationId xmlns:a16="http://schemas.microsoft.com/office/drawing/2014/main" id="{8DEF7480-AFBE-E945-8599-D3C42970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1" name="Freeform 330">
                <a:extLst>
                  <a:ext uri="{FF2B5EF4-FFF2-40B4-BE49-F238E27FC236}">
                    <a16:creationId xmlns:a16="http://schemas.microsoft.com/office/drawing/2014/main" id="{73072441-A58F-2142-A3CD-AA484EC2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2" name="Freeform 331">
                <a:extLst>
                  <a:ext uri="{FF2B5EF4-FFF2-40B4-BE49-F238E27FC236}">
                    <a16:creationId xmlns:a16="http://schemas.microsoft.com/office/drawing/2014/main" id="{893342D8-3A39-2F42-A959-6B8497C88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102" y="11856675"/>
                <a:ext cx="164791" cy="148314"/>
              </a:xfrm>
              <a:custGeom>
                <a:avLst/>
                <a:gdLst>
                  <a:gd name="T0" fmla="*/ 20 w 133"/>
                  <a:gd name="T1" fmla="*/ 116 h 117"/>
                  <a:gd name="T2" fmla="*/ 112 w 133"/>
                  <a:gd name="T3" fmla="*/ 116 h 117"/>
                  <a:gd name="T4" fmla="*/ 132 w 133"/>
                  <a:gd name="T5" fmla="*/ 0 h 117"/>
                  <a:gd name="T6" fmla="*/ 0 w 133"/>
                  <a:gd name="T7" fmla="*/ 0 h 117"/>
                  <a:gd name="T8" fmla="*/ 20 w 133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3" name="Freeform 332">
                <a:extLst>
                  <a:ext uri="{FF2B5EF4-FFF2-40B4-BE49-F238E27FC236}">
                    <a16:creationId xmlns:a16="http://schemas.microsoft.com/office/drawing/2014/main" id="{8C24D59F-6EE1-914D-8A06-E33927F5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991" y="11642448"/>
                <a:ext cx="274652" cy="357047"/>
              </a:xfrm>
              <a:custGeom>
                <a:avLst/>
                <a:gdLst>
                  <a:gd name="T0" fmla="*/ 130 w 219"/>
                  <a:gd name="T1" fmla="*/ 0 h 286"/>
                  <a:gd name="T2" fmla="*/ 0 w 219"/>
                  <a:gd name="T3" fmla="*/ 172 h 286"/>
                  <a:gd name="T4" fmla="*/ 170 w 219"/>
                  <a:gd name="T5" fmla="*/ 285 h 286"/>
                  <a:gd name="T6" fmla="*/ 218 w 219"/>
                  <a:gd name="T7" fmla="*/ 66 h 286"/>
                  <a:gd name="T8" fmla="*/ 130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5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4" name="Freeform 333">
                <a:extLst>
                  <a:ext uri="{FF2B5EF4-FFF2-40B4-BE49-F238E27FC236}">
                    <a16:creationId xmlns:a16="http://schemas.microsoft.com/office/drawing/2014/main" id="{33D4C631-CF8B-D546-A808-1298D2791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274652" cy="357047"/>
              </a:xfrm>
              <a:custGeom>
                <a:avLst/>
                <a:gdLst>
                  <a:gd name="T0" fmla="*/ 81 w 219"/>
                  <a:gd name="T1" fmla="*/ 0 h 285"/>
                  <a:gd name="T2" fmla="*/ 218 w 219"/>
                  <a:gd name="T3" fmla="*/ 172 h 285"/>
                  <a:gd name="T4" fmla="*/ 48 w 219"/>
                  <a:gd name="T5" fmla="*/ 284 h 285"/>
                  <a:gd name="T6" fmla="*/ 0 w 219"/>
                  <a:gd name="T7" fmla="*/ 63 h 285"/>
                  <a:gd name="T8" fmla="*/ 81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81" y="0"/>
                    </a:moveTo>
                    <a:lnTo>
                      <a:pt x="218" y="172"/>
                    </a:lnTo>
                    <a:lnTo>
                      <a:pt x="48" y="284"/>
                    </a:lnTo>
                    <a:lnTo>
                      <a:pt x="0" y="6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199DF13-0F03-9246-BFE8-44A59E9E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548050" cy="355799"/>
              </a:xfrm>
              <a:custGeom>
                <a:avLst/>
                <a:gdLst>
                  <a:gd name="connsiteX0" fmla="*/ 437688 w 548050"/>
                  <a:gd name="connsiteY0" fmla="*/ 0 h 355799"/>
                  <a:gd name="connsiteX1" fmla="*/ 548050 w 548050"/>
                  <a:gd name="connsiteY1" fmla="*/ 82395 h 355799"/>
                  <a:gd name="connsiteX2" fmla="*/ 487852 w 548050"/>
                  <a:gd name="connsiteY2" fmla="*/ 355799 h 355799"/>
                  <a:gd name="connsiteX3" fmla="*/ 274652 w 548050"/>
                  <a:gd name="connsiteY3" fmla="*/ 214728 h 355799"/>
                  <a:gd name="connsiteX4" fmla="*/ 101584 w 548050"/>
                  <a:gd name="connsiteY4" fmla="*/ 0 h 355799"/>
                  <a:gd name="connsiteX5" fmla="*/ 273398 w 548050"/>
                  <a:gd name="connsiteY5" fmla="*/ 215481 h 355799"/>
                  <a:gd name="connsiteX6" fmla="*/ 60198 w 548050"/>
                  <a:gd name="connsiteY6" fmla="*/ 355794 h 355799"/>
                  <a:gd name="connsiteX7" fmla="*/ 0 w 548050"/>
                  <a:gd name="connsiteY7" fmla="*/ 78926 h 35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9">
                    <a:moveTo>
                      <a:pt x="437688" y="0"/>
                    </a:moveTo>
                    <a:lnTo>
                      <a:pt x="548050" y="82395"/>
                    </a:lnTo>
                    <a:lnTo>
                      <a:pt x="487852" y="355799"/>
                    </a:lnTo>
                    <a:lnTo>
                      <a:pt x="274652" y="214728"/>
                    </a:lnTo>
                    <a:close/>
                    <a:moveTo>
                      <a:pt x="101584" y="0"/>
                    </a:moveTo>
                    <a:lnTo>
                      <a:pt x="273398" y="215481"/>
                    </a:lnTo>
                    <a:lnTo>
                      <a:pt x="60198" y="355794"/>
                    </a:lnTo>
                    <a:lnTo>
                      <a:pt x="0" y="789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6" name="Freeform 336">
                <a:extLst>
                  <a:ext uri="{FF2B5EF4-FFF2-40B4-BE49-F238E27FC236}">
                    <a16:creationId xmlns:a16="http://schemas.microsoft.com/office/drawing/2014/main" id="{83092EA3-B248-EE4A-92B1-563A7F36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944" y="10730600"/>
                <a:ext cx="692124" cy="851420"/>
              </a:xfrm>
              <a:custGeom>
                <a:avLst/>
                <a:gdLst>
                  <a:gd name="T0" fmla="*/ 0 w 554"/>
                  <a:gd name="T1" fmla="*/ 259 h 683"/>
                  <a:gd name="T2" fmla="*/ 0 w 554"/>
                  <a:gd name="T3" fmla="*/ 259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2 h 683"/>
                  <a:gd name="T10" fmla="*/ 314 w 554"/>
                  <a:gd name="T11" fmla="*/ 682 h 683"/>
                  <a:gd name="T12" fmla="*/ 553 w 554"/>
                  <a:gd name="T13" fmla="*/ 259 h 683"/>
                  <a:gd name="T14" fmla="*/ 553 w 554"/>
                  <a:gd name="T15" fmla="*/ 259 h 683"/>
                  <a:gd name="T16" fmla="*/ 276 w 554"/>
                  <a:gd name="T17" fmla="*/ 0 h 683"/>
                  <a:gd name="T18" fmla="*/ 276 w 554"/>
                  <a:gd name="T19" fmla="*/ 0 h 683"/>
                  <a:gd name="T20" fmla="*/ 0 w 554"/>
                  <a:gd name="T21" fmla="*/ 259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9"/>
                    </a:moveTo>
                    <a:lnTo>
                      <a:pt x="0" y="259"/>
                    </a:lnTo>
                    <a:cubicBezTo>
                      <a:pt x="0" y="366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2"/>
                      <a:pt x="314" y="682"/>
                    </a:cubicBezTo>
                    <a:lnTo>
                      <a:pt x="314" y="682"/>
                    </a:lnTo>
                    <a:cubicBezTo>
                      <a:pt x="486" y="682"/>
                      <a:pt x="553" y="401"/>
                      <a:pt x="553" y="259"/>
                    </a:cubicBezTo>
                    <a:lnTo>
                      <a:pt x="553" y="259"/>
                    </a:lnTo>
                    <a:cubicBezTo>
                      <a:pt x="553" y="116"/>
                      <a:pt x="418" y="0"/>
                      <a:pt x="276" y="0"/>
                    </a:cubicBezTo>
                    <a:lnTo>
                      <a:pt x="276" y="0"/>
                    </a:lnTo>
                    <a:cubicBezTo>
                      <a:pt x="135" y="0"/>
                      <a:pt x="0" y="116"/>
                      <a:pt x="0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7" name="Freeform 337">
                <a:extLst>
                  <a:ext uri="{FF2B5EF4-FFF2-40B4-BE49-F238E27FC236}">
                    <a16:creationId xmlns:a16="http://schemas.microsoft.com/office/drawing/2014/main" id="{C9B0DD70-F2A5-D243-8EA2-5C7C62ED7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179" y="10433977"/>
                <a:ext cx="966776" cy="763531"/>
              </a:xfrm>
              <a:custGeom>
                <a:avLst/>
                <a:gdLst>
                  <a:gd name="T0" fmla="*/ 692 w 778"/>
                  <a:gd name="T1" fmla="*/ 611 h 612"/>
                  <a:gd name="T2" fmla="*/ 692 w 778"/>
                  <a:gd name="T3" fmla="*/ 611 h 612"/>
                  <a:gd name="T4" fmla="*/ 671 w 778"/>
                  <a:gd name="T5" fmla="*/ 492 h 612"/>
                  <a:gd name="T6" fmla="*/ 671 w 778"/>
                  <a:gd name="T7" fmla="*/ 492 h 612"/>
                  <a:gd name="T8" fmla="*/ 635 w 778"/>
                  <a:gd name="T9" fmla="*/ 371 h 612"/>
                  <a:gd name="T10" fmla="*/ 635 w 778"/>
                  <a:gd name="T11" fmla="*/ 371 h 612"/>
                  <a:gd name="T12" fmla="*/ 459 w 778"/>
                  <a:gd name="T13" fmla="*/ 336 h 612"/>
                  <a:gd name="T14" fmla="*/ 459 w 778"/>
                  <a:gd name="T15" fmla="*/ 336 h 612"/>
                  <a:gd name="T16" fmla="*/ 273 w 778"/>
                  <a:gd name="T17" fmla="*/ 304 h 612"/>
                  <a:gd name="T18" fmla="*/ 273 w 778"/>
                  <a:gd name="T19" fmla="*/ 304 h 612"/>
                  <a:gd name="T20" fmla="*/ 165 w 778"/>
                  <a:gd name="T21" fmla="*/ 611 h 612"/>
                  <a:gd name="T22" fmla="*/ 165 w 778"/>
                  <a:gd name="T23" fmla="*/ 611 h 612"/>
                  <a:gd name="T24" fmla="*/ 195 w 778"/>
                  <a:gd name="T25" fmla="*/ 129 h 612"/>
                  <a:gd name="T26" fmla="*/ 195 w 778"/>
                  <a:gd name="T27" fmla="*/ 129 h 612"/>
                  <a:gd name="T28" fmla="*/ 299 w 778"/>
                  <a:gd name="T29" fmla="*/ 102 h 612"/>
                  <a:gd name="T30" fmla="*/ 299 w 778"/>
                  <a:gd name="T31" fmla="*/ 102 h 612"/>
                  <a:gd name="T32" fmla="*/ 745 w 778"/>
                  <a:gd name="T33" fmla="*/ 286 h 612"/>
                  <a:gd name="T34" fmla="*/ 745 w 778"/>
                  <a:gd name="T35" fmla="*/ 286 h 612"/>
                  <a:gd name="T36" fmla="*/ 692 w 778"/>
                  <a:gd name="T37" fmla="*/ 611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8" h="612">
                    <a:moveTo>
                      <a:pt x="692" y="611"/>
                    </a:moveTo>
                    <a:lnTo>
                      <a:pt x="692" y="611"/>
                    </a:lnTo>
                    <a:cubicBezTo>
                      <a:pt x="692" y="611"/>
                      <a:pt x="684" y="573"/>
                      <a:pt x="671" y="492"/>
                    </a:cubicBezTo>
                    <a:lnTo>
                      <a:pt x="671" y="492"/>
                    </a:lnTo>
                    <a:cubicBezTo>
                      <a:pt x="666" y="461"/>
                      <a:pt x="661" y="434"/>
                      <a:pt x="635" y="371"/>
                    </a:cubicBezTo>
                    <a:lnTo>
                      <a:pt x="635" y="371"/>
                    </a:lnTo>
                    <a:cubicBezTo>
                      <a:pt x="615" y="323"/>
                      <a:pt x="565" y="323"/>
                      <a:pt x="459" y="336"/>
                    </a:cubicBezTo>
                    <a:lnTo>
                      <a:pt x="459" y="336"/>
                    </a:lnTo>
                    <a:cubicBezTo>
                      <a:pt x="327" y="352"/>
                      <a:pt x="276" y="286"/>
                      <a:pt x="273" y="304"/>
                    </a:cubicBezTo>
                    <a:lnTo>
                      <a:pt x="273" y="304"/>
                    </a:lnTo>
                    <a:cubicBezTo>
                      <a:pt x="258" y="401"/>
                      <a:pt x="170" y="414"/>
                      <a:pt x="165" y="611"/>
                    </a:cubicBezTo>
                    <a:lnTo>
                      <a:pt x="165" y="611"/>
                    </a:lnTo>
                    <a:cubicBezTo>
                      <a:pt x="165" y="611"/>
                      <a:pt x="0" y="317"/>
                      <a:pt x="195" y="129"/>
                    </a:cubicBezTo>
                    <a:lnTo>
                      <a:pt x="195" y="129"/>
                    </a:lnTo>
                    <a:cubicBezTo>
                      <a:pt x="239" y="86"/>
                      <a:pt x="283" y="111"/>
                      <a:pt x="299" y="102"/>
                    </a:cubicBezTo>
                    <a:lnTo>
                      <a:pt x="299" y="102"/>
                    </a:lnTo>
                    <a:cubicBezTo>
                      <a:pt x="509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7" y="498"/>
                      <a:pt x="692" y="611"/>
                      <a:pt x="692" y="6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8" name="Freeform 338">
                <a:extLst>
                  <a:ext uri="{FF2B5EF4-FFF2-40B4-BE49-F238E27FC236}">
                    <a16:creationId xmlns:a16="http://schemas.microsoft.com/office/drawing/2014/main" id="{F749D4DE-8B32-054E-BDA5-ACC28AE1E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608" y="12004987"/>
                <a:ext cx="175778" cy="505361"/>
              </a:xfrm>
              <a:custGeom>
                <a:avLst/>
                <a:gdLst>
                  <a:gd name="T0" fmla="*/ 142 w 143"/>
                  <a:gd name="T1" fmla="*/ 404 h 407"/>
                  <a:gd name="T2" fmla="*/ 142 w 143"/>
                  <a:gd name="T3" fmla="*/ 404 h 407"/>
                  <a:gd name="T4" fmla="*/ 71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4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4"/>
                    </a:moveTo>
                    <a:lnTo>
                      <a:pt x="142" y="404"/>
                    </a:lnTo>
                    <a:cubicBezTo>
                      <a:pt x="118" y="406"/>
                      <a:pt x="95" y="406"/>
                      <a:pt x="71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6"/>
                      <a:pt x="0" y="404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4297595-92D5-E44E-B49A-D81DBD5DF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501" y="11724842"/>
                <a:ext cx="806230" cy="784258"/>
              </a:xfrm>
              <a:custGeom>
                <a:avLst/>
                <a:gdLst>
                  <a:gd name="connsiteX0" fmla="*/ 176807 w 806230"/>
                  <a:gd name="connsiteY0" fmla="*/ 189031 h 784258"/>
                  <a:gd name="connsiteX1" fmla="*/ 177033 w 806230"/>
                  <a:gd name="connsiteY1" fmla="*/ 189820 h 784258"/>
                  <a:gd name="connsiteX2" fmla="*/ 178289 w 806230"/>
                  <a:gd name="connsiteY2" fmla="*/ 194816 h 784258"/>
                  <a:gd name="connsiteX3" fmla="*/ 178984 w 806230"/>
                  <a:gd name="connsiteY3" fmla="*/ 198966 h 784258"/>
                  <a:gd name="connsiteX4" fmla="*/ 166301 w 806230"/>
                  <a:gd name="connsiteY4" fmla="*/ 141102 h 784258"/>
                  <a:gd name="connsiteX5" fmla="*/ 176807 w 806230"/>
                  <a:gd name="connsiteY5" fmla="*/ 189031 h 784258"/>
                  <a:gd name="connsiteX6" fmla="*/ 175369 w 806230"/>
                  <a:gd name="connsiteY6" fmla="*/ 184025 h 784258"/>
                  <a:gd name="connsiteX7" fmla="*/ 174522 w 806230"/>
                  <a:gd name="connsiteY7" fmla="*/ 180214 h 784258"/>
                  <a:gd name="connsiteX8" fmla="*/ 174522 w 806230"/>
                  <a:gd name="connsiteY8" fmla="*/ 179830 h 784258"/>
                  <a:gd name="connsiteX9" fmla="*/ 173791 w 806230"/>
                  <a:gd name="connsiteY9" fmla="*/ 176920 h 784258"/>
                  <a:gd name="connsiteX10" fmla="*/ 168768 w 806230"/>
                  <a:gd name="connsiteY10" fmla="*/ 154299 h 784258"/>
                  <a:gd name="connsiteX11" fmla="*/ 166989 w 806230"/>
                  <a:gd name="connsiteY11" fmla="*/ 144863 h 784258"/>
                  <a:gd name="connsiteX12" fmla="*/ 156247 w 806230"/>
                  <a:gd name="connsiteY12" fmla="*/ 95231 h 784258"/>
                  <a:gd name="connsiteX13" fmla="*/ 164478 w 806230"/>
                  <a:gd name="connsiteY13" fmla="*/ 131126 h 784258"/>
                  <a:gd name="connsiteX14" fmla="*/ 166301 w 806230"/>
                  <a:gd name="connsiteY14" fmla="*/ 141102 h 784258"/>
                  <a:gd name="connsiteX15" fmla="*/ 142389 w 806230"/>
                  <a:gd name="connsiteY15" fmla="*/ 32005 h 784258"/>
                  <a:gd name="connsiteX16" fmla="*/ 143133 w 806230"/>
                  <a:gd name="connsiteY16" fmla="*/ 34967 h 784258"/>
                  <a:gd name="connsiteX17" fmla="*/ 144190 w 806230"/>
                  <a:gd name="connsiteY17" fmla="*/ 40223 h 784258"/>
                  <a:gd name="connsiteX18" fmla="*/ 675854 w 806230"/>
                  <a:gd name="connsiteY18" fmla="*/ 0 h 784258"/>
                  <a:gd name="connsiteX19" fmla="*/ 806230 w 806230"/>
                  <a:gd name="connsiteY19" fmla="*/ 37381 h 784258"/>
                  <a:gd name="connsiteX20" fmla="*/ 806230 w 806230"/>
                  <a:gd name="connsiteY20" fmla="*/ 250451 h 784258"/>
                  <a:gd name="connsiteX21" fmla="*/ 675854 w 806230"/>
                  <a:gd name="connsiteY21" fmla="*/ 295308 h 784258"/>
                  <a:gd name="connsiteX22" fmla="*/ 792440 w 806230"/>
                  <a:gd name="connsiteY22" fmla="*/ 370070 h 784258"/>
                  <a:gd name="connsiteX23" fmla="*/ 594369 w 806230"/>
                  <a:gd name="connsiteY23" fmla="*/ 767553 h 784258"/>
                  <a:gd name="connsiteX24" fmla="*/ 505363 w 806230"/>
                  <a:gd name="connsiteY24" fmla="*/ 778767 h 784258"/>
                  <a:gd name="connsiteX25" fmla="*/ 594369 w 806230"/>
                  <a:gd name="connsiteY25" fmla="*/ 370070 h 784258"/>
                  <a:gd name="connsiteX26" fmla="*/ 615681 w 806230"/>
                  <a:gd name="connsiteY26" fmla="*/ 272880 h 784258"/>
                  <a:gd name="connsiteX27" fmla="*/ 135600 w 806230"/>
                  <a:gd name="connsiteY27" fmla="*/ 0 h 784258"/>
                  <a:gd name="connsiteX28" fmla="*/ 135600 w 806230"/>
                  <a:gd name="connsiteY28" fmla="*/ 1249 h 784258"/>
                  <a:gd name="connsiteX29" fmla="*/ 135600 w 806230"/>
                  <a:gd name="connsiteY29" fmla="*/ 3746 h 784258"/>
                  <a:gd name="connsiteX30" fmla="*/ 136856 w 806230"/>
                  <a:gd name="connsiteY30" fmla="*/ 4995 h 784258"/>
                  <a:gd name="connsiteX31" fmla="*/ 136856 w 806230"/>
                  <a:gd name="connsiteY31" fmla="*/ 6244 h 784258"/>
                  <a:gd name="connsiteX32" fmla="*/ 136856 w 806230"/>
                  <a:gd name="connsiteY32" fmla="*/ 8742 h 784258"/>
                  <a:gd name="connsiteX33" fmla="*/ 138111 w 806230"/>
                  <a:gd name="connsiteY33" fmla="*/ 12488 h 784258"/>
                  <a:gd name="connsiteX34" fmla="*/ 142389 w 806230"/>
                  <a:gd name="connsiteY34" fmla="*/ 32005 h 784258"/>
                  <a:gd name="connsiteX35" fmla="*/ 140622 w 806230"/>
                  <a:gd name="connsiteY35" fmla="*/ 24976 h 784258"/>
                  <a:gd name="connsiteX36" fmla="*/ 144389 w 806230"/>
                  <a:gd name="connsiteY36" fmla="*/ 41211 h 784258"/>
                  <a:gd name="connsiteX37" fmla="*/ 144190 w 806230"/>
                  <a:gd name="connsiteY37" fmla="*/ 40223 h 784258"/>
                  <a:gd name="connsiteX38" fmla="*/ 146023 w 806230"/>
                  <a:gd name="connsiteY38" fmla="*/ 48583 h 784258"/>
                  <a:gd name="connsiteX39" fmla="*/ 156247 w 806230"/>
                  <a:gd name="connsiteY39" fmla="*/ 95231 h 784258"/>
                  <a:gd name="connsiteX40" fmla="*/ 148156 w 806230"/>
                  <a:gd name="connsiteY40" fmla="*/ 59943 h 784258"/>
                  <a:gd name="connsiteX41" fmla="*/ 163379 w 806230"/>
                  <a:gd name="connsiteY41" fmla="*/ 130034 h 784258"/>
                  <a:gd name="connsiteX42" fmla="*/ 168768 w 806230"/>
                  <a:gd name="connsiteY42" fmla="*/ 154299 h 784258"/>
                  <a:gd name="connsiteX43" fmla="*/ 170756 w 806230"/>
                  <a:gd name="connsiteY43" fmla="*/ 164844 h 784258"/>
                  <a:gd name="connsiteX44" fmla="*/ 173791 w 806230"/>
                  <a:gd name="connsiteY44" fmla="*/ 176920 h 784258"/>
                  <a:gd name="connsiteX45" fmla="*/ 174522 w 806230"/>
                  <a:gd name="connsiteY45" fmla="*/ 180214 h 784258"/>
                  <a:gd name="connsiteX46" fmla="*/ 174522 w 806230"/>
                  <a:gd name="connsiteY46" fmla="*/ 181079 h 784258"/>
                  <a:gd name="connsiteX47" fmla="*/ 175369 w 806230"/>
                  <a:gd name="connsiteY47" fmla="*/ 184025 h 784258"/>
                  <a:gd name="connsiteX48" fmla="*/ 179900 w 806230"/>
                  <a:gd name="connsiteY48" fmla="*/ 204432 h 784258"/>
                  <a:gd name="connsiteX49" fmla="*/ 180800 w 806230"/>
                  <a:gd name="connsiteY49" fmla="*/ 209802 h 784258"/>
                  <a:gd name="connsiteX50" fmla="*/ 183311 w 806230"/>
                  <a:gd name="connsiteY50" fmla="*/ 219792 h 784258"/>
                  <a:gd name="connsiteX51" fmla="*/ 179900 w 806230"/>
                  <a:gd name="connsiteY51" fmla="*/ 204432 h 784258"/>
                  <a:gd name="connsiteX52" fmla="*/ 178984 w 806230"/>
                  <a:gd name="connsiteY52" fmla="*/ 198966 h 784258"/>
                  <a:gd name="connsiteX53" fmla="*/ 195867 w 806230"/>
                  <a:gd name="connsiteY53" fmla="*/ 275989 h 784258"/>
                  <a:gd name="connsiteX54" fmla="*/ 306356 w 806230"/>
                  <a:gd name="connsiteY54" fmla="*/ 784258 h 784258"/>
                  <a:gd name="connsiteX55" fmla="*/ 213445 w 806230"/>
                  <a:gd name="connsiteY55" fmla="*/ 771770 h 784258"/>
                  <a:gd name="connsiteX56" fmla="*/ 13811 w 806230"/>
                  <a:gd name="connsiteY56" fmla="*/ 374646 h 784258"/>
                  <a:gd name="connsiteX57" fmla="*/ 130578 w 806230"/>
                  <a:gd name="connsiteY57" fmla="*/ 299716 h 784258"/>
                  <a:gd name="connsiteX58" fmla="*/ 0 w 806230"/>
                  <a:gd name="connsiteY58" fmla="*/ 254759 h 784258"/>
                  <a:gd name="connsiteX59" fmla="*/ 0 w 806230"/>
                  <a:gd name="connsiteY59" fmla="*/ 41211 h 784258"/>
                  <a:gd name="connsiteX60" fmla="*/ 5022 w 806230"/>
                  <a:gd name="connsiteY60" fmla="*/ 39962 h 7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06230" h="784258">
                    <a:moveTo>
                      <a:pt x="176807" y="189031"/>
                    </a:moveTo>
                    <a:lnTo>
                      <a:pt x="177033" y="189820"/>
                    </a:lnTo>
                    <a:cubicBezTo>
                      <a:pt x="177033" y="192318"/>
                      <a:pt x="177033" y="193567"/>
                      <a:pt x="178289" y="194816"/>
                    </a:cubicBezTo>
                    <a:lnTo>
                      <a:pt x="178984" y="198966"/>
                    </a:lnTo>
                    <a:close/>
                    <a:moveTo>
                      <a:pt x="166301" y="141102"/>
                    </a:moveTo>
                    <a:lnTo>
                      <a:pt x="176807" y="189031"/>
                    </a:lnTo>
                    <a:lnTo>
                      <a:pt x="175369" y="184025"/>
                    </a:lnTo>
                    <a:lnTo>
                      <a:pt x="174522" y="180214"/>
                    </a:lnTo>
                    <a:lnTo>
                      <a:pt x="174522" y="179830"/>
                    </a:lnTo>
                    <a:lnTo>
                      <a:pt x="173791" y="176920"/>
                    </a:lnTo>
                    <a:lnTo>
                      <a:pt x="168768" y="154299"/>
                    </a:lnTo>
                    <a:lnTo>
                      <a:pt x="166989" y="144863"/>
                    </a:lnTo>
                    <a:close/>
                    <a:moveTo>
                      <a:pt x="156247" y="95231"/>
                    </a:moveTo>
                    <a:lnTo>
                      <a:pt x="164478" y="131126"/>
                    </a:lnTo>
                    <a:lnTo>
                      <a:pt x="166301" y="141102"/>
                    </a:lnTo>
                    <a:close/>
                    <a:moveTo>
                      <a:pt x="142389" y="32005"/>
                    </a:moveTo>
                    <a:lnTo>
                      <a:pt x="143133" y="34967"/>
                    </a:lnTo>
                    <a:lnTo>
                      <a:pt x="144190" y="40223"/>
                    </a:lnTo>
                    <a:close/>
                    <a:moveTo>
                      <a:pt x="675854" y="0"/>
                    </a:moveTo>
                    <a:lnTo>
                      <a:pt x="806230" y="37381"/>
                    </a:lnTo>
                    <a:lnTo>
                      <a:pt x="806230" y="250451"/>
                    </a:lnTo>
                    <a:lnTo>
                      <a:pt x="675854" y="295308"/>
                    </a:lnTo>
                    <a:lnTo>
                      <a:pt x="792440" y="370070"/>
                    </a:lnTo>
                    <a:lnTo>
                      <a:pt x="594369" y="767553"/>
                    </a:lnTo>
                    <a:cubicBezTo>
                      <a:pt x="564283" y="772537"/>
                      <a:pt x="534196" y="776275"/>
                      <a:pt x="505363" y="778767"/>
                    </a:cubicBezTo>
                    <a:lnTo>
                      <a:pt x="594369" y="370070"/>
                    </a:lnTo>
                    <a:lnTo>
                      <a:pt x="615681" y="272880"/>
                    </a:lnTo>
                    <a:close/>
                    <a:moveTo>
                      <a:pt x="135600" y="0"/>
                    </a:moveTo>
                    <a:cubicBezTo>
                      <a:pt x="135600" y="0"/>
                      <a:pt x="135600" y="0"/>
                      <a:pt x="135600" y="1249"/>
                    </a:cubicBezTo>
                    <a:lnTo>
                      <a:pt x="135600" y="3746"/>
                    </a:lnTo>
                    <a:lnTo>
                      <a:pt x="136856" y="4995"/>
                    </a:lnTo>
                    <a:lnTo>
                      <a:pt x="136856" y="6244"/>
                    </a:lnTo>
                    <a:lnTo>
                      <a:pt x="136856" y="8742"/>
                    </a:lnTo>
                    <a:lnTo>
                      <a:pt x="138111" y="12488"/>
                    </a:lnTo>
                    <a:lnTo>
                      <a:pt x="142389" y="32005"/>
                    </a:lnTo>
                    <a:lnTo>
                      <a:pt x="140622" y="24976"/>
                    </a:lnTo>
                    <a:cubicBezTo>
                      <a:pt x="141878" y="28723"/>
                      <a:pt x="143133" y="34967"/>
                      <a:pt x="144389" y="41211"/>
                    </a:cubicBezTo>
                    <a:lnTo>
                      <a:pt x="144190" y="40223"/>
                    </a:lnTo>
                    <a:lnTo>
                      <a:pt x="146023" y="48583"/>
                    </a:lnTo>
                    <a:lnTo>
                      <a:pt x="156247" y="95231"/>
                    </a:lnTo>
                    <a:lnTo>
                      <a:pt x="148156" y="59943"/>
                    </a:lnTo>
                    <a:cubicBezTo>
                      <a:pt x="152550" y="79300"/>
                      <a:pt x="157572" y="103028"/>
                      <a:pt x="163379" y="130034"/>
                    </a:cubicBezTo>
                    <a:lnTo>
                      <a:pt x="168768" y="154299"/>
                    </a:lnTo>
                    <a:lnTo>
                      <a:pt x="170756" y="164844"/>
                    </a:lnTo>
                    <a:lnTo>
                      <a:pt x="173791" y="176920"/>
                    </a:lnTo>
                    <a:lnTo>
                      <a:pt x="174522" y="180214"/>
                    </a:lnTo>
                    <a:lnTo>
                      <a:pt x="174522" y="181079"/>
                    </a:lnTo>
                    <a:lnTo>
                      <a:pt x="175369" y="184025"/>
                    </a:lnTo>
                    <a:lnTo>
                      <a:pt x="179900" y="204432"/>
                    </a:lnTo>
                    <a:lnTo>
                      <a:pt x="180800" y="209802"/>
                    </a:lnTo>
                    <a:cubicBezTo>
                      <a:pt x="182056" y="212299"/>
                      <a:pt x="182056" y="216046"/>
                      <a:pt x="183311" y="219792"/>
                    </a:cubicBezTo>
                    <a:lnTo>
                      <a:pt x="179900" y="204432"/>
                    </a:lnTo>
                    <a:lnTo>
                      <a:pt x="178984" y="198966"/>
                    </a:lnTo>
                    <a:lnTo>
                      <a:pt x="195867" y="275989"/>
                    </a:lnTo>
                    <a:lnTo>
                      <a:pt x="306356" y="784258"/>
                    </a:lnTo>
                    <a:cubicBezTo>
                      <a:pt x="274967" y="781761"/>
                      <a:pt x="244833" y="778014"/>
                      <a:pt x="213445" y="771770"/>
                    </a:cubicBezTo>
                    <a:lnTo>
                      <a:pt x="13811" y="374646"/>
                    </a:lnTo>
                    <a:lnTo>
                      <a:pt x="130578" y="299716"/>
                    </a:lnTo>
                    <a:lnTo>
                      <a:pt x="0" y="254759"/>
                    </a:lnTo>
                    <a:lnTo>
                      <a:pt x="0" y="41211"/>
                    </a:lnTo>
                    <a:lnTo>
                      <a:pt x="5022" y="39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D84406-4266-0D4E-9E5D-11D471E11549}"/>
              </a:ext>
            </a:extLst>
          </p:cNvPr>
          <p:cNvGrpSpPr/>
          <p:nvPr/>
        </p:nvGrpSpPr>
        <p:grpSpPr>
          <a:xfrm>
            <a:off x="10437190" y="8123504"/>
            <a:ext cx="3543017" cy="2072784"/>
            <a:chOff x="5285404" y="5041995"/>
            <a:chExt cx="7077793" cy="2072784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FA9B9E2-221F-2F41-A99F-77ED814B320A}"/>
                </a:ext>
              </a:extLst>
            </p:cNvPr>
            <p:cNvSpPr/>
            <p:nvPr/>
          </p:nvSpPr>
          <p:spPr>
            <a:xfrm rot="5400000">
              <a:off x="4858032" y="5469367"/>
              <a:ext cx="2072782" cy="121803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966 w 1387314"/>
                <a:gd name="connsiteY0" fmla="*/ 0 h 7433187"/>
                <a:gd name="connsiteX1" fmla="*/ 966 w 1387314"/>
                <a:gd name="connsiteY1" fmla="*/ 7433187 h 7433187"/>
                <a:gd name="connsiteX2" fmla="*/ 1387314 w 1387314"/>
                <a:gd name="connsiteY2" fmla="*/ 7433187 h 7433187"/>
                <a:gd name="connsiteX0" fmla="*/ 966 w 1387314"/>
                <a:gd name="connsiteY0" fmla="*/ 0 h 7433187"/>
                <a:gd name="connsiteX1" fmla="*/ 966 w 1387314"/>
                <a:gd name="connsiteY1" fmla="*/ 7433187 h 7433187"/>
                <a:gd name="connsiteX2" fmla="*/ 1387314 w 1387314"/>
                <a:gd name="connsiteY2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314" h="7433187">
                  <a:moveTo>
                    <a:pt x="966" y="0"/>
                  </a:moveTo>
                  <a:cubicBezTo>
                    <a:pt x="-740" y="1622730"/>
                    <a:pt x="177" y="5813029"/>
                    <a:pt x="966" y="7433187"/>
                  </a:cubicBezTo>
                  <a:lnTo>
                    <a:pt x="1387314" y="743318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headEnd type="none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BC46D2E-41B8-F644-8196-97C7A919AA1F}"/>
                </a:ext>
              </a:extLst>
            </p:cNvPr>
            <p:cNvSpPr/>
            <p:nvPr/>
          </p:nvSpPr>
          <p:spPr>
            <a:xfrm rot="16200000" flipH="1">
              <a:off x="10718208" y="5469790"/>
              <a:ext cx="2071940" cy="1218038"/>
            </a:xfrm>
            <a:custGeom>
              <a:avLst/>
              <a:gdLst>
                <a:gd name="connsiteX0" fmla="*/ 1590986 w 1590986"/>
                <a:gd name="connsiteY0" fmla="*/ 715259 h 8715809"/>
                <a:gd name="connsiteX1" fmla="*/ 175141 w 1590986"/>
                <a:gd name="connsiteY1" fmla="*/ 715259 h 8715809"/>
                <a:gd name="connsiteX2" fmla="*/ 175141 w 1590986"/>
                <a:gd name="connsiteY2" fmla="*/ 8148446 h 8715809"/>
                <a:gd name="connsiteX3" fmla="*/ 1561489 w 1590986"/>
                <a:gd name="connsiteY3" fmla="*/ 8148446 h 8715809"/>
                <a:gd name="connsiteX0" fmla="*/ 1590986 w 1590986"/>
                <a:gd name="connsiteY0" fmla="*/ 715259 h 8181112"/>
                <a:gd name="connsiteX1" fmla="*/ 175141 w 1590986"/>
                <a:gd name="connsiteY1" fmla="*/ 715259 h 8181112"/>
                <a:gd name="connsiteX2" fmla="*/ 175141 w 1590986"/>
                <a:gd name="connsiteY2" fmla="*/ 8148446 h 8181112"/>
                <a:gd name="connsiteX3" fmla="*/ 1561489 w 1590986"/>
                <a:gd name="connsiteY3" fmla="*/ 8148446 h 8181112"/>
                <a:gd name="connsiteX0" fmla="*/ 1590986 w 1590986"/>
                <a:gd name="connsiteY0" fmla="*/ 715259 h 8148446"/>
                <a:gd name="connsiteX1" fmla="*/ 175141 w 1590986"/>
                <a:gd name="connsiteY1" fmla="*/ 715259 h 8148446"/>
                <a:gd name="connsiteX2" fmla="*/ 175141 w 1590986"/>
                <a:gd name="connsiteY2" fmla="*/ 8148446 h 8148446"/>
                <a:gd name="connsiteX3" fmla="*/ 1561489 w 1590986"/>
                <a:gd name="connsiteY3" fmla="*/ 8148446 h 8148446"/>
                <a:gd name="connsiteX0" fmla="*/ 1521696 w 1521696"/>
                <a:gd name="connsiteY0" fmla="*/ 715259 h 8148446"/>
                <a:gd name="connsiteX1" fmla="*/ 105851 w 1521696"/>
                <a:gd name="connsiteY1" fmla="*/ 715259 h 8148446"/>
                <a:gd name="connsiteX2" fmla="*/ 105851 w 1521696"/>
                <a:gd name="connsiteY2" fmla="*/ 8148446 h 8148446"/>
                <a:gd name="connsiteX3" fmla="*/ 1492199 w 1521696"/>
                <a:gd name="connsiteY3" fmla="*/ 8148446 h 8148446"/>
                <a:gd name="connsiteX0" fmla="*/ 1421106 w 1421106"/>
                <a:gd name="connsiteY0" fmla="*/ 534646 h 7967833"/>
                <a:gd name="connsiteX1" fmla="*/ 5261 w 1421106"/>
                <a:gd name="connsiteY1" fmla="*/ 534646 h 7967833"/>
                <a:gd name="connsiteX2" fmla="*/ 5261 w 1421106"/>
                <a:gd name="connsiteY2" fmla="*/ 7967833 h 7967833"/>
                <a:gd name="connsiteX3" fmla="*/ 1391609 w 1421106"/>
                <a:gd name="connsiteY3" fmla="*/ 7967833 h 7967833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582148 w 1582148"/>
                <a:gd name="connsiteY0" fmla="*/ 276882 h 7710069"/>
                <a:gd name="connsiteX1" fmla="*/ 166303 w 1582148"/>
                <a:gd name="connsiteY1" fmla="*/ 276882 h 7710069"/>
                <a:gd name="connsiteX2" fmla="*/ 166303 w 1582148"/>
                <a:gd name="connsiteY2" fmla="*/ 7710069 h 7710069"/>
                <a:gd name="connsiteX3" fmla="*/ 1552651 w 1582148"/>
                <a:gd name="connsiteY3" fmla="*/ 7710069 h 7710069"/>
                <a:gd name="connsiteX0" fmla="*/ 1424384 w 1424384"/>
                <a:gd name="connsiteY0" fmla="*/ 276882 h 7710069"/>
                <a:gd name="connsiteX1" fmla="*/ 8539 w 1424384"/>
                <a:gd name="connsiteY1" fmla="*/ 276882 h 7710069"/>
                <a:gd name="connsiteX2" fmla="*/ 8539 w 1424384"/>
                <a:gd name="connsiteY2" fmla="*/ 7710069 h 7710069"/>
                <a:gd name="connsiteX3" fmla="*/ 1394887 w 1424384"/>
                <a:gd name="connsiteY3" fmla="*/ 7710069 h 7710069"/>
                <a:gd name="connsiteX0" fmla="*/ 1424384 w 1424384"/>
                <a:gd name="connsiteY0" fmla="*/ 0 h 7433187"/>
                <a:gd name="connsiteX1" fmla="*/ 8539 w 1424384"/>
                <a:gd name="connsiteY1" fmla="*/ 0 h 7433187"/>
                <a:gd name="connsiteX2" fmla="*/ 8539 w 1424384"/>
                <a:gd name="connsiteY2" fmla="*/ 7433187 h 7433187"/>
                <a:gd name="connsiteX3" fmla="*/ 1394887 w 1424384"/>
                <a:gd name="connsiteY3" fmla="*/ 7433187 h 7433187"/>
                <a:gd name="connsiteX0" fmla="*/ 1418215 w 1418215"/>
                <a:gd name="connsiteY0" fmla="*/ 0 h 7433187"/>
                <a:gd name="connsiteX1" fmla="*/ 2370 w 1418215"/>
                <a:gd name="connsiteY1" fmla="*/ 0 h 7433187"/>
                <a:gd name="connsiteX2" fmla="*/ 2370 w 1418215"/>
                <a:gd name="connsiteY2" fmla="*/ 7433187 h 7433187"/>
                <a:gd name="connsiteX3" fmla="*/ 1388718 w 1418215"/>
                <a:gd name="connsiteY3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2370 w 1388718"/>
                <a:gd name="connsiteY0" fmla="*/ 0 h 7433187"/>
                <a:gd name="connsiteX1" fmla="*/ 2370 w 1388718"/>
                <a:gd name="connsiteY1" fmla="*/ 7433187 h 7433187"/>
                <a:gd name="connsiteX2" fmla="*/ 1388718 w 1388718"/>
                <a:gd name="connsiteY2" fmla="*/ 7433187 h 7433187"/>
                <a:gd name="connsiteX0" fmla="*/ 401 w 1386749"/>
                <a:gd name="connsiteY0" fmla="*/ 0 h 7433187"/>
                <a:gd name="connsiteX1" fmla="*/ 401 w 1386749"/>
                <a:gd name="connsiteY1" fmla="*/ 7433187 h 7433187"/>
                <a:gd name="connsiteX2" fmla="*/ 1386749 w 1386749"/>
                <a:gd name="connsiteY2" fmla="*/ 7433187 h 7433187"/>
                <a:gd name="connsiteX0" fmla="*/ 401 w 1386749"/>
                <a:gd name="connsiteY0" fmla="*/ 0 h 7433187"/>
                <a:gd name="connsiteX1" fmla="*/ 401 w 1386749"/>
                <a:gd name="connsiteY1" fmla="*/ 7433187 h 7433187"/>
                <a:gd name="connsiteX2" fmla="*/ 1386749 w 1386749"/>
                <a:gd name="connsiteY2" fmla="*/ 7433187 h 743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6749" h="7433187">
                  <a:moveTo>
                    <a:pt x="401" y="0"/>
                  </a:moveTo>
                  <a:cubicBezTo>
                    <a:pt x="-1305" y="1817164"/>
                    <a:pt x="3171" y="4776051"/>
                    <a:pt x="401" y="7433187"/>
                  </a:cubicBezTo>
                  <a:lnTo>
                    <a:pt x="1386749" y="743318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headEnd type="none" w="lg" len="med"/>
              <a:tailEnd type="arrow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0B195F-2B2D-3842-8FB0-9965177A959A}"/>
              </a:ext>
            </a:extLst>
          </p:cNvPr>
          <p:cNvGrpSpPr/>
          <p:nvPr/>
        </p:nvGrpSpPr>
        <p:grpSpPr>
          <a:xfrm>
            <a:off x="12815680" y="10186789"/>
            <a:ext cx="2323561" cy="2323560"/>
            <a:chOff x="2202465" y="10186789"/>
            <a:chExt cx="2323561" cy="2323560"/>
          </a:xfrm>
        </p:grpSpPr>
        <p:sp>
          <p:nvSpPr>
            <p:cNvPr id="114" name="Freeform 325">
              <a:extLst>
                <a:ext uri="{FF2B5EF4-FFF2-40B4-BE49-F238E27FC236}">
                  <a16:creationId xmlns:a16="http://schemas.microsoft.com/office/drawing/2014/main" id="{5EA31240-9452-7F4C-B63A-40401303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465" y="10186789"/>
              <a:ext cx="2323561" cy="2323560"/>
            </a:xfrm>
            <a:custGeom>
              <a:avLst/>
              <a:gdLst>
                <a:gd name="T0" fmla="*/ 1864 w 1865"/>
                <a:gd name="T1" fmla="*/ 931 h 1864"/>
                <a:gd name="T2" fmla="*/ 1864 w 1865"/>
                <a:gd name="T3" fmla="*/ 931 h 1864"/>
                <a:gd name="T4" fmla="*/ 1585 w 1865"/>
                <a:gd name="T5" fmla="*/ 1597 h 1864"/>
                <a:gd name="T6" fmla="*/ 1585 w 1865"/>
                <a:gd name="T7" fmla="*/ 1597 h 1864"/>
                <a:gd name="T8" fmla="*/ 1085 w 1865"/>
                <a:gd name="T9" fmla="*/ 1851 h 1864"/>
                <a:gd name="T10" fmla="*/ 1085 w 1865"/>
                <a:gd name="T11" fmla="*/ 1851 h 1864"/>
                <a:gd name="T12" fmla="*/ 1014 w 1865"/>
                <a:gd name="T13" fmla="*/ 1860 h 1864"/>
                <a:gd name="T14" fmla="*/ 1014 w 1865"/>
                <a:gd name="T15" fmla="*/ 1860 h 1864"/>
                <a:gd name="T16" fmla="*/ 1003 w 1865"/>
                <a:gd name="T17" fmla="*/ 1861 h 1864"/>
                <a:gd name="T18" fmla="*/ 1003 w 1865"/>
                <a:gd name="T19" fmla="*/ 1861 h 1864"/>
                <a:gd name="T20" fmla="*/ 932 w 1865"/>
                <a:gd name="T21" fmla="*/ 1863 h 1864"/>
                <a:gd name="T22" fmla="*/ 932 w 1865"/>
                <a:gd name="T23" fmla="*/ 1863 h 1864"/>
                <a:gd name="T24" fmla="*/ 932 w 1865"/>
                <a:gd name="T25" fmla="*/ 1863 h 1864"/>
                <a:gd name="T26" fmla="*/ 861 w 1865"/>
                <a:gd name="T27" fmla="*/ 1861 h 1864"/>
                <a:gd name="T28" fmla="*/ 861 w 1865"/>
                <a:gd name="T29" fmla="*/ 1861 h 1864"/>
                <a:gd name="T30" fmla="*/ 850 w 1865"/>
                <a:gd name="T31" fmla="*/ 1860 h 1864"/>
                <a:gd name="T32" fmla="*/ 850 w 1865"/>
                <a:gd name="T33" fmla="*/ 1860 h 1864"/>
                <a:gd name="T34" fmla="*/ 850 w 1865"/>
                <a:gd name="T35" fmla="*/ 1860 h 1864"/>
                <a:gd name="T36" fmla="*/ 850 w 1865"/>
                <a:gd name="T37" fmla="*/ 1860 h 1864"/>
                <a:gd name="T38" fmla="*/ 776 w 1865"/>
                <a:gd name="T39" fmla="*/ 1850 h 1864"/>
                <a:gd name="T40" fmla="*/ 776 w 1865"/>
                <a:gd name="T41" fmla="*/ 1850 h 1864"/>
                <a:gd name="T42" fmla="*/ 267 w 1865"/>
                <a:gd name="T43" fmla="*/ 1584 h 1864"/>
                <a:gd name="T44" fmla="*/ 267 w 1865"/>
                <a:gd name="T45" fmla="*/ 1584 h 1864"/>
                <a:gd name="T46" fmla="*/ 0 w 1865"/>
                <a:gd name="T47" fmla="*/ 931 h 1864"/>
                <a:gd name="T48" fmla="*/ 0 w 1865"/>
                <a:gd name="T49" fmla="*/ 931 h 1864"/>
                <a:gd name="T50" fmla="*/ 932 w 1865"/>
                <a:gd name="T51" fmla="*/ 0 h 1864"/>
                <a:gd name="T52" fmla="*/ 932 w 1865"/>
                <a:gd name="T53" fmla="*/ 0 h 1864"/>
                <a:gd name="T54" fmla="*/ 1864 w 1865"/>
                <a:gd name="T55" fmla="*/ 93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5" h="1864">
                  <a:moveTo>
                    <a:pt x="1864" y="931"/>
                  </a:moveTo>
                  <a:lnTo>
                    <a:pt x="1864" y="931"/>
                  </a:lnTo>
                  <a:cubicBezTo>
                    <a:pt x="1864" y="1192"/>
                    <a:pt x="1757" y="1428"/>
                    <a:pt x="1585" y="1597"/>
                  </a:cubicBezTo>
                  <a:lnTo>
                    <a:pt x="1585" y="1597"/>
                  </a:lnTo>
                  <a:cubicBezTo>
                    <a:pt x="1451" y="1728"/>
                    <a:pt x="1278" y="1819"/>
                    <a:pt x="1085" y="1851"/>
                  </a:cubicBezTo>
                  <a:lnTo>
                    <a:pt x="1085" y="1851"/>
                  </a:lnTo>
                  <a:cubicBezTo>
                    <a:pt x="1061" y="1855"/>
                    <a:pt x="1037" y="1858"/>
                    <a:pt x="1014" y="1860"/>
                  </a:cubicBezTo>
                  <a:lnTo>
                    <a:pt x="1014" y="1860"/>
                  </a:lnTo>
                  <a:cubicBezTo>
                    <a:pt x="1010" y="1860"/>
                    <a:pt x="1006" y="1861"/>
                    <a:pt x="1003" y="1861"/>
                  </a:cubicBezTo>
                  <a:lnTo>
                    <a:pt x="1003" y="1861"/>
                  </a:lnTo>
                  <a:cubicBezTo>
                    <a:pt x="979" y="1863"/>
                    <a:pt x="956" y="1863"/>
                    <a:pt x="932" y="1863"/>
                  </a:cubicBezTo>
                  <a:lnTo>
                    <a:pt x="932" y="1863"/>
                  </a:lnTo>
                  <a:lnTo>
                    <a:pt x="932" y="1863"/>
                  </a:lnTo>
                  <a:cubicBezTo>
                    <a:pt x="908" y="1863"/>
                    <a:pt x="885" y="1863"/>
                    <a:pt x="861" y="1861"/>
                  </a:cubicBezTo>
                  <a:lnTo>
                    <a:pt x="861" y="1861"/>
                  </a:lnTo>
                  <a:cubicBezTo>
                    <a:pt x="858" y="1860"/>
                    <a:pt x="854" y="1860"/>
                    <a:pt x="850" y="1860"/>
                  </a:cubicBezTo>
                  <a:lnTo>
                    <a:pt x="850" y="1860"/>
                  </a:lnTo>
                  <a:lnTo>
                    <a:pt x="850" y="1860"/>
                  </a:lnTo>
                  <a:lnTo>
                    <a:pt x="850" y="1860"/>
                  </a:lnTo>
                  <a:cubicBezTo>
                    <a:pt x="825" y="1858"/>
                    <a:pt x="801" y="1855"/>
                    <a:pt x="776" y="1850"/>
                  </a:cubicBezTo>
                  <a:lnTo>
                    <a:pt x="776" y="1850"/>
                  </a:lnTo>
                  <a:cubicBezTo>
                    <a:pt x="578" y="1817"/>
                    <a:pt x="402" y="1721"/>
                    <a:pt x="267" y="1584"/>
                  </a:cubicBezTo>
                  <a:lnTo>
                    <a:pt x="267" y="1584"/>
                  </a:lnTo>
                  <a:cubicBezTo>
                    <a:pt x="102" y="1416"/>
                    <a:pt x="0" y="1186"/>
                    <a:pt x="0" y="931"/>
                  </a:cubicBezTo>
                  <a:lnTo>
                    <a:pt x="0" y="931"/>
                  </a:lnTo>
                  <a:cubicBezTo>
                    <a:pt x="0" y="417"/>
                    <a:pt x="417" y="0"/>
                    <a:pt x="932" y="0"/>
                  </a:cubicBezTo>
                  <a:lnTo>
                    <a:pt x="932" y="0"/>
                  </a:lnTo>
                  <a:cubicBezTo>
                    <a:pt x="1447" y="0"/>
                    <a:pt x="1864" y="417"/>
                    <a:pt x="1864" y="931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7C69918-530C-9E4F-9562-5D2E8F13CC4A}"/>
                </a:ext>
              </a:extLst>
            </p:cNvPr>
            <p:cNvGrpSpPr/>
            <p:nvPr/>
          </p:nvGrpSpPr>
          <p:grpSpPr>
            <a:xfrm>
              <a:off x="2537540" y="10433977"/>
              <a:ext cx="1641177" cy="2076372"/>
              <a:chOff x="2537540" y="10433977"/>
              <a:chExt cx="1641177" cy="2076372"/>
            </a:xfrm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1850519-B7C1-B441-B3D4-BAD77EBEC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540" y="11664419"/>
                <a:ext cx="1641177" cy="844688"/>
              </a:xfrm>
              <a:custGeom>
                <a:avLst/>
                <a:gdLst>
                  <a:gd name="connsiteX0" fmla="*/ 829449 w 1641177"/>
                  <a:gd name="connsiteY0" fmla="*/ 0 h 844688"/>
                  <a:gd name="connsiteX1" fmla="*/ 991049 w 1641177"/>
                  <a:gd name="connsiteY1" fmla="*/ 0 h 844688"/>
                  <a:gd name="connsiteX2" fmla="*/ 1003480 w 1641177"/>
                  <a:gd name="connsiteY2" fmla="*/ 9938 h 844688"/>
                  <a:gd name="connsiteX3" fmla="*/ 1009695 w 1641177"/>
                  <a:gd name="connsiteY3" fmla="*/ 14906 h 844688"/>
                  <a:gd name="connsiteX4" fmla="*/ 1017153 w 1641177"/>
                  <a:gd name="connsiteY4" fmla="*/ 18633 h 844688"/>
                  <a:gd name="connsiteX5" fmla="*/ 1028341 w 1641177"/>
                  <a:gd name="connsiteY5" fmla="*/ 27328 h 844688"/>
                  <a:gd name="connsiteX6" fmla="*/ 1029584 w 1641177"/>
                  <a:gd name="connsiteY6" fmla="*/ 27328 h 844688"/>
                  <a:gd name="connsiteX7" fmla="*/ 1058175 w 1641177"/>
                  <a:gd name="connsiteY7" fmla="*/ 44719 h 844688"/>
                  <a:gd name="connsiteX8" fmla="*/ 1070606 w 1641177"/>
                  <a:gd name="connsiteY8" fmla="*/ 50930 h 844688"/>
                  <a:gd name="connsiteX9" fmla="*/ 1078064 w 1641177"/>
                  <a:gd name="connsiteY9" fmla="*/ 54656 h 844688"/>
                  <a:gd name="connsiteX10" fmla="*/ 1092981 w 1641177"/>
                  <a:gd name="connsiteY10" fmla="*/ 62109 h 844688"/>
                  <a:gd name="connsiteX11" fmla="*/ 1100439 w 1641177"/>
                  <a:gd name="connsiteY11" fmla="*/ 64594 h 844688"/>
                  <a:gd name="connsiteX12" fmla="*/ 1229719 w 1641177"/>
                  <a:gd name="connsiteY12" fmla="*/ 101859 h 844688"/>
                  <a:gd name="connsiteX13" fmla="*/ 1257067 w 1641177"/>
                  <a:gd name="connsiteY13" fmla="*/ 105586 h 844688"/>
                  <a:gd name="connsiteX14" fmla="*/ 1577780 w 1641177"/>
                  <a:gd name="connsiteY14" fmla="*/ 296883 h 844688"/>
                  <a:gd name="connsiteX15" fmla="*/ 1641177 w 1641177"/>
                  <a:gd name="connsiteY15" fmla="*/ 514266 h 844688"/>
                  <a:gd name="connsiteX16" fmla="*/ 1019640 w 1641177"/>
                  <a:gd name="connsiteY16" fmla="*/ 829782 h 844688"/>
                  <a:gd name="connsiteX17" fmla="*/ 930138 w 1641177"/>
                  <a:gd name="connsiteY17" fmla="*/ 840961 h 844688"/>
                  <a:gd name="connsiteX18" fmla="*/ 916464 w 1641177"/>
                  <a:gd name="connsiteY18" fmla="*/ 842203 h 844688"/>
                  <a:gd name="connsiteX19" fmla="*/ 829449 w 1641177"/>
                  <a:gd name="connsiteY19" fmla="*/ 844688 h 844688"/>
                  <a:gd name="connsiteX20" fmla="*/ 657581 w 1641177"/>
                  <a:gd name="connsiteY20" fmla="*/ 0 h 844688"/>
                  <a:gd name="connsiteX21" fmla="*/ 828204 w 1641177"/>
                  <a:gd name="connsiteY21" fmla="*/ 0 h 844688"/>
                  <a:gd name="connsiteX22" fmla="*/ 828204 w 1641177"/>
                  <a:gd name="connsiteY22" fmla="*/ 844688 h 844688"/>
                  <a:gd name="connsiteX23" fmla="*/ 739779 w 1641177"/>
                  <a:gd name="connsiteY23" fmla="*/ 842203 h 844688"/>
                  <a:gd name="connsiteX24" fmla="*/ 726079 w 1641177"/>
                  <a:gd name="connsiteY24" fmla="*/ 840961 h 844688"/>
                  <a:gd name="connsiteX25" fmla="*/ 633918 w 1641177"/>
                  <a:gd name="connsiteY25" fmla="*/ 828539 h 844688"/>
                  <a:gd name="connsiteX26" fmla="*/ 0 w 1641177"/>
                  <a:gd name="connsiteY26" fmla="*/ 498117 h 844688"/>
                  <a:gd name="connsiteX27" fmla="*/ 47326 w 1641177"/>
                  <a:gd name="connsiteY27" fmla="*/ 311789 h 844688"/>
                  <a:gd name="connsiteX28" fmla="*/ 391062 w 1641177"/>
                  <a:gd name="connsiteY28" fmla="*/ 105586 h 844688"/>
                  <a:gd name="connsiteX29" fmla="*/ 427179 w 1641177"/>
                  <a:gd name="connsiteY29" fmla="*/ 100617 h 844688"/>
                  <a:gd name="connsiteX30" fmla="*/ 556702 w 1641177"/>
                  <a:gd name="connsiteY30" fmla="*/ 60867 h 844688"/>
                  <a:gd name="connsiteX31" fmla="*/ 618973 w 1641177"/>
                  <a:gd name="connsiteY31" fmla="*/ 27328 h 844688"/>
                  <a:gd name="connsiteX32" fmla="*/ 628937 w 1641177"/>
                  <a:gd name="connsiteY32" fmla="*/ 21117 h 844688"/>
                  <a:gd name="connsiteX33" fmla="*/ 638900 w 1641177"/>
                  <a:gd name="connsiteY33" fmla="*/ 13664 h 84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1177" h="844688">
                    <a:moveTo>
                      <a:pt x="829449" y="0"/>
                    </a:moveTo>
                    <a:lnTo>
                      <a:pt x="991049" y="0"/>
                    </a:lnTo>
                    <a:cubicBezTo>
                      <a:pt x="994778" y="3727"/>
                      <a:pt x="999750" y="6211"/>
                      <a:pt x="1003480" y="9938"/>
                    </a:cubicBezTo>
                    <a:cubicBezTo>
                      <a:pt x="1005966" y="11180"/>
                      <a:pt x="1007209" y="13664"/>
                      <a:pt x="1009695" y="14906"/>
                    </a:cubicBezTo>
                    <a:cubicBezTo>
                      <a:pt x="1012181" y="16148"/>
                      <a:pt x="1014667" y="17391"/>
                      <a:pt x="1017153" y="18633"/>
                    </a:cubicBezTo>
                    <a:cubicBezTo>
                      <a:pt x="1020883" y="21117"/>
                      <a:pt x="1024612" y="23602"/>
                      <a:pt x="1028341" y="27328"/>
                    </a:cubicBezTo>
                    <a:cubicBezTo>
                      <a:pt x="1029584" y="27328"/>
                      <a:pt x="1029584" y="27328"/>
                      <a:pt x="1029584" y="27328"/>
                    </a:cubicBezTo>
                    <a:cubicBezTo>
                      <a:pt x="1038286" y="33539"/>
                      <a:pt x="1048230" y="38508"/>
                      <a:pt x="1058175" y="44719"/>
                    </a:cubicBezTo>
                    <a:cubicBezTo>
                      <a:pt x="1061904" y="45961"/>
                      <a:pt x="1065633" y="48445"/>
                      <a:pt x="1070606" y="50930"/>
                    </a:cubicBezTo>
                    <a:cubicBezTo>
                      <a:pt x="1073092" y="52172"/>
                      <a:pt x="1075578" y="53414"/>
                      <a:pt x="1078064" y="54656"/>
                    </a:cubicBezTo>
                    <a:cubicBezTo>
                      <a:pt x="1084279" y="57141"/>
                      <a:pt x="1088009" y="59625"/>
                      <a:pt x="1092981" y="62109"/>
                    </a:cubicBezTo>
                    <a:cubicBezTo>
                      <a:pt x="1095467" y="62109"/>
                      <a:pt x="1097953" y="64594"/>
                      <a:pt x="1100439" y="64594"/>
                    </a:cubicBezTo>
                    <a:cubicBezTo>
                      <a:pt x="1141461" y="83227"/>
                      <a:pt x="1184969" y="95648"/>
                      <a:pt x="1229719" y="101859"/>
                    </a:cubicBezTo>
                    <a:cubicBezTo>
                      <a:pt x="1238421" y="103102"/>
                      <a:pt x="1248365" y="104344"/>
                      <a:pt x="1257067" y="105586"/>
                    </a:cubicBezTo>
                    <a:cubicBezTo>
                      <a:pt x="1295602" y="109313"/>
                      <a:pt x="1505682" y="137883"/>
                      <a:pt x="1577780" y="296883"/>
                    </a:cubicBezTo>
                    <a:cubicBezTo>
                      <a:pt x="1593940" y="336633"/>
                      <a:pt x="1617559" y="417375"/>
                      <a:pt x="1641177" y="514266"/>
                    </a:cubicBezTo>
                    <a:cubicBezTo>
                      <a:pt x="1474605" y="676992"/>
                      <a:pt x="1259553" y="790032"/>
                      <a:pt x="1019640" y="829782"/>
                    </a:cubicBezTo>
                    <a:cubicBezTo>
                      <a:pt x="989806" y="834750"/>
                      <a:pt x="959972" y="838477"/>
                      <a:pt x="930138" y="840961"/>
                    </a:cubicBezTo>
                    <a:cubicBezTo>
                      <a:pt x="926409" y="840961"/>
                      <a:pt x="921437" y="842203"/>
                      <a:pt x="916464" y="842203"/>
                    </a:cubicBezTo>
                    <a:cubicBezTo>
                      <a:pt x="887874" y="844688"/>
                      <a:pt x="859283" y="844688"/>
                      <a:pt x="829449" y="844688"/>
                    </a:cubicBezTo>
                    <a:close/>
                    <a:moveTo>
                      <a:pt x="657581" y="0"/>
                    </a:moveTo>
                    <a:lnTo>
                      <a:pt x="828204" y="0"/>
                    </a:lnTo>
                    <a:lnTo>
                      <a:pt x="828204" y="844688"/>
                    </a:lnTo>
                    <a:cubicBezTo>
                      <a:pt x="798314" y="844688"/>
                      <a:pt x="769669" y="844688"/>
                      <a:pt x="739779" y="842203"/>
                    </a:cubicBezTo>
                    <a:cubicBezTo>
                      <a:pt x="736043" y="840961"/>
                      <a:pt x="731061" y="840961"/>
                      <a:pt x="726079" y="840961"/>
                    </a:cubicBezTo>
                    <a:cubicBezTo>
                      <a:pt x="694944" y="838477"/>
                      <a:pt x="665054" y="834750"/>
                      <a:pt x="633918" y="828539"/>
                    </a:cubicBezTo>
                    <a:cubicBezTo>
                      <a:pt x="387325" y="787547"/>
                      <a:pt x="168132" y="668297"/>
                      <a:pt x="0" y="498117"/>
                    </a:cubicBezTo>
                    <a:cubicBezTo>
                      <a:pt x="18681" y="416133"/>
                      <a:pt x="34872" y="347813"/>
                      <a:pt x="47326" y="311789"/>
                    </a:cubicBezTo>
                    <a:cubicBezTo>
                      <a:pt x="97143" y="166453"/>
                      <a:pt x="347472" y="109313"/>
                      <a:pt x="391062" y="105586"/>
                    </a:cubicBezTo>
                    <a:cubicBezTo>
                      <a:pt x="403516" y="104344"/>
                      <a:pt x="414725" y="103102"/>
                      <a:pt x="427179" y="100617"/>
                    </a:cubicBezTo>
                    <a:cubicBezTo>
                      <a:pt x="472014" y="93164"/>
                      <a:pt x="515604" y="79500"/>
                      <a:pt x="556702" y="60867"/>
                    </a:cubicBezTo>
                    <a:cubicBezTo>
                      <a:pt x="577875" y="50930"/>
                      <a:pt x="599047" y="39750"/>
                      <a:pt x="618973" y="27328"/>
                    </a:cubicBezTo>
                    <a:cubicBezTo>
                      <a:pt x="621464" y="24844"/>
                      <a:pt x="626446" y="23602"/>
                      <a:pt x="628937" y="21117"/>
                    </a:cubicBezTo>
                    <a:cubicBezTo>
                      <a:pt x="632673" y="18633"/>
                      <a:pt x="636409" y="16148"/>
                      <a:pt x="638900" y="13664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17" name="Freeform 328">
                <a:extLst>
                  <a:ext uri="{FF2B5EF4-FFF2-40B4-BE49-F238E27FC236}">
                    <a16:creationId xmlns:a16="http://schemas.microsoft.com/office/drawing/2014/main" id="{EA169B99-8CE7-4B4B-9438-980E02859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64419"/>
                <a:ext cx="543814" cy="845930"/>
              </a:xfrm>
              <a:custGeom>
                <a:avLst/>
                <a:gdLst>
                  <a:gd name="T0" fmla="*/ 436 w 437"/>
                  <a:gd name="T1" fmla="*/ 52 h 681"/>
                  <a:gd name="T2" fmla="*/ 436 w 437"/>
                  <a:gd name="T3" fmla="*/ 52 h 681"/>
                  <a:gd name="T4" fmla="*/ 388 w 437"/>
                  <a:gd name="T5" fmla="*/ 271 h 681"/>
                  <a:gd name="T6" fmla="*/ 371 w 437"/>
                  <a:gd name="T7" fmla="*/ 349 h 681"/>
                  <a:gd name="T8" fmla="*/ 300 w 437"/>
                  <a:gd name="T9" fmla="*/ 677 h 681"/>
                  <a:gd name="T10" fmla="*/ 300 w 437"/>
                  <a:gd name="T11" fmla="*/ 677 h 681"/>
                  <a:gd name="T12" fmla="*/ 289 w 437"/>
                  <a:gd name="T13" fmla="*/ 678 h 681"/>
                  <a:gd name="T14" fmla="*/ 289 w 437"/>
                  <a:gd name="T15" fmla="*/ 678 h 681"/>
                  <a:gd name="T16" fmla="*/ 218 w 437"/>
                  <a:gd name="T17" fmla="*/ 680 h 681"/>
                  <a:gd name="T18" fmla="*/ 218 w 437"/>
                  <a:gd name="T19" fmla="*/ 680 h 681"/>
                  <a:gd name="T20" fmla="*/ 218 w 437"/>
                  <a:gd name="T21" fmla="*/ 680 h 681"/>
                  <a:gd name="T22" fmla="*/ 147 w 437"/>
                  <a:gd name="T23" fmla="*/ 678 h 681"/>
                  <a:gd name="T24" fmla="*/ 147 w 437"/>
                  <a:gd name="T25" fmla="*/ 678 h 681"/>
                  <a:gd name="T26" fmla="*/ 136 w 437"/>
                  <a:gd name="T27" fmla="*/ 677 h 681"/>
                  <a:gd name="T28" fmla="*/ 48 w 437"/>
                  <a:gd name="T29" fmla="*/ 270 h 681"/>
                  <a:gd name="T30" fmla="*/ 2 w 437"/>
                  <a:gd name="T31" fmla="*/ 59 h 681"/>
                  <a:gd name="T32" fmla="*/ 1 w 437"/>
                  <a:gd name="T33" fmla="*/ 56 h 681"/>
                  <a:gd name="T34" fmla="*/ 1 w 437"/>
                  <a:gd name="T35" fmla="*/ 54 h 681"/>
                  <a:gd name="T36" fmla="*/ 1 w 437"/>
                  <a:gd name="T37" fmla="*/ 53 h 681"/>
                  <a:gd name="T38" fmla="*/ 0 w 437"/>
                  <a:gd name="T39" fmla="*/ 52 h 681"/>
                  <a:gd name="T40" fmla="*/ 0 w 437"/>
                  <a:gd name="T41" fmla="*/ 50 h 681"/>
                  <a:gd name="T42" fmla="*/ 0 w 437"/>
                  <a:gd name="T43" fmla="*/ 50 h 681"/>
                  <a:gd name="T44" fmla="*/ 0 w 437"/>
                  <a:gd name="T45" fmla="*/ 50 h 681"/>
                  <a:gd name="T46" fmla="*/ 0 w 437"/>
                  <a:gd name="T47" fmla="*/ 50 h 681"/>
                  <a:gd name="T48" fmla="*/ 0 w 437"/>
                  <a:gd name="T49" fmla="*/ 49 h 681"/>
                  <a:gd name="T50" fmla="*/ 0 w 437"/>
                  <a:gd name="T51" fmla="*/ 49 h 681"/>
                  <a:gd name="T52" fmla="*/ 0 w 437"/>
                  <a:gd name="T53" fmla="*/ 49 h 681"/>
                  <a:gd name="T54" fmla="*/ 0 w 437"/>
                  <a:gd name="T55" fmla="*/ 49 h 681"/>
                  <a:gd name="T56" fmla="*/ 50 w 437"/>
                  <a:gd name="T57" fmla="*/ 22 h 681"/>
                  <a:gd name="T58" fmla="*/ 50 w 437"/>
                  <a:gd name="T59" fmla="*/ 22 h 681"/>
                  <a:gd name="T60" fmla="*/ 58 w 437"/>
                  <a:gd name="T61" fmla="*/ 17 h 681"/>
                  <a:gd name="T62" fmla="*/ 58 w 437"/>
                  <a:gd name="T63" fmla="*/ 17 h 681"/>
                  <a:gd name="T64" fmla="*/ 66 w 437"/>
                  <a:gd name="T65" fmla="*/ 11 h 681"/>
                  <a:gd name="T66" fmla="*/ 81 w 437"/>
                  <a:gd name="T67" fmla="*/ 0 h 681"/>
                  <a:gd name="T68" fmla="*/ 348 w 437"/>
                  <a:gd name="T69" fmla="*/ 0 h 681"/>
                  <a:gd name="T70" fmla="*/ 348 w 437"/>
                  <a:gd name="T71" fmla="*/ 0 h 681"/>
                  <a:gd name="T72" fmla="*/ 358 w 437"/>
                  <a:gd name="T73" fmla="*/ 8 h 681"/>
                  <a:gd name="T74" fmla="*/ 358 w 437"/>
                  <a:gd name="T75" fmla="*/ 8 h 681"/>
                  <a:gd name="T76" fmla="*/ 363 w 437"/>
                  <a:gd name="T77" fmla="*/ 12 h 681"/>
                  <a:gd name="T78" fmla="*/ 363 w 437"/>
                  <a:gd name="T79" fmla="*/ 12 h 681"/>
                  <a:gd name="T80" fmla="*/ 363 w 437"/>
                  <a:gd name="T81" fmla="*/ 12 h 681"/>
                  <a:gd name="T82" fmla="*/ 363 w 437"/>
                  <a:gd name="T83" fmla="*/ 12 h 681"/>
                  <a:gd name="T84" fmla="*/ 369 w 437"/>
                  <a:gd name="T85" fmla="*/ 15 h 681"/>
                  <a:gd name="T86" fmla="*/ 369 w 437"/>
                  <a:gd name="T87" fmla="*/ 15 h 681"/>
                  <a:gd name="T88" fmla="*/ 378 w 437"/>
                  <a:gd name="T89" fmla="*/ 22 h 681"/>
                  <a:gd name="T90" fmla="*/ 378 w 437"/>
                  <a:gd name="T91" fmla="*/ 22 h 681"/>
                  <a:gd name="T92" fmla="*/ 379 w 437"/>
                  <a:gd name="T93" fmla="*/ 22 h 681"/>
                  <a:gd name="T94" fmla="*/ 379 w 437"/>
                  <a:gd name="T95" fmla="*/ 22 h 681"/>
                  <a:gd name="T96" fmla="*/ 402 w 437"/>
                  <a:gd name="T97" fmla="*/ 36 h 681"/>
                  <a:gd name="T98" fmla="*/ 402 w 437"/>
                  <a:gd name="T99" fmla="*/ 36 h 681"/>
                  <a:gd name="T100" fmla="*/ 412 w 437"/>
                  <a:gd name="T101" fmla="*/ 41 h 681"/>
                  <a:gd name="T102" fmla="*/ 412 w 437"/>
                  <a:gd name="T103" fmla="*/ 41 h 681"/>
                  <a:gd name="T104" fmla="*/ 418 w 437"/>
                  <a:gd name="T105" fmla="*/ 44 h 681"/>
                  <a:gd name="T106" fmla="*/ 418 w 437"/>
                  <a:gd name="T107" fmla="*/ 44 h 681"/>
                  <a:gd name="T108" fmla="*/ 430 w 437"/>
                  <a:gd name="T109" fmla="*/ 50 h 681"/>
                  <a:gd name="T110" fmla="*/ 430 w 437"/>
                  <a:gd name="T111" fmla="*/ 50 h 681"/>
                  <a:gd name="T112" fmla="*/ 436 w 437"/>
                  <a:gd name="T113" fmla="*/ 52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7" h="681">
                    <a:moveTo>
                      <a:pt x="436" y="52"/>
                    </a:moveTo>
                    <a:lnTo>
                      <a:pt x="436" y="52"/>
                    </a:lnTo>
                    <a:lnTo>
                      <a:pt x="388" y="271"/>
                    </a:lnTo>
                    <a:lnTo>
                      <a:pt x="371" y="349"/>
                    </a:lnTo>
                    <a:lnTo>
                      <a:pt x="300" y="677"/>
                    </a:lnTo>
                    <a:lnTo>
                      <a:pt x="300" y="677"/>
                    </a:lnTo>
                    <a:cubicBezTo>
                      <a:pt x="296" y="677"/>
                      <a:pt x="292" y="678"/>
                      <a:pt x="289" y="678"/>
                    </a:cubicBezTo>
                    <a:lnTo>
                      <a:pt x="289" y="678"/>
                    </a:lnTo>
                    <a:cubicBezTo>
                      <a:pt x="265" y="680"/>
                      <a:pt x="242" y="680"/>
                      <a:pt x="218" y="680"/>
                    </a:cubicBezTo>
                    <a:lnTo>
                      <a:pt x="218" y="680"/>
                    </a:lnTo>
                    <a:lnTo>
                      <a:pt x="218" y="680"/>
                    </a:lnTo>
                    <a:cubicBezTo>
                      <a:pt x="194" y="680"/>
                      <a:pt x="171" y="680"/>
                      <a:pt x="147" y="678"/>
                    </a:cubicBezTo>
                    <a:lnTo>
                      <a:pt x="147" y="678"/>
                    </a:lnTo>
                    <a:cubicBezTo>
                      <a:pt x="144" y="677"/>
                      <a:pt x="140" y="677"/>
                      <a:pt x="136" y="677"/>
                    </a:cubicBezTo>
                    <a:lnTo>
                      <a:pt x="48" y="270"/>
                    </a:lnTo>
                    <a:lnTo>
                      <a:pt x="2" y="59"/>
                    </a:lnTo>
                    <a:lnTo>
                      <a:pt x="1" y="56"/>
                    </a:lnTo>
                    <a:lnTo>
                      <a:pt x="1" y="54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9"/>
                      <a:pt x="0" y="49"/>
                      <a:pt x="0" y="49"/>
                    </a:cubicBez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cubicBezTo>
                      <a:pt x="17" y="41"/>
                      <a:pt x="34" y="32"/>
                      <a:pt x="50" y="22"/>
                    </a:cubicBezTo>
                    <a:lnTo>
                      <a:pt x="50" y="22"/>
                    </a:lnTo>
                    <a:cubicBezTo>
                      <a:pt x="52" y="20"/>
                      <a:pt x="56" y="19"/>
                      <a:pt x="58" y="17"/>
                    </a:cubicBezTo>
                    <a:lnTo>
                      <a:pt x="58" y="17"/>
                    </a:lnTo>
                    <a:cubicBezTo>
                      <a:pt x="61" y="15"/>
                      <a:pt x="64" y="13"/>
                      <a:pt x="66" y="11"/>
                    </a:cubicBezTo>
                    <a:lnTo>
                      <a:pt x="81" y="0"/>
                    </a:lnTo>
                    <a:lnTo>
                      <a:pt x="348" y="0"/>
                    </a:lnTo>
                    <a:lnTo>
                      <a:pt x="348" y="0"/>
                    </a:lnTo>
                    <a:cubicBezTo>
                      <a:pt x="351" y="3"/>
                      <a:pt x="355" y="5"/>
                      <a:pt x="358" y="8"/>
                    </a:cubicBezTo>
                    <a:lnTo>
                      <a:pt x="358" y="8"/>
                    </a:lnTo>
                    <a:cubicBezTo>
                      <a:pt x="360" y="9"/>
                      <a:pt x="361" y="11"/>
                      <a:pt x="363" y="12"/>
                    </a:cubicBez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2"/>
                    </a:lnTo>
                    <a:cubicBezTo>
                      <a:pt x="365" y="13"/>
                      <a:pt x="367" y="14"/>
                      <a:pt x="369" y="15"/>
                    </a:cubicBezTo>
                    <a:lnTo>
                      <a:pt x="369" y="15"/>
                    </a:lnTo>
                    <a:cubicBezTo>
                      <a:pt x="372" y="17"/>
                      <a:pt x="375" y="19"/>
                      <a:pt x="378" y="22"/>
                    </a:cubicBezTo>
                    <a:lnTo>
                      <a:pt x="378" y="22"/>
                    </a:lnTo>
                    <a:cubicBezTo>
                      <a:pt x="379" y="22"/>
                      <a:pt x="379" y="22"/>
                      <a:pt x="379" y="22"/>
                    </a:cubicBezTo>
                    <a:lnTo>
                      <a:pt x="379" y="22"/>
                    </a:lnTo>
                    <a:cubicBezTo>
                      <a:pt x="386" y="27"/>
                      <a:pt x="394" y="31"/>
                      <a:pt x="402" y="36"/>
                    </a:cubicBezTo>
                    <a:lnTo>
                      <a:pt x="402" y="36"/>
                    </a:lnTo>
                    <a:cubicBezTo>
                      <a:pt x="405" y="37"/>
                      <a:pt x="408" y="39"/>
                      <a:pt x="412" y="41"/>
                    </a:cubicBezTo>
                    <a:lnTo>
                      <a:pt x="412" y="41"/>
                    </a:lnTo>
                    <a:cubicBezTo>
                      <a:pt x="414" y="42"/>
                      <a:pt x="416" y="43"/>
                      <a:pt x="418" y="44"/>
                    </a:cubicBezTo>
                    <a:lnTo>
                      <a:pt x="418" y="44"/>
                    </a:lnTo>
                    <a:cubicBezTo>
                      <a:pt x="423" y="46"/>
                      <a:pt x="426" y="48"/>
                      <a:pt x="430" y="50"/>
                    </a:cubicBezTo>
                    <a:lnTo>
                      <a:pt x="430" y="50"/>
                    </a:lnTo>
                    <a:cubicBezTo>
                      <a:pt x="432" y="50"/>
                      <a:pt x="434" y="52"/>
                      <a:pt x="436" y="52"/>
                    </a:cubicBezTo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18" name="Freeform 329">
                <a:extLst>
                  <a:ext uri="{FF2B5EF4-FFF2-40B4-BE49-F238E27FC236}">
                    <a16:creationId xmlns:a16="http://schemas.microsoft.com/office/drawing/2014/main" id="{BD9B918E-0404-D949-BB66-6699F26B6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19" name="Freeform 330">
                <a:extLst>
                  <a:ext uri="{FF2B5EF4-FFF2-40B4-BE49-F238E27FC236}">
                    <a16:creationId xmlns:a16="http://schemas.microsoft.com/office/drawing/2014/main" id="{5B5F2295-039A-804F-AF59-AA43DF6EF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211" y="11499628"/>
                <a:ext cx="335077" cy="362541"/>
              </a:xfrm>
              <a:custGeom>
                <a:avLst/>
                <a:gdLst>
                  <a:gd name="T0" fmla="*/ 0 w 268"/>
                  <a:gd name="T1" fmla="*/ 218 h 290"/>
                  <a:gd name="T2" fmla="*/ 137 w 268"/>
                  <a:gd name="T3" fmla="*/ 289 h 290"/>
                  <a:gd name="T4" fmla="*/ 267 w 268"/>
                  <a:gd name="T5" fmla="*/ 218 h 290"/>
                  <a:gd name="T6" fmla="*/ 267 w 268"/>
                  <a:gd name="T7" fmla="*/ 0 h 290"/>
                  <a:gd name="T8" fmla="*/ 0 w 268"/>
                  <a:gd name="T9" fmla="*/ 0 h 290"/>
                  <a:gd name="T10" fmla="*/ 0 w 268"/>
                  <a:gd name="T11" fmla="*/ 21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290">
                    <a:moveTo>
                      <a:pt x="0" y="218"/>
                    </a:moveTo>
                    <a:lnTo>
                      <a:pt x="137" y="289"/>
                    </a:lnTo>
                    <a:lnTo>
                      <a:pt x="267" y="218"/>
                    </a:lnTo>
                    <a:lnTo>
                      <a:pt x="267" y="0"/>
                    </a:lnTo>
                    <a:lnTo>
                      <a:pt x="0" y="0"/>
                    </a:lnTo>
                    <a:lnTo>
                      <a:pt x="0" y="218"/>
                    </a:lnTo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0" name="Freeform 331">
                <a:extLst>
                  <a:ext uri="{FF2B5EF4-FFF2-40B4-BE49-F238E27FC236}">
                    <a16:creationId xmlns:a16="http://schemas.microsoft.com/office/drawing/2014/main" id="{34BDE2CB-0D57-E646-961A-A3F08D031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102" y="11856675"/>
                <a:ext cx="164791" cy="148314"/>
              </a:xfrm>
              <a:custGeom>
                <a:avLst/>
                <a:gdLst>
                  <a:gd name="T0" fmla="*/ 20 w 133"/>
                  <a:gd name="T1" fmla="*/ 116 h 117"/>
                  <a:gd name="T2" fmla="*/ 112 w 133"/>
                  <a:gd name="T3" fmla="*/ 116 h 117"/>
                  <a:gd name="T4" fmla="*/ 132 w 133"/>
                  <a:gd name="T5" fmla="*/ 0 h 117"/>
                  <a:gd name="T6" fmla="*/ 0 w 133"/>
                  <a:gd name="T7" fmla="*/ 0 h 117"/>
                  <a:gd name="T8" fmla="*/ 20 w 133"/>
                  <a:gd name="T9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17">
                    <a:moveTo>
                      <a:pt x="20" y="116"/>
                    </a:moveTo>
                    <a:lnTo>
                      <a:pt x="112" y="116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1" name="Freeform 332">
                <a:extLst>
                  <a:ext uri="{FF2B5EF4-FFF2-40B4-BE49-F238E27FC236}">
                    <a16:creationId xmlns:a16="http://schemas.microsoft.com/office/drawing/2014/main" id="{40E59343-9C1F-894C-A3F1-FDB385E9D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991" y="11642448"/>
                <a:ext cx="274652" cy="357047"/>
              </a:xfrm>
              <a:custGeom>
                <a:avLst/>
                <a:gdLst>
                  <a:gd name="T0" fmla="*/ 130 w 219"/>
                  <a:gd name="T1" fmla="*/ 0 h 286"/>
                  <a:gd name="T2" fmla="*/ 0 w 219"/>
                  <a:gd name="T3" fmla="*/ 172 h 286"/>
                  <a:gd name="T4" fmla="*/ 170 w 219"/>
                  <a:gd name="T5" fmla="*/ 285 h 286"/>
                  <a:gd name="T6" fmla="*/ 218 w 219"/>
                  <a:gd name="T7" fmla="*/ 66 h 286"/>
                  <a:gd name="T8" fmla="*/ 130 w 219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6">
                    <a:moveTo>
                      <a:pt x="130" y="0"/>
                    </a:moveTo>
                    <a:lnTo>
                      <a:pt x="0" y="172"/>
                    </a:lnTo>
                    <a:lnTo>
                      <a:pt x="170" y="285"/>
                    </a:lnTo>
                    <a:lnTo>
                      <a:pt x="218" y="6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2" name="Freeform 333">
                <a:extLst>
                  <a:ext uri="{FF2B5EF4-FFF2-40B4-BE49-F238E27FC236}">
                    <a16:creationId xmlns:a16="http://schemas.microsoft.com/office/drawing/2014/main" id="{03176EE9-2344-F843-9069-02C357A9C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274652" cy="357047"/>
              </a:xfrm>
              <a:custGeom>
                <a:avLst/>
                <a:gdLst>
                  <a:gd name="T0" fmla="*/ 81 w 219"/>
                  <a:gd name="T1" fmla="*/ 0 h 285"/>
                  <a:gd name="T2" fmla="*/ 218 w 219"/>
                  <a:gd name="T3" fmla="*/ 172 h 285"/>
                  <a:gd name="T4" fmla="*/ 48 w 219"/>
                  <a:gd name="T5" fmla="*/ 284 h 285"/>
                  <a:gd name="T6" fmla="*/ 0 w 219"/>
                  <a:gd name="T7" fmla="*/ 63 h 285"/>
                  <a:gd name="T8" fmla="*/ 81 w 219"/>
                  <a:gd name="T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85">
                    <a:moveTo>
                      <a:pt x="81" y="0"/>
                    </a:moveTo>
                    <a:lnTo>
                      <a:pt x="218" y="172"/>
                    </a:lnTo>
                    <a:lnTo>
                      <a:pt x="48" y="284"/>
                    </a:lnTo>
                    <a:lnTo>
                      <a:pt x="0" y="6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C3AEADE0-BD83-A946-A48B-006CEA9F7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339" y="11642448"/>
                <a:ext cx="548050" cy="355799"/>
              </a:xfrm>
              <a:custGeom>
                <a:avLst/>
                <a:gdLst>
                  <a:gd name="connsiteX0" fmla="*/ 437688 w 548050"/>
                  <a:gd name="connsiteY0" fmla="*/ 0 h 355799"/>
                  <a:gd name="connsiteX1" fmla="*/ 548050 w 548050"/>
                  <a:gd name="connsiteY1" fmla="*/ 82395 h 355799"/>
                  <a:gd name="connsiteX2" fmla="*/ 487852 w 548050"/>
                  <a:gd name="connsiteY2" fmla="*/ 355799 h 355799"/>
                  <a:gd name="connsiteX3" fmla="*/ 274652 w 548050"/>
                  <a:gd name="connsiteY3" fmla="*/ 214728 h 355799"/>
                  <a:gd name="connsiteX4" fmla="*/ 101584 w 548050"/>
                  <a:gd name="connsiteY4" fmla="*/ 0 h 355799"/>
                  <a:gd name="connsiteX5" fmla="*/ 273398 w 548050"/>
                  <a:gd name="connsiteY5" fmla="*/ 215481 h 355799"/>
                  <a:gd name="connsiteX6" fmla="*/ 60198 w 548050"/>
                  <a:gd name="connsiteY6" fmla="*/ 355794 h 355799"/>
                  <a:gd name="connsiteX7" fmla="*/ 0 w 548050"/>
                  <a:gd name="connsiteY7" fmla="*/ 78926 h 35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50" h="355799">
                    <a:moveTo>
                      <a:pt x="437688" y="0"/>
                    </a:moveTo>
                    <a:lnTo>
                      <a:pt x="548050" y="82395"/>
                    </a:lnTo>
                    <a:lnTo>
                      <a:pt x="487852" y="355799"/>
                    </a:lnTo>
                    <a:lnTo>
                      <a:pt x="274652" y="214728"/>
                    </a:lnTo>
                    <a:close/>
                    <a:moveTo>
                      <a:pt x="101584" y="0"/>
                    </a:moveTo>
                    <a:lnTo>
                      <a:pt x="273398" y="215481"/>
                    </a:lnTo>
                    <a:lnTo>
                      <a:pt x="60198" y="355794"/>
                    </a:lnTo>
                    <a:lnTo>
                      <a:pt x="0" y="789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4" name="Freeform 336">
                <a:extLst>
                  <a:ext uri="{FF2B5EF4-FFF2-40B4-BE49-F238E27FC236}">
                    <a16:creationId xmlns:a16="http://schemas.microsoft.com/office/drawing/2014/main" id="{06F860B5-DB8D-EC47-A570-91099F72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944" y="10730600"/>
                <a:ext cx="692124" cy="851420"/>
              </a:xfrm>
              <a:custGeom>
                <a:avLst/>
                <a:gdLst>
                  <a:gd name="T0" fmla="*/ 0 w 554"/>
                  <a:gd name="T1" fmla="*/ 259 h 683"/>
                  <a:gd name="T2" fmla="*/ 0 w 554"/>
                  <a:gd name="T3" fmla="*/ 259 h 683"/>
                  <a:gd name="T4" fmla="*/ 239 w 554"/>
                  <a:gd name="T5" fmla="*/ 682 h 683"/>
                  <a:gd name="T6" fmla="*/ 239 w 554"/>
                  <a:gd name="T7" fmla="*/ 682 h 683"/>
                  <a:gd name="T8" fmla="*/ 314 w 554"/>
                  <a:gd name="T9" fmla="*/ 682 h 683"/>
                  <a:gd name="T10" fmla="*/ 314 w 554"/>
                  <a:gd name="T11" fmla="*/ 682 h 683"/>
                  <a:gd name="T12" fmla="*/ 553 w 554"/>
                  <a:gd name="T13" fmla="*/ 259 h 683"/>
                  <a:gd name="T14" fmla="*/ 553 w 554"/>
                  <a:gd name="T15" fmla="*/ 259 h 683"/>
                  <a:gd name="T16" fmla="*/ 276 w 554"/>
                  <a:gd name="T17" fmla="*/ 0 h 683"/>
                  <a:gd name="T18" fmla="*/ 276 w 554"/>
                  <a:gd name="T19" fmla="*/ 0 h 683"/>
                  <a:gd name="T20" fmla="*/ 0 w 554"/>
                  <a:gd name="T21" fmla="*/ 259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83">
                    <a:moveTo>
                      <a:pt x="0" y="259"/>
                    </a:moveTo>
                    <a:lnTo>
                      <a:pt x="0" y="259"/>
                    </a:lnTo>
                    <a:cubicBezTo>
                      <a:pt x="0" y="366"/>
                      <a:pt x="78" y="682"/>
                      <a:pt x="239" y="682"/>
                    </a:cubicBezTo>
                    <a:lnTo>
                      <a:pt x="239" y="682"/>
                    </a:lnTo>
                    <a:cubicBezTo>
                      <a:pt x="279" y="682"/>
                      <a:pt x="279" y="682"/>
                      <a:pt x="314" y="682"/>
                    </a:cubicBezTo>
                    <a:lnTo>
                      <a:pt x="314" y="682"/>
                    </a:lnTo>
                    <a:cubicBezTo>
                      <a:pt x="486" y="682"/>
                      <a:pt x="553" y="401"/>
                      <a:pt x="553" y="259"/>
                    </a:cubicBezTo>
                    <a:lnTo>
                      <a:pt x="553" y="259"/>
                    </a:lnTo>
                    <a:cubicBezTo>
                      <a:pt x="553" y="116"/>
                      <a:pt x="418" y="0"/>
                      <a:pt x="276" y="0"/>
                    </a:cubicBezTo>
                    <a:lnTo>
                      <a:pt x="276" y="0"/>
                    </a:lnTo>
                    <a:cubicBezTo>
                      <a:pt x="135" y="0"/>
                      <a:pt x="0" y="116"/>
                      <a:pt x="0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5" name="Freeform 337">
                <a:extLst>
                  <a:ext uri="{FF2B5EF4-FFF2-40B4-BE49-F238E27FC236}">
                    <a16:creationId xmlns:a16="http://schemas.microsoft.com/office/drawing/2014/main" id="{943FBC7C-5E46-D94B-B3CE-509B460AC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179" y="10433977"/>
                <a:ext cx="966776" cy="763531"/>
              </a:xfrm>
              <a:custGeom>
                <a:avLst/>
                <a:gdLst>
                  <a:gd name="T0" fmla="*/ 692 w 778"/>
                  <a:gd name="T1" fmla="*/ 611 h 612"/>
                  <a:gd name="T2" fmla="*/ 692 w 778"/>
                  <a:gd name="T3" fmla="*/ 611 h 612"/>
                  <a:gd name="T4" fmla="*/ 671 w 778"/>
                  <a:gd name="T5" fmla="*/ 492 h 612"/>
                  <a:gd name="T6" fmla="*/ 671 w 778"/>
                  <a:gd name="T7" fmla="*/ 492 h 612"/>
                  <a:gd name="T8" fmla="*/ 635 w 778"/>
                  <a:gd name="T9" fmla="*/ 371 h 612"/>
                  <a:gd name="T10" fmla="*/ 635 w 778"/>
                  <a:gd name="T11" fmla="*/ 371 h 612"/>
                  <a:gd name="T12" fmla="*/ 459 w 778"/>
                  <a:gd name="T13" fmla="*/ 336 h 612"/>
                  <a:gd name="T14" fmla="*/ 459 w 778"/>
                  <a:gd name="T15" fmla="*/ 336 h 612"/>
                  <a:gd name="T16" fmla="*/ 273 w 778"/>
                  <a:gd name="T17" fmla="*/ 304 h 612"/>
                  <a:gd name="T18" fmla="*/ 273 w 778"/>
                  <a:gd name="T19" fmla="*/ 304 h 612"/>
                  <a:gd name="T20" fmla="*/ 165 w 778"/>
                  <a:gd name="T21" fmla="*/ 611 h 612"/>
                  <a:gd name="T22" fmla="*/ 165 w 778"/>
                  <a:gd name="T23" fmla="*/ 611 h 612"/>
                  <a:gd name="T24" fmla="*/ 195 w 778"/>
                  <a:gd name="T25" fmla="*/ 129 h 612"/>
                  <a:gd name="T26" fmla="*/ 195 w 778"/>
                  <a:gd name="T27" fmla="*/ 129 h 612"/>
                  <a:gd name="T28" fmla="*/ 299 w 778"/>
                  <a:gd name="T29" fmla="*/ 102 h 612"/>
                  <a:gd name="T30" fmla="*/ 299 w 778"/>
                  <a:gd name="T31" fmla="*/ 102 h 612"/>
                  <a:gd name="T32" fmla="*/ 745 w 778"/>
                  <a:gd name="T33" fmla="*/ 286 h 612"/>
                  <a:gd name="T34" fmla="*/ 745 w 778"/>
                  <a:gd name="T35" fmla="*/ 286 h 612"/>
                  <a:gd name="T36" fmla="*/ 692 w 778"/>
                  <a:gd name="T37" fmla="*/ 611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8" h="612">
                    <a:moveTo>
                      <a:pt x="692" y="611"/>
                    </a:moveTo>
                    <a:lnTo>
                      <a:pt x="692" y="611"/>
                    </a:lnTo>
                    <a:cubicBezTo>
                      <a:pt x="692" y="611"/>
                      <a:pt x="684" y="573"/>
                      <a:pt x="671" y="492"/>
                    </a:cubicBezTo>
                    <a:lnTo>
                      <a:pt x="671" y="492"/>
                    </a:lnTo>
                    <a:cubicBezTo>
                      <a:pt x="666" y="461"/>
                      <a:pt x="661" y="434"/>
                      <a:pt x="635" y="371"/>
                    </a:cubicBezTo>
                    <a:lnTo>
                      <a:pt x="635" y="371"/>
                    </a:lnTo>
                    <a:cubicBezTo>
                      <a:pt x="615" y="323"/>
                      <a:pt x="565" y="323"/>
                      <a:pt x="459" y="336"/>
                    </a:cubicBezTo>
                    <a:lnTo>
                      <a:pt x="459" y="336"/>
                    </a:lnTo>
                    <a:cubicBezTo>
                      <a:pt x="327" y="352"/>
                      <a:pt x="276" y="286"/>
                      <a:pt x="273" y="304"/>
                    </a:cubicBezTo>
                    <a:lnTo>
                      <a:pt x="273" y="304"/>
                    </a:lnTo>
                    <a:cubicBezTo>
                      <a:pt x="258" y="401"/>
                      <a:pt x="170" y="414"/>
                      <a:pt x="165" y="611"/>
                    </a:cubicBezTo>
                    <a:lnTo>
                      <a:pt x="165" y="611"/>
                    </a:lnTo>
                    <a:cubicBezTo>
                      <a:pt x="165" y="611"/>
                      <a:pt x="0" y="317"/>
                      <a:pt x="195" y="129"/>
                    </a:cubicBezTo>
                    <a:lnTo>
                      <a:pt x="195" y="129"/>
                    </a:lnTo>
                    <a:cubicBezTo>
                      <a:pt x="239" y="86"/>
                      <a:pt x="283" y="111"/>
                      <a:pt x="299" y="102"/>
                    </a:cubicBezTo>
                    <a:lnTo>
                      <a:pt x="299" y="102"/>
                    </a:lnTo>
                    <a:cubicBezTo>
                      <a:pt x="509" y="0"/>
                      <a:pt x="716" y="102"/>
                      <a:pt x="745" y="286"/>
                    </a:cubicBezTo>
                    <a:lnTo>
                      <a:pt x="745" y="286"/>
                    </a:lnTo>
                    <a:cubicBezTo>
                      <a:pt x="777" y="498"/>
                      <a:pt x="692" y="611"/>
                      <a:pt x="692" y="6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6" name="Freeform 338">
                <a:extLst>
                  <a:ext uri="{FF2B5EF4-FFF2-40B4-BE49-F238E27FC236}">
                    <a16:creationId xmlns:a16="http://schemas.microsoft.com/office/drawing/2014/main" id="{25D9B8F1-011F-5B4E-A121-D3DA52E03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608" y="12004987"/>
                <a:ext cx="175778" cy="505361"/>
              </a:xfrm>
              <a:custGeom>
                <a:avLst/>
                <a:gdLst>
                  <a:gd name="T0" fmla="*/ 142 w 143"/>
                  <a:gd name="T1" fmla="*/ 404 h 407"/>
                  <a:gd name="T2" fmla="*/ 142 w 143"/>
                  <a:gd name="T3" fmla="*/ 404 h 407"/>
                  <a:gd name="T4" fmla="*/ 71 w 143"/>
                  <a:gd name="T5" fmla="*/ 406 h 407"/>
                  <a:gd name="T6" fmla="*/ 71 w 143"/>
                  <a:gd name="T7" fmla="*/ 406 h 407"/>
                  <a:gd name="T8" fmla="*/ 71 w 143"/>
                  <a:gd name="T9" fmla="*/ 406 h 407"/>
                  <a:gd name="T10" fmla="*/ 0 w 143"/>
                  <a:gd name="T11" fmla="*/ 404 h 407"/>
                  <a:gd name="T12" fmla="*/ 25 w 143"/>
                  <a:gd name="T13" fmla="*/ 0 h 407"/>
                  <a:gd name="T14" fmla="*/ 117 w 143"/>
                  <a:gd name="T15" fmla="*/ 0 h 407"/>
                  <a:gd name="T16" fmla="*/ 142 w 143"/>
                  <a:gd name="T17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407">
                    <a:moveTo>
                      <a:pt x="142" y="404"/>
                    </a:moveTo>
                    <a:lnTo>
                      <a:pt x="142" y="404"/>
                    </a:lnTo>
                    <a:cubicBezTo>
                      <a:pt x="118" y="406"/>
                      <a:pt x="95" y="406"/>
                      <a:pt x="71" y="406"/>
                    </a:cubicBezTo>
                    <a:lnTo>
                      <a:pt x="71" y="406"/>
                    </a:lnTo>
                    <a:lnTo>
                      <a:pt x="71" y="406"/>
                    </a:lnTo>
                    <a:cubicBezTo>
                      <a:pt x="47" y="406"/>
                      <a:pt x="24" y="406"/>
                      <a:pt x="0" y="404"/>
                    </a:cubicBezTo>
                    <a:lnTo>
                      <a:pt x="25" y="0"/>
                    </a:lnTo>
                    <a:lnTo>
                      <a:pt x="117" y="0"/>
                    </a:lnTo>
                    <a:lnTo>
                      <a:pt x="142" y="4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2DEC7EE6-F093-F04C-A7D6-7A057E793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501" y="11724842"/>
                <a:ext cx="806230" cy="784258"/>
              </a:xfrm>
              <a:custGeom>
                <a:avLst/>
                <a:gdLst>
                  <a:gd name="connsiteX0" fmla="*/ 176807 w 806230"/>
                  <a:gd name="connsiteY0" fmla="*/ 189031 h 784258"/>
                  <a:gd name="connsiteX1" fmla="*/ 177033 w 806230"/>
                  <a:gd name="connsiteY1" fmla="*/ 189820 h 784258"/>
                  <a:gd name="connsiteX2" fmla="*/ 178289 w 806230"/>
                  <a:gd name="connsiteY2" fmla="*/ 194816 h 784258"/>
                  <a:gd name="connsiteX3" fmla="*/ 178984 w 806230"/>
                  <a:gd name="connsiteY3" fmla="*/ 198966 h 784258"/>
                  <a:gd name="connsiteX4" fmla="*/ 166301 w 806230"/>
                  <a:gd name="connsiteY4" fmla="*/ 141102 h 784258"/>
                  <a:gd name="connsiteX5" fmla="*/ 176807 w 806230"/>
                  <a:gd name="connsiteY5" fmla="*/ 189031 h 784258"/>
                  <a:gd name="connsiteX6" fmla="*/ 175369 w 806230"/>
                  <a:gd name="connsiteY6" fmla="*/ 184025 h 784258"/>
                  <a:gd name="connsiteX7" fmla="*/ 174522 w 806230"/>
                  <a:gd name="connsiteY7" fmla="*/ 180214 h 784258"/>
                  <a:gd name="connsiteX8" fmla="*/ 174522 w 806230"/>
                  <a:gd name="connsiteY8" fmla="*/ 179830 h 784258"/>
                  <a:gd name="connsiteX9" fmla="*/ 173791 w 806230"/>
                  <a:gd name="connsiteY9" fmla="*/ 176920 h 784258"/>
                  <a:gd name="connsiteX10" fmla="*/ 168768 w 806230"/>
                  <a:gd name="connsiteY10" fmla="*/ 154299 h 784258"/>
                  <a:gd name="connsiteX11" fmla="*/ 166989 w 806230"/>
                  <a:gd name="connsiteY11" fmla="*/ 144863 h 784258"/>
                  <a:gd name="connsiteX12" fmla="*/ 156247 w 806230"/>
                  <a:gd name="connsiteY12" fmla="*/ 95231 h 784258"/>
                  <a:gd name="connsiteX13" fmla="*/ 164478 w 806230"/>
                  <a:gd name="connsiteY13" fmla="*/ 131126 h 784258"/>
                  <a:gd name="connsiteX14" fmla="*/ 166301 w 806230"/>
                  <a:gd name="connsiteY14" fmla="*/ 141102 h 784258"/>
                  <a:gd name="connsiteX15" fmla="*/ 142389 w 806230"/>
                  <a:gd name="connsiteY15" fmla="*/ 32005 h 784258"/>
                  <a:gd name="connsiteX16" fmla="*/ 143133 w 806230"/>
                  <a:gd name="connsiteY16" fmla="*/ 34967 h 784258"/>
                  <a:gd name="connsiteX17" fmla="*/ 144190 w 806230"/>
                  <a:gd name="connsiteY17" fmla="*/ 40223 h 784258"/>
                  <a:gd name="connsiteX18" fmla="*/ 675854 w 806230"/>
                  <a:gd name="connsiteY18" fmla="*/ 0 h 784258"/>
                  <a:gd name="connsiteX19" fmla="*/ 806230 w 806230"/>
                  <a:gd name="connsiteY19" fmla="*/ 37381 h 784258"/>
                  <a:gd name="connsiteX20" fmla="*/ 806230 w 806230"/>
                  <a:gd name="connsiteY20" fmla="*/ 250451 h 784258"/>
                  <a:gd name="connsiteX21" fmla="*/ 675854 w 806230"/>
                  <a:gd name="connsiteY21" fmla="*/ 295308 h 784258"/>
                  <a:gd name="connsiteX22" fmla="*/ 792440 w 806230"/>
                  <a:gd name="connsiteY22" fmla="*/ 370070 h 784258"/>
                  <a:gd name="connsiteX23" fmla="*/ 594369 w 806230"/>
                  <a:gd name="connsiteY23" fmla="*/ 767553 h 784258"/>
                  <a:gd name="connsiteX24" fmla="*/ 505363 w 806230"/>
                  <a:gd name="connsiteY24" fmla="*/ 778767 h 784258"/>
                  <a:gd name="connsiteX25" fmla="*/ 594369 w 806230"/>
                  <a:gd name="connsiteY25" fmla="*/ 370070 h 784258"/>
                  <a:gd name="connsiteX26" fmla="*/ 615681 w 806230"/>
                  <a:gd name="connsiteY26" fmla="*/ 272880 h 784258"/>
                  <a:gd name="connsiteX27" fmla="*/ 135600 w 806230"/>
                  <a:gd name="connsiteY27" fmla="*/ 0 h 784258"/>
                  <a:gd name="connsiteX28" fmla="*/ 135600 w 806230"/>
                  <a:gd name="connsiteY28" fmla="*/ 1249 h 784258"/>
                  <a:gd name="connsiteX29" fmla="*/ 135600 w 806230"/>
                  <a:gd name="connsiteY29" fmla="*/ 3746 h 784258"/>
                  <a:gd name="connsiteX30" fmla="*/ 136856 w 806230"/>
                  <a:gd name="connsiteY30" fmla="*/ 4995 h 784258"/>
                  <a:gd name="connsiteX31" fmla="*/ 136856 w 806230"/>
                  <a:gd name="connsiteY31" fmla="*/ 6244 h 784258"/>
                  <a:gd name="connsiteX32" fmla="*/ 136856 w 806230"/>
                  <a:gd name="connsiteY32" fmla="*/ 8742 h 784258"/>
                  <a:gd name="connsiteX33" fmla="*/ 138111 w 806230"/>
                  <a:gd name="connsiteY33" fmla="*/ 12488 h 784258"/>
                  <a:gd name="connsiteX34" fmla="*/ 142389 w 806230"/>
                  <a:gd name="connsiteY34" fmla="*/ 32005 h 784258"/>
                  <a:gd name="connsiteX35" fmla="*/ 140622 w 806230"/>
                  <a:gd name="connsiteY35" fmla="*/ 24976 h 784258"/>
                  <a:gd name="connsiteX36" fmla="*/ 144389 w 806230"/>
                  <a:gd name="connsiteY36" fmla="*/ 41211 h 784258"/>
                  <a:gd name="connsiteX37" fmla="*/ 144190 w 806230"/>
                  <a:gd name="connsiteY37" fmla="*/ 40223 h 784258"/>
                  <a:gd name="connsiteX38" fmla="*/ 146023 w 806230"/>
                  <a:gd name="connsiteY38" fmla="*/ 48583 h 784258"/>
                  <a:gd name="connsiteX39" fmla="*/ 156247 w 806230"/>
                  <a:gd name="connsiteY39" fmla="*/ 95231 h 784258"/>
                  <a:gd name="connsiteX40" fmla="*/ 148156 w 806230"/>
                  <a:gd name="connsiteY40" fmla="*/ 59943 h 784258"/>
                  <a:gd name="connsiteX41" fmla="*/ 163379 w 806230"/>
                  <a:gd name="connsiteY41" fmla="*/ 130034 h 784258"/>
                  <a:gd name="connsiteX42" fmla="*/ 168768 w 806230"/>
                  <a:gd name="connsiteY42" fmla="*/ 154299 h 784258"/>
                  <a:gd name="connsiteX43" fmla="*/ 170756 w 806230"/>
                  <a:gd name="connsiteY43" fmla="*/ 164844 h 784258"/>
                  <a:gd name="connsiteX44" fmla="*/ 173791 w 806230"/>
                  <a:gd name="connsiteY44" fmla="*/ 176920 h 784258"/>
                  <a:gd name="connsiteX45" fmla="*/ 174522 w 806230"/>
                  <a:gd name="connsiteY45" fmla="*/ 180214 h 784258"/>
                  <a:gd name="connsiteX46" fmla="*/ 174522 w 806230"/>
                  <a:gd name="connsiteY46" fmla="*/ 181079 h 784258"/>
                  <a:gd name="connsiteX47" fmla="*/ 175369 w 806230"/>
                  <a:gd name="connsiteY47" fmla="*/ 184025 h 784258"/>
                  <a:gd name="connsiteX48" fmla="*/ 179900 w 806230"/>
                  <a:gd name="connsiteY48" fmla="*/ 204432 h 784258"/>
                  <a:gd name="connsiteX49" fmla="*/ 180800 w 806230"/>
                  <a:gd name="connsiteY49" fmla="*/ 209802 h 784258"/>
                  <a:gd name="connsiteX50" fmla="*/ 183311 w 806230"/>
                  <a:gd name="connsiteY50" fmla="*/ 219792 h 784258"/>
                  <a:gd name="connsiteX51" fmla="*/ 179900 w 806230"/>
                  <a:gd name="connsiteY51" fmla="*/ 204432 h 784258"/>
                  <a:gd name="connsiteX52" fmla="*/ 178984 w 806230"/>
                  <a:gd name="connsiteY52" fmla="*/ 198966 h 784258"/>
                  <a:gd name="connsiteX53" fmla="*/ 195867 w 806230"/>
                  <a:gd name="connsiteY53" fmla="*/ 275989 h 784258"/>
                  <a:gd name="connsiteX54" fmla="*/ 306356 w 806230"/>
                  <a:gd name="connsiteY54" fmla="*/ 784258 h 784258"/>
                  <a:gd name="connsiteX55" fmla="*/ 213445 w 806230"/>
                  <a:gd name="connsiteY55" fmla="*/ 771770 h 784258"/>
                  <a:gd name="connsiteX56" fmla="*/ 13811 w 806230"/>
                  <a:gd name="connsiteY56" fmla="*/ 374646 h 784258"/>
                  <a:gd name="connsiteX57" fmla="*/ 130578 w 806230"/>
                  <a:gd name="connsiteY57" fmla="*/ 299716 h 784258"/>
                  <a:gd name="connsiteX58" fmla="*/ 0 w 806230"/>
                  <a:gd name="connsiteY58" fmla="*/ 254759 h 784258"/>
                  <a:gd name="connsiteX59" fmla="*/ 0 w 806230"/>
                  <a:gd name="connsiteY59" fmla="*/ 41211 h 784258"/>
                  <a:gd name="connsiteX60" fmla="*/ 5022 w 806230"/>
                  <a:gd name="connsiteY60" fmla="*/ 39962 h 7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06230" h="784258">
                    <a:moveTo>
                      <a:pt x="176807" y="189031"/>
                    </a:moveTo>
                    <a:lnTo>
                      <a:pt x="177033" y="189820"/>
                    </a:lnTo>
                    <a:cubicBezTo>
                      <a:pt x="177033" y="192318"/>
                      <a:pt x="177033" y="193567"/>
                      <a:pt x="178289" y="194816"/>
                    </a:cubicBezTo>
                    <a:lnTo>
                      <a:pt x="178984" y="198966"/>
                    </a:lnTo>
                    <a:close/>
                    <a:moveTo>
                      <a:pt x="166301" y="141102"/>
                    </a:moveTo>
                    <a:lnTo>
                      <a:pt x="176807" y="189031"/>
                    </a:lnTo>
                    <a:lnTo>
                      <a:pt x="175369" y="184025"/>
                    </a:lnTo>
                    <a:lnTo>
                      <a:pt x="174522" y="180214"/>
                    </a:lnTo>
                    <a:lnTo>
                      <a:pt x="174522" y="179830"/>
                    </a:lnTo>
                    <a:lnTo>
                      <a:pt x="173791" y="176920"/>
                    </a:lnTo>
                    <a:lnTo>
                      <a:pt x="168768" y="154299"/>
                    </a:lnTo>
                    <a:lnTo>
                      <a:pt x="166989" y="144863"/>
                    </a:lnTo>
                    <a:close/>
                    <a:moveTo>
                      <a:pt x="156247" y="95231"/>
                    </a:moveTo>
                    <a:lnTo>
                      <a:pt x="164478" y="131126"/>
                    </a:lnTo>
                    <a:lnTo>
                      <a:pt x="166301" y="141102"/>
                    </a:lnTo>
                    <a:close/>
                    <a:moveTo>
                      <a:pt x="142389" y="32005"/>
                    </a:moveTo>
                    <a:lnTo>
                      <a:pt x="143133" y="34967"/>
                    </a:lnTo>
                    <a:lnTo>
                      <a:pt x="144190" y="40223"/>
                    </a:lnTo>
                    <a:close/>
                    <a:moveTo>
                      <a:pt x="675854" y="0"/>
                    </a:moveTo>
                    <a:lnTo>
                      <a:pt x="806230" y="37381"/>
                    </a:lnTo>
                    <a:lnTo>
                      <a:pt x="806230" y="250451"/>
                    </a:lnTo>
                    <a:lnTo>
                      <a:pt x="675854" y="295308"/>
                    </a:lnTo>
                    <a:lnTo>
                      <a:pt x="792440" y="370070"/>
                    </a:lnTo>
                    <a:lnTo>
                      <a:pt x="594369" y="767553"/>
                    </a:lnTo>
                    <a:cubicBezTo>
                      <a:pt x="564283" y="772537"/>
                      <a:pt x="534196" y="776275"/>
                      <a:pt x="505363" y="778767"/>
                    </a:cubicBezTo>
                    <a:lnTo>
                      <a:pt x="594369" y="370070"/>
                    </a:lnTo>
                    <a:lnTo>
                      <a:pt x="615681" y="272880"/>
                    </a:lnTo>
                    <a:close/>
                    <a:moveTo>
                      <a:pt x="135600" y="0"/>
                    </a:moveTo>
                    <a:cubicBezTo>
                      <a:pt x="135600" y="0"/>
                      <a:pt x="135600" y="0"/>
                      <a:pt x="135600" y="1249"/>
                    </a:cubicBezTo>
                    <a:lnTo>
                      <a:pt x="135600" y="3746"/>
                    </a:lnTo>
                    <a:lnTo>
                      <a:pt x="136856" y="4995"/>
                    </a:lnTo>
                    <a:lnTo>
                      <a:pt x="136856" y="6244"/>
                    </a:lnTo>
                    <a:lnTo>
                      <a:pt x="136856" y="8742"/>
                    </a:lnTo>
                    <a:lnTo>
                      <a:pt x="138111" y="12488"/>
                    </a:lnTo>
                    <a:lnTo>
                      <a:pt x="142389" y="32005"/>
                    </a:lnTo>
                    <a:lnTo>
                      <a:pt x="140622" y="24976"/>
                    </a:lnTo>
                    <a:cubicBezTo>
                      <a:pt x="141878" y="28723"/>
                      <a:pt x="143133" y="34967"/>
                      <a:pt x="144389" y="41211"/>
                    </a:cubicBezTo>
                    <a:lnTo>
                      <a:pt x="144190" y="40223"/>
                    </a:lnTo>
                    <a:lnTo>
                      <a:pt x="146023" y="48583"/>
                    </a:lnTo>
                    <a:lnTo>
                      <a:pt x="156247" y="95231"/>
                    </a:lnTo>
                    <a:lnTo>
                      <a:pt x="148156" y="59943"/>
                    </a:lnTo>
                    <a:cubicBezTo>
                      <a:pt x="152550" y="79300"/>
                      <a:pt x="157572" y="103028"/>
                      <a:pt x="163379" y="130034"/>
                    </a:cubicBezTo>
                    <a:lnTo>
                      <a:pt x="168768" y="154299"/>
                    </a:lnTo>
                    <a:lnTo>
                      <a:pt x="170756" y="164844"/>
                    </a:lnTo>
                    <a:lnTo>
                      <a:pt x="173791" y="176920"/>
                    </a:lnTo>
                    <a:lnTo>
                      <a:pt x="174522" y="180214"/>
                    </a:lnTo>
                    <a:lnTo>
                      <a:pt x="174522" y="181079"/>
                    </a:lnTo>
                    <a:lnTo>
                      <a:pt x="175369" y="184025"/>
                    </a:lnTo>
                    <a:lnTo>
                      <a:pt x="179900" y="204432"/>
                    </a:lnTo>
                    <a:lnTo>
                      <a:pt x="180800" y="209802"/>
                    </a:lnTo>
                    <a:cubicBezTo>
                      <a:pt x="182056" y="212299"/>
                      <a:pt x="182056" y="216046"/>
                      <a:pt x="183311" y="219792"/>
                    </a:cubicBezTo>
                    <a:lnTo>
                      <a:pt x="179900" y="204432"/>
                    </a:lnTo>
                    <a:lnTo>
                      <a:pt x="178984" y="198966"/>
                    </a:lnTo>
                    <a:lnTo>
                      <a:pt x="195867" y="275989"/>
                    </a:lnTo>
                    <a:lnTo>
                      <a:pt x="306356" y="784258"/>
                    </a:lnTo>
                    <a:cubicBezTo>
                      <a:pt x="274967" y="781761"/>
                      <a:pt x="244833" y="778014"/>
                      <a:pt x="213445" y="771770"/>
                    </a:cubicBezTo>
                    <a:lnTo>
                      <a:pt x="13811" y="374646"/>
                    </a:lnTo>
                    <a:lnTo>
                      <a:pt x="130578" y="299716"/>
                    </a:lnTo>
                    <a:lnTo>
                      <a:pt x="0" y="254759"/>
                    </a:lnTo>
                    <a:lnTo>
                      <a:pt x="0" y="41211"/>
                    </a:lnTo>
                    <a:lnTo>
                      <a:pt x="5022" y="399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599" dirty="0"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58550F-2EEC-A34C-B132-17A076AFD19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STRUCTURE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5B374-2940-2C48-8A8C-7448709C867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08352-4848-094C-9EF0-D1EF93FF0F91}"/>
              </a:ext>
            </a:extLst>
          </p:cNvPr>
          <p:cNvSpPr txBox="1"/>
          <p:nvPr/>
        </p:nvSpPr>
        <p:spPr>
          <a:xfrm>
            <a:off x="16506587" y="4004505"/>
            <a:ext cx="5810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CHIEF OFFICER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383CB-8D6B-224D-9EF7-96D61182CCEA}"/>
              </a:ext>
            </a:extLst>
          </p:cNvPr>
          <p:cNvSpPr txBox="1"/>
          <p:nvPr/>
        </p:nvSpPr>
        <p:spPr>
          <a:xfrm>
            <a:off x="16506587" y="4654209"/>
            <a:ext cx="581048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697CF-A645-9043-9810-F5BE33DFDA21}"/>
              </a:ext>
            </a:extLst>
          </p:cNvPr>
          <p:cNvSpPr txBox="1"/>
          <p:nvPr/>
        </p:nvSpPr>
        <p:spPr>
          <a:xfrm>
            <a:off x="16506587" y="7234918"/>
            <a:ext cx="5810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87B95-00E3-634B-9E93-F778DB09425C}"/>
              </a:ext>
            </a:extLst>
          </p:cNvPr>
          <p:cNvSpPr txBox="1"/>
          <p:nvPr/>
        </p:nvSpPr>
        <p:spPr>
          <a:xfrm>
            <a:off x="16506587" y="7884622"/>
            <a:ext cx="581048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7D93-32CE-E64B-9663-D02D66514793}"/>
              </a:ext>
            </a:extLst>
          </p:cNvPr>
          <p:cNvSpPr txBox="1"/>
          <p:nvPr/>
        </p:nvSpPr>
        <p:spPr>
          <a:xfrm>
            <a:off x="16506587" y="10463893"/>
            <a:ext cx="58104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WORKFORCE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01704-275E-6946-A665-E68D11F7D9D6}"/>
              </a:ext>
            </a:extLst>
          </p:cNvPr>
          <p:cNvSpPr txBox="1"/>
          <p:nvPr/>
        </p:nvSpPr>
        <p:spPr>
          <a:xfrm>
            <a:off x="16506587" y="11113597"/>
            <a:ext cx="581048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2741087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Structure Infographics - S1 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FFC000"/>
      </a:accent1>
      <a:accent2>
        <a:srgbClr val="B5446E"/>
      </a:accent2>
      <a:accent3>
        <a:srgbClr val="2075FD"/>
      </a:accent3>
      <a:accent4>
        <a:srgbClr val="4BD6E5"/>
      </a:accent4>
      <a:accent5>
        <a:srgbClr val="17A398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82329</TotalTime>
  <Words>1340</Words>
  <Application>Microsoft Office PowerPoint</Application>
  <PresentationFormat>Personalizado</PresentationFormat>
  <Paragraphs>321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Jose Flores</cp:lastModifiedBy>
  <cp:revision>9743</cp:revision>
  <cp:lastPrinted>2019-09-18T23:04:43Z</cp:lastPrinted>
  <dcterms:created xsi:type="dcterms:W3CDTF">2014-11-12T21:47:38Z</dcterms:created>
  <dcterms:modified xsi:type="dcterms:W3CDTF">2021-07-05T17:49:52Z</dcterms:modified>
  <cp:category/>
</cp:coreProperties>
</file>